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2" r:id="rId2"/>
    <p:sldMasterId id="2147483706" r:id="rId3"/>
  </p:sldMasterIdLst>
  <p:notesMasterIdLst>
    <p:notesMasterId r:id="rId36"/>
  </p:notesMasterIdLst>
  <p:sldIdLst>
    <p:sldId id="11091178" r:id="rId4"/>
    <p:sldId id="11091180" r:id="rId5"/>
    <p:sldId id="11091179" r:id="rId6"/>
    <p:sldId id="11091183" r:id="rId7"/>
    <p:sldId id="11091184" r:id="rId8"/>
    <p:sldId id="11091187" r:id="rId9"/>
    <p:sldId id="11091186" r:id="rId10"/>
    <p:sldId id="11091189" r:id="rId11"/>
    <p:sldId id="11091170" r:id="rId12"/>
    <p:sldId id="11091188" r:id="rId13"/>
    <p:sldId id="11091190" r:id="rId14"/>
    <p:sldId id="11091191" r:id="rId15"/>
    <p:sldId id="11091192" r:id="rId16"/>
    <p:sldId id="11091204" r:id="rId17"/>
    <p:sldId id="11091194" r:id="rId18"/>
    <p:sldId id="275" r:id="rId19"/>
    <p:sldId id="11091195" r:id="rId20"/>
    <p:sldId id="11091196" r:id="rId21"/>
    <p:sldId id="11091197" r:id="rId22"/>
    <p:sldId id="11091203" r:id="rId23"/>
    <p:sldId id="269" r:id="rId24"/>
    <p:sldId id="11091198" r:id="rId25"/>
    <p:sldId id="313" r:id="rId26"/>
    <p:sldId id="11091199" r:id="rId27"/>
    <p:sldId id="317" r:id="rId28"/>
    <p:sldId id="11091206" r:id="rId29"/>
    <p:sldId id="268" r:id="rId30"/>
    <p:sldId id="319" r:id="rId31"/>
    <p:sldId id="11091201" r:id="rId32"/>
    <p:sldId id="11091207" r:id="rId33"/>
    <p:sldId id="11091208" r:id="rId34"/>
    <p:sldId id="11091209"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7D0"/>
    <a:srgbClr val="8D7545"/>
    <a:srgbClr val="EBEDEA"/>
    <a:srgbClr val="DADFD9"/>
    <a:srgbClr val="E6E2D4"/>
    <a:srgbClr val="DFE3DF"/>
    <a:srgbClr val="F5F2E9"/>
    <a:srgbClr val="475434"/>
    <a:srgbClr val="A8B6C0"/>
    <a:srgbClr val="34B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6314" autoAdjust="0"/>
  </p:normalViewPr>
  <p:slideViewPr>
    <p:cSldViewPr snapToGrid="0" showGuides="1">
      <p:cViewPr varScale="1">
        <p:scale>
          <a:sx n="108" d="100"/>
          <a:sy n="108" d="100"/>
        </p:scale>
        <p:origin x="552" y="114"/>
      </p:cViewPr>
      <p:guideLst>
        <p:guide orient="horz" pos="2319"/>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CA2A6-5C9C-4EF3-8743-BB6ACD69F369}" type="datetimeFigureOut">
              <a:rPr lang="zh-CN" altLang="en-US" smtClean="0"/>
              <a:t>2024/8/23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5A663-7508-4E4E-A867-83B15065A739}" type="slidenum">
              <a:rPr lang="zh-CN" altLang="en-US" smtClean="0"/>
              <a:t>‹#›</a:t>
            </a:fld>
            <a:endParaRPr lang="zh-CN" altLang="en-US"/>
          </a:p>
        </p:txBody>
      </p:sp>
    </p:spTree>
    <p:extLst>
      <p:ext uri="{BB962C8B-B14F-4D97-AF65-F5344CB8AC3E}">
        <p14:creationId xmlns:p14="http://schemas.microsoft.com/office/powerpoint/2010/main" val="34344587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477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1658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039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560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4645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1728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785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121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274790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16144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7227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101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9303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任意多边形: 形状 15"/>
          <p:cNvSpPr/>
          <p:nvPr userDrawn="1"/>
        </p:nvSpPr>
        <p:spPr>
          <a:xfrm>
            <a:off x="160022" y="152126"/>
            <a:ext cx="11871959" cy="6500134"/>
          </a:xfrm>
          <a:custGeom>
            <a:avLst/>
            <a:gdLst>
              <a:gd name="connsiteX0" fmla="*/ 446654 w 11871959"/>
              <a:gd name="connsiteY0" fmla="*/ 0 h 6500134"/>
              <a:gd name="connsiteX1" fmla="*/ 11495685 w 11871959"/>
              <a:gd name="connsiteY1" fmla="*/ 0 h 6500134"/>
              <a:gd name="connsiteX2" fmla="*/ 11490280 w 11871959"/>
              <a:gd name="connsiteY2" fmla="*/ 53614 h 6500134"/>
              <a:gd name="connsiteX3" fmla="*/ 11815790 w 11871959"/>
              <a:gd name="connsiteY3" fmla="*/ 453002 h 6500134"/>
              <a:gd name="connsiteX4" fmla="*/ 11871959 w 11871959"/>
              <a:gd name="connsiteY4" fmla="*/ 458664 h 6500134"/>
              <a:gd name="connsiteX5" fmla="*/ 11871959 w 11871959"/>
              <a:gd name="connsiteY5" fmla="*/ 6041470 h 6500134"/>
              <a:gd name="connsiteX6" fmla="*/ 11815790 w 11871959"/>
              <a:gd name="connsiteY6" fmla="*/ 6047133 h 6500134"/>
              <a:gd name="connsiteX7" fmla="*/ 11490280 w 11871959"/>
              <a:gd name="connsiteY7" fmla="*/ 6446520 h 6500134"/>
              <a:gd name="connsiteX8" fmla="*/ 11495685 w 11871959"/>
              <a:gd name="connsiteY8" fmla="*/ 6500134 h 6500134"/>
              <a:gd name="connsiteX9" fmla="*/ 446654 w 11871959"/>
              <a:gd name="connsiteY9" fmla="*/ 6500134 h 6500134"/>
              <a:gd name="connsiteX10" fmla="*/ 452059 w 11871959"/>
              <a:gd name="connsiteY10" fmla="*/ 6446520 h 6500134"/>
              <a:gd name="connsiteX11" fmla="*/ 44389 w 11871959"/>
              <a:gd name="connsiteY11" fmla="*/ 6038850 h 6500134"/>
              <a:gd name="connsiteX12" fmla="*/ 0 w 11871959"/>
              <a:gd name="connsiteY12" fmla="*/ 6043325 h 6500134"/>
              <a:gd name="connsiteX13" fmla="*/ 0 w 11871959"/>
              <a:gd name="connsiteY13" fmla="*/ 456810 h 6500134"/>
              <a:gd name="connsiteX14" fmla="*/ 44389 w 11871959"/>
              <a:gd name="connsiteY14" fmla="*/ 461284 h 6500134"/>
              <a:gd name="connsiteX15" fmla="*/ 452059 w 11871959"/>
              <a:gd name="connsiteY15" fmla="*/ 53614 h 65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1959" h="6500134">
                <a:moveTo>
                  <a:pt x="446654" y="0"/>
                </a:moveTo>
                <a:lnTo>
                  <a:pt x="11495685" y="0"/>
                </a:lnTo>
                <a:lnTo>
                  <a:pt x="11490280" y="53614"/>
                </a:lnTo>
                <a:cubicBezTo>
                  <a:pt x="11490280" y="250621"/>
                  <a:pt x="11630022" y="414988"/>
                  <a:pt x="11815790" y="453002"/>
                </a:cubicBezTo>
                <a:lnTo>
                  <a:pt x="11871959" y="458664"/>
                </a:lnTo>
                <a:lnTo>
                  <a:pt x="11871959" y="6041470"/>
                </a:lnTo>
                <a:lnTo>
                  <a:pt x="11815790" y="6047133"/>
                </a:lnTo>
                <a:cubicBezTo>
                  <a:pt x="11630022" y="6085146"/>
                  <a:pt x="11490280" y="6249514"/>
                  <a:pt x="11490280" y="6446520"/>
                </a:cubicBezTo>
                <a:lnTo>
                  <a:pt x="11495685" y="6500134"/>
                </a:lnTo>
                <a:lnTo>
                  <a:pt x="446654" y="6500134"/>
                </a:lnTo>
                <a:lnTo>
                  <a:pt x="452059" y="6446520"/>
                </a:lnTo>
                <a:cubicBezTo>
                  <a:pt x="452059" y="6221370"/>
                  <a:pt x="269539" y="6038850"/>
                  <a:pt x="44389" y="6038850"/>
                </a:cubicBezTo>
                <a:lnTo>
                  <a:pt x="0" y="6043325"/>
                </a:lnTo>
                <a:lnTo>
                  <a:pt x="0" y="456810"/>
                </a:lnTo>
                <a:lnTo>
                  <a:pt x="44389" y="461284"/>
                </a:lnTo>
                <a:cubicBezTo>
                  <a:pt x="269539" y="461284"/>
                  <a:pt x="452059" y="278764"/>
                  <a:pt x="452059" y="53614"/>
                </a:cubicBezTo>
                <a:close/>
              </a:path>
            </a:pathLst>
          </a:custGeom>
          <a:gradFill>
            <a:gsLst>
              <a:gs pos="100000">
                <a:srgbClr val="DADFD9"/>
              </a:gs>
              <a:gs pos="33000">
                <a:srgbClr val="EBEDEA"/>
              </a:gs>
            </a:gsLst>
            <a:lin ang="2700000" scaled="0"/>
          </a:gradFill>
          <a:ln w="12700" cap="flat" cmpd="sng" algn="ctr">
            <a:solidFill>
              <a:schemeClr val="accent3">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355133" y="488720"/>
            <a:ext cx="769030" cy="592812"/>
          </a:xfrm>
          <a:prstGeom prst="rect">
            <a:avLst/>
          </a:prstGeom>
        </p:spPr>
      </p:pic>
    </p:spTree>
  </p:cSld>
  <p:clrMapOvr>
    <a:masterClrMapping/>
  </p:clrMapOvr>
  <p:transition spd="slow">
    <p:push dir="u"/>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2622991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341110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2670482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2732884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3944918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938526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9077282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8102865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0615514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922222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355133" y="488720"/>
            <a:ext cx="769030" cy="592812"/>
          </a:xfrm>
          <a:prstGeom prst="rect">
            <a:avLst/>
          </a:prstGeom>
        </p:spPr>
      </p:pic>
      <p:sp>
        <p:nvSpPr>
          <p:cNvPr id="5" name="任意多边形: 形状 4"/>
          <p:cNvSpPr/>
          <p:nvPr userDrawn="1"/>
        </p:nvSpPr>
        <p:spPr>
          <a:xfrm>
            <a:off x="160022" y="152126"/>
            <a:ext cx="11871959" cy="6500134"/>
          </a:xfrm>
          <a:custGeom>
            <a:avLst/>
            <a:gdLst>
              <a:gd name="connsiteX0" fmla="*/ 446654 w 11871959"/>
              <a:gd name="connsiteY0" fmla="*/ 0 h 6500134"/>
              <a:gd name="connsiteX1" fmla="*/ 11495685 w 11871959"/>
              <a:gd name="connsiteY1" fmla="*/ 0 h 6500134"/>
              <a:gd name="connsiteX2" fmla="*/ 11490280 w 11871959"/>
              <a:gd name="connsiteY2" fmla="*/ 53614 h 6500134"/>
              <a:gd name="connsiteX3" fmla="*/ 11815790 w 11871959"/>
              <a:gd name="connsiteY3" fmla="*/ 453002 h 6500134"/>
              <a:gd name="connsiteX4" fmla="*/ 11871959 w 11871959"/>
              <a:gd name="connsiteY4" fmla="*/ 458664 h 6500134"/>
              <a:gd name="connsiteX5" fmla="*/ 11871959 w 11871959"/>
              <a:gd name="connsiteY5" fmla="*/ 6041470 h 6500134"/>
              <a:gd name="connsiteX6" fmla="*/ 11815790 w 11871959"/>
              <a:gd name="connsiteY6" fmla="*/ 6047133 h 6500134"/>
              <a:gd name="connsiteX7" fmla="*/ 11490280 w 11871959"/>
              <a:gd name="connsiteY7" fmla="*/ 6446520 h 6500134"/>
              <a:gd name="connsiteX8" fmla="*/ 11495685 w 11871959"/>
              <a:gd name="connsiteY8" fmla="*/ 6500134 h 6500134"/>
              <a:gd name="connsiteX9" fmla="*/ 446654 w 11871959"/>
              <a:gd name="connsiteY9" fmla="*/ 6500134 h 6500134"/>
              <a:gd name="connsiteX10" fmla="*/ 452059 w 11871959"/>
              <a:gd name="connsiteY10" fmla="*/ 6446520 h 6500134"/>
              <a:gd name="connsiteX11" fmla="*/ 44389 w 11871959"/>
              <a:gd name="connsiteY11" fmla="*/ 6038850 h 6500134"/>
              <a:gd name="connsiteX12" fmla="*/ 0 w 11871959"/>
              <a:gd name="connsiteY12" fmla="*/ 6043325 h 6500134"/>
              <a:gd name="connsiteX13" fmla="*/ 0 w 11871959"/>
              <a:gd name="connsiteY13" fmla="*/ 456810 h 6500134"/>
              <a:gd name="connsiteX14" fmla="*/ 44389 w 11871959"/>
              <a:gd name="connsiteY14" fmla="*/ 461284 h 6500134"/>
              <a:gd name="connsiteX15" fmla="*/ 452059 w 11871959"/>
              <a:gd name="connsiteY15" fmla="*/ 53614 h 65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1959" h="6500134">
                <a:moveTo>
                  <a:pt x="446654" y="0"/>
                </a:moveTo>
                <a:lnTo>
                  <a:pt x="11495685" y="0"/>
                </a:lnTo>
                <a:lnTo>
                  <a:pt x="11490280" y="53614"/>
                </a:lnTo>
                <a:cubicBezTo>
                  <a:pt x="11490280" y="250621"/>
                  <a:pt x="11630022" y="414988"/>
                  <a:pt x="11815790" y="453002"/>
                </a:cubicBezTo>
                <a:lnTo>
                  <a:pt x="11871959" y="458664"/>
                </a:lnTo>
                <a:lnTo>
                  <a:pt x="11871959" y="6041470"/>
                </a:lnTo>
                <a:lnTo>
                  <a:pt x="11815790" y="6047133"/>
                </a:lnTo>
                <a:cubicBezTo>
                  <a:pt x="11630022" y="6085146"/>
                  <a:pt x="11490280" y="6249514"/>
                  <a:pt x="11490280" y="6446520"/>
                </a:cubicBezTo>
                <a:lnTo>
                  <a:pt x="11495685" y="6500134"/>
                </a:lnTo>
                <a:lnTo>
                  <a:pt x="446654" y="6500134"/>
                </a:lnTo>
                <a:lnTo>
                  <a:pt x="452059" y="6446520"/>
                </a:lnTo>
                <a:cubicBezTo>
                  <a:pt x="452059" y="6221370"/>
                  <a:pt x="269539" y="6038850"/>
                  <a:pt x="44389" y="6038850"/>
                </a:cubicBezTo>
                <a:lnTo>
                  <a:pt x="0" y="6043325"/>
                </a:lnTo>
                <a:lnTo>
                  <a:pt x="0" y="456810"/>
                </a:lnTo>
                <a:lnTo>
                  <a:pt x="44389" y="461284"/>
                </a:lnTo>
                <a:cubicBezTo>
                  <a:pt x="269539" y="461284"/>
                  <a:pt x="452059" y="278764"/>
                  <a:pt x="452059" y="53614"/>
                </a:cubicBezTo>
                <a:close/>
              </a:path>
            </a:pathLst>
          </a:custGeom>
          <a:noFill/>
          <a:ln w="12700" cap="flat" cmpd="sng" algn="ctr">
            <a:solidFill>
              <a:schemeClr val="accent3">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053548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4177911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6162736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6291399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513392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859350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2724959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32539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4160842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713696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组合 8"/>
          <p:cNvGrpSpPr/>
          <p:nvPr userDrawn="1"/>
        </p:nvGrpSpPr>
        <p:grpSpPr>
          <a:xfrm>
            <a:off x="394180" y="605686"/>
            <a:ext cx="634519" cy="423014"/>
            <a:chOff x="10705312" y="604951"/>
            <a:chExt cx="297965" cy="198644"/>
          </a:xfrm>
        </p:grpSpPr>
        <p:sp>
          <p:nvSpPr>
            <p:cNvPr id="10" name="椭圆 9"/>
            <p:cNvSpPr/>
            <p:nvPr/>
          </p:nvSpPr>
          <p:spPr>
            <a:xfrm>
              <a:off x="10705312" y="604952"/>
              <a:ext cx="198643" cy="19864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804634" y="604951"/>
              <a:ext cx="198643" cy="198643"/>
            </a:xfrm>
            <a:prstGeom prst="ellipse">
              <a:avLst/>
            </a:prstGeom>
            <a:gradFill>
              <a:gsLst>
                <a:gs pos="36000">
                  <a:schemeClr val="accent1">
                    <a:alpha val="38000"/>
                  </a:schemeClr>
                </a:gs>
                <a:gs pos="100000">
                  <a:schemeClr val="accent1">
                    <a:lumMod val="20000"/>
                    <a:lumOff val="8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ransition spd="slow">
    <p:push dir="u"/>
  </p:transition>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8107275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2345609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9693396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1106341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86653174"/>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05782311"/>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68125217"/>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4287117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94037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2660072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任意多边形: 形状 2"/>
          <p:cNvSpPr/>
          <p:nvPr userDrawn="1"/>
        </p:nvSpPr>
        <p:spPr>
          <a:xfrm>
            <a:off x="160022" y="152126"/>
            <a:ext cx="11871959" cy="6500134"/>
          </a:xfrm>
          <a:custGeom>
            <a:avLst/>
            <a:gdLst>
              <a:gd name="connsiteX0" fmla="*/ 446654 w 11871959"/>
              <a:gd name="connsiteY0" fmla="*/ 0 h 6500134"/>
              <a:gd name="connsiteX1" fmla="*/ 11495685 w 11871959"/>
              <a:gd name="connsiteY1" fmla="*/ 0 h 6500134"/>
              <a:gd name="connsiteX2" fmla="*/ 11490280 w 11871959"/>
              <a:gd name="connsiteY2" fmla="*/ 53614 h 6500134"/>
              <a:gd name="connsiteX3" fmla="*/ 11815790 w 11871959"/>
              <a:gd name="connsiteY3" fmla="*/ 453002 h 6500134"/>
              <a:gd name="connsiteX4" fmla="*/ 11871959 w 11871959"/>
              <a:gd name="connsiteY4" fmla="*/ 458664 h 6500134"/>
              <a:gd name="connsiteX5" fmla="*/ 11871959 w 11871959"/>
              <a:gd name="connsiteY5" fmla="*/ 6041470 h 6500134"/>
              <a:gd name="connsiteX6" fmla="*/ 11815790 w 11871959"/>
              <a:gd name="connsiteY6" fmla="*/ 6047133 h 6500134"/>
              <a:gd name="connsiteX7" fmla="*/ 11490280 w 11871959"/>
              <a:gd name="connsiteY7" fmla="*/ 6446520 h 6500134"/>
              <a:gd name="connsiteX8" fmla="*/ 11495685 w 11871959"/>
              <a:gd name="connsiteY8" fmla="*/ 6500134 h 6500134"/>
              <a:gd name="connsiteX9" fmla="*/ 446654 w 11871959"/>
              <a:gd name="connsiteY9" fmla="*/ 6500134 h 6500134"/>
              <a:gd name="connsiteX10" fmla="*/ 452059 w 11871959"/>
              <a:gd name="connsiteY10" fmla="*/ 6446520 h 6500134"/>
              <a:gd name="connsiteX11" fmla="*/ 44389 w 11871959"/>
              <a:gd name="connsiteY11" fmla="*/ 6038850 h 6500134"/>
              <a:gd name="connsiteX12" fmla="*/ 0 w 11871959"/>
              <a:gd name="connsiteY12" fmla="*/ 6043325 h 6500134"/>
              <a:gd name="connsiteX13" fmla="*/ 0 w 11871959"/>
              <a:gd name="connsiteY13" fmla="*/ 456810 h 6500134"/>
              <a:gd name="connsiteX14" fmla="*/ 44389 w 11871959"/>
              <a:gd name="connsiteY14" fmla="*/ 461284 h 6500134"/>
              <a:gd name="connsiteX15" fmla="*/ 452059 w 11871959"/>
              <a:gd name="connsiteY15" fmla="*/ 53614 h 650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1959" h="6500134">
                <a:moveTo>
                  <a:pt x="446654" y="0"/>
                </a:moveTo>
                <a:lnTo>
                  <a:pt x="11495685" y="0"/>
                </a:lnTo>
                <a:lnTo>
                  <a:pt x="11490280" y="53614"/>
                </a:lnTo>
                <a:cubicBezTo>
                  <a:pt x="11490280" y="250621"/>
                  <a:pt x="11630022" y="414988"/>
                  <a:pt x="11815790" y="453002"/>
                </a:cubicBezTo>
                <a:lnTo>
                  <a:pt x="11871959" y="458664"/>
                </a:lnTo>
                <a:lnTo>
                  <a:pt x="11871959" y="6041470"/>
                </a:lnTo>
                <a:lnTo>
                  <a:pt x="11815790" y="6047133"/>
                </a:lnTo>
                <a:cubicBezTo>
                  <a:pt x="11630022" y="6085146"/>
                  <a:pt x="11490280" y="6249514"/>
                  <a:pt x="11490280" y="6446520"/>
                </a:cubicBezTo>
                <a:lnTo>
                  <a:pt x="11495685" y="6500134"/>
                </a:lnTo>
                <a:lnTo>
                  <a:pt x="446654" y="6500134"/>
                </a:lnTo>
                <a:lnTo>
                  <a:pt x="452059" y="6446520"/>
                </a:lnTo>
                <a:cubicBezTo>
                  <a:pt x="452059" y="6221370"/>
                  <a:pt x="269539" y="6038850"/>
                  <a:pt x="44389" y="6038850"/>
                </a:cubicBezTo>
                <a:lnTo>
                  <a:pt x="0" y="6043325"/>
                </a:lnTo>
                <a:lnTo>
                  <a:pt x="0" y="456810"/>
                </a:lnTo>
                <a:lnTo>
                  <a:pt x="44389" y="461284"/>
                </a:lnTo>
                <a:cubicBezTo>
                  <a:pt x="269539" y="461284"/>
                  <a:pt x="452059" y="278764"/>
                  <a:pt x="452059" y="53614"/>
                </a:cubicBezTo>
                <a:close/>
              </a:path>
            </a:pathLst>
          </a:custGeom>
          <a:gradFill>
            <a:gsLst>
              <a:gs pos="100000">
                <a:srgbClr val="DADFD9"/>
              </a:gs>
              <a:gs pos="33000">
                <a:srgbClr val="EBEDEA"/>
              </a:gs>
            </a:gsLst>
            <a:lin ang="2700000" scaled="0"/>
          </a:gradFill>
          <a:ln w="12700" cap="flat" cmpd="sng" algn="ctr">
            <a:solidFill>
              <a:schemeClr val="accent3">
                <a:lumMod val="7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75546130"/>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6686494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400425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15812680"/>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9856456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7267229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7554573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9652159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1051630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27530887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2880665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64648377"/>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74484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gradFill>
          <a:gsLst>
            <a:gs pos="100000">
              <a:srgbClr val="DFE3DF"/>
            </a:gs>
            <a:gs pos="0">
              <a:srgbClr val="EBEDEA"/>
            </a:gs>
          </a:gsLst>
          <a:lin ang="2700000" scaled="0"/>
        </a:gra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 cstate="email">
              <a:alphaModFix amt="47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355133" y="488720"/>
            <a:ext cx="769030" cy="592812"/>
          </a:xfrm>
          <a:prstGeom prst="rect">
            <a:avLst/>
          </a:prstGeom>
        </p:spPr>
      </p:pic>
    </p:spTree>
  </p:cSld>
  <p:clrMapOvr>
    <a:masterClrMapping/>
  </p:clrMapOvr>
  <p:transition spd="slow">
    <p:push dir="u"/>
  </p:transition>
  <p:hf sldNum="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p:transition spd="slow">
    <p:push dir="u"/>
  </p:transition>
  <p:hf sldNum="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2024/8/23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41623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2024/8/23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165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905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11267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026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379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4843654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7200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97207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55393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9833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01608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3716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531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914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5319732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7082779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1245426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653" r:id="rId52"/>
    <p:sldLayoutId id="2147483654" r:id="rId53"/>
  </p:sldLayoutIdLst>
  <p:transition spd="slow">
    <p:push dir="u"/>
  </p:transition>
  <p:hf sldNum="0" ftr="0" dt="0"/>
  <p:txStyles>
    <p:titleStyle>
      <a:lvl1pPr algn="l" defTabSz="685800"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59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2024/8/23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2854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53.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1.png"/><Relationship Id="rId1" Type="http://schemas.openxmlformats.org/officeDocument/2006/relationships/slideLayout" Target="../slideLayouts/slideLayout5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21.png"/><Relationship Id="rId5" Type="http://schemas.openxmlformats.org/officeDocument/2006/relationships/image" Target="../media/image55.pn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58.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53.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4" name="图片 5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341082" y="30479"/>
            <a:ext cx="10850917" cy="6858000"/>
          </a:xfrm>
          <a:prstGeom prst="rect">
            <a:avLst/>
          </a:prstGeom>
        </p:spPr>
      </p:pic>
      <p:pic>
        <p:nvPicPr>
          <p:cNvPr id="45" name="图片 44"/>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997440" y="4036069"/>
            <a:ext cx="1916227" cy="2816942"/>
          </a:xfrm>
          <a:prstGeom prst="rect">
            <a:avLst/>
          </a:prstGeom>
        </p:spPr>
      </p:pic>
      <p:pic>
        <p:nvPicPr>
          <p:cNvPr id="7" name="图片 6"/>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0" y="-30479"/>
            <a:ext cx="4523663" cy="4125710"/>
          </a:xfrm>
          <a:prstGeom prst="rect">
            <a:avLst/>
          </a:prstGeom>
        </p:spPr>
      </p:pic>
      <p:pic>
        <p:nvPicPr>
          <p:cNvPr id="10" name="图片 9"/>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1097" y="1308736"/>
            <a:ext cx="794164" cy="916035"/>
          </a:xfrm>
          <a:prstGeom prst="rect">
            <a:avLst/>
          </a:prstGeom>
        </p:spPr>
      </p:pic>
      <p:pic>
        <p:nvPicPr>
          <p:cNvPr id="11" name="图片 10"/>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99683" y="1308736"/>
            <a:ext cx="851202" cy="793181"/>
          </a:xfrm>
          <a:prstGeom prst="rect">
            <a:avLst/>
          </a:prstGeom>
        </p:spPr>
      </p:pic>
      <p:pic>
        <p:nvPicPr>
          <p:cNvPr id="12" name="图片 11"/>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19646" y="1524841"/>
            <a:ext cx="1030236" cy="730787"/>
          </a:xfrm>
          <a:prstGeom prst="rect">
            <a:avLst/>
          </a:prstGeom>
        </p:spPr>
      </p:pic>
      <p:pic>
        <p:nvPicPr>
          <p:cNvPr id="13" name="图片 12"/>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2457469" y="4415139"/>
            <a:ext cx="823543" cy="716517"/>
          </a:xfrm>
          <a:prstGeom prst="rect">
            <a:avLst/>
          </a:prstGeom>
        </p:spPr>
      </p:pic>
      <p:sp>
        <p:nvSpPr>
          <p:cNvPr id="19" name="PA_文本框 12"/>
          <p:cNvSpPr txBox="1">
            <a:spLocks noChangeArrowheads="1"/>
          </p:cNvSpPr>
          <p:nvPr>
            <p:custDataLst>
              <p:tags r:id="rId1"/>
            </p:custDataLst>
          </p:nvPr>
        </p:nvSpPr>
        <p:spPr bwMode="auto">
          <a:xfrm>
            <a:off x="313283" y="4542317"/>
            <a:ext cx="430887" cy="201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prstClr val="black">
                    <a:lumMod val="95000"/>
                    <a:lumOff val="5000"/>
                  </a:prstClr>
                </a:solidFill>
                <a:effectLst/>
                <a:uLnTx/>
                <a:uFillTx/>
                <a:latin typeface="Arial"/>
                <a:ea typeface="华文新魏"/>
                <a:cs typeface="+mn-ea"/>
                <a:sym typeface="Arial"/>
              </a:rPr>
              <a:t>二零二九年四月四日</a:t>
            </a:r>
            <a:endParaRPr kumimoji="0" lang="zh-CN" altLang="zh-CN" sz="1600" i="0" u="none" strike="noStrike" kern="1200" cap="none" spc="0" normalizeH="0" baseline="0" noProof="0" dirty="0">
              <a:ln>
                <a:noFill/>
              </a:ln>
              <a:solidFill>
                <a:prstClr val="black">
                  <a:lumMod val="95000"/>
                  <a:lumOff val="5000"/>
                </a:prstClr>
              </a:solidFill>
              <a:effectLst/>
              <a:uLnTx/>
              <a:uFillTx/>
              <a:latin typeface="Arial"/>
              <a:ea typeface="华文新魏"/>
              <a:cs typeface="+mn-ea"/>
              <a:sym typeface="Arial"/>
            </a:endParaRPr>
          </a:p>
        </p:txBody>
      </p:sp>
      <p:sp>
        <p:nvSpPr>
          <p:cNvPr id="23" name="文本框 22"/>
          <p:cNvSpPr txBox="1"/>
          <p:nvPr/>
        </p:nvSpPr>
        <p:spPr>
          <a:xfrm>
            <a:off x="1088860" y="2244543"/>
            <a:ext cx="10014280" cy="1569660"/>
          </a:xfrm>
          <a:prstGeom prst="rect">
            <a:avLst/>
          </a:prstGeom>
          <a:noFill/>
        </p:spPr>
        <p:txBody>
          <a:bodyPr wrap="square" rtlCol="0">
            <a:spAutoFit/>
          </a:bodyPr>
          <a:lstStyle>
            <a:defPPr>
              <a:defRPr lang="zh-CN"/>
            </a:defPPr>
            <a:lvl1pPr algn="ctr">
              <a:defRPr sz="8800">
                <a:solidFill>
                  <a:srgbClr val="569EA1"/>
                </a:solidFill>
                <a:latin typeface="Aa润行体 (非商业使用)" panose="02010600010101010101" pitchFamily="2" charset="-122"/>
                <a:ea typeface="Aa润行体 (非商业使用)" panose="02010600010101010101" pitchFamily="2" charset="-122"/>
              </a:defRPr>
            </a:lvl1pPr>
          </a:lstStyle>
          <a:p>
            <a:r>
              <a:rPr lang="zh-CN" altLang="en-US" sz="9600" dirty="0" smtClean="0">
                <a:solidFill>
                  <a:schemeClr val="bg2">
                    <a:lumMod val="10000"/>
                  </a:schemeClr>
                </a:solidFill>
                <a:latin typeface="Arial"/>
                <a:ea typeface="华文新魏"/>
                <a:sym typeface="Arial"/>
              </a:rPr>
              <a:t>淡雅古风模板</a:t>
            </a:r>
            <a:endParaRPr lang="zh-CN" altLang="en-US" sz="9600" dirty="0">
              <a:solidFill>
                <a:schemeClr val="bg2">
                  <a:lumMod val="10000"/>
                </a:schemeClr>
              </a:solidFill>
              <a:latin typeface="Arial"/>
              <a:ea typeface="华文新魏"/>
              <a:sym typeface="Arial"/>
            </a:endParaRPr>
          </a:p>
        </p:txBody>
      </p:sp>
      <p:sp>
        <p:nvSpPr>
          <p:cNvPr id="24" name="文本框 23"/>
          <p:cNvSpPr txBox="1"/>
          <p:nvPr/>
        </p:nvSpPr>
        <p:spPr>
          <a:xfrm>
            <a:off x="3060700" y="3839906"/>
            <a:ext cx="6070600" cy="369332"/>
          </a:xfrm>
          <a:prstGeom prst="rect">
            <a:avLst/>
          </a:prstGeom>
          <a:effectLst/>
        </p:spPr>
        <p:txBody>
          <a:bodyPr wrap="square">
            <a:spAutoFit/>
          </a:bodyPr>
          <a:lstStyle>
            <a:defPPr>
              <a:defRPr lang="zh-CN"/>
            </a:defPPr>
            <a:lvl2pPr marL="0" lvl="1" algn="ctr">
              <a:defRPr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2pPr>
          </a:lstStyle>
          <a:p>
            <a:pPr algn="ctr"/>
            <a:r>
              <a:rPr lang="zh-CN" altLang="en-US" dirty="0">
                <a:solidFill>
                  <a:schemeClr val="tx1">
                    <a:lumMod val="65000"/>
                    <a:lumOff val="35000"/>
                  </a:schemeClr>
                </a:solidFill>
                <a:latin typeface="Arial"/>
                <a:ea typeface="华文新魏"/>
                <a:cs typeface="OPPOSans R" panose="00020600040101010101" pitchFamily="18" charset="-122"/>
                <a:sym typeface="Arial"/>
              </a:rPr>
              <a:t>教育课件 培训课件 国潮说课 中国风</a:t>
            </a:r>
            <a:r>
              <a:rPr lang="en-US" altLang="zh-CN" dirty="0">
                <a:solidFill>
                  <a:schemeClr val="tx1">
                    <a:lumMod val="65000"/>
                    <a:lumOff val="35000"/>
                  </a:schemeClr>
                </a:solidFill>
                <a:latin typeface="Arial"/>
                <a:ea typeface="华文新魏"/>
                <a:cs typeface="OPPOSans R" panose="00020600040101010101" pitchFamily="18" charset="-122"/>
                <a:sym typeface="Arial"/>
              </a:rPr>
              <a:t>PPT</a:t>
            </a:r>
            <a:r>
              <a:rPr lang="zh-CN" altLang="en-US" dirty="0">
                <a:solidFill>
                  <a:schemeClr val="tx1">
                    <a:lumMod val="65000"/>
                    <a:lumOff val="35000"/>
                  </a:schemeClr>
                </a:solidFill>
                <a:latin typeface="Arial"/>
                <a:ea typeface="华文新魏"/>
                <a:cs typeface="OPPOSans R" panose="00020600040101010101" pitchFamily="18" charset="-122"/>
                <a:sym typeface="Arial"/>
              </a:rPr>
              <a:t>模板</a:t>
            </a:r>
          </a:p>
        </p:txBody>
      </p:sp>
      <p:pic>
        <p:nvPicPr>
          <p:cNvPr id="49" name="图片 48"/>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08336" y="4051151"/>
            <a:ext cx="440781" cy="453191"/>
          </a:xfrm>
          <a:prstGeom prst="rect">
            <a:avLst/>
          </a:prstGeom>
        </p:spPr>
      </p:pic>
      <p:grpSp>
        <p:nvGrpSpPr>
          <p:cNvPr id="16" name="组合 15"/>
          <p:cNvGrpSpPr/>
          <p:nvPr/>
        </p:nvGrpSpPr>
        <p:grpSpPr>
          <a:xfrm>
            <a:off x="4861166" y="4624406"/>
            <a:ext cx="2469669" cy="399553"/>
            <a:chOff x="1270961" y="2256920"/>
            <a:chExt cx="3369619" cy="399553"/>
          </a:xfrm>
        </p:grpSpPr>
        <p:sp>
          <p:nvSpPr>
            <p:cNvPr id="17" name="矩形: 圆角 16"/>
            <p:cNvSpPr/>
            <p:nvPr/>
          </p:nvSpPr>
          <p:spPr>
            <a:xfrm>
              <a:off x="1270961" y="2256920"/>
              <a:ext cx="3369619" cy="399553"/>
            </a:xfrm>
            <a:prstGeom prst="roundRect">
              <a:avLst>
                <a:gd name="adj" fmla="val 16033"/>
              </a:avLst>
            </a:prstGeom>
            <a:no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grpSp>
          <p:nvGrpSpPr>
            <p:cNvPr id="18" name="组合 17"/>
            <p:cNvGrpSpPr/>
            <p:nvPr/>
          </p:nvGrpSpPr>
          <p:grpSpPr>
            <a:xfrm>
              <a:off x="1336287" y="2303863"/>
              <a:ext cx="3120702" cy="310700"/>
              <a:chOff x="1336287" y="2303863"/>
              <a:chExt cx="3120702" cy="310700"/>
            </a:xfrm>
          </p:grpSpPr>
          <p:pic>
            <p:nvPicPr>
              <p:cNvPr id="21" name="图片 1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336287" y="2303863"/>
                <a:ext cx="496362" cy="3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1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944768" y="2336941"/>
                <a:ext cx="512221" cy="2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文本框 19"/>
            <p:cNvSpPr txBox="1"/>
            <p:nvPr/>
          </p:nvSpPr>
          <p:spPr>
            <a:xfrm>
              <a:off x="1670084" y="2291014"/>
              <a:ext cx="2597158" cy="338554"/>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zh-CN" altLang="en-US" sz="1600" dirty="0">
                  <a:solidFill>
                    <a:schemeClr val="tx1">
                      <a:lumMod val="95000"/>
                      <a:lumOff val="5000"/>
                    </a:schemeClr>
                  </a:solidFill>
                  <a:latin typeface="Arial"/>
                  <a:ea typeface="华文新魏"/>
                  <a:sym typeface="Arial"/>
                </a:rPr>
                <a:t>汇报人</a:t>
              </a:r>
              <a:r>
                <a:rPr lang="zh-CN" altLang="en-US" sz="1600" dirty="0" smtClean="0">
                  <a:solidFill>
                    <a:schemeClr val="tx1">
                      <a:lumMod val="95000"/>
                      <a:lumOff val="5000"/>
                    </a:schemeClr>
                  </a:solidFill>
                  <a:latin typeface="Arial"/>
                  <a:ea typeface="华文新魏"/>
                  <a:sym typeface="Arial"/>
                </a:rPr>
                <a:t>：</a:t>
              </a:r>
              <a:r>
                <a:rPr lang="zh-CN" altLang="en-US" sz="1600" dirty="0">
                  <a:solidFill>
                    <a:schemeClr val="tx1">
                      <a:lumMod val="95000"/>
                      <a:lumOff val="5000"/>
                    </a:schemeClr>
                  </a:solidFill>
                  <a:latin typeface="Arial"/>
                  <a:ea typeface="华文新魏"/>
                  <a:sym typeface="Arial"/>
                </a:rPr>
                <a:t>优品</a:t>
              </a:r>
              <a:r>
                <a:rPr lang="en-US" altLang="zh-CN" sz="1600" dirty="0" smtClean="0">
                  <a:solidFill>
                    <a:schemeClr val="tx1">
                      <a:lumMod val="95000"/>
                      <a:lumOff val="5000"/>
                    </a:schemeClr>
                  </a:solidFill>
                  <a:latin typeface="Arial"/>
                  <a:ea typeface="华文新魏"/>
                  <a:sym typeface="Arial"/>
                </a:rPr>
                <a:t>PPT</a:t>
              </a:r>
              <a:endParaRPr lang="zh-CN" altLang="en-US" sz="1600" dirty="0">
                <a:solidFill>
                  <a:schemeClr val="tx1">
                    <a:lumMod val="95000"/>
                    <a:lumOff val="5000"/>
                  </a:schemeClr>
                </a:solidFill>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 presetClass="entr" presetSubtype="4"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iterate type="lt">
                                    <p:tmPct val="10000"/>
                                  </p:iterate>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35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par>
                                <p:cTn id="36" presetID="26" presetClass="emph" presetSubtype="0" fill="hold" grpId="1" nodeType="withEffect">
                                  <p:stCondLst>
                                    <p:cond delay="500"/>
                                  </p:stCondLst>
                                  <p:iterate type="lt">
                                    <p:tmPct val="10000"/>
                                  </p:iterate>
                                  <p:childTnLst>
                                    <p:animEffect transition="out" filter="fade">
                                      <p:cBhvr>
                                        <p:cTn id="37" dur="500" tmFilter="0, 0; .2, .5; .8, .5; 1, 0"/>
                                        <p:tgtEl>
                                          <p:spTgt spid="23"/>
                                        </p:tgtEl>
                                      </p:cBhvr>
                                    </p:animEffect>
                                    <p:animScale>
                                      <p:cBhvr>
                                        <p:cTn id="38" dur="250" autoRev="1" fill="hold"/>
                                        <p:tgtEl>
                                          <p:spTgt spid="23"/>
                                        </p:tgtEl>
                                      </p:cBhvr>
                                      <p:by x="105000" y="105000"/>
                                    </p:animScale>
                                  </p:childTnLst>
                                </p:cTn>
                              </p:par>
                              <p:par>
                                <p:cTn id="39" presetID="22" presetClass="entr" presetSubtype="8"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par>
                                <p:cTn id="42" presetID="2" presetClass="entr" presetSubtype="12" decel="100000" fill="hold" nodeType="withEffect">
                                  <p:stCondLst>
                                    <p:cond delay="5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2000" fill="hold"/>
                                        <p:tgtEl>
                                          <p:spTgt spid="13"/>
                                        </p:tgtEl>
                                        <p:attrNameLst>
                                          <p:attrName>ppt_x</p:attrName>
                                        </p:attrNameLst>
                                      </p:cBhvr>
                                      <p:tavLst>
                                        <p:tav tm="0">
                                          <p:val>
                                            <p:strVal val="0-#ppt_w/2"/>
                                          </p:val>
                                        </p:tav>
                                        <p:tav tm="100000">
                                          <p:val>
                                            <p:strVal val="#ppt_x"/>
                                          </p:val>
                                        </p:tav>
                                      </p:tavLst>
                                    </p:anim>
                                    <p:anim calcmode="lin" valueType="num">
                                      <p:cBhvr additive="base">
                                        <p:cTn id="45" dur="20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3" decel="100000" fill="hold" nodeType="withEffect">
                                  <p:stCondLst>
                                    <p:cond delay="5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2000" fill="hold"/>
                                        <p:tgtEl>
                                          <p:spTgt spid="12"/>
                                        </p:tgtEl>
                                        <p:attrNameLst>
                                          <p:attrName>ppt_x</p:attrName>
                                        </p:attrNameLst>
                                      </p:cBhvr>
                                      <p:tavLst>
                                        <p:tav tm="0">
                                          <p:val>
                                            <p:strVal val="1+#ppt_w/2"/>
                                          </p:val>
                                        </p:tav>
                                        <p:tav tm="100000">
                                          <p:val>
                                            <p:strVal val="#ppt_x"/>
                                          </p:val>
                                        </p:tav>
                                      </p:tavLst>
                                    </p:anim>
                                    <p:anim calcmode="lin" valueType="num">
                                      <p:cBhvr additive="base">
                                        <p:cTn id="49" dur="2000" fill="hold"/>
                                        <p:tgtEl>
                                          <p:spTgt spid="12"/>
                                        </p:tgtEl>
                                        <p:attrNameLst>
                                          <p:attrName>ppt_y</p:attrName>
                                        </p:attrNameLst>
                                      </p:cBhvr>
                                      <p:tavLst>
                                        <p:tav tm="0">
                                          <p:val>
                                            <p:strVal val="0-#ppt_h/2"/>
                                          </p:val>
                                        </p:tav>
                                        <p:tav tm="100000">
                                          <p:val>
                                            <p:strVal val="#ppt_y"/>
                                          </p:val>
                                        </p:tav>
                                      </p:tavLst>
                                    </p:anim>
                                  </p:childTnLst>
                                </p:cTn>
                              </p:par>
                              <p:par>
                                <p:cTn id="50" presetID="2" presetClass="entr" presetSubtype="4" decel="10000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500" fill="hold"/>
                                        <p:tgtEl>
                                          <p:spTgt spid="16"/>
                                        </p:tgtEl>
                                        <p:attrNameLst>
                                          <p:attrName>ppt_x</p:attrName>
                                        </p:attrNameLst>
                                      </p:cBhvr>
                                      <p:tavLst>
                                        <p:tav tm="0">
                                          <p:val>
                                            <p:strVal val="#ppt_x"/>
                                          </p:val>
                                        </p:tav>
                                        <p:tav tm="100000">
                                          <p:val>
                                            <p:strVal val="#ppt_x"/>
                                          </p:val>
                                        </p:tav>
                                      </p:tavLst>
                                    </p:anim>
                                    <p:anim calcmode="lin" valueType="num">
                                      <p:cBhvr additive="base">
                                        <p:cTn id="53" dur="1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3" grpId="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5" name="图片 4"/>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042262" y="4045527"/>
            <a:ext cx="1913188" cy="2812473"/>
          </a:xfrm>
          <a:prstGeom prst="rect">
            <a:avLst/>
          </a:prstGeom>
        </p:spPr>
      </p:pic>
      <p:grpSp>
        <p:nvGrpSpPr>
          <p:cNvPr id="7" name="组合 6"/>
          <p:cNvGrpSpPr/>
          <p:nvPr/>
        </p:nvGrpSpPr>
        <p:grpSpPr>
          <a:xfrm>
            <a:off x="1276939" y="1667666"/>
            <a:ext cx="2769270" cy="4332567"/>
            <a:chOff x="6881067" y="1606756"/>
            <a:chExt cx="3514688" cy="4332567"/>
          </a:xfrm>
        </p:grpSpPr>
        <p:sp>
          <p:nvSpPr>
            <p:cNvPr id="13" name="矩形 12"/>
            <p:cNvSpPr/>
            <p:nvPr/>
          </p:nvSpPr>
          <p:spPr>
            <a:xfrm>
              <a:off x="6881067" y="1606756"/>
              <a:ext cx="3514688" cy="4332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cs typeface="+mn-ea"/>
                <a:sym typeface="Arial"/>
              </a:endParaRPr>
            </a:p>
          </p:txBody>
        </p:sp>
        <p:sp>
          <p:nvSpPr>
            <p:cNvPr id="14" name="矩形 13"/>
            <p:cNvSpPr/>
            <p:nvPr/>
          </p:nvSpPr>
          <p:spPr>
            <a:xfrm>
              <a:off x="7110549" y="1753252"/>
              <a:ext cx="3052689" cy="40395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grpSp>
      <p:sp>
        <p:nvSpPr>
          <p:cNvPr id="8" name="矩形 7"/>
          <p:cNvSpPr/>
          <p:nvPr/>
        </p:nvSpPr>
        <p:spPr>
          <a:xfrm>
            <a:off x="4633341" y="1814161"/>
            <a:ext cx="2405255" cy="4039576"/>
          </a:xfrm>
          <a:prstGeom prst="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sp>
        <p:nvSpPr>
          <p:cNvPr id="9" name="矩形 8"/>
          <p:cNvSpPr/>
          <p:nvPr/>
        </p:nvSpPr>
        <p:spPr>
          <a:xfrm>
            <a:off x="7672876" y="1814162"/>
            <a:ext cx="2405255" cy="4039576"/>
          </a:xfrm>
          <a:prstGeom prst="rect">
            <a:avLst/>
          </a:prstGeom>
          <a:no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pic>
        <p:nvPicPr>
          <p:cNvPr id="34" name="图片 3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947219" y="2329049"/>
            <a:ext cx="1428710" cy="1340994"/>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pic>
        <p:nvPicPr>
          <p:cNvPr id="38" name="图片 3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161148" y="2329049"/>
            <a:ext cx="1428710" cy="1340994"/>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pic>
        <p:nvPicPr>
          <p:cNvPr id="36" name="图片 3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121613" y="2329049"/>
            <a:ext cx="1428710" cy="1340994"/>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grpSp>
        <p:nvGrpSpPr>
          <p:cNvPr id="39" name="组合 38"/>
          <p:cNvGrpSpPr/>
          <p:nvPr/>
        </p:nvGrpSpPr>
        <p:grpSpPr>
          <a:xfrm>
            <a:off x="1468955" y="4109802"/>
            <a:ext cx="2385239" cy="1421928"/>
            <a:chOff x="1435337" y="1747550"/>
            <a:chExt cx="2398286" cy="1421928"/>
          </a:xfrm>
        </p:grpSpPr>
        <p:sp>
          <p:nvSpPr>
            <p:cNvPr id="40" name="文本框 39"/>
            <p:cNvSpPr txBox="1"/>
            <p:nvPr/>
          </p:nvSpPr>
          <p:spPr>
            <a:xfrm>
              <a:off x="1563275" y="2116882"/>
              <a:ext cx="2142409" cy="1052596"/>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41" name="文本框 40"/>
            <p:cNvSpPr txBox="1"/>
            <p:nvPr/>
          </p:nvSpPr>
          <p:spPr>
            <a:xfrm>
              <a:off x="1435337"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42" name="组合 41"/>
          <p:cNvGrpSpPr/>
          <p:nvPr/>
        </p:nvGrpSpPr>
        <p:grpSpPr>
          <a:xfrm>
            <a:off x="4643348" y="4184931"/>
            <a:ext cx="2385239" cy="1421928"/>
            <a:chOff x="1435337" y="1747550"/>
            <a:chExt cx="2398286" cy="1421928"/>
          </a:xfrm>
        </p:grpSpPr>
        <p:sp>
          <p:nvSpPr>
            <p:cNvPr id="43" name="文本框 42"/>
            <p:cNvSpPr txBox="1"/>
            <p:nvPr/>
          </p:nvSpPr>
          <p:spPr>
            <a:xfrm>
              <a:off x="1563275" y="2116882"/>
              <a:ext cx="2142409" cy="1052596"/>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44" name="文本框 43"/>
            <p:cNvSpPr txBox="1"/>
            <p:nvPr/>
          </p:nvSpPr>
          <p:spPr>
            <a:xfrm>
              <a:off x="1435337"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45" name="组合 44"/>
          <p:cNvGrpSpPr/>
          <p:nvPr/>
        </p:nvGrpSpPr>
        <p:grpSpPr>
          <a:xfrm>
            <a:off x="7676722" y="4184931"/>
            <a:ext cx="2385239" cy="1421928"/>
            <a:chOff x="1435337" y="1747550"/>
            <a:chExt cx="2398286" cy="1421928"/>
          </a:xfrm>
        </p:grpSpPr>
        <p:sp>
          <p:nvSpPr>
            <p:cNvPr id="46" name="文本框 45"/>
            <p:cNvSpPr txBox="1"/>
            <p:nvPr/>
          </p:nvSpPr>
          <p:spPr>
            <a:xfrm>
              <a:off x="1563275" y="2116882"/>
              <a:ext cx="2142409" cy="1052596"/>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47" name="文本框 46"/>
            <p:cNvSpPr txBox="1"/>
            <p:nvPr/>
          </p:nvSpPr>
          <p:spPr>
            <a:xfrm>
              <a:off x="1435337"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par>
                                <p:cTn id="9" presetID="23" presetClass="entr" presetSubtype="528" fill="hold" nodeType="withEffect">
                                  <p:stCondLst>
                                    <p:cond delay="1250"/>
                                  </p:stCondLst>
                                  <p:iterate type="lt">
                                    <p:tmPct val="5000"/>
                                  </p:iterate>
                                  <p:childTnLst>
                                    <p:set>
                                      <p:cBhvr>
                                        <p:cTn id="10" dur="1" fill="hold">
                                          <p:stCondLst>
                                            <p:cond delay="0"/>
                                          </p:stCondLst>
                                        </p:cTn>
                                        <p:tgtEl>
                                          <p:spTgt spid="34"/>
                                        </p:tgtEl>
                                        <p:attrNameLst>
                                          <p:attrName>style.visibility</p:attrName>
                                        </p:attrNameLst>
                                      </p:cBhvr>
                                      <p:to>
                                        <p:strVal val="visible"/>
                                      </p:to>
                                    </p:set>
                                    <p:anim to="" calcmode="lin" valueType="num">
                                      <p:cBhvr>
                                        <p:cTn id="11" dur="1000" fill="hold">
                                          <p:stCondLst>
                                            <p:cond delay="0"/>
                                          </p:stCondLst>
                                        </p:cTn>
                                        <p:tgtEl>
                                          <p:spTgt spid="34"/>
                                        </p:tgtEl>
                                        <p:attrNameLst>
                                          <p:attrName>ppt_x</p:attrName>
                                        </p:attrNameLst>
                                      </p:cBhvr>
                                      <p:tavLst>
                                        <p:tav tm="0" fmla="#ppt_x+(8/9)*(#ppt_x-(#ppt_x-#ppt_w/2))*((1.5-1.5*$)^2-(1.5-1.5*$)^3)">
                                          <p:val>
                                            <p:fltVal val="0"/>
                                          </p:val>
                                        </p:tav>
                                        <p:tav tm="100000">
                                          <p:val>
                                            <p:fltVal val="1"/>
                                          </p:val>
                                        </p:tav>
                                      </p:tavLst>
                                    </p:anim>
                                    <p:anim to="" calcmode="lin" valueType="num">
                                      <p:cBhvr>
                                        <p:cTn id="12" dur="1000" fill="hold">
                                          <p:stCondLst>
                                            <p:cond delay="0"/>
                                          </p:stCondLst>
                                        </p:cTn>
                                        <p:tgtEl>
                                          <p:spTgt spid="34"/>
                                        </p:tgtEl>
                                        <p:attrNameLst>
                                          <p:attrName>ppt_y</p:attrName>
                                        </p:attrNameLst>
                                      </p:cBhvr>
                                      <p:tavLst>
                                        <p:tav tm="0" fmla="#ppt_y+(8/9)*(#ppt_y-(#ppt_y+#ppt_h/2))*((1.5-1.5*$)^2-(1.5-1.5*$)^3)">
                                          <p:val>
                                            <p:fltVal val="0"/>
                                          </p:val>
                                        </p:tav>
                                        <p:tav tm="100000">
                                          <p:val>
                                            <p:fltVal val="1"/>
                                          </p:val>
                                        </p:tav>
                                      </p:tavLst>
                                    </p:anim>
                                    <p:anim to="" calcmode="lin" valueType="num">
                                      <p:cBhvr>
                                        <p:cTn id="13" dur="1000" fill="hold">
                                          <p:stCondLst>
                                            <p:cond delay="0"/>
                                          </p:stCondLst>
                                        </p:cTn>
                                        <p:tgtEl>
                                          <p:spTgt spid="34"/>
                                        </p:tgtEl>
                                        <p:attrNameLst>
                                          <p:attrName>ppt_w</p:attrName>
                                        </p:attrNameLst>
                                      </p:cBhvr>
                                      <p:tavLst>
                                        <p:tav tm="0" fmla="#ppt_w+(8/9)*(#ppt_w-0)*((1.5-1.5*$)^2-(1.5-1.5*$)^3)">
                                          <p:val>
                                            <p:fltVal val="0"/>
                                          </p:val>
                                        </p:tav>
                                        <p:tav tm="100000">
                                          <p:val>
                                            <p:fltVal val="1"/>
                                          </p:val>
                                        </p:tav>
                                      </p:tavLst>
                                    </p:anim>
                                    <p:anim to="" calcmode="lin" valueType="num">
                                      <p:cBhvr>
                                        <p:cTn id="14" dur="1000" fill="hold">
                                          <p:stCondLst>
                                            <p:cond delay="0"/>
                                          </p:stCondLst>
                                        </p:cTn>
                                        <p:tgtEl>
                                          <p:spTgt spid="34"/>
                                        </p:tgtEl>
                                        <p:attrNameLst>
                                          <p:attrName>ppt_h</p:attrName>
                                        </p:attrNameLst>
                                      </p:cBhvr>
                                      <p:tavLst>
                                        <p:tav tm="0" fmla="#ppt_h+(8/9)*(#ppt_h-0)*((1.5-1.5*$)^2-(1.5-1.5*$)^3)">
                                          <p:val>
                                            <p:fltVal val="0"/>
                                          </p:val>
                                        </p:tav>
                                        <p:tav tm="100000">
                                          <p:val>
                                            <p:fltVal val="1"/>
                                          </p:val>
                                        </p:tav>
                                      </p:tavLst>
                                    </p:anim>
                                  </p:childTnLst>
                                </p:cTn>
                              </p:par>
                              <p:par>
                                <p:cTn id="15" presetID="22" presetClass="entr" presetSubtype="1" fill="hold" nodeType="withEffect">
                                  <p:stCondLst>
                                    <p:cond delay="125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1500"/>
                                        <p:tgtEl>
                                          <p:spTgt spid="39"/>
                                        </p:tgtEl>
                                      </p:cBhvr>
                                    </p:animEffect>
                                  </p:childTnLst>
                                </p:cTn>
                              </p:par>
                              <p:par>
                                <p:cTn id="18" presetID="2" presetClass="entr" presetSubtype="4" decel="100000" fill="hold" grpId="0" nodeType="withEffect">
                                  <p:stCondLst>
                                    <p:cond delay="12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250" fill="hold"/>
                                        <p:tgtEl>
                                          <p:spTgt spid="8"/>
                                        </p:tgtEl>
                                        <p:attrNameLst>
                                          <p:attrName>ppt_x</p:attrName>
                                        </p:attrNameLst>
                                      </p:cBhvr>
                                      <p:tavLst>
                                        <p:tav tm="0">
                                          <p:val>
                                            <p:strVal val="#ppt_x"/>
                                          </p:val>
                                        </p:tav>
                                        <p:tav tm="100000">
                                          <p:val>
                                            <p:strVal val="#ppt_x"/>
                                          </p:val>
                                        </p:tav>
                                      </p:tavLst>
                                    </p:anim>
                                    <p:anim calcmode="lin" valueType="num">
                                      <p:cBhvr additive="base">
                                        <p:cTn id="21" dur="1250" fill="hold"/>
                                        <p:tgtEl>
                                          <p:spTgt spid="8"/>
                                        </p:tgtEl>
                                        <p:attrNameLst>
                                          <p:attrName>ppt_y</p:attrName>
                                        </p:attrNameLst>
                                      </p:cBhvr>
                                      <p:tavLst>
                                        <p:tav tm="0">
                                          <p:val>
                                            <p:strVal val="1+#ppt_h/2"/>
                                          </p:val>
                                        </p:tav>
                                        <p:tav tm="100000">
                                          <p:val>
                                            <p:strVal val="#ppt_y"/>
                                          </p:val>
                                        </p:tav>
                                      </p:tavLst>
                                    </p:anim>
                                  </p:childTnLst>
                                </p:cTn>
                              </p:par>
                              <p:par>
                                <p:cTn id="22" presetID="23" presetClass="entr" presetSubtype="528" fill="hold" nodeType="withEffect">
                                  <p:stCondLst>
                                    <p:cond delay="1250"/>
                                  </p:stCondLst>
                                  <p:iterate type="lt">
                                    <p:tmPct val="5000"/>
                                  </p:iterate>
                                  <p:childTnLst>
                                    <p:set>
                                      <p:cBhvr>
                                        <p:cTn id="23" dur="1" fill="hold">
                                          <p:stCondLst>
                                            <p:cond delay="0"/>
                                          </p:stCondLst>
                                        </p:cTn>
                                        <p:tgtEl>
                                          <p:spTgt spid="36"/>
                                        </p:tgtEl>
                                        <p:attrNameLst>
                                          <p:attrName>style.visibility</p:attrName>
                                        </p:attrNameLst>
                                      </p:cBhvr>
                                      <p:to>
                                        <p:strVal val="visible"/>
                                      </p:to>
                                    </p:set>
                                    <p:anim to="" calcmode="lin" valueType="num">
                                      <p:cBhvr>
                                        <p:cTn id="24" dur="1000" fill="hold">
                                          <p:stCondLst>
                                            <p:cond delay="0"/>
                                          </p:stCondLst>
                                        </p:cTn>
                                        <p:tgtEl>
                                          <p:spTgt spid="36"/>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36"/>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36"/>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36"/>
                                        </p:tgtEl>
                                        <p:attrNameLst>
                                          <p:attrName>ppt_h</p:attrName>
                                        </p:attrNameLst>
                                      </p:cBhvr>
                                      <p:tavLst>
                                        <p:tav tm="0" fmla="#ppt_h+(8/9)*(#ppt_h-0)*((1.5-1.5*$)^2-(1.5-1.5*$)^3)">
                                          <p:val>
                                            <p:fltVal val="0"/>
                                          </p:val>
                                        </p:tav>
                                        <p:tav tm="100000">
                                          <p:val>
                                            <p:fltVal val="1"/>
                                          </p:val>
                                        </p:tav>
                                      </p:tavLst>
                                    </p:anim>
                                  </p:childTnLst>
                                </p:cTn>
                              </p:par>
                              <p:par>
                                <p:cTn id="28" presetID="22" presetClass="entr" presetSubtype="1" fill="hold" nodeType="withEffect">
                                  <p:stCondLst>
                                    <p:cond delay="125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1500"/>
                                        <p:tgtEl>
                                          <p:spTgt spid="42"/>
                                        </p:tgtEl>
                                      </p:cBhvr>
                                    </p:animEffect>
                                  </p:childTnLst>
                                </p:cTn>
                              </p:par>
                              <p:par>
                                <p:cTn id="31" presetID="2" presetClass="entr" presetSubtype="4" decel="100000" fill="hold" grpId="0" nodeType="withEffect">
                                  <p:stCondLst>
                                    <p:cond delay="125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250" fill="hold"/>
                                        <p:tgtEl>
                                          <p:spTgt spid="9"/>
                                        </p:tgtEl>
                                        <p:attrNameLst>
                                          <p:attrName>ppt_x</p:attrName>
                                        </p:attrNameLst>
                                      </p:cBhvr>
                                      <p:tavLst>
                                        <p:tav tm="0">
                                          <p:val>
                                            <p:strVal val="#ppt_x"/>
                                          </p:val>
                                        </p:tav>
                                        <p:tav tm="100000">
                                          <p:val>
                                            <p:strVal val="#ppt_x"/>
                                          </p:val>
                                        </p:tav>
                                      </p:tavLst>
                                    </p:anim>
                                    <p:anim calcmode="lin" valueType="num">
                                      <p:cBhvr additive="base">
                                        <p:cTn id="34" dur="1250" fill="hold"/>
                                        <p:tgtEl>
                                          <p:spTgt spid="9"/>
                                        </p:tgtEl>
                                        <p:attrNameLst>
                                          <p:attrName>ppt_y</p:attrName>
                                        </p:attrNameLst>
                                      </p:cBhvr>
                                      <p:tavLst>
                                        <p:tav tm="0">
                                          <p:val>
                                            <p:strVal val="1+#ppt_h/2"/>
                                          </p:val>
                                        </p:tav>
                                        <p:tav tm="100000">
                                          <p:val>
                                            <p:strVal val="#ppt_y"/>
                                          </p:val>
                                        </p:tav>
                                      </p:tavLst>
                                    </p:anim>
                                  </p:childTnLst>
                                </p:cTn>
                              </p:par>
                              <p:par>
                                <p:cTn id="35" presetID="23" presetClass="entr" presetSubtype="528" fill="hold" nodeType="withEffect">
                                  <p:stCondLst>
                                    <p:cond delay="1250"/>
                                  </p:stCondLst>
                                  <p:iterate type="lt">
                                    <p:tmPct val="5000"/>
                                  </p:iterate>
                                  <p:childTnLst>
                                    <p:set>
                                      <p:cBhvr>
                                        <p:cTn id="36" dur="1" fill="hold">
                                          <p:stCondLst>
                                            <p:cond delay="0"/>
                                          </p:stCondLst>
                                        </p:cTn>
                                        <p:tgtEl>
                                          <p:spTgt spid="38"/>
                                        </p:tgtEl>
                                        <p:attrNameLst>
                                          <p:attrName>style.visibility</p:attrName>
                                        </p:attrNameLst>
                                      </p:cBhvr>
                                      <p:to>
                                        <p:strVal val="visible"/>
                                      </p:to>
                                    </p:set>
                                    <p:anim to="" calcmode="lin" valueType="num">
                                      <p:cBhvr>
                                        <p:cTn id="37" dur="1000" fill="hold">
                                          <p:stCondLst>
                                            <p:cond delay="0"/>
                                          </p:stCondLst>
                                        </p:cTn>
                                        <p:tgtEl>
                                          <p:spTgt spid="38"/>
                                        </p:tgtEl>
                                        <p:attrNameLst>
                                          <p:attrName>ppt_x</p:attrName>
                                        </p:attrNameLst>
                                      </p:cBhvr>
                                      <p:tavLst>
                                        <p:tav tm="0" fmla="#ppt_x+(8/9)*(#ppt_x-(#ppt_x-#ppt_w/2))*((1.5-1.5*$)^2-(1.5-1.5*$)^3)">
                                          <p:val>
                                            <p:fltVal val="0"/>
                                          </p:val>
                                        </p:tav>
                                        <p:tav tm="100000">
                                          <p:val>
                                            <p:fltVal val="1"/>
                                          </p:val>
                                        </p:tav>
                                      </p:tavLst>
                                    </p:anim>
                                    <p:anim to="" calcmode="lin" valueType="num">
                                      <p:cBhvr>
                                        <p:cTn id="38" dur="1000" fill="hold">
                                          <p:stCondLst>
                                            <p:cond delay="0"/>
                                          </p:stCondLst>
                                        </p:cTn>
                                        <p:tgtEl>
                                          <p:spTgt spid="38"/>
                                        </p:tgtEl>
                                        <p:attrNameLst>
                                          <p:attrName>ppt_y</p:attrName>
                                        </p:attrNameLst>
                                      </p:cBhvr>
                                      <p:tavLst>
                                        <p:tav tm="0" fmla="#ppt_y+(8/9)*(#ppt_y-(#ppt_y+#ppt_h/2))*((1.5-1.5*$)^2-(1.5-1.5*$)^3)">
                                          <p:val>
                                            <p:fltVal val="0"/>
                                          </p:val>
                                        </p:tav>
                                        <p:tav tm="100000">
                                          <p:val>
                                            <p:fltVal val="1"/>
                                          </p:val>
                                        </p:tav>
                                      </p:tavLst>
                                    </p:anim>
                                    <p:anim to="" calcmode="lin" valueType="num">
                                      <p:cBhvr>
                                        <p:cTn id="39" dur="1000" fill="hold">
                                          <p:stCondLst>
                                            <p:cond delay="0"/>
                                          </p:stCondLst>
                                        </p:cTn>
                                        <p:tgtEl>
                                          <p:spTgt spid="38"/>
                                        </p:tgtEl>
                                        <p:attrNameLst>
                                          <p:attrName>ppt_w</p:attrName>
                                        </p:attrNameLst>
                                      </p:cBhvr>
                                      <p:tavLst>
                                        <p:tav tm="0" fmla="#ppt_w+(8/9)*(#ppt_w-0)*((1.5-1.5*$)^2-(1.5-1.5*$)^3)">
                                          <p:val>
                                            <p:fltVal val="0"/>
                                          </p:val>
                                        </p:tav>
                                        <p:tav tm="100000">
                                          <p:val>
                                            <p:fltVal val="1"/>
                                          </p:val>
                                        </p:tav>
                                      </p:tavLst>
                                    </p:anim>
                                    <p:anim to="" calcmode="lin" valueType="num">
                                      <p:cBhvr>
                                        <p:cTn id="40" dur="1000" fill="hold">
                                          <p:stCondLst>
                                            <p:cond delay="0"/>
                                          </p:stCondLst>
                                        </p:cTn>
                                        <p:tgtEl>
                                          <p:spTgt spid="38"/>
                                        </p:tgtEl>
                                        <p:attrNameLst>
                                          <p:attrName>ppt_h</p:attrName>
                                        </p:attrNameLst>
                                      </p:cBhvr>
                                      <p:tavLst>
                                        <p:tav tm="0" fmla="#ppt_h+(8/9)*(#ppt_h-0)*((1.5-1.5*$)^2-(1.5-1.5*$)^3)">
                                          <p:val>
                                            <p:fltVal val="0"/>
                                          </p:val>
                                        </p:tav>
                                        <p:tav tm="100000">
                                          <p:val>
                                            <p:fltVal val="1"/>
                                          </p:val>
                                        </p:tav>
                                      </p:tavLst>
                                    </p:anim>
                                  </p:childTnLst>
                                </p:cTn>
                              </p:par>
                              <p:par>
                                <p:cTn id="41" presetID="22" presetClass="entr" presetSubtype="1" fill="hold" nodeType="withEffect">
                                  <p:stCondLst>
                                    <p:cond delay="1250"/>
                                  </p:stCondLst>
                                  <p:childTnLst>
                                    <p:set>
                                      <p:cBhvr>
                                        <p:cTn id="42" dur="1" fill="hold">
                                          <p:stCondLst>
                                            <p:cond delay="0"/>
                                          </p:stCondLst>
                                        </p:cTn>
                                        <p:tgtEl>
                                          <p:spTgt spid="45"/>
                                        </p:tgtEl>
                                        <p:attrNameLst>
                                          <p:attrName>style.visibility</p:attrName>
                                        </p:attrNameLst>
                                      </p:cBhvr>
                                      <p:to>
                                        <p:strVal val="visible"/>
                                      </p:to>
                                    </p:set>
                                    <p:animEffect transition="in" filter="wipe(up)">
                                      <p:cBhvr>
                                        <p:cTn id="43" dur="1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 name="图片 2"/>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grpSp>
        <p:nvGrpSpPr>
          <p:cNvPr id="20" name="组合 19"/>
          <p:cNvGrpSpPr/>
          <p:nvPr/>
        </p:nvGrpSpPr>
        <p:grpSpPr>
          <a:xfrm>
            <a:off x="4513944" y="3541486"/>
            <a:ext cx="6589485" cy="246743"/>
            <a:chOff x="4513944" y="3541486"/>
            <a:chExt cx="6589485" cy="246743"/>
          </a:xfrm>
        </p:grpSpPr>
        <p:cxnSp>
          <p:nvCxnSpPr>
            <p:cNvPr id="6" name="直接连接符 5"/>
            <p:cNvCxnSpPr/>
            <p:nvPr/>
          </p:nvCxnSpPr>
          <p:spPr>
            <a:xfrm>
              <a:off x="4513944" y="3643087"/>
              <a:ext cx="6589485" cy="0"/>
            </a:xfrm>
            <a:prstGeom prst="line">
              <a:avLst/>
            </a:prstGeom>
            <a:ln>
              <a:solidFill>
                <a:schemeClr val="accent1">
                  <a:lumMod val="9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949372" y="3541486"/>
              <a:ext cx="246743" cy="246743"/>
            </a:xfrm>
            <a:prstGeom prst="ellipse">
              <a:avLst/>
            </a:prstGeom>
            <a:gradFill>
              <a:gsLst>
                <a:gs pos="2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8" name="椭圆 7"/>
            <p:cNvSpPr/>
            <p:nvPr/>
          </p:nvSpPr>
          <p:spPr>
            <a:xfrm>
              <a:off x="7141030" y="3541486"/>
              <a:ext cx="246743" cy="246743"/>
            </a:xfrm>
            <a:prstGeom prst="ellipse">
              <a:avLst/>
            </a:prstGeom>
            <a:gradFill>
              <a:gsLst>
                <a:gs pos="2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9" name="椭圆 8"/>
            <p:cNvSpPr/>
            <p:nvPr/>
          </p:nvSpPr>
          <p:spPr>
            <a:xfrm>
              <a:off x="9071430" y="3541486"/>
              <a:ext cx="246743" cy="246743"/>
            </a:xfrm>
            <a:prstGeom prst="ellipse">
              <a:avLst/>
            </a:prstGeom>
            <a:gradFill>
              <a:gsLst>
                <a:gs pos="26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716" y="1423785"/>
            <a:ext cx="4235402" cy="4235402"/>
          </a:xfrm>
          <a:prstGeom prst="rect">
            <a:avLst/>
          </a:prstGeom>
        </p:spPr>
      </p:pic>
      <p:grpSp>
        <p:nvGrpSpPr>
          <p:cNvPr id="11" name="组合 10"/>
          <p:cNvGrpSpPr/>
          <p:nvPr/>
        </p:nvGrpSpPr>
        <p:grpSpPr>
          <a:xfrm>
            <a:off x="4418844" y="3967704"/>
            <a:ext cx="2845557" cy="1228475"/>
            <a:chOff x="1203920" y="1747550"/>
            <a:chExt cx="2861122" cy="1228475"/>
          </a:xfrm>
        </p:grpSpPr>
        <p:sp>
          <p:nvSpPr>
            <p:cNvPr id="12" name="文本框 11"/>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3" name="文本框 12"/>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14" name="组合 13"/>
          <p:cNvGrpSpPr/>
          <p:nvPr/>
        </p:nvGrpSpPr>
        <p:grpSpPr>
          <a:xfrm>
            <a:off x="6472616" y="2137914"/>
            <a:ext cx="2845557" cy="1228475"/>
            <a:chOff x="1203920" y="1747550"/>
            <a:chExt cx="2861122" cy="1228475"/>
          </a:xfrm>
        </p:grpSpPr>
        <p:sp>
          <p:nvSpPr>
            <p:cNvPr id="15" name="文本框 14"/>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6" name="文本框 15"/>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17" name="组合 16"/>
          <p:cNvGrpSpPr/>
          <p:nvPr/>
        </p:nvGrpSpPr>
        <p:grpSpPr>
          <a:xfrm>
            <a:off x="8444405" y="3936457"/>
            <a:ext cx="2845557" cy="1228475"/>
            <a:chOff x="1203920" y="1747550"/>
            <a:chExt cx="2861122" cy="1228475"/>
          </a:xfrm>
        </p:grpSpPr>
        <p:sp>
          <p:nvSpPr>
            <p:cNvPr id="18" name="文本框 17"/>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9" name="文本框 18"/>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to="" calcmode="lin" valueType="num">
                                      <p:cBhvr>
                                        <p:cTn id="7"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 presetClass="entr" presetSubtype="4" decel="10000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500" fill="hold"/>
                                        <p:tgtEl>
                                          <p:spTgt spid="11"/>
                                        </p:tgtEl>
                                        <p:attrNameLst>
                                          <p:attrName>ppt_x</p:attrName>
                                        </p:attrNameLst>
                                      </p:cBhvr>
                                      <p:tavLst>
                                        <p:tav tm="0">
                                          <p:val>
                                            <p:strVal val="#ppt_x"/>
                                          </p:val>
                                        </p:tav>
                                        <p:tav tm="100000">
                                          <p:val>
                                            <p:strVal val="#ppt_x"/>
                                          </p:val>
                                        </p:tav>
                                      </p:tavLst>
                                    </p:anim>
                                    <p:anim calcmode="lin" valueType="num">
                                      <p:cBhvr additive="base">
                                        <p:cTn id="17" dur="1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500" fill="hold"/>
                                        <p:tgtEl>
                                          <p:spTgt spid="14"/>
                                        </p:tgtEl>
                                        <p:attrNameLst>
                                          <p:attrName>ppt_x</p:attrName>
                                        </p:attrNameLst>
                                      </p:cBhvr>
                                      <p:tavLst>
                                        <p:tav tm="0">
                                          <p:val>
                                            <p:strVal val="#ppt_x"/>
                                          </p:val>
                                        </p:tav>
                                        <p:tav tm="100000">
                                          <p:val>
                                            <p:strVal val="#ppt_x"/>
                                          </p:val>
                                        </p:tav>
                                      </p:tavLst>
                                    </p:anim>
                                    <p:anim calcmode="lin" valueType="num">
                                      <p:cBhvr additive="base">
                                        <p:cTn id="21" dur="1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500" fill="hold"/>
                                        <p:tgtEl>
                                          <p:spTgt spid="17"/>
                                        </p:tgtEl>
                                        <p:attrNameLst>
                                          <p:attrName>ppt_x</p:attrName>
                                        </p:attrNameLst>
                                      </p:cBhvr>
                                      <p:tavLst>
                                        <p:tav tm="0">
                                          <p:val>
                                            <p:strVal val="#ppt_x"/>
                                          </p:val>
                                        </p:tav>
                                        <p:tav tm="100000">
                                          <p:val>
                                            <p:strVal val="#ppt_x"/>
                                          </p:val>
                                        </p:tav>
                                      </p:tavLst>
                                    </p:anim>
                                    <p:anim calcmode="lin" valueType="num">
                                      <p:cBhvr additive="base">
                                        <p:cTn id="25"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79676" y="1759352"/>
            <a:ext cx="4884516" cy="4210790"/>
          </a:xfrm>
          <a:prstGeom prst="hexag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4" name="六边形 3"/>
          <p:cNvSpPr/>
          <p:nvPr/>
        </p:nvSpPr>
        <p:spPr>
          <a:xfrm>
            <a:off x="5266480" y="2071869"/>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一</a:t>
            </a:r>
          </a:p>
        </p:txBody>
      </p:sp>
      <p:sp>
        <p:nvSpPr>
          <p:cNvPr id="7" name="六边形 6"/>
          <p:cNvSpPr/>
          <p:nvPr/>
        </p:nvSpPr>
        <p:spPr>
          <a:xfrm>
            <a:off x="6204031" y="1759352"/>
            <a:ext cx="4884516" cy="4210790"/>
          </a:xfrm>
          <a:prstGeom prst="hexagon">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8" name="六边形 7"/>
          <p:cNvSpPr/>
          <p:nvPr/>
        </p:nvSpPr>
        <p:spPr>
          <a:xfrm>
            <a:off x="10590835" y="2071869"/>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二</a:t>
            </a:r>
          </a:p>
        </p:txBody>
      </p:sp>
      <p:sp>
        <p:nvSpPr>
          <p:cNvPr id="12" name="文本框 11"/>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3" name="图片 12"/>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14" name="图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1833" y="3618548"/>
            <a:ext cx="977071" cy="2617152"/>
          </a:xfrm>
          <a:prstGeom prst="rect">
            <a:avLst/>
          </a:prstGeom>
          <a:effectLst>
            <a:outerShdw blurRad="50800" dist="38100" dir="5400000" algn="t" rotWithShape="0">
              <a:prstClr val="black">
                <a:alpha val="40000"/>
              </a:prstClr>
            </a:outerShdw>
          </a:effectLst>
        </p:spPr>
      </p:pic>
      <p:pic>
        <p:nvPicPr>
          <p:cNvPr id="15" name="图片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799" y="3880500"/>
            <a:ext cx="3006677" cy="2505918"/>
          </a:xfrm>
          <a:prstGeom prst="rect">
            <a:avLst/>
          </a:prstGeom>
        </p:spPr>
      </p:pic>
      <p:sp>
        <p:nvSpPr>
          <p:cNvPr id="16" name="文本框 15"/>
          <p:cNvSpPr txBox="1"/>
          <p:nvPr/>
        </p:nvSpPr>
        <p:spPr>
          <a:xfrm>
            <a:off x="2121606" y="2418366"/>
            <a:ext cx="1846659" cy="3079609"/>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点此输入内容或者复制您的内容在这里，通过复制您的文本后，在此框中选择粘贴，并选择只保留文字，点此输入内容或者复制您的内容在这里，通过复制您的文本后，在此框中选择粘贴，并选择只保留文字</a:t>
            </a:r>
          </a:p>
          <a:p>
            <a:endParaRPr lang="zh-CN" altLang="en-US" sz="1200" dirty="0">
              <a:solidFill>
                <a:schemeClr val="tx1">
                  <a:lumMod val="50000"/>
                  <a:lumOff val="50000"/>
                </a:schemeClr>
              </a:solidFill>
              <a:latin typeface="Arial"/>
              <a:ea typeface="华文新魏"/>
              <a:sym typeface="Arial"/>
            </a:endParaRPr>
          </a:p>
        </p:txBody>
      </p:sp>
      <p:sp>
        <p:nvSpPr>
          <p:cNvPr id="17" name="矩形 16"/>
          <p:cNvSpPr/>
          <p:nvPr/>
        </p:nvSpPr>
        <p:spPr>
          <a:xfrm>
            <a:off x="3909553" y="2329089"/>
            <a:ext cx="461665" cy="1252907"/>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意</a:t>
            </a:r>
            <a:r>
              <a:rPr lang="en-US" altLang="zh-CN" dirty="0">
                <a:solidFill>
                  <a:schemeClr val="bg2">
                    <a:lumMod val="10000"/>
                  </a:schemeClr>
                </a:solidFill>
                <a:latin typeface="Arial"/>
                <a:ea typeface="华文新魏"/>
                <a:sym typeface="Arial"/>
              </a:rPr>
              <a:t>·</a:t>
            </a:r>
            <a:r>
              <a:rPr lang="zh-CN" altLang="en-US" dirty="0">
                <a:solidFill>
                  <a:schemeClr val="bg2">
                    <a:lumMod val="10000"/>
                  </a:schemeClr>
                </a:solidFill>
                <a:latin typeface="Arial"/>
                <a:ea typeface="华文新魏"/>
                <a:sym typeface="Arial"/>
              </a:rPr>
              <a:t>境 </a:t>
            </a:r>
            <a:r>
              <a:rPr lang="en-US" altLang="zh-CN" dirty="0">
                <a:solidFill>
                  <a:schemeClr val="bg2">
                    <a:lumMod val="10000"/>
                  </a:schemeClr>
                </a:solidFill>
                <a:latin typeface="Arial"/>
                <a:ea typeface="华文新魏"/>
                <a:sym typeface="Arial"/>
              </a:rPr>
              <a:t>】</a:t>
            </a:r>
          </a:p>
        </p:txBody>
      </p:sp>
      <p:sp>
        <p:nvSpPr>
          <p:cNvPr id="18" name="文本框 17"/>
          <p:cNvSpPr txBox="1"/>
          <p:nvPr/>
        </p:nvSpPr>
        <p:spPr>
          <a:xfrm>
            <a:off x="7357685" y="2418366"/>
            <a:ext cx="1846659" cy="3079609"/>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点此输入内容或者复制您的内容在这里，通过复制您的文本后，在此框中选择粘贴，并选择只保留文字，点此输入内容或者复制您的内容在这里，通过复制您的文本后，在此框中选择粘贴，并选择只保留文字</a:t>
            </a:r>
          </a:p>
          <a:p>
            <a:endParaRPr lang="zh-CN" altLang="en-US" sz="1200" dirty="0">
              <a:solidFill>
                <a:schemeClr val="tx1">
                  <a:lumMod val="50000"/>
                  <a:lumOff val="50000"/>
                </a:schemeClr>
              </a:solidFill>
              <a:latin typeface="Arial"/>
              <a:ea typeface="华文新魏"/>
              <a:sym typeface="Arial"/>
            </a:endParaRPr>
          </a:p>
        </p:txBody>
      </p:sp>
      <p:sp>
        <p:nvSpPr>
          <p:cNvPr id="19" name="矩形 18"/>
          <p:cNvSpPr/>
          <p:nvPr/>
        </p:nvSpPr>
        <p:spPr>
          <a:xfrm>
            <a:off x="9191351" y="2311617"/>
            <a:ext cx="461665" cy="1252907"/>
          </a:xfrm>
          <a:prstGeom prst="rect">
            <a:avLst/>
          </a:prstGeom>
        </p:spPr>
        <p:txBody>
          <a:bodyPr vert="eaVert" wrap="none">
            <a:spAutoFit/>
          </a:bodyPr>
          <a:lstStyle/>
          <a:p>
            <a:pPr>
              <a:spcBef>
                <a:spcPts val="500"/>
              </a:spcBef>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意</a:t>
            </a:r>
            <a:r>
              <a:rPr lang="en-US" altLang="zh-CN" dirty="0">
                <a:solidFill>
                  <a:schemeClr val="bg2">
                    <a:lumMod val="10000"/>
                  </a:schemeClr>
                </a:solidFill>
                <a:latin typeface="Arial"/>
                <a:ea typeface="华文新魏"/>
                <a:sym typeface="Arial"/>
              </a:rPr>
              <a:t>·</a:t>
            </a:r>
            <a:r>
              <a:rPr lang="zh-CN" altLang="en-US" dirty="0">
                <a:solidFill>
                  <a:schemeClr val="bg2">
                    <a:lumMod val="10000"/>
                  </a:schemeClr>
                </a:solidFill>
                <a:latin typeface="Arial"/>
                <a:ea typeface="华文新魏"/>
                <a:sym typeface="Arial"/>
              </a:rPr>
              <a:t>境 </a:t>
            </a:r>
            <a:r>
              <a:rPr lang="en-US" altLang="zh-CN" dirty="0">
                <a:solidFill>
                  <a:schemeClr val="bg2">
                    <a:lumMod val="10000"/>
                  </a:schemeClr>
                </a:solidFill>
                <a:latin typeface="Arial"/>
                <a:ea typeface="华文新魏"/>
                <a:sym typeface="Aria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par>
                                <p:cTn id="11" presetID="23" presetClass="entr" presetSubtype="528" fill="hold" nodeType="withEffect">
                                  <p:stCondLst>
                                    <p:cond delay="0"/>
                                  </p:stCondLst>
                                  <p:iterate type="lt">
                                    <p:tmPct val="5000"/>
                                  </p:iterate>
                                  <p:childTnLst>
                                    <p:set>
                                      <p:cBhvr>
                                        <p:cTn id="12" dur="1" fill="hold">
                                          <p:stCondLst>
                                            <p:cond delay="0"/>
                                          </p:stCondLst>
                                        </p:cTn>
                                        <p:tgtEl>
                                          <p:spTgt spid="14"/>
                                        </p:tgtEl>
                                        <p:attrNameLst>
                                          <p:attrName>style.visibility</p:attrName>
                                        </p:attrNameLst>
                                      </p:cBhvr>
                                      <p:to>
                                        <p:strVal val="visible"/>
                                      </p:to>
                                    </p:set>
                                    <p:anim to="" calcmode="lin" valueType="num">
                                      <p:cBhvr>
                                        <p:cTn id="13" dur="1000" fill="hold">
                                          <p:stCondLst>
                                            <p:cond delay="0"/>
                                          </p:stCondLst>
                                        </p:cTn>
                                        <p:tgtEl>
                                          <p:spTgt spid="14"/>
                                        </p:tgtEl>
                                        <p:attrNameLst>
                                          <p:attrName>ppt_x</p:attrName>
                                        </p:attrNameLst>
                                      </p:cBhvr>
                                      <p:tavLst>
                                        <p:tav tm="0" fmla="#ppt_x+(8/9)*(#ppt_x-(#ppt_x-#ppt_w/2))*((1.5-1.5*$)^2-(1.5-1.5*$)^3)">
                                          <p:val>
                                            <p:fltVal val="0"/>
                                          </p:val>
                                        </p:tav>
                                        <p:tav tm="100000">
                                          <p:val>
                                            <p:fltVal val="1"/>
                                          </p:val>
                                        </p:tav>
                                      </p:tavLst>
                                    </p:anim>
                                    <p:anim to="" calcmode="lin" valueType="num">
                                      <p:cBhvr>
                                        <p:cTn id="14" dur="1000" fill="hold">
                                          <p:stCondLst>
                                            <p:cond delay="0"/>
                                          </p:stCondLst>
                                        </p:cTn>
                                        <p:tgtEl>
                                          <p:spTgt spid="14"/>
                                        </p:tgtEl>
                                        <p:attrNameLst>
                                          <p:attrName>ppt_y</p:attrName>
                                        </p:attrNameLst>
                                      </p:cBhvr>
                                      <p:tavLst>
                                        <p:tav tm="0" fmla="#ppt_y+(8/9)*(#ppt_y-(#ppt_y+#ppt_h/2))*((1.5-1.5*$)^2-(1.5-1.5*$)^3)">
                                          <p:val>
                                            <p:fltVal val="0"/>
                                          </p:val>
                                        </p:tav>
                                        <p:tav tm="100000">
                                          <p:val>
                                            <p:fltVal val="1"/>
                                          </p:val>
                                        </p:tav>
                                      </p:tavLst>
                                    </p:anim>
                                    <p:anim to="" calcmode="lin" valueType="num">
                                      <p:cBhvr>
                                        <p:cTn id="15" dur="1000" fill="hold">
                                          <p:stCondLst>
                                            <p:cond delay="0"/>
                                          </p:stCondLst>
                                        </p:cTn>
                                        <p:tgtEl>
                                          <p:spTgt spid="14"/>
                                        </p:tgtEl>
                                        <p:attrNameLst>
                                          <p:attrName>ppt_w</p:attrName>
                                        </p:attrNameLst>
                                      </p:cBhvr>
                                      <p:tavLst>
                                        <p:tav tm="0" fmla="#ppt_w+(8/9)*(#ppt_w-0)*((1.5-1.5*$)^2-(1.5-1.5*$)^3)">
                                          <p:val>
                                            <p:fltVal val="0"/>
                                          </p:val>
                                        </p:tav>
                                        <p:tav tm="100000">
                                          <p:val>
                                            <p:fltVal val="1"/>
                                          </p:val>
                                        </p:tav>
                                      </p:tavLst>
                                    </p:anim>
                                    <p:anim to="" calcmode="lin" valueType="num">
                                      <p:cBhvr>
                                        <p:cTn id="16" dur="1000" fill="hold">
                                          <p:stCondLst>
                                            <p:cond delay="0"/>
                                          </p:stCondLst>
                                        </p:cTn>
                                        <p:tgtEl>
                                          <p:spTgt spid="14"/>
                                        </p:tgtEl>
                                        <p:attrNameLst>
                                          <p:attrName>ppt_h</p:attrName>
                                        </p:attrNameLst>
                                      </p:cBhvr>
                                      <p:tavLst>
                                        <p:tav tm="0" fmla="#ppt_h+(8/9)*(#ppt_h-0)*((1.5-1.5*$)^2-(1.5-1.5*$)^3)">
                                          <p:val>
                                            <p:fltVal val="0"/>
                                          </p:val>
                                        </p:tav>
                                        <p:tav tm="100000">
                                          <p:val>
                                            <p:fltVal val="1"/>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par>
                                <p:cTn id="45" presetID="22" presetClass="entr" presetSubtype="1" fill="hold" grpId="0" nodeType="with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 name="图片 2"/>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379" y="2343385"/>
            <a:ext cx="4946218" cy="3709664"/>
          </a:xfrm>
          <a:prstGeom prst="rect">
            <a:avLst/>
          </a:prstGeom>
        </p:spPr>
      </p:pic>
      <p:sp>
        <p:nvSpPr>
          <p:cNvPr id="8" name="矩形 7"/>
          <p:cNvSpPr/>
          <p:nvPr/>
        </p:nvSpPr>
        <p:spPr>
          <a:xfrm>
            <a:off x="6879349" y="2005245"/>
            <a:ext cx="3671514"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点此输入内容或者复制您的内容在这里，通过复制您的文本后在此框中选择粘贴，并选择只保留文字，通过复制您的文本后在此框中选择粘贴</a:t>
            </a:r>
            <a:endParaRPr lang="en-US" altLang="zh-CN" sz="1200" dirty="0">
              <a:solidFill>
                <a:schemeClr val="tx1">
                  <a:lumMod val="50000"/>
                  <a:lumOff val="50000"/>
                </a:schemeClr>
              </a:solidFill>
              <a:latin typeface="Arial"/>
              <a:ea typeface="华文新魏"/>
              <a:sym typeface="Arial"/>
            </a:endParaRPr>
          </a:p>
        </p:txBody>
      </p:sp>
      <p:sp>
        <p:nvSpPr>
          <p:cNvPr id="11" name="矩形 10"/>
          <p:cNvSpPr/>
          <p:nvPr/>
        </p:nvSpPr>
        <p:spPr>
          <a:xfrm>
            <a:off x="6879349" y="3399248"/>
            <a:ext cx="3671514"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点此输入内容或者复制您的内容在这里，通过复制您的文本后在此框中选择粘贴，并选择只保留文字，通过复制您的文本后在此框中选择粘贴</a:t>
            </a:r>
            <a:endParaRPr lang="en-US" altLang="zh-CN" sz="1200" dirty="0">
              <a:solidFill>
                <a:schemeClr val="tx1">
                  <a:lumMod val="50000"/>
                  <a:lumOff val="50000"/>
                </a:schemeClr>
              </a:solidFill>
              <a:latin typeface="Arial"/>
              <a:ea typeface="华文新魏"/>
              <a:sym typeface="Arial"/>
            </a:endParaRPr>
          </a:p>
        </p:txBody>
      </p:sp>
      <p:sp>
        <p:nvSpPr>
          <p:cNvPr id="14" name="矩形 13"/>
          <p:cNvSpPr/>
          <p:nvPr/>
        </p:nvSpPr>
        <p:spPr>
          <a:xfrm>
            <a:off x="6879349" y="4793252"/>
            <a:ext cx="3671514"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点此输入内容或者复制您的内容在这里，通过复制您的文本后在此框中选择粘贴，并选择只保留文字，通过复制您的文本后在此框中选择粘贴</a:t>
            </a:r>
            <a:endParaRPr lang="en-US" altLang="zh-CN" sz="1200" dirty="0">
              <a:solidFill>
                <a:schemeClr val="tx1">
                  <a:lumMod val="50000"/>
                  <a:lumOff val="50000"/>
                </a:schemeClr>
              </a:solidFill>
              <a:latin typeface="Arial"/>
              <a:ea typeface="华文新魏"/>
              <a:sym typeface="Arial"/>
            </a:endParaRPr>
          </a:p>
        </p:txBody>
      </p:sp>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2981" y="2059858"/>
            <a:ext cx="782299" cy="782299"/>
          </a:xfrm>
          <a:prstGeom prst="rect">
            <a:avLst/>
          </a:prstGeom>
        </p:spPr>
      </p:pic>
      <p:pic>
        <p:nvPicPr>
          <p:cNvPr id="31" name="图片 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7050" y="3461813"/>
            <a:ext cx="782299" cy="782299"/>
          </a:xfrm>
          <a:prstGeom prst="rect">
            <a:avLst/>
          </a:prstGeom>
        </p:spPr>
      </p:pic>
      <p:pic>
        <p:nvPicPr>
          <p:cNvPr id="32" name="图片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8783" y="4862336"/>
            <a:ext cx="782299" cy="78229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to="" calcmode="lin" valueType="num">
                                      <p:cBhvr>
                                        <p:cTn id="7" dur="1000" fill="hold">
                                          <p:stCondLst>
                                            <p:cond delay="0"/>
                                          </p:stCondLst>
                                        </p:cTn>
                                        <p:tgtEl>
                                          <p:spTgt spid="6"/>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6"/>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6"/>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6"/>
                                        </p:tgtEl>
                                        <p:attrNameLst>
                                          <p:attrName>ppt_h</p:attrName>
                                        </p:attrNameLst>
                                      </p:cBhvr>
                                      <p:tavLst>
                                        <p:tav tm="0" fmla="#ppt_h+(8/9)*(#ppt_h-0)*((1.5-1.5*$)^2-(1.5-1.5*$)^3)">
                                          <p:val>
                                            <p:fltVal val="0"/>
                                          </p:val>
                                        </p:tav>
                                        <p:tav tm="100000">
                                          <p:val>
                                            <p:fltVal val="1"/>
                                          </p:val>
                                        </p:tav>
                                      </p:tavLst>
                                    </p:anim>
                                  </p:childTnLst>
                                </p:cTn>
                              </p:par>
                              <p:par>
                                <p:cTn id="11" presetID="2" presetClass="entr" presetSubtype="4" decel="100000" fill="hold" nodeType="withEffect">
                                  <p:stCondLst>
                                    <p:cond delay="125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250" fill="hold"/>
                                        <p:tgtEl>
                                          <p:spTgt spid="30"/>
                                        </p:tgtEl>
                                        <p:attrNameLst>
                                          <p:attrName>ppt_x</p:attrName>
                                        </p:attrNameLst>
                                      </p:cBhvr>
                                      <p:tavLst>
                                        <p:tav tm="0">
                                          <p:val>
                                            <p:strVal val="#ppt_x"/>
                                          </p:val>
                                        </p:tav>
                                        <p:tav tm="100000">
                                          <p:val>
                                            <p:strVal val="#ppt_x"/>
                                          </p:val>
                                        </p:tav>
                                      </p:tavLst>
                                    </p:anim>
                                    <p:anim calcmode="lin" valueType="num">
                                      <p:cBhvr additive="base">
                                        <p:cTn id="14" dur="125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250" fill="hold"/>
                                        <p:tgtEl>
                                          <p:spTgt spid="31"/>
                                        </p:tgtEl>
                                        <p:attrNameLst>
                                          <p:attrName>ppt_x</p:attrName>
                                        </p:attrNameLst>
                                      </p:cBhvr>
                                      <p:tavLst>
                                        <p:tav tm="0">
                                          <p:val>
                                            <p:strVal val="#ppt_x"/>
                                          </p:val>
                                        </p:tav>
                                        <p:tav tm="100000">
                                          <p:val>
                                            <p:strVal val="#ppt_x"/>
                                          </p:val>
                                        </p:tav>
                                      </p:tavLst>
                                    </p:anim>
                                    <p:anim calcmode="lin" valueType="num">
                                      <p:cBhvr additive="base">
                                        <p:cTn id="18" dur="125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25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1250" fill="hold"/>
                                        <p:tgtEl>
                                          <p:spTgt spid="32"/>
                                        </p:tgtEl>
                                        <p:attrNameLst>
                                          <p:attrName>ppt_x</p:attrName>
                                        </p:attrNameLst>
                                      </p:cBhvr>
                                      <p:tavLst>
                                        <p:tav tm="0">
                                          <p:val>
                                            <p:strVal val="#ppt_x"/>
                                          </p:val>
                                        </p:tav>
                                        <p:tav tm="100000">
                                          <p:val>
                                            <p:strVal val="#ppt_x"/>
                                          </p:val>
                                        </p:tav>
                                      </p:tavLst>
                                    </p:anim>
                                    <p:anim calcmode="lin" valueType="num">
                                      <p:cBhvr additive="base">
                                        <p:cTn id="22" dur="1250" fill="hold"/>
                                        <p:tgtEl>
                                          <p:spTgt spid="32"/>
                                        </p:tgtEl>
                                        <p:attrNameLst>
                                          <p:attrName>ppt_y</p:attrName>
                                        </p:attrNameLst>
                                      </p:cBhvr>
                                      <p:tavLst>
                                        <p:tav tm="0">
                                          <p:val>
                                            <p:strVal val="1+#ppt_h/2"/>
                                          </p:val>
                                        </p:tav>
                                        <p:tav tm="100000">
                                          <p:val>
                                            <p:strVal val="#ppt_y"/>
                                          </p:val>
                                        </p:tav>
                                      </p:tavLst>
                                    </p:anim>
                                  </p:childTnLst>
                                </p:cTn>
                              </p:par>
                              <p:par>
                                <p:cTn id="23" presetID="23" presetClass="entr" presetSubtype="528" fill="hold" grpId="0" nodeType="withEffect">
                                  <p:stCondLst>
                                    <p:cond delay="1250"/>
                                  </p:stCondLst>
                                  <p:iterate type="lt">
                                    <p:tmPct val="5000"/>
                                  </p:iterate>
                                  <p:childTnLst>
                                    <p:set>
                                      <p:cBhvr>
                                        <p:cTn id="24" dur="1" fill="hold">
                                          <p:stCondLst>
                                            <p:cond delay="0"/>
                                          </p:stCondLst>
                                        </p:cTn>
                                        <p:tgtEl>
                                          <p:spTgt spid="8"/>
                                        </p:tgtEl>
                                        <p:attrNameLst>
                                          <p:attrName>style.visibility</p:attrName>
                                        </p:attrNameLst>
                                      </p:cBhvr>
                                      <p:to>
                                        <p:strVal val="visible"/>
                                      </p:to>
                                    </p:set>
                                    <p:anim to="" calcmode="lin" valueType="num">
                                      <p:cBhvr>
                                        <p:cTn id="25"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26"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27"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28"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par>
                                <p:cTn id="29" presetID="23" presetClass="entr" presetSubtype="528" fill="hold" grpId="0" nodeType="withEffect">
                                  <p:stCondLst>
                                    <p:cond delay="1250"/>
                                  </p:stCondLst>
                                  <p:iterate type="lt">
                                    <p:tmPct val="5000"/>
                                  </p:iterate>
                                  <p:childTnLst>
                                    <p:set>
                                      <p:cBhvr>
                                        <p:cTn id="30" dur="1" fill="hold">
                                          <p:stCondLst>
                                            <p:cond delay="0"/>
                                          </p:stCondLst>
                                        </p:cTn>
                                        <p:tgtEl>
                                          <p:spTgt spid="11"/>
                                        </p:tgtEl>
                                        <p:attrNameLst>
                                          <p:attrName>style.visibility</p:attrName>
                                        </p:attrNameLst>
                                      </p:cBhvr>
                                      <p:to>
                                        <p:strVal val="visible"/>
                                      </p:to>
                                    </p:set>
                                    <p:anim to="" calcmode="lin" valueType="num">
                                      <p:cBhvr>
                                        <p:cTn id="31" dur="1000" fill="hold">
                                          <p:stCondLst>
                                            <p:cond delay="0"/>
                                          </p:stCondLst>
                                        </p:cTn>
                                        <p:tgtEl>
                                          <p:spTgt spid="11"/>
                                        </p:tgtEl>
                                        <p:attrNameLst>
                                          <p:attrName>ppt_x</p:attrName>
                                        </p:attrNameLst>
                                      </p:cBhvr>
                                      <p:tavLst>
                                        <p:tav tm="0" fmla="#ppt_x+(8/9)*(#ppt_x-(#ppt_x-#ppt_w/2))*((1.5-1.5*$)^2-(1.5-1.5*$)^3)">
                                          <p:val>
                                            <p:fltVal val="0"/>
                                          </p:val>
                                        </p:tav>
                                        <p:tav tm="100000">
                                          <p:val>
                                            <p:fltVal val="1"/>
                                          </p:val>
                                        </p:tav>
                                      </p:tavLst>
                                    </p:anim>
                                    <p:anim to="" calcmode="lin" valueType="num">
                                      <p:cBhvr>
                                        <p:cTn id="32" dur="1000" fill="hold">
                                          <p:stCondLst>
                                            <p:cond delay="0"/>
                                          </p:stCondLst>
                                        </p:cTn>
                                        <p:tgtEl>
                                          <p:spTgt spid="11"/>
                                        </p:tgtEl>
                                        <p:attrNameLst>
                                          <p:attrName>ppt_y</p:attrName>
                                        </p:attrNameLst>
                                      </p:cBhvr>
                                      <p:tavLst>
                                        <p:tav tm="0" fmla="#ppt_y+(8/9)*(#ppt_y-(#ppt_y+#ppt_h/2))*((1.5-1.5*$)^2-(1.5-1.5*$)^3)">
                                          <p:val>
                                            <p:fltVal val="0"/>
                                          </p:val>
                                        </p:tav>
                                        <p:tav tm="100000">
                                          <p:val>
                                            <p:fltVal val="1"/>
                                          </p:val>
                                        </p:tav>
                                      </p:tavLst>
                                    </p:anim>
                                    <p:anim to="" calcmode="lin" valueType="num">
                                      <p:cBhvr>
                                        <p:cTn id="33" dur="1000" fill="hold">
                                          <p:stCondLst>
                                            <p:cond delay="0"/>
                                          </p:stCondLst>
                                        </p:cTn>
                                        <p:tgtEl>
                                          <p:spTgt spid="11"/>
                                        </p:tgtEl>
                                        <p:attrNameLst>
                                          <p:attrName>ppt_w</p:attrName>
                                        </p:attrNameLst>
                                      </p:cBhvr>
                                      <p:tavLst>
                                        <p:tav tm="0" fmla="#ppt_w+(8/9)*(#ppt_w-0)*((1.5-1.5*$)^2-(1.5-1.5*$)^3)">
                                          <p:val>
                                            <p:fltVal val="0"/>
                                          </p:val>
                                        </p:tav>
                                        <p:tav tm="100000">
                                          <p:val>
                                            <p:fltVal val="1"/>
                                          </p:val>
                                        </p:tav>
                                      </p:tavLst>
                                    </p:anim>
                                    <p:anim to="" calcmode="lin" valueType="num">
                                      <p:cBhvr>
                                        <p:cTn id="34" dur="1000" fill="hold">
                                          <p:stCondLst>
                                            <p:cond delay="0"/>
                                          </p:stCondLst>
                                        </p:cTn>
                                        <p:tgtEl>
                                          <p:spTgt spid="11"/>
                                        </p:tgtEl>
                                        <p:attrNameLst>
                                          <p:attrName>ppt_h</p:attrName>
                                        </p:attrNameLst>
                                      </p:cBhvr>
                                      <p:tavLst>
                                        <p:tav tm="0" fmla="#ppt_h+(8/9)*(#ppt_h-0)*((1.5-1.5*$)^2-(1.5-1.5*$)^3)">
                                          <p:val>
                                            <p:fltVal val="0"/>
                                          </p:val>
                                        </p:tav>
                                        <p:tav tm="100000">
                                          <p:val>
                                            <p:fltVal val="1"/>
                                          </p:val>
                                        </p:tav>
                                      </p:tavLst>
                                    </p:anim>
                                  </p:childTnLst>
                                </p:cTn>
                              </p:par>
                              <p:par>
                                <p:cTn id="35" presetID="23" presetClass="entr" presetSubtype="528" fill="hold" grpId="0" nodeType="withEffect">
                                  <p:stCondLst>
                                    <p:cond delay="1250"/>
                                  </p:stCondLst>
                                  <p:iterate type="lt">
                                    <p:tmPct val="5000"/>
                                  </p:iterate>
                                  <p:childTnLst>
                                    <p:set>
                                      <p:cBhvr>
                                        <p:cTn id="36" dur="1" fill="hold">
                                          <p:stCondLst>
                                            <p:cond delay="0"/>
                                          </p:stCondLst>
                                        </p:cTn>
                                        <p:tgtEl>
                                          <p:spTgt spid="14"/>
                                        </p:tgtEl>
                                        <p:attrNameLst>
                                          <p:attrName>style.visibility</p:attrName>
                                        </p:attrNameLst>
                                      </p:cBhvr>
                                      <p:to>
                                        <p:strVal val="visible"/>
                                      </p:to>
                                    </p:set>
                                    <p:anim to="" calcmode="lin" valueType="num">
                                      <p:cBhvr>
                                        <p:cTn id="37" dur="1000" fill="hold">
                                          <p:stCondLst>
                                            <p:cond delay="0"/>
                                          </p:stCondLst>
                                        </p:cTn>
                                        <p:tgtEl>
                                          <p:spTgt spid="14"/>
                                        </p:tgtEl>
                                        <p:attrNameLst>
                                          <p:attrName>ppt_x</p:attrName>
                                        </p:attrNameLst>
                                      </p:cBhvr>
                                      <p:tavLst>
                                        <p:tav tm="0" fmla="#ppt_x+(8/9)*(#ppt_x-(#ppt_x-#ppt_w/2))*((1.5-1.5*$)^2-(1.5-1.5*$)^3)">
                                          <p:val>
                                            <p:fltVal val="0"/>
                                          </p:val>
                                        </p:tav>
                                        <p:tav tm="100000">
                                          <p:val>
                                            <p:fltVal val="1"/>
                                          </p:val>
                                        </p:tav>
                                      </p:tavLst>
                                    </p:anim>
                                    <p:anim to="" calcmode="lin" valueType="num">
                                      <p:cBhvr>
                                        <p:cTn id="38" dur="1000" fill="hold">
                                          <p:stCondLst>
                                            <p:cond delay="0"/>
                                          </p:stCondLst>
                                        </p:cTn>
                                        <p:tgtEl>
                                          <p:spTgt spid="14"/>
                                        </p:tgtEl>
                                        <p:attrNameLst>
                                          <p:attrName>ppt_y</p:attrName>
                                        </p:attrNameLst>
                                      </p:cBhvr>
                                      <p:tavLst>
                                        <p:tav tm="0" fmla="#ppt_y+(8/9)*(#ppt_y-(#ppt_y+#ppt_h/2))*((1.5-1.5*$)^2-(1.5-1.5*$)^3)">
                                          <p:val>
                                            <p:fltVal val="0"/>
                                          </p:val>
                                        </p:tav>
                                        <p:tav tm="100000">
                                          <p:val>
                                            <p:fltVal val="1"/>
                                          </p:val>
                                        </p:tav>
                                      </p:tavLst>
                                    </p:anim>
                                    <p:anim to="" calcmode="lin" valueType="num">
                                      <p:cBhvr>
                                        <p:cTn id="39" dur="1000" fill="hold">
                                          <p:stCondLst>
                                            <p:cond delay="0"/>
                                          </p:stCondLst>
                                        </p:cTn>
                                        <p:tgtEl>
                                          <p:spTgt spid="14"/>
                                        </p:tgtEl>
                                        <p:attrNameLst>
                                          <p:attrName>ppt_w</p:attrName>
                                        </p:attrNameLst>
                                      </p:cBhvr>
                                      <p:tavLst>
                                        <p:tav tm="0" fmla="#ppt_w+(8/9)*(#ppt_w-0)*((1.5-1.5*$)^2-(1.5-1.5*$)^3)">
                                          <p:val>
                                            <p:fltVal val="0"/>
                                          </p:val>
                                        </p:tav>
                                        <p:tav tm="100000">
                                          <p:val>
                                            <p:fltVal val="1"/>
                                          </p:val>
                                        </p:tav>
                                      </p:tavLst>
                                    </p:anim>
                                    <p:anim to="" calcmode="lin" valueType="num">
                                      <p:cBhvr>
                                        <p:cTn id="40" dur="1000" fill="hold">
                                          <p:stCondLst>
                                            <p:cond delay="0"/>
                                          </p:stCondLst>
                                        </p:cTn>
                                        <p:tgtEl>
                                          <p:spTgt spid="14"/>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02706" y="1627787"/>
            <a:ext cx="2294915" cy="2170148"/>
            <a:chOff x="949266" y="1627787"/>
            <a:chExt cx="2294915" cy="2170148"/>
          </a:xfrm>
        </p:grpSpPr>
        <p:grpSp>
          <p:nvGrpSpPr>
            <p:cNvPr id="25" name="组合 24"/>
            <p:cNvGrpSpPr/>
            <p:nvPr/>
          </p:nvGrpSpPr>
          <p:grpSpPr>
            <a:xfrm>
              <a:off x="949266" y="1627787"/>
              <a:ext cx="976112" cy="2170148"/>
              <a:chOff x="949266" y="1627787"/>
              <a:chExt cx="976112" cy="2170148"/>
            </a:xfrm>
          </p:grpSpPr>
          <p:sp>
            <p:nvSpPr>
              <p:cNvPr id="5" name="矩形 4"/>
              <p:cNvSpPr/>
              <p:nvPr/>
            </p:nvSpPr>
            <p:spPr>
              <a:xfrm>
                <a:off x="1096645" y="2250440"/>
                <a:ext cx="681355" cy="1547495"/>
              </a:xfrm>
              <a:prstGeom prst="rect">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pic>
            <p:nvPicPr>
              <p:cNvPr id="20" name="图片 19"/>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949266" y="1627787"/>
                <a:ext cx="976112" cy="849258"/>
              </a:xfrm>
              <a:prstGeom prst="rect">
                <a:avLst/>
              </a:prstGeom>
            </p:spPr>
          </p:pic>
        </p:grpSp>
        <p:sp>
          <p:nvSpPr>
            <p:cNvPr id="11" name="文本框 10"/>
            <p:cNvSpPr txBox="1"/>
            <p:nvPr/>
          </p:nvSpPr>
          <p:spPr>
            <a:xfrm flipH="1">
              <a:off x="1021865" y="2474505"/>
              <a:ext cx="2222316" cy="830997"/>
            </a:xfrm>
            <a:prstGeom prst="rect">
              <a:avLst/>
            </a:prstGeom>
            <a:noFill/>
          </p:spPr>
          <p:txBody>
            <a:bodyPr wrap="square" rtlCol="0">
              <a:spAutoFit/>
            </a:bodyPr>
            <a:lstStyle/>
            <a:p>
              <a:r>
                <a:rPr lang="zh-CN" altLang="en-US" sz="4800" spc="-300" dirty="0">
                  <a:solidFill>
                    <a:schemeClr val="bg1"/>
                  </a:solidFill>
                  <a:latin typeface="Arial"/>
                  <a:ea typeface="华文新魏"/>
                  <a:cs typeface="+mn-ea"/>
                  <a:sym typeface="Arial"/>
                </a:rPr>
                <a:t>壹</a:t>
              </a:r>
            </a:p>
          </p:txBody>
        </p:sp>
      </p:grpSp>
      <p:sp>
        <p:nvSpPr>
          <p:cNvPr id="18" name="文本框 17"/>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9" name="图片 18"/>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grpSp>
        <p:nvGrpSpPr>
          <p:cNvPr id="27" name="组合 26"/>
          <p:cNvGrpSpPr/>
          <p:nvPr/>
        </p:nvGrpSpPr>
        <p:grpSpPr>
          <a:xfrm>
            <a:off x="4583006" y="2250440"/>
            <a:ext cx="2373929" cy="2128385"/>
            <a:chOff x="3729566" y="2250440"/>
            <a:chExt cx="2373929" cy="2128385"/>
          </a:xfrm>
        </p:grpSpPr>
        <p:sp>
          <p:nvSpPr>
            <p:cNvPr id="4" name="矩形 3"/>
            <p:cNvSpPr/>
            <p:nvPr/>
          </p:nvSpPr>
          <p:spPr>
            <a:xfrm>
              <a:off x="3932555" y="2250440"/>
              <a:ext cx="681355" cy="1547495"/>
            </a:xfrm>
            <a:prstGeom prst="rect">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sp>
          <p:nvSpPr>
            <p:cNvPr id="12" name="文本框 11"/>
            <p:cNvSpPr txBox="1"/>
            <p:nvPr/>
          </p:nvSpPr>
          <p:spPr>
            <a:xfrm flipH="1">
              <a:off x="3881179" y="2474505"/>
              <a:ext cx="2222316" cy="830997"/>
            </a:xfrm>
            <a:prstGeom prst="rect">
              <a:avLst/>
            </a:prstGeom>
            <a:noFill/>
          </p:spPr>
          <p:txBody>
            <a:bodyPr wrap="square" rtlCol="0">
              <a:spAutoFit/>
            </a:bodyPr>
            <a:lstStyle/>
            <a:p>
              <a:r>
                <a:rPr lang="zh-CN" altLang="en-US" sz="4800" spc="-300" dirty="0">
                  <a:solidFill>
                    <a:schemeClr val="bg1"/>
                  </a:solidFill>
                  <a:latin typeface="Arial"/>
                  <a:ea typeface="华文新魏"/>
                  <a:cs typeface="+mn-ea"/>
                  <a:sym typeface="Arial"/>
                </a:rPr>
                <a:t>贰</a:t>
              </a:r>
            </a:p>
          </p:txBody>
        </p:sp>
        <p:pic>
          <p:nvPicPr>
            <p:cNvPr id="21" name="图片 20"/>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3729566" y="3529567"/>
              <a:ext cx="976112" cy="849258"/>
            </a:xfrm>
            <a:prstGeom prst="rect">
              <a:avLst/>
            </a:prstGeom>
          </p:spPr>
        </p:pic>
      </p:grpSp>
      <p:grpSp>
        <p:nvGrpSpPr>
          <p:cNvPr id="30" name="组合 29"/>
          <p:cNvGrpSpPr/>
          <p:nvPr/>
        </p:nvGrpSpPr>
        <p:grpSpPr>
          <a:xfrm>
            <a:off x="7455420" y="1638510"/>
            <a:ext cx="2380688" cy="2159425"/>
            <a:chOff x="6601980" y="1638510"/>
            <a:chExt cx="2380688" cy="2159425"/>
          </a:xfrm>
        </p:grpSpPr>
        <p:sp>
          <p:nvSpPr>
            <p:cNvPr id="3" name="矩形 2"/>
            <p:cNvSpPr/>
            <p:nvPr/>
          </p:nvSpPr>
          <p:spPr>
            <a:xfrm>
              <a:off x="6791325" y="2250440"/>
              <a:ext cx="681355" cy="1547495"/>
            </a:xfrm>
            <a:prstGeom prst="rect">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sp>
          <p:nvSpPr>
            <p:cNvPr id="13" name="文本框 12"/>
            <p:cNvSpPr txBox="1"/>
            <p:nvPr/>
          </p:nvSpPr>
          <p:spPr>
            <a:xfrm flipH="1">
              <a:off x="6760352" y="2474505"/>
              <a:ext cx="2222316" cy="830997"/>
            </a:xfrm>
            <a:prstGeom prst="rect">
              <a:avLst/>
            </a:prstGeom>
            <a:noFill/>
          </p:spPr>
          <p:txBody>
            <a:bodyPr wrap="square" rtlCol="0">
              <a:spAutoFit/>
            </a:bodyPr>
            <a:lstStyle/>
            <a:p>
              <a:r>
                <a:rPr lang="zh-CN" altLang="en-US" sz="4800" spc="-300" dirty="0">
                  <a:solidFill>
                    <a:schemeClr val="bg1"/>
                  </a:solidFill>
                  <a:latin typeface="Arial"/>
                  <a:ea typeface="华文新魏"/>
                  <a:cs typeface="+mn-ea"/>
                  <a:sym typeface="Arial"/>
                </a:rPr>
                <a:t>叁</a:t>
              </a:r>
            </a:p>
          </p:txBody>
        </p:sp>
        <p:pic>
          <p:nvPicPr>
            <p:cNvPr id="22" name="图片 21"/>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6601980" y="1638510"/>
              <a:ext cx="976112" cy="849258"/>
            </a:xfrm>
            <a:prstGeom prst="rect">
              <a:avLst/>
            </a:prstGeom>
          </p:spPr>
        </p:pic>
      </p:grpSp>
      <p:grpSp>
        <p:nvGrpSpPr>
          <p:cNvPr id="31" name="组合 30"/>
          <p:cNvGrpSpPr/>
          <p:nvPr/>
        </p:nvGrpSpPr>
        <p:grpSpPr>
          <a:xfrm>
            <a:off x="10338985" y="2250440"/>
            <a:ext cx="2351118" cy="2128385"/>
            <a:chOff x="9485545" y="2250440"/>
            <a:chExt cx="2351118" cy="2128385"/>
          </a:xfrm>
        </p:grpSpPr>
        <p:sp>
          <p:nvSpPr>
            <p:cNvPr id="2" name="矩形 1"/>
            <p:cNvSpPr/>
            <p:nvPr/>
          </p:nvSpPr>
          <p:spPr>
            <a:xfrm>
              <a:off x="9678670" y="2250440"/>
              <a:ext cx="681355" cy="1547495"/>
            </a:xfrm>
            <a:prstGeom prst="rect">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sp>
          <p:nvSpPr>
            <p:cNvPr id="14" name="文本框 13"/>
            <p:cNvSpPr txBox="1"/>
            <p:nvPr/>
          </p:nvSpPr>
          <p:spPr>
            <a:xfrm flipH="1">
              <a:off x="9614347" y="2474505"/>
              <a:ext cx="2222316" cy="830997"/>
            </a:xfrm>
            <a:prstGeom prst="rect">
              <a:avLst/>
            </a:prstGeom>
            <a:noFill/>
          </p:spPr>
          <p:txBody>
            <a:bodyPr wrap="square" rtlCol="0">
              <a:spAutoFit/>
            </a:bodyPr>
            <a:lstStyle/>
            <a:p>
              <a:r>
                <a:rPr lang="zh-CN" altLang="en-US" sz="4800" spc="-300" dirty="0">
                  <a:solidFill>
                    <a:schemeClr val="bg1"/>
                  </a:solidFill>
                  <a:latin typeface="Arial"/>
                  <a:ea typeface="华文新魏"/>
                  <a:cs typeface="+mn-ea"/>
                  <a:sym typeface="Arial"/>
                </a:rPr>
                <a:t>肆</a:t>
              </a:r>
            </a:p>
          </p:txBody>
        </p:sp>
        <p:pic>
          <p:nvPicPr>
            <p:cNvPr id="23" name="图片 22"/>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9485545" y="3529567"/>
              <a:ext cx="976112" cy="849258"/>
            </a:xfrm>
            <a:prstGeom prst="rect">
              <a:avLst/>
            </a:prstGeom>
          </p:spPr>
        </p:pic>
      </p:grpSp>
      <p:sp>
        <p:nvSpPr>
          <p:cNvPr id="24" name="文本框 23"/>
          <p:cNvSpPr txBox="1"/>
          <p:nvPr/>
        </p:nvSpPr>
        <p:spPr>
          <a:xfrm>
            <a:off x="895339" y="2543911"/>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sp>
        <p:nvSpPr>
          <p:cNvPr id="32" name="文本框 31"/>
          <p:cNvSpPr txBox="1"/>
          <p:nvPr/>
        </p:nvSpPr>
        <p:spPr>
          <a:xfrm>
            <a:off x="3568354" y="2543911"/>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sp>
        <p:nvSpPr>
          <p:cNvPr id="33" name="文本框 32"/>
          <p:cNvSpPr txBox="1"/>
          <p:nvPr/>
        </p:nvSpPr>
        <p:spPr>
          <a:xfrm>
            <a:off x="6445837" y="2487768"/>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sp>
        <p:nvSpPr>
          <p:cNvPr id="34" name="文本框 33"/>
          <p:cNvSpPr txBox="1"/>
          <p:nvPr/>
        </p:nvSpPr>
        <p:spPr>
          <a:xfrm>
            <a:off x="9319046" y="2474505"/>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250" fill="hold"/>
                                        <p:tgtEl>
                                          <p:spTgt spid="26"/>
                                        </p:tgtEl>
                                        <p:attrNameLst>
                                          <p:attrName>ppt_x</p:attrName>
                                        </p:attrNameLst>
                                      </p:cBhvr>
                                      <p:tavLst>
                                        <p:tav tm="0">
                                          <p:val>
                                            <p:strVal val="#ppt_x"/>
                                          </p:val>
                                        </p:tav>
                                        <p:tav tm="100000">
                                          <p:val>
                                            <p:strVal val="#ppt_x"/>
                                          </p:val>
                                        </p:tav>
                                      </p:tavLst>
                                    </p:anim>
                                    <p:anim calcmode="lin" valueType="num">
                                      <p:cBhvr additive="base">
                                        <p:cTn id="8" dur="125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250" fill="hold"/>
                                        <p:tgtEl>
                                          <p:spTgt spid="27"/>
                                        </p:tgtEl>
                                        <p:attrNameLst>
                                          <p:attrName>ppt_x</p:attrName>
                                        </p:attrNameLst>
                                      </p:cBhvr>
                                      <p:tavLst>
                                        <p:tav tm="0">
                                          <p:val>
                                            <p:strVal val="#ppt_x"/>
                                          </p:val>
                                        </p:tav>
                                        <p:tav tm="100000">
                                          <p:val>
                                            <p:strVal val="#ppt_x"/>
                                          </p:val>
                                        </p:tav>
                                      </p:tavLst>
                                    </p:anim>
                                    <p:anim calcmode="lin" valueType="num">
                                      <p:cBhvr additive="base">
                                        <p:cTn id="12" dur="125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250" fill="hold"/>
                                        <p:tgtEl>
                                          <p:spTgt spid="30"/>
                                        </p:tgtEl>
                                        <p:attrNameLst>
                                          <p:attrName>ppt_x</p:attrName>
                                        </p:attrNameLst>
                                      </p:cBhvr>
                                      <p:tavLst>
                                        <p:tav tm="0">
                                          <p:val>
                                            <p:strVal val="#ppt_x"/>
                                          </p:val>
                                        </p:tav>
                                        <p:tav tm="100000">
                                          <p:val>
                                            <p:strVal val="#ppt_x"/>
                                          </p:val>
                                        </p:tav>
                                      </p:tavLst>
                                    </p:anim>
                                    <p:anim calcmode="lin" valueType="num">
                                      <p:cBhvr additive="base">
                                        <p:cTn id="16" dur="125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250" fill="hold"/>
                                        <p:tgtEl>
                                          <p:spTgt spid="31"/>
                                        </p:tgtEl>
                                        <p:attrNameLst>
                                          <p:attrName>ppt_x</p:attrName>
                                        </p:attrNameLst>
                                      </p:cBhvr>
                                      <p:tavLst>
                                        <p:tav tm="0">
                                          <p:val>
                                            <p:strVal val="#ppt_x"/>
                                          </p:val>
                                        </p:tav>
                                        <p:tav tm="100000">
                                          <p:val>
                                            <p:strVal val="#ppt_x"/>
                                          </p:val>
                                        </p:tav>
                                      </p:tavLst>
                                    </p:anim>
                                    <p:anim calcmode="lin" valueType="num">
                                      <p:cBhvr additive="base">
                                        <p:cTn id="20" dur="1250" fill="hold"/>
                                        <p:tgtEl>
                                          <p:spTgt spid="31"/>
                                        </p:tgtEl>
                                        <p:attrNameLst>
                                          <p:attrName>ppt_y</p:attrName>
                                        </p:attrNameLst>
                                      </p:cBhvr>
                                      <p:tavLst>
                                        <p:tav tm="0">
                                          <p:val>
                                            <p:strVal val="1+#ppt_h/2"/>
                                          </p:val>
                                        </p:tav>
                                        <p:tav tm="100000">
                                          <p:val>
                                            <p:strVal val="#ppt_y"/>
                                          </p:val>
                                        </p:tav>
                                      </p:tavLst>
                                    </p:anim>
                                  </p:childTnLst>
                                </p:cTn>
                              </p:par>
                              <p:par>
                                <p:cTn id="21" presetID="23" presetClass="entr" presetSubtype="528" fill="hold" grpId="0" nodeType="withEffect">
                                  <p:stCondLst>
                                    <p:cond delay="1250"/>
                                  </p:stCondLst>
                                  <p:iterate type="lt">
                                    <p:tmPct val="5000"/>
                                  </p:iterate>
                                  <p:childTnLst>
                                    <p:set>
                                      <p:cBhvr>
                                        <p:cTn id="22" dur="1" fill="hold">
                                          <p:stCondLst>
                                            <p:cond delay="0"/>
                                          </p:stCondLst>
                                        </p:cTn>
                                        <p:tgtEl>
                                          <p:spTgt spid="24"/>
                                        </p:tgtEl>
                                        <p:attrNameLst>
                                          <p:attrName>style.visibility</p:attrName>
                                        </p:attrNameLst>
                                      </p:cBhvr>
                                      <p:to>
                                        <p:strVal val="visible"/>
                                      </p:to>
                                    </p:set>
                                    <p:anim to="" calcmode="lin" valueType="num">
                                      <p:cBhvr>
                                        <p:cTn id="23" dur="1000" fill="hold">
                                          <p:stCondLst>
                                            <p:cond delay="0"/>
                                          </p:stCondLst>
                                        </p:cTn>
                                        <p:tgtEl>
                                          <p:spTgt spid="24"/>
                                        </p:tgtEl>
                                        <p:attrNameLst>
                                          <p:attrName>ppt_x</p:attrName>
                                        </p:attrNameLst>
                                      </p:cBhvr>
                                      <p:tavLst>
                                        <p:tav tm="0" fmla="#ppt_x+(8/9)*(#ppt_x-(#ppt_x-#ppt_w/2))*((1.5-1.5*$)^2-(1.5-1.5*$)^3)">
                                          <p:val>
                                            <p:fltVal val="0"/>
                                          </p:val>
                                        </p:tav>
                                        <p:tav tm="100000">
                                          <p:val>
                                            <p:fltVal val="1"/>
                                          </p:val>
                                        </p:tav>
                                      </p:tavLst>
                                    </p:anim>
                                    <p:anim to="" calcmode="lin" valueType="num">
                                      <p:cBhvr>
                                        <p:cTn id="24" dur="1000" fill="hold">
                                          <p:stCondLst>
                                            <p:cond delay="0"/>
                                          </p:stCondLst>
                                        </p:cTn>
                                        <p:tgtEl>
                                          <p:spTgt spid="24"/>
                                        </p:tgtEl>
                                        <p:attrNameLst>
                                          <p:attrName>ppt_y</p:attrName>
                                        </p:attrNameLst>
                                      </p:cBhvr>
                                      <p:tavLst>
                                        <p:tav tm="0" fmla="#ppt_y+(8/9)*(#ppt_y-(#ppt_y+#ppt_h/2))*((1.5-1.5*$)^2-(1.5-1.5*$)^3)">
                                          <p:val>
                                            <p:fltVal val="0"/>
                                          </p:val>
                                        </p:tav>
                                        <p:tav tm="100000">
                                          <p:val>
                                            <p:fltVal val="1"/>
                                          </p:val>
                                        </p:tav>
                                      </p:tavLst>
                                    </p:anim>
                                    <p:anim to="" calcmode="lin" valueType="num">
                                      <p:cBhvr>
                                        <p:cTn id="25" dur="1000" fill="hold">
                                          <p:stCondLst>
                                            <p:cond delay="0"/>
                                          </p:stCondLst>
                                        </p:cTn>
                                        <p:tgtEl>
                                          <p:spTgt spid="24"/>
                                        </p:tgtEl>
                                        <p:attrNameLst>
                                          <p:attrName>ppt_w</p:attrName>
                                        </p:attrNameLst>
                                      </p:cBhvr>
                                      <p:tavLst>
                                        <p:tav tm="0" fmla="#ppt_w+(8/9)*(#ppt_w-0)*((1.5-1.5*$)^2-(1.5-1.5*$)^3)">
                                          <p:val>
                                            <p:fltVal val="0"/>
                                          </p:val>
                                        </p:tav>
                                        <p:tav tm="100000">
                                          <p:val>
                                            <p:fltVal val="1"/>
                                          </p:val>
                                        </p:tav>
                                      </p:tavLst>
                                    </p:anim>
                                    <p:anim to="" calcmode="lin" valueType="num">
                                      <p:cBhvr>
                                        <p:cTn id="26" dur="1000" fill="hold">
                                          <p:stCondLst>
                                            <p:cond delay="0"/>
                                          </p:stCondLst>
                                        </p:cTn>
                                        <p:tgtEl>
                                          <p:spTgt spid="24"/>
                                        </p:tgtEl>
                                        <p:attrNameLst>
                                          <p:attrName>ppt_h</p:attrName>
                                        </p:attrNameLst>
                                      </p:cBhvr>
                                      <p:tavLst>
                                        <p:tav tm="0" fmla="#ppt_h+(8/9)*(#ppt_h-0)*((1.5-1.5*$)^2-(1.5-1.5*$)^3)">
                                          <p:val>
                                            <p:fltVal val="0"/>
                                          </p:val>
                                        </p:tav>
                                        <p:tav tm="100000">
                                          <p:val>
                                            <p:fltVal val="1"/>
                                          </p:val>
                                        </p:tav>
                                      </p:tavLst>
                                    </p:anim>
                                  </p:childTnLst>
                                </p:cTn>
                              </p:par>
                              <p:par>
                                <p:cTn id="27" presetID="23" presetClass="entr" presetSubtype="528" fill="hold" grpId="0" nodeType="withEffect">
                                  <p:stCondLst>
                                    <p:cond delay="1250"/>
                                  </p:stCondLst>
                                  <p:iterate type="lt">
                                    <p:tmPct val="5000"/>
                                  </p:iterate>
                                  <p:childTnLst>
                                    <p:set>
                                      <p:cBhvr>
                                        <p:cTn id="28" dur="1" fill="hold">
                                          <p:stCondLst>
                                            <p:cond delay="0"/>
                                          </p:stCondLst>
                                        </p:cTn>
                                        <p:tgtEl>
                                          <p:spTgt spid="32"/>
                                        </p:tgtEl>
                                        <p:attrNameLst>
                                          <p:attrName>style.visibility</p:attrName>
                                        </p:attrNameLst>
                                      </p:cBhvr>
                                      <p:to>
                                        <p:strVal val="visible"/>
                                      </p:to>
                                    </p:set>
                                    <p:anim to="" calcmode="lin" valueType="num">
                                      <p:cBhvr>
                                        <p:cTn id="29" dur="1000" fill="hold">
                                          <p:stCondLst>
                                            <p:cond delay="0"/>
                                          </p:stCondLst>
                                        </p:cTn>
                                        <p:tgtEl>
                                          <p:spTgt spid="32"/>
                                        </p:tgtEl>
                                        <p:attrNameLst>
                                          <p:attrName>ppt_x</p:attrName>
                                        </p:attrNameLst>
                                      </p:cBhvr>
                                      <p:tavLst>
                                        <p:tav tm="0" fmla="#ppt_x+(8/9)*(#ppt_x-(#ppt_x-#ppt_w/2))*((1.5-1.5*$)^2-(1.5-1.5*$)^3)">
                                          <p:val>
                                            <p:fltVal val="0"/>
                                          </p:val>
                                        </p:tav>
                                        <p:tav tm="100000">
                                          <p:val>
                                            <p:fltVal val="1"/>
                                          </p:val>
                                        </p:tav>
                                      </p:tavLst>
                                    </p:anim>
                                    <p:anim to="" calcmode="lin" valueType="num">
                                      <p:cBhvr>
                                        <p:cTn id="30" dur="1000" fill="hold">
                                          <p:stCondLst>
                                            <p:cond delay="0"/>
                                          </p:stCondLst>
                                        </p:cTn>
                                        <p:tgtEl>
                                          <p:spTgt spid="32"/>
                                        </p:tgtEl>
                                        <p:attrNameLst>
                                          <p:attrName>ppt_y</p:attrName>
                                        </p:attrNameLst>
                                      </p:cBhvr>
                                      <p:tavLst>
                                        <p:tav tm="0" fmla="#ppt_y+(8/9)*(#ppt_y-(#ppt_y+#ppt_h/2))*((1.5-1.5*$)^2-(1.5-1.5*$)^3)">
                                          <p:val>
                                            <p:fltVal val="0"/>
                                          </p:val>
                                        </p:tav>
                                        <p:tav tm="100000">
                                          <p:val>
                                            <p:fltVal val="1"/>
                                          </p:val>
                                        </p:tav>
                                      </p:tavLst>
                                    </p:anim>
                                    <p:anim to="" calcmode="lin" valueType="num">
                                      <p:cBhvr>
                                        <p:cTn id="31" dur="1000" fill="hold">
                                          <p:stCondLst>
                                            <p:cond delay="0"/>
                                          </p:stCondLst>
                                        </p:cTn>
                                        <p:tgtEl>
                                          <p:spTgt spid="32"/>
                                        </p:tgtEl>
                                        <p:attrNameLst>
                                          <p:attrName>ppt_w</p:attrName>
                                        </p:attrNameLst>
                                      </p:cBhvr>
                                      <p:tavLst>
                                        <p:tav tm="0" fmla="#ppt_w+(8/9)*(#ppt_w-0)*((1.5-1.5*$)^2-(1.5-1.5*$)^3)">
                                          <p:val>
                                            <p:fltVal val="0"/>
                                          </p:val>
                                        </p:tav>
                                        <p:tav tm="100000">
                                          <p:val>
                                            <p:fltVal val="1"/>
                                          </p:val>
                                        </p:tav>
                                      </p:tavLst>
                                    </p:anim>
                                    <p:anim to="" calcmode="lin" valueType="num">
                                      <p:cBhvr>
                                        <p:cTn id="32" dur="1000" fill="hold">
                                          <p:stCondLst>
                                            <p:cond delay="0"/>
                                          </p:stCondLst>
                                        </p:cTn>
                                        <p:tgtEl>
                                          <p:spTgt spid="32"/>
                                        </p:tgtEl>
                                        <p:attrNameLst>
                                          <p:attrName>ppt_h</p:attrName>
                                        </p:attrNameLst>
                                      </p:cBhvr>
                                      <p:tavLst>
                                        <p:tav tm="0" fmla="#ppt_h+(8/9)*(#ppt_h-0)*((1.5-1.5*$)^2-(1.5-1.5*$)^3)">
                                          <p:val>
                                            <p:fltVal val="0"/>
                                          </p:val>
                                        </p:tav>
                                        <p:tav tm="100000">
                                          <p:val>
                                            <p:fltVal val="1"/>
                                          </p:val>
                                        </p:tav>
                                      </p:tavLst>
                                    </p:anim>
                                  </p:childTnLst>
                                </p:cTn>
                              </p:par>
                              <p:par>
                                <p:cTn id="33" presetID="23" presetClass="entr" presetSubtype="528" fill="hold" grpId="0" nodeType="withEffect">
                                  <p:stCondLst>
                                    <p:cond delay="1250"/>
                                  </p:stCondLst>
                                  <p:iterate type="lt">
                                    <p:tmPct val="5000"/>
                                  </p:iterate>
                                  <p:childTnLst>
                                    <p:set>
                                      <p:cBhvr>
                                        <p:cTn id="34" dur="1" fill="hold">
                                          <p:stCondLst>
                                            <p:cond delay="0"/>
                                          </p:stCondLst>
                                        </p:cTn>
                                        <p:tgtEl>
                                          <p:spTgt spid="33"/>
                                        </p:tgtEl>
                                        <p:attrNameLst>
                                          <p:attrName>style.visibility</p:attrName>
                                        </p:attrNameLst>
                                      </p:cBhvr>
                                      <p:to>
                                        <p:strVal val="visible"/>
                                      </p:to>
                                    </p:set>
                                    <p:anim to="" calcmode="lin" valueType="num">
                                      <p:cBhvr>
                                        <p:cTn id="35" dur="1000" fill="hold">
                                          <p:stCondLst>
                                            <p:cond delay="0"/>
                                          </p:stCondLst>
                                        </p:cTn>
                                        <p:tgtEl>
                                          <p:spTgt spid="33"/>
                                        </p:tgtEl>
                                        <p:attrNameLst>
                                          <p:attrName>ppt_x</p:attrName>
                                        </p:attrNameLst>
                                      </p:cBhvr>
                                      <p:tavLst>
                                        <p:tav tm="0" fmla="#ppt_x+(8/9)*(#ppt_x-(#ppt_x-#ppt_w/2))*((1.5-1.5*$)^2-(1.5-1.5*$)^3)">
                                          <p:val>
                                            <p:fltVal val="0"/>
                                          </p:val>
                                        </p:tav>
                                        <p:tav tm="100000">
                                          <p:val>
                                            <p:fltVal val="1"/>
                                          </p:val>
                                        </p:tav>
                                      </p:tavLst>
                                    </p:anim>
                                    <p:anim to="" calcmode="lin" valueType="num">
                                      <p:cBhvr>
                                        <p:cTn id="36" dur="1000" fill="hold">
                                          <p:stCondLst>
                                            <p:cond delay="0"/>
                                          </p:stCondLst>
                                        </p:cTn>
                                        <p:tgtEl>
                                          <p:spTgt spid="33"/>
                                        </p:tgtEl>
                                        <p:attrNameLst>
                                          <p:attrName>ppt_y</p:attrName>
                                        </p:attrNameLst>
                                      </p:cBhvr>
                                      <p:tavLst>
                                        <p:tav tm="0" fmla="#ppt_y+(8/9)*(#ppt_y-(#ppt_y+#ppt_h/2))*((1.5-1.5*$)^2-(1.5-1.5*$)^3)">
                                          <p:val>
                                            <p:fltVal val="0"/>
                                          </p:val>
                                        </p:tav>
                                        <p:tav tm="100000">
                                          <p:val>
                                            <p:fltVal val="1"/>
                                          </p:val>
                                        </p:tav>
                                      </p:tavLst>
                                    </p:anim>
                                    <p:anim to="" calcmode="lin" valueType="num">
                                      <p:cBhvr>
                                        <p:cTn id="37" dur="1000" fill="hold">
                                          <p:stCondLst>
                                            <p:cond delay="0"/>
                                          </p:stCondLst>
                                        </p:cTn>
                                        <p:tgtEl>
                                          <p:spTgt spid="33"/>
                                        </p:tgtEl>
                                        <p:attrNameLst>
                                          <p:attrName>ppt_w</p:attrName>
                                        </p:attrNameLst>
                                      </p:cBhvr>
                                      <p:tavLst>
                                        <p:tav tm="0" fmla="#ppt_w+(8/9)*(#ppt_w-0)*((1.5-1.5*$)^2-(1.5-1.5*$)^3)">
                                          <p:val>
                                            <p:fltVal val="0"/>
                                          </p:val>
                                        </p:tav>
                                        <p:tav tm="100000">
                                          <p:val>
                                            <p:fltVal val="1"/>
                                          </p:val>
                                        </p:tav>
                                      </p:tavLst>
                                    </p:anim>
                                    <p:anim to="" calcmode="lin" valueType="num">
                                      <p:cBhvr>
                                        <p:cTn id="38" dur="1000" fill="hold">
                                          <p:stCondLst>
                                            <p:cond delay="0"/>
                                          </p:stCondLst>
                                        </p:cTn>
                                        <p:tgtEl>
                                          <p:spTgt spid="33"/>
                                        </p:tgtEl>
                                        <p:attrNameLst>
                                          <p:attrName>ppt_h</p:attrName>
                                        </p:attrNameLst>
                                      </p:cBhvr>
                                      <p:tavLst>
                                        <p:tav tm="0" fmla="#ppt_h+(8/9)*(#ppt_h-0)*((1.5-1.5*$)^2-(1.5-1.5*$)^3)">
                                          <p:val>
                                            <p:fltVal val="0"/>
                                          </p:val>
                                        </p:tav>
                                        <p:tav tm="100000">
                                          <p:val>
                                            <p:fltVal val="1"/>
                                          </p:val>
                                        </p:tav>
                                      </p:tavLst>
                                    </p:anim>
                                  </p:childTnLst>
                                </p:cTn>
                              </p:par>
                              <p:par>
                                <p:cTn id="39" presetID="23" presetClass="entr" presetSubtype="528" fill="hold" grpId="0" nodeType="withEffect">
                                  <p:stCondLst>
                                    <p:cond delay="1250"/>
                                  </p:stCondLst>
                                  <p:iterate type="lt">
                                    <p:tmPct val="5000"/>
                                  </p:iterate>
                                  <p:childTnLst>
                                    <p:set>
                                      <p:cBhvr>
                                        <p:cTn id="40" dur="1" fill="hold">
                                          <p:stCondLst>
                                            <p:cond delay="0"/>
                                          </p:stCondLst>
                                        </p:cTn>
                                        <p:tgtEl>
                                          <p:spTgt spid="34"/>
                                        </p:tgtEl>
                                        <p:attrNameLst>
                                          <p:attrName>style.visibility</p:attrName>
                                        </p:attrNameLst>
                                      </p:cBhvr>
                                      <p:to>
                                        <p:strVal val="visible"/>
                                      </p:to>
                                    </p:set>
                                    <p:anim to="" calcmode="lin" valueType="num">
                                      <p:cBhvr>
                                        <p:cTn id="41" dur="1000" fill="hold">
                                          <p:stCondLst>
                                            <p:cond delay="0"/>
                                          </p:stCondLst>
                                        </p:cTn>
                                        <p:tgtEl>
                                          <p:spTgt spid="34"/>
                                        </p:tgtEl>
                                        <p:attrNameLst>
                                          <p:attrName>ppt_x</p:attrName>
                                        </p:attrNameLst>
                                      </p:cBhvr>
                                      <p:tavLst>
                                        <p:tav tm="0" fmla="#ppt_x+(8/9)*(#ppt_x-(#ppt_x-#ppt_w/2))*((1.5-1.5*$)^2-(1.5-1.5*$)^3)">
                                          <p:val>
                                            <p:fltVal val="0"/>
                                          </p:val>
                                        </p:tav>
                                        <p:tav tm="100000">
                                          <p:val>
                                            <p:fltVal val="1"/>
                                          </p:val>
                                        </p:tav>
                                      </p:tavLst>
                                    </p:anim>
                                    <p:anim to="" calcmode="lin" valueType="num">
                                      <p:cBhvr>
                                        <p:cTn id="42" dur="1000" fill="hold">
                                          <p:stCondLst>
                                            <p:cond delay="0"/>
                                          </p:stCondLst>
                                        </p:cTn>
                                        <p:tgtEl>
                                          <p:spTgt spid="34"/>
                                        </p:tgtEl>
                                        <p:attrNameLst>
                                          <p:attrName>ppt_y</p:attrName>
                                        </p:attrNameLst>
                                      </p:cBhvr>
                                      <p:tavLst>
                                        <p:tav tm="0" fmla="#ppt_y+(8/9)*(#ppt_y-(#ppt_y+#ppt_h/2))*((1.5-1.5*$)^2-(1.5-1.5*$)^3)">
                                          <p:val>
                                            <p:fltVal val="0"/>
                                          </p:val>
                                        </p:tav>
                                        <p:tav tm="100000">
                                          <p:val>
                                            <p:fltVal val="1"/>
                                          </p:val>
                                        </p:tav>
                                      </p:tavLst>
                                    </p:anim>
                                    <p:anim to="" calcmode="lin" valueType="num">
                                      <p:cBhvr>
                                        <p:cTn id="43" dur="1000" fill="hold">
                                          <p:stCondLst>
                                            <p:cond delay="0"/>
                                          </p:stCondLst>
                                        </p:cTn>
                                        <p:tgtEl>
                                          <p:spTgt spid="34"/>
                                        </p:tgtEl>
                                        <p:attrNameLst>
                                          <p:attrName>ppt_w</p:attrName>
                                        </p:attrNameLst>
                                      </p:cBhvr>
                                      <p:tavLst>
                                        <p:tav tm="0" fmla="#ppt_w+(8/9)*(#ppt_w-0)*((1.5-1.5*$)^2-(1.5-1.5*$)^3)">
                                          <p:val>
                                            <p:fltVal val="0"/>
                                          </p:val>
                                        </p:tav>
                                        <p:tav tm="100000">
                                          <p:val>
                                            <p:fltVal val="1"/>
                                          </p:val>
                                        </p:tav>
                                      </p:tavLst>
                                    </p:anim>
                                    <p:anim to="" calcmode="lin" valueType="num">
                                      <p:cBhvr>
                                        <p:cTn id="44" dur="1000" fill="hold">
                                          <p:stCondLst>
                                            <p:cond delay="0"/>
                                          </p:stCondLst>
                                        </p:cTn>
                                        <p:tgtEl>
                                          <p:spTgt spid="34"/>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042262" y="4045527"/>
            <a:ext cx="1913188" cy="2812473"/>
          </a:xfrm>
          <a:prstGeom prst="rect">
            <a:avLst/>
          </a:prstGeom>
        </p:spPr>
      </p:pic>
      <p:sp>
        <p:nvSpPr>
          <p:cNvPr id="14" name="矩形 13"/>
          <p:cNvSpPr/>
          <p:nvPr/>
        </p:nvSpPr>
        <p:spPr>
          <a:xfrm>
            <a:off x="5406421" y="1973304"/>
            <a:ext cx="1415773" cy="1569660"/>
          </a:xfrm>
          <a:prstGeom prst="rect">
            <a:avLst/>
          </a:prstGeom>
        </p:spPr>
        <p:txBody>
          <a:bodyPr vert="horz" wrap="none">
            <a:spAutoFit/>
          </a:bodyPr>
          <a:lstStyle/>
          <a:p>
            <a:pPr algn="ctr"/>
            <a:r>
              <a:rPr lang="zh-CN" altLang="en-US" sz="9600" dirty="0">
                <a:solidFill>
                  <a:schemeClr val="tx1">
                    <a:lumMod val="85000"/>
                    <a:lumOff val="15000"/>
                  </a:schemeClr>
                </a:solidFill>
                <a:latin typeface="Arial"/>
                <a:ea typeface="华文新魏"/>
                <a:cs typeface="+mn-ea"/>
                <a:sym typeface="Arial"/>
              </a:rPr>
              <a:t>叁</a:t>
            </a:r>
          </a:p>
        </p:txBody>
      </p:sp>
      <p:pic>
        <p:nvPicPr>
          <p:cNvPr id="15" name="图片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97668" y="2732164"/>
            <a:ext cx="1039572" cy="6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93972" y="1937875"/>
            <a:ext cx="1001483" cy="5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907157" y="3486178"/>
            <a:ext cx="4414302"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6000" spc="300" dirty="0">
                <a:solidFill>
                  <a:schemeClr val="bg2">
                    <a:lumMod val="10000"/>
                  </a:schemeClr>
                </a:solidFill>
                <a:latin typeface="Arial"/>
                <a:ea typeface="华文新魏"/>
                <a:cs typeface="+mn-ea"/>
                <a:sym typeface="Arial"/>
              </a:rPr>
              <a:t>教学实施</a:t>
            </a:r>
          </a:p>
        </p:txBody>
      </p:sp>
      <p:sp>
        <p:nvSpPr>
          <p:cNvPr id="18" name="TextBox 19"/>
          <p:cNvSpPr txBox="1"/>
          <p:nvPr/>
        </p:nvSpPr>
        <p:spPr>
          <a:xfrm>
            <a:off x="5010660" y="4719684"/>
            <a:ext cx="2207296" cy="289611"/>
          </a:xfrm>
          <a:prstGeom prst="rect">
            <a:avLst/>
          </a:prstGeom>
          <a:noFill/>
        </p:spPr>
        <p:txBody>
          <a:bodyPr wrap="none" lIns="42970" tIns="21485" rIns="42970" bIns="21485" rtlCol="0">
            <a:spAutoFit/>
          </a:bodyPr>
          <a:lstStyle/>
          <a:p>
            <a:pPr algn="ctr"/>
            <a:r>
              <a:rPr lang="en-US" altLang="zh-CN" sz="1600" spc="600" dirty="0">
                <a:solidFill>
                  <a:schemeClr val="tx1">
                    <a:lumMod val="75000"/>
                    <a:lumOff val="25000"/>
                  </a:schemeClr>
                </a:solidFill>
                <a:latin typeface="Arial"/>
                <a:ea typeface="华文新魏"/>
                <a:cs typeface="+mn-ea"/>
                <a:sym typeface="Arial"/>
              </a:rPr>
              <a:t>THE PART 03</a:t>
            </a:r>
          </a:p>
        </p:txBody>
      </p:sp>
      <p:pic>
        <p:nvPicPr>
          <p:cNvPr id="12" name="图片 11"/>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80542" y="1643875"/>
            <a:ext cx="1001484" cy="710392"/>
          </a:xfrm>
          <a:prstGeom prst="rect">
            <a:avLst/>
          </a:prstGeom>
        </p:spPr>
      </p:pic>
      <p:pic>
        <p:nvPicPr>
          <p:cNvPr id="13" name="图片 12"/>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931" y="4213976"/>
            <a:ext cx="976112" cy="849258"/>
          </a:xfrm>
          <a:prstGeom prst="rect">
            <a:avLst/>
          </a:prstGeom>
        </p:spPr>
      </p:pic>
      <p:sp>
        <p:nvSpPr>
          <p:cNvPr id="21" name="文本框 2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p:cNvSpPr txBox="1"/>
          <p:nvPr/>
        </p:nvSpPr>
        <p:spPr>
          <a:xfrm>
            <a:off x="5196290" y="5032606"/>
            <a:ext cx="1846659" cy="881828"/>
          </a:xfrm>
          <a:prstGeom prst="rect">
            <a:avLst/>
          </a:prstGeom>
        </p:spPr>
        <p:txBody>
          <a:bodyPr vert="eaVert" wrap="square">
            <a:spAutoFit/>
          </a:bodyPr>
          <a:lstStyle>
            <a:defPPr>
              <a:defRPr lang="zh-CN"/>
            </a:defPPr>
            <a:lvl1pPr>
              <a:lnSpc>
                <a:spcPct val="150000"/>
              </a:lnSpc>
              <a:defRPr sz="1200">
                <a:solidFill>
                  <a:schemeClr val="tx1">
                    <a:lumMod val="85000"/>
                    <a:lumOff val="15000"/>
                  </a:schemeClr>
                </a:solidFill>
                <a:latin typeface="楷体" panose="02010609060101010101" pitchFamily="49" charset="-122"/>
                <a:ea typeface="楷体" panose="02010609060101010101" pitchFamily="49" charset="-122"/>
                <a:cs typeface="Gen Jyuu Gothic P Normal" panose="020B0202020203020207" pitchFamily="34" charset="-128"/>
              </a:defRPr>
            </a:lvl1pPr>
          </a:lstStyle>
          <a:p>
            <a:r>
              <a:rPr lang="zh-CN" altLang="en-US" dirty="0">
                <a:solidFill>
                  <a:schemeClr val="tx1">
                    <a:lumMod val="65000"/>
                    <a:lumOff val="35000"/>
                  </a:schemeClr>
                </a:solidFill>
                <a:latin typeface="Arial"/>
                <a:ea typeface="华文新魏"/>
                <a:cs typeface="+mn-ea"/>
                <a:sym typeface="Arial"/>
              </a:rPr>
              <a:t>教学实施一教学实施二教学实施三教学实施四教学实施五教学实施六</a:t>
            </a:r>
          </a:p>
        </p:txBody>
      </p:sp>
      <p:pic>
        <p:nvPicPr>
          <p:cNvPr id="26" name="图片 25"/>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30479"/>
            <a:ext cx="4523663" cy="4125710"/>
          </a:xfrm>
          <a:prstGeom prst="rect">
            <a:avLst/>
          </a:prstGeom>
        </p:spPr>
      </p:pic>
      <p:pic>
        <p:nvPicPr>
          <p:cNvPr id="27" name="图片 26"/>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31097" y="1308736"/>
            <a:ext cx="794164" cy="916035"/>
          </a:xfrm>
          <a:prstGeom prst="rect">
            <a:avLst/>
          </a:prstGeom>
        </p:spPr>
      </p:pic>
      <p:pic>
        <p:nvPicPr>
          <p:cNvPr id="28" name="图片 27"/>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599683" y="1308736"/>
            <a:ext cx="851202" cy="7931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 presetClass="entr" presetSubtype="4"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par>
                                <p:cTn id="25" presetID="12" presetClass="entr" presetSubtype="8" fill="hold"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p:tgtEl>
                                          <p:spTgt spid="16"/>
                                        </p:tgtEl>
                                        <p:attrNameLst>
                                          <p:attrName>ppt_x</p:attrName>
                                        </p:attrNameLst>
                                      </p:cBhvr>
                                      <p:tavLst>
                                        <p:tav tm="0">
                                          <p:val>
                                            <p:strVal val="#ppt_x-#ppt_w*1.125000"/>
                                          </p:val>
                                        </p:tav>
                                        <p:tav tm="100000">
                                          <p:val>
                                            <p:strVal val="#ppt_x"/>
                                          </p:val>
                                        </p:tav>
                                      </p:tavLst>
                                    </p:anim>
                                    <p:animEffect transition="in" filter="wipe(right)">
                                      <p:cBhvr>
                                        <p:cTn id="28" dur="1000"/>
                                        <p:tgtEl>
                                          <p:spTgt spid="16"/>
                                        </p:tgtEl>
                                      </p:cBhvr>
                                    </p:animEffect>
                                  </p:childTnLst>
                                </p:cTn>
                              </p:par>
                              <p:par>
                                <p:cTn id="29" presetID="12" presetClass="entr" presetSubtype="2" fill="hold"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p:tgtEl>
                                          <p:spTgt spid="15"/>
                                        </p:tgtEl>
                                        <p:attrNameLst>
                                          <p:attrName>ppt_x</p:attrName>
                                        </p:attrNameLst>
                                      </p:cBhvr>
                                      <p:tavLst>
                                        <p:tav tm="0">
                                          <p:val>
                                            <p:strVal val="#ppt_x+#ppt_w*1.125000"/>
                                          </p:val>
                                        </p:tav>
                                        <p:tav tm="100000">
                                          <p:val>
                                            <p:strVal val="#ppt_x"/>
                                          </p:val>
                                        </p:tav>
                                      </p:tavLst>
                                    </p:anim>
                                    <p:animEffect transition="in" filter="wipe(left)">
                                      <p:cBhvr>
                                        <p:cTn id="32" dur="1000"/>
                                        <p:tgtEl>
                                          <p:spTgt spid="15"/>
                                        </p:tgtEl>
                                      </p:cBhvr>
                                    </p:animEffect>
                                  </p:childTnLst>
                                </p:cTn>
                              </p:par>
                            </p:childTnLst>
                          </p:cTn>
                        </p:par>
                        <p:par>
                          <p:cTn id="33" fill="hold">
                            <p:stCondLst>
                              <p:cond delay="2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par>
                                <p:cTn id="38" presetID="26" presetClass="emph" presetSubtype="0" fill="hold" grpId="1" nodeType="withEffect">
                                  <p:stCondLst>
                                    <p:cond delay="500"/>
                                  </p:stCondLst>
                                  <p:iterate type="lt">
                                    <p:tmPct val="10000"/>
                                  </p:iterate>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childTnLst>
                          </p:cTn>
                        </p:par>
                        <p:par>
                          <p:cTn id="41" fill="hold">
                            <p:stCondLst>
                              <p:cond delay="4300"/>
                            </p:stCondLst>
                            <p:childTnLst>
                              <p:par>
                                <p:cTn id="42" presetID="23" presetClass="entr" presetSubtype="528" fill="hold" grpId="0" nodeType="afterEffect">
                                  <p:stCondLst>
                                    <p:cond delay="0"/>
                                  </p:stCondLst>
                                  <p:iterate type="lt">
                                    <p:tmPct val="5000"/>
                                  </p:iterate>
                                  <p:childTnLst>
                                    <p:set>
                                      <p:cBhvr>
                                        <p:cTn id="43" dur="1" fill="hold">
                                          <p:stCondLst>
                                            <p:cond delay="0"/>
                                          </p:stCondLst>
                                        </p:cTn>
                                        <p:tgtEl>
                                          <p:spTgt spid="18"/>
                                        </p:tgtEl>
                                        <p:attrNameLst>
                                          <p:attrName>style.visibility</p:attrName>
                                        </p:attrNameLst>
                                      </p:cBhvr>
                                      <p:to>
                                        <p:strVal val="visible"/>
                                      </p:to>
                                    </p:set>
                                    <p:anim to="" calcmode="lin" valueType="num">
                                      <p:cBhvr>
                                        <p:cTn id="44" dur="1000" fill="hold">
                                          <p:stCondLst>
                                            <p:cond delay="0"/>
                                          </p:stCondLst>
                                        </p:cTn>
                                        <p:tgtEl>
                                          <p:spTgt spid="18"/>
                                        </p:tgtEl>
                                        <p:attrNameLst>
                                          <p:attrName>ppt_x</p:attrName>
                                        </p:attrNameLst>
                                      </p:cBhvr>
                                      <p:tavLst>
                                        <p:tav tm="0" fmla="#ppt_x+(8/9)*(#ppt_x-(#ppt_x-#ppt_w/2))*((1.5-1.5*$)^2-(1.5-1.5*$)^3)">
                                          <p:val>
                                            <p:fltVal val="0"/>
                                          </p:val>
                                        </p:tav>
                                        <p:tav tm="100000">
                                          <p:val>
                                            <p:fltVal val="1"/>
                                          </p:val>
                                        </p:tav>
                                      </p:tavLst>
                                    </p:anim>
                                    <p:anim to="" calcmode="lin" valueType="num">
                                      <p:cBhvr>
                                        <p:cTn id="45" dur="1000" fill="hold">
                                          <p:stCondLst>
                                            <p:cond delay="0"/>
                                          </p:stCondLst>
                                        </p:cTn>
                                        <p:tgtEl>
                                          <p:spTgt spid="18"/>
                                        </p:tgtEl>
                                        <p:attrNameLst>
                                          <p:attrName>ppt_y</p:attrName>
                                        </p:attrNameLst>
                                      </p:cBhvr>
                                      <p:tavLst>
                                        <p:tav tm="0" fmla="#ppt_y+(8/9)*(#ppt_y-(#ppt_y+#ppt_h/2))*((1.5-1.5*$)^2-(1.5-1.5*$)^3)">
                                          <p:val>
                                            <p:fltVal val="0"/>
                                          </p:val>
                                        </p:tav>
                                        <p:tav tm="100000">
                                          <p:val>
                                            <p:fltVal val="1"/>
                                          </p:val>
                                        </p:tav>
                                      </p:tavLst>
                                    </p:anim>
                                    <p:anim to="" calcmode="lin" valueType="num">
                                      <p:cBhvr>
                                        <p:cTn id="46" dur="1000" fill="hold">
                                          <p:stCondLst>
                                            <p:cond delay="0"/>
                                          </p:stCondLst>
                                        </p:cTn>
                                        <p:tgtEl>
                                          <p:spTgt spid="18"/>
                                        </p:tgtEl>
                                        <p:attrNameLst>
                                          <p:attrName>ppt_w</p:attrName>
                                        </p:attrNameLst>
                                      </p:cBhvr>
                                      <p:tavLst>
                                        <p:tav tm="0" fmla="#ppt_w+(8/9)*(#ppt_w-0)*((1.5-1.5*$)^2-(1.5-1.5*$)^3)">
                                          <p:val>
                                            <p:fltVal val="0"/>
                                          </p:val>
                                        </p:tav>
                                        <p:tav tm="100000">
                                          <p:val>
                                            <p:fltVal val="1"/>
                                          </p:val>
                                        </p:tav>
                                      </p:tavLst>
                                    </p:anim>
                                    <p:anim to="" calcmode="lin" valueType="num">
                                      <p:cBhvr>
                                        <p:cTn id="47" dur="1000" fill="hold">
                                          <p:stCondLst>
                                            <p:cond delay="0"/>
                                          </p:stCondLst>
                                        </p:cTn>
                                        <p:tgtEl>
                                          <p:spTgt spid="18"/>
                                        </p:tgtEl>
                                        <p:attrNameLst>
                                          <p:attrName>ppt_h</p:attrName>
                                        </p:attrNameLst>
                                      </p:cBhvr>
                                      <p:tavLst>
                                        <p:tav tm="0" fmla="#ppt_h+(8/9)*(#ppt_h-0)*((1.5-1.5*$)^2-(1.5-1.5*$)^3)">
                                          <p:val>
                                            <p:fltVal val="0"/>
                                          </p:val>
                                        </p:tav>
                                        <p:tav tm="100000">
                                          <p:val>
                                            <p:fltVal val="1"/>
                                          </p:val>
                                        </p:tav>
                                      </p:tavLst>
                                    </p:anim>
                                  </p:childTnLst>
                                </p:cTn>
                              </p:par>
                              <p:par>
                                <p:cTn id="48" presetID="2" presetClass="entr" presetSubtype="3" decel="10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2000" fill="hold"/>
                                        <p:tgtEl>
                                          <p:spTgt spid="12"/>
                                        </p:tgtEl>
                                        <p:attrNameLst>
                                          <p:attrName>ppt_x</p:attrName>
                                        </p:attrNameLst>
                                      </p:cBhvr>
                                      <p:tavLst>
                                        <p:tav tm="0">
                                          <p:val>
                                            <p:strVal val="1+#ppt_w/2"/>
                                          </p:val>
                                        </p:tav>
                                        <p:tav tm="100000">
                                          <p:val>
                                            <p:strVal val="#ppt_x"/>
                                          </p:val>
                                        </p:tav>
                                      </p:tavLst>
                                    </p:anim>
                                    <p:anim calcmode="lin" valueType="num">
                                      <p:cBhvr additive="base">
                                        <p:cTn id="51" dur="2000" fill="hold"/>
                                        <p:tgtEl>
                                          <p:spTgt spid="12"/>
                                        </p:tgtEl>
                                        <p:attrNameLst>
                                          <p:attrName>ppt_y</p:attrName>
                                        </p:attrNameLst>
                                      </p:cBhvr>
                                      <p:tavLst>
                                        <p:tav tm="0">
                                          <p:val>
                                            <p:strVal val="0-#ppt_h/2"/>
                                          </p:val>
                                        </p:tav>
                                        <p:tav tm="100000">
                                          <p:val>
                                            <p:strVal val="#ppt_y"/>
                                          </p:val>
                                        </p:tav>
                                      </p:tavLst>
                                    </p:anim>
                                  </p:childTnLst>
                                </p:cTn>
                              </p:par>
                              <p:par>
                                <p:cTn id="52" presetID="2" presetClass="entr" presetSubtype="12" decel="10000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2000" fill="hold"/>
                                        <p:tgtEl>
                                          <p:spTgt spid="13"/>
                                        </p:tgtEl>
                                        <p:attrNameLst>
                                          <p:attrName>ppt_x</p:attrName>
                                        </p:attrNameLst>
                                      </p:cBhvr>
                                      <p:tavLst>
                                        <p:tav tm="0">
                                          <p:val>
                                            <p:strVal val="0-#ppt_w/2"/>
                                          </p:val>
                                        </p:tav>
                                        <p:tav tm="100000">
                                          <p:val>
                                            <p:strVal val="#ppt_x"/>
                                          </p:val>
                                        </p:tav>
                                      </p:tavLst>
                                    </p:anim>
                                    <p:anim calcmode="lin" valueType="num">
                                      <p:cBhvr additive="base">
                                        <p:cTn id="55" dur="2000" fill="hold"/>
                                        <p:tgtEl>
                                          <p:spTgt spid="13"/>
                                        </p:tgtEl>
                                        <p:attrNameLst>
                                          <p:attrName>ppt_y</p:attrName>
                                        </p:attrNameLst>
                                      </p:cBhvr>
                                      <p:tavLst>
                                        <p:tav tm="0">
                                          <p:val>
                                            <p:strVal val="1+#ppt_h/2"/>
                                          </p:val>
                                        </p:tav>
                                        <p:tav tm="100000">
                                          <p:val>
                                            <p:strVal val="#ppt_y"/>
                                          </p:val>
                                        </p:tav>
                                      </p:tavLst>
                                    </p:anim>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1"/>
                                        </p:tgtEl>
                                        <p:attrNameLst>
                                          <p:attrName>style.visibility</p:attrName>
                                        </p:attrNameLst>
                                      </p:cBhvr>
                                      <p:to>
                                        <p:strVal val="visible"/>
                                      </p:to>
                                    </p:set>
                                    <p:anim to="" calcmode="lin" valueType="num">
                                      <p:cBhvr>
                                        <p:cTn id="58"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59"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60"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61"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1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email">
            <a:extLst>
              <a:ext uri="{BEBA8EAE-BF5A-486C-A8C5-ECC9F3942E4B}">
                <a14:imgProps xmlns:a14="http://schemas.microsoft.com/office/drawing/2010/main">
                  <a14:imgLayer>
                    <a14:imgEffect>
                      <a14:colorTemperature colorTemp="5900"/>
                    </a14:imgEffect>
                    <a14:imgEffect>
                      <a14:saturation sat="33000"/>
                    </a14:imgEffect>
                  </a14:imgLayer>
                </a14:imgProps>
              </a:ext>
              <a:ext uri="{28A0092B-C50C-407E-A947-70E740481C1C}">
                <a14:useLocalDpi xmlns:a14="http://schemas.microsoft.com/office/drawing/2010/main"/>
              </a:ext>
            </a:extLst>
          </a:blip>
          <a:stretch>
            <a:fillRect/>
          </a:stretch>
        </p:blipFill>
        <p:spPr>
          <a:xfrm>
            <a:off x="2199690" y="-1197409"/>
            <a:ext cx="6432749" cy="8578071"/>
          </a:xfrm>
          <a:prstGeom prst="rect">
            <a:avLst/>
          </a:prstGeom>
        </p:spPr>
      </p:pic>
      <p:grpSp>
        <p:nvGrpSpPr>
          <p:cNvPr id="16" name="组合 15"/>
          <p:cNvGrpSpPr/>
          <p:nvPr/>
        </p:nvGrpSpPr>
        <p:grpSpPr>
          <a:xfrm>
            <a:off x="1805068" y="3309971"/>
            <a:ext cx="2845557" cy="1228475"/>
            <a:chOff x="1203920" y="1747550"/>
            <a:chExt cx="2861122" cy="1228475"/>
          </a:xfrm>
        </p:grpSpPr>
        <p:sp>
          <p:nvSpPr>
            <p:cNvPr id="17" name="文本框 16"/>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8" name="文本框 17"/>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19" name="组合 18"/>
          <p:cNvGrpSpPr/>
          <p:nvPr/>
        </p:nvGrpSpPr>
        <p:grpSpPr>
          <a:xfrm>
            <a:off x="6351646" y="4568004"/>
            <a:ext cx="2845557" cy="1228475"/>
            <a:chOff x="1203920" y="1747550"/>
            <a:chExt cx="2861122" cy="1228475"/>
          </a:xfrm>
        </p:grpSpPr>
        <p:sp>
          <p:nvSpPr>
            <p:cNvPr id="20" name="文本框 19"/>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1" name="文本框 20"/>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25" name="组合 24"/>
          <p:cNvGrpSpPr/>
          <p:nvPr/>
        </p:nvGrpSpPr>
        <p:grpSpPr>
          <a:xfrm>
            <a:off x="7541375" y="2217196"/>
            <a:ext cx="2845557" cy="1228475"/>
            <a:chOff x="1203920" y="1747550"/>
            <a:chExt cx="2861122" cy="1228475"/>
          </a:xfrm>
        </p:grpSpPr>
        <p:sp>
          <p:nvSpPr>
            <p:cNvPr id="26" name="文本框 25"/>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7" name="文本框 26"/>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
        <p:nvSpPr>
          <p:cNvPr id="28" name="文本框 27"/>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29" name="图片 28"/>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par>
                                <p:cTn id="11" presetID="2" presetClass="entr" presetSubtype="4" decel="10000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500" fill="hold"/>
                                        <p:tgtEl>
                                          <p:spTgt spid="16"/>
                                        </p:tgtEl>
                                        <p:attrNameLst>
                                          <p:attrName>ppt_x</p:attrName>
                                        </p:attrNameLst>
                                      </p:cBhvr>
                                      <p:tavLst>
                                        <p:tav tm="0">
                                          <p:val>
                                            <p:strVal val="#ppt_x"/>
                                          </p:val>
                                        </p:tav>
                                        <p:tav tm="100000">
                                          <p:val>
                                            <p:strVal val="#ppt_x"/>
                                          </p:val>
                                        </p:tav>
                                      </p:tavLst>
                                    </p:anim>
                                    <p:anim calcmode="lin" valueType="num">
                                      <p:cBhvr additive="base">
                                        <p:cTn id="14" dur="1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500" fill="hold"/>
                                        <p:tgtEl>
                                          <p:spTgt spid="19"/>
                                        </p:tgtEl>
                                        <p:attrNameLst>
                                          <p:attrName>ppt_x</p:attrName>
                                        </p:attrNameLst>
                                      </p:cBhvr>
                                      <p:tavLst>
                                        <p:tav tm="0">
                                          <p:val>
                                            <p:strVal val="#ppt_x"/>
                                          </p:val>
                                        </p:tav>
                                        <p:tav tm="100000">
                                          <p:val>
                                            <p:strVal val="#ppt_x"/>
                                          </p:val>
                                        </p:tav>
                                      </p:tavLst>
                                    </p:anim>
                                    <p:anim calcmode="lin" valueType="num">
                                      <p:cBhvr additive="base">
                                        <p:cTn id="18" dur="1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500" fill="hold"/>
                                        <p:tgtEl>
                                          <p:spTgt spid="25"/>
                                        </p:tgtEl>
                                        <p:attrNameLst>
                                          <p:attrName>ppt_x</p:attrName>
                                        </p:attrNameLst>
                                      </p:cBhvr>
                                      <p:tavLst>
                                        <p:tav tm="0">
                                          <p:val>
                                            <p:strVal val="#ppt_x"/>
                                          </p:val>
                                        </p:tav>
                                        <p:tav tm="100000">
                                          <p:val>
                                            <p:strVal val="#ppt_x"/>
                                          </p:val>
                                        </p:tav>
                                      </p:tavLst>
                                    </p:anim>
                                    <p:anim calcmode="lin" valueType="num">
                                      <p:cBhvr additive="base">
                                        <p:cTn id="22"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5" name="图片 1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grpSp>
        <p:nvGrpSpPr>
          <p:cNvPr id="11" name="组合 10"/>
          <p:cNvGrpSpPr/>
          <p:nvPr/>
        </p:nvGrpSpPr>
        <p:grpSpPr>
          <a:xfrm>
            <a:off x="659606" y="1030271"/>
            <a:ext cx="10872789" cy="2301098"/>
            <a:chOff x="659606" y="1030271"/>
            <a:chExt cx="10872789" cy="2301098"/>
          </a:xfrm>
        </p:grpSpPr>
        <p:sp>
          <p:nvSpPr>
            <p:cNvPr id="3" name="矩形 2" descr="e7d195523061f1c03666317325b3a25331a3ff6575ad3de35D20CE66331BF391ABBBA49479D671FC33A993E8B561D9C243CED51B425F3A925E375E702C5724D403CD75A21B6DB2D04DA790B8857345414FB01D43305A32265F601D67F3097532238CAC60CE02B6222EFE431ED3E884FAD87DB62004DC47EA97FFF54EB09AA75AB2935223662C05AA2DF25D2CDFFE16E2"/>
            <p:cNvSpPr/>
            <p:nvPr/>
          </p:nvSpPr>
          <p:spPr>
            <a:xfrm>
              <a:off x="659606" y="2033966"/>
              <a:ext cx="10872789" cy="1297403"/>
            </a:xfrm>
            <a:prstGeom prst="rect">
              <a:avLst/>
            </a:prstGeom>
            <a:gradFill flip="none" rotWithShape="1">
              <a:gsLst>
                <a:gs pos="0">
                  <a:srgbClr val="EBEDEA"/>
                </a:gs>
                <a:gs pos="99000">
                  <a:srgbClr val="EBEDEA"/>
                </a:gs>
              </a:gsLst>
              <a:lin ang="2700000" scaled="1"/>
              <a:tileRect/>
            </a:gradFill>
            <a:ln>
              <a:noFill/>
            </a:ln>
            <a:effectLst>
              <a:outerShdw blurRad="508000" dist="190500" dir="5400000" sx="90000" sy="9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327" y="1030271"/>
              <a:ext cx="10341346" cy="1297403"/>
            </a:xfrm>
            <a:prstGeom prst="rect">
              <a:avLst/>
            </a:prstGeom>
          </p:spPr>
        </p:pic>
      </p:grpSp>
      <p:sp>
        <p:nvSpPr>
          <p:cNvPr id="29" name="文本框 28"/>
          <p:cNvSpPr txBox="1"/>
          <p:nvPr/>
        </p:nvSpPr>
        <p:spPr>
          <a:xfrm>
            <a:off x="2713223" y="2417921"/>
            <a:ext cx="6765554" cy="732508"/>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pPr algn="ctr"/>
            <a:r>
              <a:rPr lang="zh-CN" altLang="en-US" sz="1600" dirty="0">
                <a:solidFill>
                  <a:schemeClr val="tx1">
                    <a:lumMod val="65000"/>
                    <a:lumOff val="35000"/>
                  </a:schemeClr>
                </a:solidFill>
                <a:latin typeface="Arial"/>
                <a:ea typeface="华文新魏"/>
                <a:sym typeface="Arial"/>
              </a:rPr>
              <a:t>点此输入内容或者复制您的内容在这里，通过复制您的文本后在此框中选择粘贴，并选择只保留文字</a:t>
            </a:r>
            <a:r>
              <a:rPr lang="en-US" altLang="zh-CN" sz="1600" dirty="0">
                <a:solidFill>
                  <a:schemeClr val="tx1">
                    <a:lumMod val="65000"/>
                    <a:lumOff val="35000"/>
                  </a:schemeClr>
                </a:solidFill>
                <a:latin typeface="Arial"/>
                <a:ea typeface="华文新魏"/>
                <a:sym typeface="Arial"/>
              </a:rPr>
              <a:t>,</a:t>
            </a:r>
            <a:r>
              <a:rPr lang="zh-CN" altLang="en-US" sz="1600" dirty="0">
                <a:solidFill>
                  <a:schemeClr val="tx1">
                    <a:lumMod val="65000"/>
                    <a:lumOff val="35000"/>
                  </a:schemeClr>
                </a:solidFill>
                <a:latin typeface="Arial"/>
                <a:ea typeface="华文新魏"/>
                <a:sym typeface="Arial"/>
              </a:rPr>
              <a:t>通过复制您的文本后在此框中选择粘贴</a:t>
            </a:r>
            <a:endParaRPr lang="en-US" altLang="zh-CN" sz="1600" dirty="0">
              <a:solidFill>
                <a:schemeClr val="tx1">
                  <a:lumMod val="65000"/>
                  <a:lumOff val="35000"/>
                </a:schemeClr>
              </a:solidFill>
              <a:latin typeface="Arial"/>
              <a:ea typeface="华文新魏"/>
              <a:sym typeface="Arial"/>
            </a:endParaRPr>
          </a:p>
        </p:txBody>
      </p:sp>
      <p:pic>
        <p:nvPicPr>
          <p:cNvPr id="10" name="图片 9"/>
          <p:cNvPicPr>
            <a:picLocks noChangeAspect="1"/>
          </p:cNvPicPr>
          <p:nvPr/>
        </p:nvPicPr>
        <p:blipFill>
          <a:blip r:embed="rId4" cstate="email">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tretch>
            <a:fillRect/>
          </a:stretch>
        </p:blipFill>
        <p:spPr>
          <a:xfrm>
            <a:off x="1644620" y="3419447"/>
            <a:ext cx="1426635" cy="1426635"/>
          </a:xfrm>
          <a:prstGeom prst="rect">
            <a:avLst/>
          </a:prstGeom>
        </p:spPr>
      </p:pic>
      <p:sp>
        <p:nvSpPr>
          <p:cNvPr id="30" name="文本框 29"/>
          <p:cNvSpPr txBox="1"/>
          <p:nvPr/>
        </p:nvSpPr>
        <p:spPr>
          <a:xfrm>
            <a:off x="1354207" y="4514665"/>
            <a:ext cx="1569660" cy="1707180"/>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31" name="矩形 30"/>
          <p:cNvSpPr/>
          <p:nvPr/>
        </p:nvSpPr>
        <p:spPr>
          <a:xfrm>
            <a:off x="2879235" y="4449861"/>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pic>
        <p:nvPicPr>
          <p:cNvPr id="32" name="图片 31"/>
          <p:cNvPicPr>
            <a:picLocks noChangeAspect="1"/>
          </p:cNvPicPr>
          <p:nvPr/>
        </p:nvPicPr>
        <p:blipFill>
          <a:blip r:embed="rId4" cstate="email">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tretch>
            <a:fillRect/>
          </a:stretch>
        </p:blipFill>
        <p:spPr>
          <a:xfrm>
            <a:off x="5350344" y="3429000"/>
            <a:ext cx="1426635" cy="1426635"/>
          </a:xfrm>
          <a:prstGeom prst="rect">
            <a:avLst/>
          </a:prstGeom>
        </p:spPr>
      </p:pic>
      <p:sp>
        <p:nvSpPr>
          <p:cNvPr id="33" name="文本框 32"/>
          <p:cNvSpPr txBox="1"/>
          <p:nvPr/>
        </p:nvSpPr>
        <p:spPr>
          <a:xfrm>
            <a:off x="5059931" y="4524218"/>
            <a:ext cx="1569660" cy="1707180"/>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34" name="矩形 33"/>
          <p:cNvSpPr/>
          <p:nvPr/>
        </p:nvSpPr>
        <p:spPr>
          <a:xfrm>
            <a:off x="6584959" y="4459414"/>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pic>
        <p:nvPicPr>
          <p:cNvPr id="35" name="图片 34"/>
          <p:cNvPicPr>
            <a:picLocks noChangeAspect="1"/>
          </p:cNvPicPr>
          <p:nvPr/>
        </p:nvPicPr>
        <p:blipFill>
          <a:blip r:embed="rId4" cstate="email">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a:ext>
            </a:extLst>
          </a:blip>
          <a:stretch>
            <a:fillRect/>
          </a:stretch>
        </p:blipFill>
        <p:spPr>
          <a:xfrm>
            <a:off x="9141513" y="3420596"/>
            <a:ext cx="1426635" cy="1426635"/>
          </a:xfrm>
          <a:prstGeom prst="rect">
            <a:avLst/>
          </a:prstGeom>
        </p:spPr>
      </p:pic>
      <p:sp>
        <p:nvSpPr>
          <p:cNvPr id="36" name="文本框 35"/>
          <p:cNvSpPr txBox="1"/>
          <p:nvPr/>
        </p:nvSpPr>
        <p:spPr>
          <a:xfrm>
            <a:off x="8851100" y="4515814"/>
            <a:ext cx="1569660" cy="1707180"/>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37" name="矩形 36"/>
          <p:cNvSpPr/>
          <p:nvPr/>
        </p:nvSpPr>
        <p:spPr>
          <a:xfrm>
            <a:off x="10376128" y="4451010"/>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3" presetClass="entr" presetSubtype="528" fill="hold" nodeType="withEffect">
                                  <p:stCondLst>
                                    <p:cond delay="0"/>
                                  </p:stCondLst>
                                  <p:iterate type="lt">
                                    <p:tmPct val="5000"/>
                                  </p:iterate>
                                  <p:childTnLst>
                                    <p:set>
                                      <p:cBhvr>
                                        <p:cTn id="13" dur="1" fill="hold">
                                          <p:stCondLst>
                                            <p:cond delay="0"/>
                                          </p:stCondLst>
                                        </p:cTn>
                                        <p:tgtEl>
                                          <p:spTgt spid="10"/>
                                        </p:tgtEl>
                                        <p:attrNameLst>
                                          <p:attrName>style.visibility</p:attrName>
                                        </p:attrNameLst>
                                      </p:cBhvr>
                                      <p:to>
                                        <p:strVal val="visible"/>
                                      </p:to>
                                    </p:set>
                                    <p:anim to="" calcmode="lin" valueType="num">
                                      <p:cBhvr>
                                        <p:cTn id="14" dur="100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15" dur="100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16" dur="100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17" dur="100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3" presetClass="entr" presetSubtype="528" fill="hold" nodeType="withEffect">
                                  <p:stCondLst>
                                    <p:cond delay="250"/>
                                  </p:stCondLst>
                                  <p:iterate type="lt">
                                    <p:tmPct val="5000"/>
                                  </p:iterate>
                                  <p:childTnLst>
                                    <p:set>
                                      <p:cBhvr>
                                        <p:cTn id="25" dur="1" fill="hold">
                                          <p:stCondLst>
                                            <p:cond delay="0"/>
                                          </p:stCondLst>
                                        </p:cTn>
                                        <p:tgtEl>
                                          <p:spTgt spid="32"/>
                                        </p:tgtEl>
                                        <p:attrNameLst>
                                          <p:attrName>style.visibility</p:attrName>
                                        </p:attrNameLst>
                                      </p:cBhvr>
                                      <p:to>
                                        <p:strVal val="visible"/>
                                      </p:to>
                                    </p:set>
                                    <p:anim to="" calcmode="lin" valueType="num">
                                      <p:cBhvr>
                                        <p:cTn id="26" dur="1000" fill="hold">
                                          <p:stCondLst>
                                            <p:cond delay="0"/>
                                          </p:stCondLst>
                                        </p:cTn>
                                        <p:tgtEl>
                                          <p:spTgt spid="32"/>
                                        </p:tgtEl>
                                        <p:attrNameLst>
                                          <p:attrName>ppt_x</p:attrName>
                                        </p:attrNameLst>
                                      </p:cBhvr>
                                      <p:tavLst>
                                        <p:tav tm="0" fmla="#ppt_x+(8/9)*(#ppt_x-(#ppt_x-#ppt_w/2))*((1.5-1.5*$)^2-(1.5-1.5*$)^3)">
                                          <p:val>
                                            <p:fltVal val="0"/>
                                          </p:val>
                                        </p:tav>
                                        <p:tav tm="100000">
                                          <p:val>
                                            <p:fltVal val="1"/>
                                          </p:val>
                                        </p:tav>
                                      </p:tavLst>
                                    </p:anim>
                                    <p:anim to="" calcmode="lin" valueType="num">
                                      <p:cBhvr>
                                        <p:cTn id="27" dur="1000" fill="hold">
                                          <p:stCondLst>
                                            <p:cond delay="0"/>
                                          </p:stCondLst>
                                        </p:cTn>
                                        <p:tgtEl>
                                          <p:spTgt spid="32"/>
                                        </p:tgtEl>
                                        <p:attrNameLst>
                                          <p:attrName>ppt_y</p:attrName>
                                        </p:attrNameLst>
                                      </p:cBhvr>
                                      <p:tavLst>
                                        <p:tav tm="0" fmla="#ppt_y+(8/9)*(#ppt_y-(#ppt_y+#ppt_h/2))*((1.5-1.5*$)^2-(1.5-1.5*$)^3)">
                                          <p:val>
                                            <p:fltVal val="0"/>
                                          </p:val>
                                        </p:tav>
                                        <p:tav tm="100000">
                                          <p:val>
                                            <p:fltVal val="1"/>
                                          </p:val>
                                        </p:tav>
                                      </p:tavLst>
                                    </p:anim>
                                    <p:anim to="" calcmode="lin" valueType="num">
                                      <p:cBhvr>
                                        <p:cTn id="28" dur="1000" fill="hold">
                                          <p:stCondLst>
                                            <p:cond delay="0"/>
                                          </p:stCondLst>
                                        </p:cTn>
                                        <p:tgtEl>
                                          <p:spTgt spid="32"/>
                                        </p:tgtEl>
                                        <p:attrNameLst>
                                          <p:attrName>ppt_w</p:attrName>
                                        </p:attrNameLst>
                                      </p:cBhvr>
                                      <p:tavLst>
                                        <p:tav tm="0" fmla="#ppt_w+(8/9)*(#ppt_w-0)*((1.5-1.5*$)^2-(1.5-1.5*$)^3)">
                                          <p:val>
                                            <p:fltVal val="0"/>
                                          </p:val>
                                        </p:tav>
                                        <p:tav tm="100000">
                                          <p:val>
                                            <p:fltVal val="1"/>
                                          </p:val>
                                        </p:tav>
                                      </p:tavLst>
                                    </p:anim>
                                    <p:anim to="" calcmode="lin" valueType="num">
                                      <p:cBhvr>
                                        <p:cTn id="29" dur="1000" fill="hold">
                                          <p:stCondLst>
                                            <p:cond delay="0"/>
                                          </p:stCondLst>
                                        </p:cTn>
                                        <p:tgtEl>
                                          <p:spTgt spid="32"/>
                                        </p:tgtEl>
                                        <p:attrNameLst>
                                          <p:attrName>ppt_h</p:attrName>
                                        </p:attrNameLst>
                                      </p:cBhvr>
                                      <p:tavLst>
                                        <p:tav tm="0" fmla="#ppt_h+(8/9)*(#ppt_h-0)*((1.5-1.5*$)^2-(1.5-1.5*$)^3)">
                                          <p:val>
                                            <p:fltVal val="0"/>
                                          </p:val>
                                        </p:tav>
                                        <p:tav tm="100000">
                                          <p:val>
                                            <p:fltVal val="1"/>
                                          </p:val>
                                        </p:tav>
                                      </p:tavLst>
                                    </p:anim>
                                  </p:childTnLst>
                                </p:cTn>
                              </p:par>
                              <p:par>
                                <p:cTn id="30" presetID="22" presetClass="entr" presetSubtype="1" fill="hold" grpId="0" nodeType="withEffect">
                                  <p:stCondLst>
                                    <p:cond delay="25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grpId="0" nodeType="withEffect">
                                  <p:stCondLst>
                                    <p:cond delay="25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par>
                                <p:cTn id="36" presetID="23" presetClass="entr" presetSubtype="528" fill="hold" nodeType="withEffect">
                                  <p:stCondLst>
                                    <p:cond delay="250"/>
                                  </p:stCondLst>
                                  <p:iterate type="lt">
                                    <p:tmPct val="5000"/>
                                  </p:iterate>
                                  <p:childTnLst>
                                    <p:set>
                                      <p:cBhvr>
                                        <p:cTn id="37" dur="1" fill="hold">
                                          <p:stCondLst>
                                            <p:cond delay="0"/>
                                          </p:stCondLst>
                                        </p:cTn>
                                        <p:tgtEl>
                                          <p:spTgt spid="35"/>
                                        </p:tgtEl>
                                        <p:attrNameLst>
                                          <p:attrName>style.visibility</p:attrName>
                                        </p:attrNameLst>
                                      </p:cBhvr>
                                      <p:to>
                                        <p:strVal val="visible"/>
                                      </p:to>
                                    </p:set>
                                    <p:anim to="" calcmode="lin" valueType="num">
                                      <p:cBhvr>
                                        <p:cTn id="38" dur="1000" fill="hold">
                                          <p:stCondLst>
                                            <p:cond delay="0"/>
                                          </p:stCondLst>
                                        </p:cTn>
                                        <p:tgtEl>
                                          <p:spTgt spid="35"/>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35"/>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35"/>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35"/>
                                        </p:tgtEl>
                                        <p:attrNameLst>
                                          <p:attrName>ppt_h</p:attrName>
                                        </p:attrNameLst>
                                      </p:cBhvr>
                                      <p:tavLst>
                                        <p:tav tm="0" fmla="#ppt_h+(8/9)*(#ppt_h-0)*((1.5-1.5*$)^2-(1.5-1.5*$)^3)">
                                          <p:val>
                                            <p:fltVal val="0"/>
                                          </p:val>
                                        </p:tav>
                                        <p:tav tm="100000">
                                          <p:val>
                                            <p:fltVal val="1"/>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par>
                                <p:cTn id="45" presetID="22" presetClass="entr" presetSubtype="1" fill="hold" grpId="0" nodeType="withEffect">
                                  <p:stCondLst>
                                    <p:cond delay="25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1971940" y="1607337"/>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一</a:t>
            </a:r>
          </a:p>
        </p:txBody>
      </p:sp>
      <p:sp>
        <p:nvSpPr>
          <p:cNvPr id="3" name="六边形 2"/>
          <p:cNvSpPr/>
          <p:nvPr/>
        </p:nvSpPr>
        <p:spPr>
          <a:xfrm>
            <a:off x="1971940" y="3042598"/>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二</a:t>
            </a:r>
          </a:p>
        </p:txBody>
      </p:sp>
      <p:sp>
        <p:nvSpPr>
          <p:cNvPr id="4" name="六边形 3"/>
          <p:cNvSpPr/>
          <p:nvPr/>
        </p:nvSpPr>
        <p:spPr>
          <a:xfrm>
            <a:off x="1971940" y="4477858"/>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三</a:t>
            </a:r>
          </a:p>
        </p:txBody>
      </p:sp>
      <p:sp>
        <p:nvSpPr>
          <p:cNvPr id="5" name="文本框 4"/>
          <p:cNvSpPr txBox="1"/>
          <p:nvPr/>
        </p:nvSpPr>
        <p:spPr>
          <a:xfrm>
            <a:off x="2631698" y="4337232"/>
            <a:ext cx="3981691"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6" name="文本框 5"/>
          <p:cNvSpPr txBox="1"/>
          <p:nvPr/>
        </p:nvSpPr>
        <p:spPr>
          <a:xfrm>
            <a:off x="2631698" y="1447758"/>
            <a:ext cx="3981691"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7" name="文本框 6"/>
          <p:cNvSpPr txBox="1"/>
          <p:nvPr/>
        </p:nvSpPr>
        <p:spPr>
          <a:xfrm>
            <a:off x="2631698" y="2892496"/>
            <a:ext cx="3981691"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cxnSp>
        <p:nvCxnSpPr>
          <p:cNvPr id="8" name="直接连接符 7"/>
          <p:cNvCxnSpPr/>
          <p:nvPr/>
        </p:nvCxnSpPr>
        <p:spPr>
          <a:xfrm>
            <a:off x="1948791" y="2517017"/>
            <a:ext cx="4572000" cy="0"/>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1948791" y="3961754"/>
            <a:ext cx="4572000" cy="0"/>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pic>
        <p:nvPicPr>
          <p:cNvPr id="10" name="图片 9" descr="e7d195523061f1c03666317325b3a25331a3ff6575ad3de35D20CE66331BF391ABBBA49479D671FC33A993E8B561D9C243CED51B425F3A925E375E702C5724D403CD75A21B6DB2D04DA790B8857345414FB01D43305A32265F601D67F3097532238CAC60CE02B6222EFE431ED3E884FAD87DB62004DC47EA97FFF54EB09AA75AB2935223662C05AA2DF25D2CDFFE16E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829" y="4856072"/>
            <a:ext cx="10517996" cy="1689485"/>
          </a:xfrm>
          <a:prstGeom prst="rect">
            <a:avLst/>
          </a:prstGeom>
        </p:spPr>
      </p:pic>
      <p:pic>
        <p:nvPicPr>
          <p:cNvPr id="15" name="图片 14"/>
          <p:cNvPicPr>
            <a:picLocks noChangeAspect="1"/>
          </p:cNvPicPr>
          <p:nvPr/>
        </p:nvPicPr>
        <p:blipFill>
          <a:blip r:embed="rId3" cstate="email">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tretch>
            <a:fillRect/>
          </a:stretch>
        </p:blipFill>
        <p:spPr>
          <a:xfrm>
            <a:off x="7407724" y="2861994"/>
            <a:ext cx="3609944" cy="3609942"/>
          </a:xfrm>
          <a:prstGeom prst="rect">
            <a:avLst/>
          </a:prstGeom>
        </p:spPr>
      </p:pic>
      <p:sp>
        <p:nvSpPr>
          <p:cNvPr id="16" name="文本框 15"/>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7" name="图片 16"/>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15"/>
                                        </p:tgtEl>
                                        <p:attrNameLst>
                                          <p:attrName>style.visibility</p:attrName>
                                        </p:attrNameLst>
                                      </p:cBhvr>
                                      <p:to>
                                        <p:strVal val="visible"/>
                                      </p:to>
                                    </p:set>
                                    <p:anim to="" calcmode="lin" valueType="num">
                                      <p:cBhvr>
                                        <p:cTn id="7"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par>
                                <p:cTn id="11" presetID="2" presetClass="entr" presetSubtype="4" decel="100000" fill="hold" grpId="0" nodeType="withEffect">
                                  <p:stCondLst>
                                    <p:cond delay="125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250" fill="hold"/>
                                        <p:tgtEl>
                                          <p:spTgt spid="2"/>
                                        </p:tgtEl>
                                        <p:attrNameLst>
                                          <p:attrName>ppt_x</p:attrName>
                                        </p:attrNameLst>
                                      </p:cBhvr>
                                      <p:tavLst>
                                        <p:tav tm="0">
                                          <p:val>
                                            <p:strVal val="#ppt_x"/>
                                          </p:val>
                                        </p:tav>
                                        <p:tav tm="100000">
                                          <p:val>
                                            <p:strVal val="#ppt_x"/>
                                          </p:val>
                                        </p:tav>
                                      </p:tavLst>
                                    </p:anim>
                                    <p:anim calcmode="lin" valueType="num">
                                      <p:cBhvr additive="base">
                                        <p:cTn id="14" dur="1250" fill="hold"/>
                                        <p:tgtEl>
                                          <p:spTgt spid="2"/>
                                        </p:tgtEl>
                                        <p:attrNameLst>
                                          <p:attrName>ppt_y</p:attrName>
                                        </p:attrNameLst>
                                      </p:cBhvr>
                                      <p:tavLst>
                                        <p:tav tm="0">
                                          <p:val>
                                            <p:strVal val="1+#ppt_h/2"/>
                                          </p:val>
                                        </p:tav>
                                        <p:tav tm="100000">
                                          <p:val>
                                            <p:strVal val="#ppt_y"/>
                                          </p:val>
                                        </p:tav>
                                      </p:tavLst>
                                    </p:anim>
                                  </p:childTnLst>
                                </p:cTn>
                              </p:par>
                              <p:par>
                                <p:cTn id="15" presetID="23" presetClass="entr" presetSubtype="528" fill="hold" grpId="0" nodeType="withEffect">
                                  <p:stCondLst>
                                    <p:cond delay="1250"/>
                                  </p:stCondLst>
                                  <p:iterate type="lt">
                                    <p:tmPct val="5000"/>
                                  </p:iterate>
                                  <p:childTnLst>
                                    <p:set>
                                      <p:cBhvr>
                                        <p:cTn id="16" dur="1" fill="hold">
                                          <p:stCondLst>
                                            <p:cond delay="0"/>
                                          </p:stCondLst>
                                        </p:cTn>
                                        <p:tgtEl>
                                          <p:spTgt spid="6"/>
                                        </p:tgtEl>
                                        <p:attrNameLst>
                                          <p:attrName>style.visibility</p:attrName>
                                        </p:attrNameLst>
                                      </p:cBhvr>
                                      <p:to>
                                        <p:strVal val="visible"/>
                                      </p:to>
                                    </p:set>
                                    <p:anim to="" calcmode="lin" valueType="num">
                                      <p:cBhvr>
                                        <p:cTn id="17" dur="1000" fill="hold">
                                          <p:stCondLst>
                                            <p:cond delay="0"/>
                                          </p:stCondLst>
                                        </p:cTn>
                                        <p:tgtEl>
                                          <p:spTgt spid="6"/>
                                        </p:tgtEl>
                                        <p:attrNameLst>
                                          <p:attrName>ppt_x</p:attrName>
                                        </p:attrNameLst>
                                      </p:cBhvr>
                                      <p:tavLst>
                                        <p:tav tm="0" fmla="#ppt_x+(8/9)*(#ppt_x-(#ppt_x-#ppt_w/2))*((1.5-1.5*$)^2-(1.5-1.5*$)^3)">
                                          <p:val>
                                            <p:fltVal val="0"/>
                                          </p:val>
                                        </p:tav>
                                        <p:tav tm="100000">
                                          <p:val>
                                            <p:fltVal val="1"/>
                                          </p:val>
                                        </p:tav>
                                      </p:tavLst>
                                    </p:anim>
                                    <p:anim to="" calcmode="lin" valueType="num">
                                      <p:cBhvr>
                                        <p:cTn id="18" dur="1000" fill="hold">
                                          <p:stCondLst>
                                            <p:cond delay="0"/>
                                          </p:stCondLst>
                                        </p:cTn>
                                        <p:tgtEl>
                                          <p:spTgt spid="6"/>
                                        </p:tgtEl>
                                        <p:attrNameLst>
                                          <p:attrName>ppt_y</p:attrName>
                                        </p:attrNameLst>
                                      </p:cBhvr>
                                      <p:tavLst>
                                        <p:tav tm="0" fmla="#ppt_y+(8/9)*(#ppt_y-(#ppt_y+#ppt_h/2))*((1.5-1.5*$)^2-(1.5-1.5*$)^3)">
                                          <p:val>
                                            <p:fltVal val="0"/>
                                          </p:val>
                                        </p:tav>
                                        <p:tav tm="100000">
                                          <p:val>
                                            <p:fltVal val="1"/>
                                          </p:val>
                                        </p:tav>
                                      </p:tavLst>
                                    </p:anim>
                                    <p:anim to="" calcmode="lin" valueType="num">
                                      <p:cBhvr>
                                        <p:cTn id="19" dur="1000" fill="hold">
                                          <p:stCondLst>
                                            <p:cond delay="0"/>
                                          </p:stCondLst>
                                        </p:cTn>
                                        <p:tgtEl>
                                          <p:spTgt spid="6"/>
                                        </p:tgtEl>
                                        <p:attrNameLst>
                                          <p:attrName>ppt_w</p:attrName>
                                        </p:attrNameLst>
                                      </p:cBhvr>
                                      <p:tavLst>
                                        <p:tav tm="0" fmla="#ppt_w+(8/9)*(#ppt_w-0)*((1.5-1.5*$)^2-(1.5-1.5*$)^3)">
                                          <p:val>
                                            <p:fltVal val="0"/>
                                          </p:val>
                                        </p:tav>
                                        <p:tav tm="100000">
                                          <p:val>
                                            <p:fltVal val="1"/>
                                          </p:val>
                                        </p:tav>
                                      </p:tavLst>
                                    </p:anim>
                                    <p:anim to="" calcmode="lin" valueType="num">
                                      <p:cBhvr>
                                        <p:cTn id="20" dur="1000" fill="hold">
                                          <p:stCondLst>
                                            <p:cond delay="0"/>
                                          </p:stCondLst>
                                        </p:cTn>
                                        <p:tgtEl>
                                          <p:spTgt spid="6"/>
                                        </p:tgtEl>
                                        <p:attrNameLst>
                                          <p:attrName>ppt_h</p:attrName>
                                        </p:attrNameLst>
                                      </p:cBhvr>
                                      <p:tavLst>
                                        <p:tav tm="0" fmla="#ppt_h+(8/9)*(#ppt_h-0)*((1.5-1.5*$)^2-(1.5-1.5*$)^3)">
                                          <p:val>
                                            <p:fltVal val="0"/>
                                          </p:val>
                                        </p:tav>
                                        <p:tav tm="100000">
                                          <p:val>
                                            <p:fltVal val="1"/>
                                          </p:val>
                                        </p:tav>
                                      </p:tavLst>
                                    </p:anim>
                                  </p:childTnLst>
                                </p:cTn>
                              </p:par>
                              <p:par>
                                <p:cTn id="21" presetID="2" presetClass="entr" presetSubtype="4" decel="100000" fill="hold" nodeType="withEffect">
                                  <p:stCondLst>
                                    <p:cond delay="1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250" fill="hold"/>
                                        <p:tgtEl>
                                          <p:spTgt spid="8"/>
                                        </p:tgtEl>
                                        <p:attrNameLst>
                                          <p:attrName>ppt_x</p:attrName>
                                        </p:attrNameLst>
                                      </p:cBhvr>
                                      <p:tavLst>
                                        <p:tav tm="0">
                                          <p:val>
                                            <p:strVal val="#ppt_x"/>
                                          </p:val>
                                        </p:tav>
                                        <p:tav tm="100000">
                                          <p:val>
                                            <p:strVal val="#ppt_x"/>
                                          </p:val>
                                        </p:tav>
                                      </p:tavLst>
                                    </p:anim>
                                    <p:anim calcmode="lin" valueType="num">
                                      <p:cBhvr additive="base">
                                        <p:cTn id="24" dur="12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250" fill="hold"/>
                                        <p:tgtEl>
                                          <p:spTgt spid="3"/>
                                        </p:tgtEl>
                                        <p:attrNameLst>
                                          <p:attrName>ppt_x</p:attrName>
                                        </p:attrNameLst>
                                      </p:cBhvr>
                                      <p:tavLst>
                                        <p:tav tm="0">
                                          <p:val>
                                            <p:strVal val="#ppt_x"/>
                                          </p:val>
                                        </p:tav>
                                        <p:tav tm="100000">
                                          <p:val>
                                            <p:strVal val="#ppt_x"/>
                                          </p:val>
                                        </p:tav>
                                      </p:tavLst>
                                    </p:anim>
                                    <p:anim calcmode="lin" valueType="num">
                                      <p:cBhvr additive="base">
                                        <p:cTn id="28" dur="1250" fill="hold"/>
                                        <p:tgtEl>
                                          <p:spTgt spid="3"/>
                                        </p:tgtEl>
                                        <p:attrNameLst>
                                          <p:attrName>ppt_y</p:attrName>
                                        </p:attrNameLst>
                                      </p:cBhvr>
                                      <p:tavLst>
                                        <p:tav tm="0">
                                          <p:val>
                                            <p:strVal val="1+#ppt_h/2"/>
                                          </p:val>
                                        </p:tav>
                                        <p:tav tm="100000">
                                          <p:val>
                                            <p:strVal val="#ppt_y"/>
                                          </p:val>
                                        </p:tav>
                                      </p:tavLst>
                                    </p:anim>
                                  </p:childTnLst>
                                </p:cTn>
                              </p:par>
                              <p:par>
                                <p:cTn id="29" presetID="23" presetClass="entr" presetSubtype="528" fill="hold" grpId="0" nodeType="withEffect">
                                  <p:stCondLst>
                                    <p:cond delay="1250"/>
                                  </p:stCondLst>
                                  <p:iterate type="lt">
                                    <p:tmPct val="5000"/>
                                  </p:iterate>
                                  <p:childTnLst>
                                    <p:set>
                                      <p:cBhvr>
                                        <p:cTn id="30" dur="1" fill="hold">
                                          <p:stCondLst>
                                            <p:cond delay="0"/>
                                          </p:stCondLst>
                                        </p:cTn>
                                        <p:tgtEl>
                                          <p:spTgt spid="7"/>
                                        </p:tgtEl>
                                        <p:attrNameLst>
                                          <p:attrName>style.visibility</p:attrName>
                                        </p:attrNameLst>
                                      </p:cBhvr>
                                      <p:to>
                                        <p:strVal val="visible"/>
                                      </p:to>
                                    </p:set>
                                    <p:anim to="" calcmode="lin" valueType="num">
                                      <p:cBhvr>
                                        <p:cTn id="31" dur="1000" fill="hold">
                                          <p:stCondLst>
                                            <p:cond delay="0"/>
                                          </p:stCondLst>
                                        </p:cTn>
                                        <p:tgtEl>
                                          <p:spTgt spid="7"/>
                                        </p:tgtEl>
                                        <p:attrNameLst>
                                          <p:attrName>ppt_x</p:attrName>
                                        </p:attrNameLst>
                                      </p:cBhvr>
                                      <p:tavLst>
                                        <p:tav tm="0" fmla="#ppt_x+(8/9)*(#ppt_x-(#ppt_x-#ppt_w/2))*((1.5-1.5*$)^2-(1.5-1.5*$)^3)">
                                          <p:val>
                                            <p:fltVal val="0"/>
                                          </p:val>
                                        </p:tav>
                                        <p:tav tm="100000">
                                          <p:val>
                                            <p:fltVal val="1"/>
                                          </p:val>
                                        </p:tav>
                                      </p:tavLst>
                                    </p:anim>
                                    <p:anim to="" calcmode="lin" valueType="num">
                                      <p:cBhvr>
                                        <p:cTn id="32" dur="1000" fill="hold">
                                          <p:stCondLst>
                                            <p:cond delay="0"/>
                                          </p:stCondLst>
                                        </p:cTn>
                                        <p:tgtEl>
                                          <p:spTgt spid="7"/>
                                        </p:tgtEl>
                                        <p:attrNameLst>
                                          <p:attrName>ppt_y</p:attrName>
                                        </p:attrNameLst>
                                      </p:cBhvr>
                                      <p:tavLst>
                                        <p:tav tm="0" fmla="#ppt_y+(8/9)*(#ppt_y-(#ppt_y+#ppt_h/2))*((1.5-1.5*$)^2-(1.5-1.5*$)^3)">
                                          <p:val>
                                            <p:fltVal val="0"/>
                                          </p:val>
                                        </p:tav>
                                        <p:tav tm="100000">
                                          <p:val>
                                            <p:fltVal val="1"/>
                                          </p:val>
                                        </p:tav>
                                      </p:tavLst>
                                    </p:anim>
                                    <p:anim to="" calcmode="lin" valueType="num">
                                      <p:cBhvr>
                                        <p:cTn id="33" dur="1000" fill="hold">
                                          <p:stCondLst>
                                            <p:cond delay="0"/>
                                          </p:stCondLst>
                                        </p:cTn>
                                        <p:tgtEl>
                                          <p:spTgt spid="7"/>
                                        </p:tgtEl>
                                        <p:attrNameLst>
                                          <p:attrName>ppt_w</p:attrName>
                                        </p:attrNameLst>
                                      </p:cBhvr>
                                      <p:tavLst>
                                        <p:tav tm="0" fmla="#ppt_w+(8/9)*(#ppt_w-0)*((1.5-1.5*$)^2-(1.5-1.5*$)^3)">
                                          <p:val>
                                            <p:fltVal val="0"/>
                                          </p:val>
                                        </p:tav>
                                        <p:tav tm="100000">
                                          <p:val>
                                            <p:fltVal val="1"/>
                                          </p:val>
                                        </p:tav>
                                      </p:tavLst>
                                    </p:anim>
                                    <p:anim to="" calcmode="lin" valueType="num">
                                      <p:cBhvr>
                                        <p:cTn id="34" dur="1000" fill="hold">
                                          <p:stCondLst>
                                            <p:cond delay="0"/>
                                          </p:stCondLst>
                                        </p:cTn>
                                        <p:tgtEl>
                                          <p:spTgt spid="7"/>
                                        </p:tgtEl>
                                        <p:attrNameLst>
                                          <p:attrName>ppt_h</p:attrName>
                                        </p:attrNameLst>
                                      </p:cBhvr>
                                      <p:tavLst>
                                        <p:tav tm="0" fmla="#ppt_h+(8/9)*(#ppt_h-0)*((1.5-1.5*$)^2-(1.5-1.5*$)^3)">
                                          <p:val>
                                            <p:fltVal val="0"/>
                                          </p:val>
                                        </p:tav>
                                        <p:tav tm="100000">
                                          <p:val>
                                            <p:fltVal val="1"/>
                                          </p:val>
                                        </p:tav>
                                      </p:tavLst>
                                    </p:anim>
                                  </p:childTnLst>
                                </p:cTn>
                              </p:par>
                              <p:par>
                                <p:cTn id="35" presetID="2" presetClass="entr" presetSubtype="4" decel="100000" fill="hold" nodeType="withEffect">
                                  <p:stCondLst>
                                    <p:cond delay="125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250" fill="hold"/>
                                        <p:tgtEl>
                                          <p:spTgt spid="9"/>
                                        </p:tgtEl>
                                        <p:attrNameLst>
                                          <p:attrName>ppt_x</p:attrName>
                                        </p:attrNameLst>
                                      </p:cBhvr>
                                      <p:tavLst>
                                        <p:tav tm="0">
                                          <p:val>
                                            <p:strVal val="#ppt_x"/>
                                          </p:val>
                                        </p:tav>
                                        <p:tav tm="100000">
                                          <p:val>
                                            <p:strVal val="#ppt_x"/>
                                          </p:val>
                                        </p:tav>
                                      </p:tavLst>
                                    </p:anim>
                                    <p:anim calcmode="lin" valueType="num">
                                      <p:cBhvr additive="base">
                                        <p:cTn id="38" dur="125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25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1250" fill="hold"/>
                                        <p:tgtEl>
                                          <p:spTgt spid="4"/>
                                        </p:tgtEl>
                                        <p:attrNameLst>
                                          <p:attrName>ppt_x</p:attrName>
                                        </p:attrNameLst>
                                      </p:cBhvr>
                                      <p:tavLst>
                                        <p:tav tm="0">
                                          <p:val>
                                            <p:strVal val="#ppt_x"/>
                                          </p:val>
                                        </p:tav>
                                        <p:tav tm="100000">
                                          <p:val>
                                            <p:strVal val="#ppt_x"/>
                                          </p:val>
                                        </p:tav>
                                      </p:tavLst>
                                    </p:anim>
                                    <p:anim calcmode="lin" valueType="num">
                                      <p:cBhvr additive="base">
                                        <p:cTn id="42" dur="1250" fill="hold"/>
                                        <p:tgtEl>
                                          <p:spTgt spid="4"/>
                                        </p:tgtEl>
                                        <p:attrNameLst>
                                          <p:attrName>ppt_y</p:attrName>
                                        </p:attrNameLst>
                                      </p:cBhvr>
                                      <p:tavLst>
                                        <p:tav tm="0">
                                          <p:val>
                                            <p:strVal val="1+#ppt_h/2"/>
                                          </p:val>
                                        </p:tav>
                                        <p:tav tm="100000">
                                          <p:val>
                                            <p:strVal val="#ppt_y"/>
                                          </p:val>
                                        </p:tav>
                                      </p:tavLst>
                                    </p:anim>
                                  </p:childTnLst>
                                </p:cTn>
                              </p:par>
                              <p:par>
                                <p:cTn id="43" presetID="23" presetClass="entr" presetSubtype="528" fill="hold" nodeType="withEffect">
                                  <p:stCondLst>
                                    <p:cond delay="0"/>
                                  </p:stCondLst>
                                  <p:iterate type="lt">
                                    <p:tmPct val="5000"/>
                                  </p:iterate>
                                  <p:childTnLst>
                                    <p:set>
                                      <p:cBhvr>
                                        <p:cTn id="44" dur="1" fill="hold">
                                          <p:stCondLst>
                                            <p:cond delay="0"/>
                                          </p:stCondLst>
                                        </p:cTn>
                                        <p:tgtEl>
                                          <p:spTgt spid="10"/>
                                        </p:tgtEl>
                                        <p:attrNameLst>
                                          <p:attrName>style.visibility</p:attrName>
                                        </p:attrNameLst>
                                      </p:cBhvr>
                                      <p:to>
                                        <p:strVal val="visible"/>
                                      </p:to>
                                    </p:set>
                                    <p:anim to="" calcmode="lin" valueType="num">
                                      <p:cBhvr>
                                        <p:cTn id="45" dur="750" fill="hold">
                                          <p:stCondLst>
                                            <p:cond delay="0"/>
                                          </p:stCondLst>
                                        </p:cTn>
                                        <p:tgtEl>
                                          <p:spTgt spid="10"/>
                                        </p:tgtEl>
                                        <p:attrNameLst>
                                          <p:attrName>ppt_x</p:attrName>
                                        </p:attrNameLst>
                                      </p:cBhvr>
                                      <p:tavLst>
                                        <p:tav tm="0" fmla="#ppt_x+(8/9)*(#ppt_x-(#ppt_x-#ppt_w/2))*((1.5-1.5*$)^2-(1.5-1.5*$)^3)">
                                          <p:val>
                                            <p:fltVal val="0"/>
                                          </p:val>
                                        </p:tav>
                                        <p:tav tm="100000">
                                          <p:val>
                                            <p:fltVal val="1"/>
                                          </p:val>
                                        </p:tav>
                                      </p:tavLst>
                                    </p:anim>
                                    <p:anim to="" calcmode="lin" valueType="num">
                                      <p:cBhvr>
                                        <p:cTn id="46" dur="750" fill="hold">
                                          <p:stCondLst>
                                            <p:cond delay="0"/>
                                          </p:stCondLst>
                                        </p:cTn>
                                        <p:tgtEl>
                                          <p:spTgt spid="10"/>
                                        </p:tgtEl>
                                        <p:attrNameLst>
                                          <p:attrName>ppt_y</p:attrName>
                                        </p:attrNameLst>
                                      </p:cBhvr>
                                      <p:tavLst>
                                        <p:tav tm="0" fmla="#ppt_y+(8/9)*(#ppt_y-(#ppt_y+#ppt_h/2))*((1.5-1.5*$)^2-(1.5-1.5*$)^3)">
                                          <p:val>
                                            <p:fltVal val="0"/>
                                          </p:val>
                                        </p:tav>
                                        <p:tav tm="100000">
                                          <p:val>
                                            <p:fltVal val="1"/>
                                          </p:val>
                                        </p:tav>
                                      </p:tavLst>
                                    </p:anim>
                                    <p:anim to="" calcmode="lin" valueType="num">
                                      <p:cBhvr>
                                        <p:cTn id="47" dur="750" fill="hold">
                                          <p:stCondLst>
                                            <p:cond delay="0"/>
                                          </p:stCondLst>
                                        </p:cTn>
                                        <p:tgtEl>
                                          <p:spTgt spid="10"/>
                                        </p:tgtEl>
                                        <p:attrNameLst>
                                          <p:attrName>ppt_w</p:attrName>
                                        </p:attrNameLst>
                                      </p:cBhvr>
                                      <p:tavLst>
                                        <p:tav tm="0" fmla="#ppt_w+(8/9)*(#ppt_w-0)*((1.5-1.5*$)^2-(1.5-1.5*$)^3)">
                                          <p:val>
                                            <p:fltVal val="0"/>
                                          </p:val>
                                        </p:tav>
                                        <p:tav tm="100000">
                                          <p:val>
                                            <p:fltVal val="1"/>
                                          </p:val>
                                        </p:tav>
                                      </p:tavLst>
                                    </p:anim>
                                    <p:anim to="" calcmode="lin" valueType="num">
                                      <p:cBhvr>
                                        <p:cTn id="48" dur="750" fill="hold">
                                          <p:stCondLst>
                                            <p:cond delay="0"/>
                                          </p:stCondLst>
                                        </p:cTn>
                                        <p:tgtEl>
                                          <p:spTgt spid="10"/>
                                        </p:tgtEl>
                                        <p:attrNameLst>
                                          <p:attrName>ppt_h</p:attrName>
                                        </p:attrNameLst>
                                      </p:cBhvr>
                                      <p:tavLst>
                                        <p:tav tm="0" fmla="#ppt_h+(8/9)*(#ppt_h-0)*((1.5-1.5*$)^2-(1.5-1.5*$)^3)">
                                          <p:val>
                                            <p:fltVal val="0"/>
                                          </p:val>
                                        </p:tav>
                                        <p:tav tm="100000">
                                          <p:val>
                                            <p:fltVal val="1"/>
                                          </p:val>
                                        </p:tav>
                                      </p:tavLst>
                                    </p:anim>
                                  </p:childTnLst>
                                </p:cTn>
                              </p:par>
                              <p:par>
                                <p:cTn id="49" presetID="23" presetClass="entr" presetSubtype="528" fill="hold" grpId="0" nodeType="withEffect">
                                  <p:stCondLst>
                                    <p:cond delay="1250"/>
                                  </p:stCondLst>
                                  <p:iterate type="lt">
                                    <p:tmPct val="5000"/>
                                  </p:iterate>
                                  <p:childTnLst>
                                    <p:set>
                                      <p:cBhvr>
                                        <p:cTn id="50" dur="1" fill="hold">
                                          <p:stCondLst>
                                            <p:cond delay="0"/>
                                          </p:stCondLst>
                                        </p:cTn>
                                        <p:tgtEl>
                                          <p:spTgt spid="5"/>
                                        </p:tgtEl>
                                        <p:attrNameLst>
                                          <p:attrName>style.visibility</p:attrName>
                                        </p:attrNameLst>
                                      </p:cBhvr>
                                      <p:to>
                                        <p:strVal val="visible"/>
                                      </p:to>
                                    </p:set>
                                    <p:anim to="" calcmode="lin" valueType="num">
                                      <p:cBhvr>
                                        <p:cTn id="51" dur="1000" fill="hold">
                                          <p:stCondLst>
                                            <p:cond delay="0"/>
                                          </p:stCondLst>
                                        </p:cTn>
                                        <p:tgtEl>
                                          <p:spTgt spid="5"/>
                                        </p:tgtEl>
                                        <p:attrNameLst>
                                          <p:attrName>ppt_x</p:attrName>
                                        </p:attrNameLst>
                                      </p:cBhvr>
                                      <p:tavLst>
                                        <p:tav tm="0" fmla="#ppt_x+(8/9)*(#ppt_x-(#ppt_x-#ppt_w/2))*((1.5-1.5*$)^2-(1.5-1.5*$)^3)">
                                          <p:val>
                                            <p:fltVal val="0"/>
                                          </p:val>
                                        </p:tav>
                                        <p:tav tm="100000">
                                          <p:val>
                                            <p:fltVal val="1"/>
                                          </p:val>
                                        </p:tav>
                                      </p:tavLst>
                                    </p:anim>
                                    <p:anim to="" calcmode="lin" valueType="num">
                                      <p:cBhvr>
                                        <p:cTn id="52" dur="1000" fill="hold">
                                          <p:stCondLst>
                                            <p:cond delay="0"/>
                                          </p:stCondLst>
                                        </p:cTn>
                                        <p:tgtEl>
                                          <p:spTgt spid="5"/>
                                        </p:tgtEl>
                                        <p:attrNameLst>
                                          <p:attrName>ppt_y</p:attrName>
                                        </p:attrNameLst>
                                      </p:cBhvr>
                                      <p:tavLst>
                                        <p:tav tm="0" fmla="#ppt_y+(8/9)*(#ppt_y-(#ppt_y+#ppt_h/2))*((1.5-1.5*$)^2-(1.5-1.5*$)^3)">
                                          <p:val>
                                            <p:fltVal val="0"/>
                                          </p:val>
                                        </p:tav>
                                        <p:tav tm="100000">
                                          <p:val>
                                            <p:fltVal val="1"/>
                                          </p:val>
                                        </p:tav>
                                      </p:tavLst>
                                    </p:anim>
                                    <p:anim to="" calcmode="lin" valueType="num">
                                      <p:cBhvr>
                                        <p:cTn id="53" dur="1000" fill="hold">
                                          <p:stCondLst>
                                            <p:cond delay="0"/>
                                          </p:stCondLst>
                                        </p:cTn>
                                        <p:tgtEl>
                                          <p:spTgt spid="5"/>
                                        </p:tgtEl>
                                        <p:attrNameLst>
                                          <p:attrName>ppt_w</p:attrName>
                                        </p:attrNameLst>
                                      </p:cBhvr>
                                      <p:tavLst>
                                        <p:tav tm="0" fmla="#ppt_w+(8/9)*(#ppt_w-0)*((1.5-1.5*$)^2-(1.5-1.5*$)^3)">
                                          <p:val>
                                            <p:fltVal val="0"/>
                                          </p:val>
                                        </p:tav>
                                        <p:tav tm="100000">
                                          <p:val>
                                            <p:fltVal val="1"/>
                                          </p:val>
                                        </p:tav>
                                      </p:tavLst>
                                    </p:anim>
                                    <p:anim to="" calcmode="lin" valueType="num">
                                      <p:cBhvr>
                                        <p:cTn id="54" dur="1000" fill="hold">
                                          <p:stCondLst>
                                            <p:cond delay="0"/>
                                          </p:stCondLst>
                                        </p:cTn>
                                        <p:tgtEl>
                                          <p:spTgt spid="5"/>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 name="图片 2"/>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
        <p:nvSpPr>
          <p:cNvPr id="5" name="椭圆 4"/>
          <p:cNvSpPr/>
          <p:nvPr/>
        </p:nvSpPr>
        <p:spPr>
          <a:xfrm>
            <a:off x="854416" y="2683215"/>
            <a:ext cx="2203412" cy="2203412"/>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6" name="椭圆 5"/>
          <p:cNvSpPr/>
          <p:nvPr/>
        </p:nvSpPr>
        <p:spPr>
          <a:xfrm>
            <a:off x="3391384" y="1909823"/>
            <a:ext cx="3750196" cy="3750196"/>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9" name="文本框 8"/>
          <p:cNvSpPr txBox="1"/>
          <p:nvPr/>
        </p:nvSpPr>
        <p:spPr>
          <a:xfrm>
            <a:off x="7795850" y="2002421"/>
            <a:ext cx="2123658" cy="2514162"/>
          </a:xfrm>
          <a:prstGeom prst="rect">
            <a:avLst/>
          </a:prstGeom>
          <a:noFill/>
        </p:spPr>
        <p:txBody>
          <a:bodyPr vert="eaVert" wrap="square" rtlCol="0">
            <a:spAutoFit/>
          </a:bodyPr>
          <a:lstStyle/>
          <a:p>
            <a:pPr algn="just" hangingPunct="0">
              <a:lnSpc>
                <a:spcPct val="150000"/>
              </a:lnSpc>
            </a:pPr>
            <a:r>
              <a:rPr lang="zh-CN" altLang="en-US" sz="1400" dirty="0">
                <a:solidFill>
                  <a:schemeClr val="tx1">
                    <a:lumMod val="75000"/>
                    <a:lumOff val="25000"/>
                  </a:schemeClr>
                </a:solidFill>
                <a:latin typeface="Arial"/>
                <a:ea typeface="华文新魏"/>
                <a:sym typeface="Arial"/>
              </a:rPr>
              <a:t>点此输入内容或者复制您的内容在这里，通过复制您的文本后，在此框中选择粘贴，通过复制您的文本后，在此框中选择粘贴，通过复制您的文本后，在此框中选择粘贴</a:t>
            </a:r>
            <a:endParaRPr lang="zh-CN" altLang="en-US" sz="1400" dirty="0">
              <a:solidFill>
                <a:schemeClr val="tx1">
                  <a:lumMod val="75000"/>
                  <a:lumOff val="25000"/>
                </a:schemeClr>
              </a:solidFill>
              <a:latin typeface="Arial"/>
              <a:ea typeface="华文新魏"/>
              <a:cs typeface="+mn-ea"/>
              <a:sym typeface="Arial"/>
            </a:endParaRPr>
          </a:p>
        </p:txBody>
      </p:sp>
      <p:sp>
        <p:nvSpPr>
          <p:cNvPr id="12" name="椭圆 11"/>
          <p:cNvSpPr/>
          <p:nvPr/>
        </p:nvSpPr>
        <p:spPr>
          <a:xfrm>
            <a:off x="10271290" y="1979271"/>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意</a:t>
            </a:r>
          </a:p>
        </p:txBody>
      </p:sp>
      <p:sp>
        <p:nvSpPr>
          <p:cNvPr id="13" name="椭圆 12"/>
          <p:cNvSpPr/>
          <p:nvPr/>
        </p:nvSpPr>
        <p:spPr>
          <a:xfrm>
            <a:off x="10271290" y="2708476"/>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境</a:t>
            </a:r>
          </a:p>
        </p:txBody>
      </p:sp>
      <p:pic>
        <p:nvPicPr>
          <p:cNvPr id="14" name="图片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416" y="5147675"/>
            <a:ext cx="1039572" cy="6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1788" y="1707871"/>
            <a:ext cx="1001483" cy="5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3843704" y="2675483"/>
            <a:ext cx="2845557" cy="2252924"/>
          </a:xfrm>
          <a:prstGeom prst="rect">
            <a:avLst/>
          </a:prstGeom>
          <a:noFill/>
        </p:spPr>
        <p:txBody>
          <a:bodyPr vert="horz" wrap="square" rtlCol="0">
            <a:spAutoFit/>
          </a:bodyPr>
          <a:lstStyle/>
          <a:p>
            <a:pPr marL="171450" indent="-171450">
              <a:lnSpc>
                <a:spcPct val="130000"/>
              </a:lnSpc>
              <a:buFont typeface="Wingdings" panose="05000000000000000000" pitchFamily="2" charset="2"/>
              <a:buChar char="p"/>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a:p>
            <a:pPr marL="171450" indent="-171450">
              <a:lnSpc>
                <a:spcPct val="130000"/>
              </a:lnSpc>
              <a:buFont typeface="Wingdings" panose="05000000000000000000" pitchFamily="2" charset="2"/>
              <a:buChar char="p"/>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a:p>
            <a:pPr marL="171450" indent="-171450">
              <a:lnSpc>
                <a:spcPct val="130000"/>
              </a:lnSpc>
              <a:buFont typeface="Wingdings" panose="05000000000000000000" pitchFamily="2" charset="2"/>
              <a:buChar char="p"/>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7" name="文本框 16"/>
          <p:cNvSpPr txBox="1"/>
          <p:nvPr/>
        </p:nvSpPr>
        <p:spPr>
          <a:xfrm>
            <a:off x="1073157" y="3155614"/>
            <a:ext cx="1765930" cy="1292662"/>
          </a:xfrm>
          <a:prstGeom prst="rect">
            <a:avLst/>
          </a:prstGeom>
          <a:noFill/>
        </p:spPr>
        <p:txBody>
          <a:bodyPr vert="horz" wrap="square" rtlCol="0">
            <a:spAutoFit/>
          </a:bodyPr>
          <a:lstStyle/>
          <a:p>
            <a:pPr marL="171450" indent="-171450">
              <a:lnSpc>
                <a:spcPct val="130000"/>
              </a:lnSpc>
              <a:buFont typeface="Wingdings" panose="05000000000000000000" pitchFamily="2" charset="2"/>
              <a:buChar char="p"/>
            </a:pPr>
            <a:r>
              <a:rPr lang="zh-CN" altLang="en-US" sz="1200" dirty="0">
                <a:solidFill>
                  <a:schemeClr val="tx1">
                    <a:lumMod val="50000"/>
                    <a:lumOff val="50000"/>
                  </a:schemeClr>
                </a:solidFill>
                <a:latin typeface="Arial"/>
                <a:ea typeface="华文新魏"/>
                <a:sym typeface="Arial"/>
              </a:rPr>
              <a:t>点此输入内容或者复制您的内容在这里</a:t>
            </a:r>
            <a:endParaRPr lang="en-US" altLang="zh-CN" sz="1200" dirty="0">
              <a:solidFill>
                <a:schemeClr val="tx1">
                  <a:lumMod val="50000"/>
                  <a:lumOff val="50000"/>
                </a:schemeClr>
              </a:solidFill>
              <a:latin typeface="Arial"/>
              <a:ea typeface="华文新魏"/>
              <a:sym typeface="Arial"/>
            </a:endParaRPr>
          </a:p>
          <a:p>
            <a:pPr marL="171450" indent="-171450">
              <a:lnSpc>
                <a:spcPct val="130000"/>
              </a:lnSpc>
              <a:buFont typeface="Wingdings" panose="05000000000000000000" pitchFamily="2" charset="2"/>
              <a:buChar char="p"/>
            </a:pPr>
            <a:r>
              <a:rPr lang="zh-CN" altLang="en-US" sz="1200" dirty="0">
                <a:solidFill>
                  <a:schemeClr val="tx1">
                    <a:lumMod val="50000"/>
                    <a:lumOff val="50000"/>
                  </a:schemeClr>
                </a:solidFill>
                <a:latin typeface="Arial"/>
                <a:ea typeface="华文新魏"/>
                <a:sym typeface="Arial"/>
              </a:rPr>
              <a:t>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pic>
        <p:nvPicPr>
          <p:cNvPr id="19" name="图片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62088" y="3327093"/>
            <a:ext cx="3867043" cy="3485040"/>
          </a:xfrm>
          <a:prstGeom prst="rect">
            <a:avLst/>
          </a:prstGeom>
          <a:effectLst>
            <a:outerShdw blurRad="50800" dist="38100" dir="5400000" algn="t" rotWithShape="0">
              <a:prstClr val="black">
                <a:alpha val="40000"/>
              </a:prstClr>
            </a:outerShdw>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1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p:tgtEl>
                                          <p:spTgt spid="15"/>
                                        </p:tgtEl>
                                        <p:attrNameLst>
                                          <p:attrName>ppt_x</p:attrName>
                                        </p:attrNameLst>
                                      </p:cBhvr>
                                      <p:tavLst>
                                        <p:tav tm="0">
                                          <p:val>
                                            <p:strVal val="#ppt_x-#ppt_w*1.125000"/>
                                          </p:val>
                                        </p:tav>
                                        <p:tav tm="100000">
                                          <p:val>
                                            <p:strVal val="#ppt_x"/>
                                          </p:val>
                                        </p:tav>
                                      </p:tavLst>
                                    </p:anim>
                                    <p:animEffect transition="in" filter="wipe(right)">
                                      <p:cBhvr>
                                        <p:cTn id="8" dur="1000"/>
                                        <p:tgtEl>
                                          <p:spTgt spid="15"/>
                                        </p:tgtEl>
                                      </p:cBhvr>
                                    </p:animEffect>
                                  </p:childTnLst>
                                </p:cTn>
                              </p:par>
                              <p:par>
                                <p:cTn id="9" presetID="12" presetClass="entr" presetSubtype="2" fill="hold" nodeType="withEffect">
                                  <p:stCondLst>
                                    <p:cond delay="1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p:tgtEl>
                                          <p:spTgt spid="14"/>
                                        </p:tgtEl>
                                        <p:attrNameLst>
                                          <p:attrName>ppt_x</p:attrName>
                                        </p:attrNameLst>
                                      </p:cBhvr>
                                      <p:tavLst>
                                        <p:tav tm="0">
                                          <p:val>
                                            <p:strVal val="#ppt_x+#ppt_w*1.125000"/>
                                          </p:val>
                                        </p:tav>
                                        <p:tav tm="100000">
                                          <p:val>
                                            <p:strVal val="#ppt_x"/>
                                          </p:val>
                                        </p:tav>
                                      </p:tavLst>
                                    </p:anim>
                                    <p:animEffect transition="in" filter="wipe(left)">
                                      <p:cBhvr>
                                        <p:cTn id="12" dur="1000"/>
                                        <p:tgtEl>
                                          <p:spTgt spid="14"/>
                                        </p:tgtEl>
                                      </p:cBhvr>
                                    </p:animEffect>
                                  </p:childTnLst>
                                </p:cTn>
                              </p:par>
                              <p:par>
                                <p:cTn id="13" presetID="23" presetClass="entr" presetSubtype="528" fill="hold" nodeType="withEffect">
                                  <p:stCondLst>
                                    <p:cond delay="0"/>
                                  </p:stCondLst>
                                  <p:iterate type="lt">
                                    <p:tmPct val="5000"/>
                                  </p:iterate>
                                  <p:childTnLst>
                                    <p:set>
                                      <p:cBhvr>
                                        <p:cTn id="14" dur="1" fill="hold">
                                          <p:stCondLst>
                                            <p:cond delay="0"/>
                                          </p:stCondLst>
                                        </p:cTn>
                                        <p:tgtEl>
                                          <p:spTgt spid="19"/>
                                        </p:tgtEl>
                                        <p:attrNameLst>
                                          <p:attrName>style.visibility</p:attrName>
                                        </p:attrNameLst>
                                      </p:cBhvr>
                                      <p:to>
                                        <p:strVal val="visible"/>
                                      </p:to>
                                    </p:set>
                                    <p:anim to="" calcmode="lin" valueType="num">
                                      <p:cBhvr>
                                        <p:cTn id="15" dur="1000" fill="hold">
                                          <p:stCondLst>
                                            <p:cond delay="0"/>
                                          </p:stCondLst>
                                        </p:cTn>
                                        <p:tgtEl>
                                          <p:spTgt spid="19"/>
                                        </p:tgtEl>
                                        <p:attrNameLst>
                                          <p:attrName>ppt_x</p:attrName>
                                        </p:attrNameLst>
                                      </p:cBhvr>
                                      <p:tavLst>
                                        <p:tav tm="0" fmla="#ppt_x+(8/9)*(#ppt_x-(#ppt_x-#ppt_w/2))*((1.5-1.5*$)^2-(1.5-1.5*$)^3)">
                                          <p:val>
                                            <p:fltVal val="0"/>
                                          </p:val>
                                        </p:tav>
                                        <p:tav tm="100000">
                                          <p:val>
                                            <p:fltVal val="1"/>
                                          </p:val>
                                        </p:tav>
                                      </p:tavLst>
                                    </p:anim>
                                    <p:anim to="" calcmode="lin" valueType="num">
                                      <p:cBhvr>
                                        <p:cTn id="16" dur="1000" fill="hold">
                                          <p:stCondLst>
                                            <p:cond delay="0"/>
                                          </p:stCondLst>
                                        </p:cTn>
                                        <p:tgtEl>
                                          <p:spTgt spid="19"/>
                                        </p:tgtEl>
                                        <p:attrNameLst>
                                          <p:attrName>ppt_y</p:attrName>
                                        </p:attrNameLst>
                                      </p:cBhvr>
                                      <p:tavLst>
                                        <p:tav tm="0" fmla="#ppt_y+(8/9)*(#ppt_y-(#ppt_y+#ppt_h/2))*((1.5-1.5*$)^2-(1.5-1.5*$)^3)">
                                          <p:val>
                                            <p:fltVal val="0"/>
                                          </p:val>
                                        </p:tav>
                                        <p:tav tm="100000">
                                          <p:val>
                                            <p:fltVal val="1"/>
                                          </p:val>
                                        </p:tav>
                                      </p:tavLst>
                                    </p:anim>
                                    <p:anim to="" calcmode="lin" valueType="num">
                                      <p:cBhvr>
                                        <p:cTn id="17" dur="1000" fill="hold">
                                          <p:stCondLst>
                                            <p:cond delay="0"/>
                                          </p:stCondLst>
                                        </p:cTn>
                                        <p:tgtEl>
                                          <p:spTgt spid="19"/>
                                        </p:tgtEl>
                                        <p:attrNameLst>
                                          <p:attrName>ppt_w</p:attrName>
                                        </p:attrNameLst>
                                      </p:cBhvr>
                                      <p:tavLst>
                                        <p:tav tm="0" fmla="#ppt_w+(8/9)*(#ppt_w-0)*((1.5-1.5*$)^2-(1.5-1.5*$)^3)">
                                          <p:val>
                                            <p:fltVal val="0"/>
                                          </p:val>
                                        </p:tav>
                                        <p:tav tm="100000">
                                          <p:val>
                                            <p:fltVal val="1"/>
                                          </p:val>
                                        </p:tav>
                                      </p:tavLst>
                                    </p:anim>
                                    <p:anim to="" calcmode="lin" valueType="num">
                                      <p:cBhvr>
                                        <p:cTn id="18" dur="1000" fill="hold">
                                          <p:stCondLst>
                                            <p:cond delay="0"/>
                                          </p:stCondLst>
                                        </p:cTn>
                                        <p:tgtEl>
                                          <p:spTgt spid="19"/>
                                        </p:tgtEl>
                                        <p:attrNameLst>
                                          <p:attrName>ppt_h</p:attrName>
                                        </p:attrNameLst>
                                      </p:cBhvr>
                                      <p:tavLst>
                                        <p:tav tm="0" fmla="#ppt_h+(8/9)*(#ppt_h-0)*((1.5-1.5*$)^2-(1.5-1.5*$)^3)">
                                          <p:val>
                                            <p:fltVal val="0"/>
                                          </p:val>
                                        </p:tav>
                                        <p:tav tm="100000">
                                          <p:val>
                                            <p:fltVal val="1"/>
                                          </p:val>
                                        </p:tav>
                                      </p:tavLst>
                                    </p:anim>
                                  </p:childTnLst>
                                </p:cTn>
                              </p:par>
                              <p:par>
                                <p:cTn id="19" presetID="22" presetClass="entr" presetSubtype="1" fill="hold" grpId="0" nodeType="with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par>
                                <p:cTn id="22" presetID="22" presetClass="entr" presetSubtype="1" fill="hold" grpId="0" nodeType="with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 presetClass="entr" presetSubtype="4" decel="100000" fill="hold" grpId="0" nodeType="withEffect">
                                  <p:stCondLst>
                                    <p:cond delay="125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250" fill="hold"/>
                                        <p:tgtEl>
                                          <p:spTgt spid="6"/>
                                        </p:tgtEl>
                                        <p:attrNameLst>
                                          <p:attrName>ppt_x</p:attrName>
                                        </p:attrNameLst>
                                      </p:cBhvr>
                                      <p:tavLst>
                                        <p:tav tm="0">
                                          <p:val>
                                            <p:strVal val="#ppt_x"/>
                                          </p:val>
                                        </p:tav>
                                        <p:tav tm="100000">
                                          <p:val>
                                            <p:strVal val="#ppt_x"/>
                                          </p:val>
                                        </p:tav>
                                      </p:tavLst>
                                    </p:anim>
                                    <p:anim calcmode="lin" valueType="num">
                                      <p:cBhvr additive="base">
                                        <p:cTn id="31" dur="125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125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250" fill="hold"/>
                                        <p:tgtEl>
                                          <p:spTgt spid="5"/>
                                        </p:tgtEl>
                                        <p:attrNameLst>
                                          <p:attrName>ppt_x</p:attrName>
                                        </p:attrNameLst>
                                      </p:cBhvr>
                                      <p:tavLst>
                                        <p:tav tm="0">
                                          <p:val>
                                            <p:strVal val="#ppt_x"/>
                                          </p:val>
                                        </p:tav>
                                        <p:tav tm="100000">
                                          <p:val>
                                            <p:strVal val="#ppt_x"/>
                                          </p:val>
                                        </p:tav>
                                      </p:tavLst>
                                    </p:anim>
                                    <p:anim calcmode="lin" valueType="num">
                                      <p:cBhvr additive="base">
                                        <p:cTn id="35" dur="1250" fill="hold"/>
                                        <p:tgtEl>
                                          <p:spTgt spid="5"/>
                                        </p:tgtEl>
                                        <p:attrNameLst>
                                          <p:attrName>ppt_y</p:attrName>
                                        </p:attrNameLst>
                                      </p:cBhvr>
                                      <p:tavLst>
                                        <p:tav tm="0">
                                          <p:val>
                                            <p:strVal val="1+#ppt_h/2"/>
                                          </p:val>
                                        </p:tav>
                                        <p:tav tm="100000">
                                          <p:val>
                                            <p:strVal val="#ppt_y"/>
                                          </p:val>
                                        </p:tav>
                                      </p:tavLst>
                                    </p:anim>
                                  </p:childTnLst>
                                </p:cTn>
                              </p:par>
                              <p:par>
                                <p:cTn id="36" presetID="23" presetClass="entr" presetSubtype="528" fill="hold" grpId="0" nodeType="withEffect">
                                  <p:stCondLst>
                                    <p:cond delay="1250"/>
                                  </p:stCondLst>
                                  <p:iterate type="lt">
                                    <p:tmPct val="5000"/>
                                  </p:iterate>
                                  <p:childTnLst>
                                    <p:set>
                                      <p:cBhvr>
                                        <p:cTn id="37" dur="1" fill="hold">
                                          <p:stCondLst>
                                            <p:cond delay="0"/>
                                          </p:stCondLst>
                                        </p:cTn>
                                        <p:tgtEl>
                                          <p:spTgt spid="16"/>
                                        </p:tgtEl>
                                        <p:attrNameLst>
                                          <p:attrName>style.visibility</p:attrName>
                                        </p:attrNameLst>
                                      </p:cBhvr>
                                      <p:to>
                                        <p:strVal val="visible"/>
                                      </p:to>
                                    </p:set>
                                    <p:anim to="" calcmode="lin" valueType="num">
                                      <p:cBhvr>
                                        <p:cTn id="38" dur="1000" fill="hold">
                                          <p:stCondLst>
                                            <p:cond delay="0"/>
                                          </p:stCondLst>
                                        </p:cTn>
                                        <p:tgtEl>
                                          <p:spTgt spid="16"/>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16"/>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16"/>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16"/>
                                        </p:tgtEl>
                                        <p:attrNameLst>
                                          <p:attrName>ppt_h</p:attrName>
                                        </p:attrNameLst>
                                      </p:cBhvr>
                                      <p:tavLst>
                                        <p:tav tm="0" fmla="#ppt_h+(8/9)*(#ppt_h-0)*((1.5-1.5*$)^2-(1.5-1.5*$)^3)">
                                          <p:val>
                                            <p:fltVal val="0"/>
                                          </p:val>
                                        </p:tav>
                                        <p:tav tm="100000">
                                          <p:val>
                                            <p:fltVal val="1"/>
                                          </p:val>
                                        </p:tav>
                                      </p:tavLst>
                                    </p:anim>
                                  </p:childTnLst>
                                </p:cTn>
                              </p:par>
                              <p:par>
                                <p:cTn id="42" presetID="23" presetClass="entr" presetSubtype="528" fill="hold" grpId="0" nodeType="withEffect">
                                  <p:stCondLst>
                                    <p:cond delay="1250"/>
                                  </p:stCondLst>
                                  <p:iterate type="lt">
                                    <p:tmPct val="5000"/>
                                  </p:iterate>
                                  <p:childTnLst>
                                    <p:set>
                                      <p:cBhvr>
                                        <p:cTn id="43" dur="1" fill="hold">
                                          <p:stCondLst>
                                            <p:cond delay="0"/>
                                          </p:stCondLst>
                                        </p:cTn>
                                        <p:tgtEl>
                                          <p:spTgt spid="17"/>
                                        </p:tgtEl>
                                        <p:attrNameLst>
                                          <p:attrName>style.visibility</p:attrName>
                                        </p:attrNameLst>
                                      </p:cBhvr>
                                      <p:to>
                                        <p:strVal val="visible"/>
                                      </p:to>
                                    </p:set>
                                    <p:anim to="" calcmode="lin" valueType="num">
                                      <p:cBhvr>
                                        <p:cTn id="44" dur="1000" fill="hold">
                                          <p:stCondLst>
                                            <p:cond delay="0"/>
                                          </p:stCondLst>
                                        </p:cTn>
                                        <p:tgtEl>
                                          <p:spTgt spid="17"/>
                                        </p:tgtEl>
                                        <p:attrNameLst>
                                          <p:attrName>ppt_x</p:attrName>
                                        </p:attrNameLst>
                                      </p:cBhvr>
                                      <p:tavLst>
                                        <p:tav tm="0" fmla="#ppt_x+(8/9)*(#ppt_x-(#ppt_x-#ppt_w/2))*((1.5-1.5*$)^2-(1.5-1.5*$)^3)">
                                          <p:val>
                                            <p:fltVal val="0"/>
                                          </p:val>
                                        </p:tav>
                                        <p:tav tm="100000">
                                          <p:val>
                                            <p:fltVal val="1"/>
                                          </p:val>
                                        </p:tav>
                                      </p:tavLst>
                                    </p:anim>
                                    <p:anim to="" calcmode="lin" valueType="num">
                                      <p:cBhvr>
                                        <p:cTn id="45" dur="1000" fill="hold">
                                          <p:stCondLst>
                                            <p:cond delay="0"/>
                                          </p:stCondLst>
                                        </p:cTn>
                                        <p:tgtEl>
                                          <p:spTgt spid="17"/>
                                        </p:tgtEl>
                                        <p:attrNameLst>
                                          <p:attrName>ppt_y</p:attrName>
                                        </p:attrNameLst>
                                      </p:cBhvr>
                                      <p:tavLst>
                                        <p:tav tm="0" fmla="#ppt_y+(8/9)*(#ppt_y-(#ppt_y+#ppt_h/2))*((1.5-1.5*$)^2-(1.5-1.5*$)^3)">
                                          <p:val>
                                            <p:fltVal val="0"/>
                                          </p:val>
                                        </p:tav>
                                        <p:tav tm="100000">
                                          <p:val>
                                            <p:fltVal val="1"/>
                                          </p:val>
                                        </p:tav>
                                      </p:tavLst>
                                    </p:anim>
                                    <p:anim to="" calcmode="lin" valueType="num">
                                      <p:cBhvr>
                                        <p:cTn id="46" dur="1000" fill="hold">
                                          <p:stCondLst>
                                            <p:cond delay="0"/>
                                          </p:stCondLst>
                                        </p:cTn>
                                        <p:tgtEl>
                                          <p:spTgt spid="17"/>
                                        </p:tgtEl>
                                        <p:attrNameLst>
                                          <p:attrName>ppt_w</p:attrName>
                                        </p:attrNameLst>
                                      </p:cBhvr>
                                      <p:tavLst>
                                        <p:tav tm="0" fmla="#ppt_w+(8/9)*(#ppt_w-0)*((1.5-1.5*$)^2-(1.5-1.5*$)^3)">
                                          <p:val>
                                            <p:fltVal val="0"/>
                                          </p:val>
                                        </p:tav>
                                        <p:tav tm="100000">
                                          <p:val>
                                            <p:fltVal val="1"/>
                                          </p:val>
                                        </p:tav>
                                      </p:tavLst>
                                    </p:anim>
                                    <p:anim to="" calcmode="lin" valueType="num">
                                      <p:cBhvr>
                                        <p:cTn id="47" dur="1000" fill="hold">
                                          <p:stCondLst>
                                            <p:cond delay="0"/>
                                          </p:stCondLst>
                                        </p:cTn>
                                        <p:tgtEl>
                                          <p:spTgt spid="17"/>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2" grpId="0" animBg="1"/>
      <p:bldP spid="13"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 name="组合 341"/>
          <p:cNvGrpSpPr/>
          <p:nvPr/>
        </p:nvGrpSpPr>
        <p:grpSpPr>
          <a:xfrm>
            <a:off x="5715909" y="1580693"/>
            <a:ext cx="1801749" cy="3746179"/>
            <a:chOff x="5715909" y="1580693"/>
            <a:chExt cx="1801749" cy="3746179"/>
          </a:xfrm>
        </p:grpSpPr>
        <p:grpSp>
          <p:nvGrpSpPr>
            <p:cNvPr id="159" name="组合 158"/>
            <p:cNvGrpSpPr/>
            <p:nvPr/>
          </p:nvGrpSpPr>
          <p:grpSpPr>
            <a:xfrm>
              <a:off x="5715909" y="1580693"/>
              <a:ext cx="1801749" cy="3746179"/>
              <a:chOff x="4408488" y="654050"/>
              <a:chExt cx="2746376" cy="5710238"/>
            </a:xfrm>
          </p:grpSpPr>
          <p:sp>
            <p:nvSpPr>
              <p:cNvPr id="160" name="Freeform 5"/>
              <p:cNvSpPr/>
              <p:nvPr/>
            </p:nvSpPr>
            <p:spPr bwMode="auto">
              <a:xfrm>
                <a:off x="6769101" y="1474788"/>
                <a:ext cx="276225" cy="150813"/>
              </a:xfrm>
              <a:custGeom>
                <a:avLst/>
                <a:gdLst>
                  <a:gd name="T0" fmla="*/ 233 w 233"/>
                  <a:gd name="T1" fmla="*/ 126 h 126"/>
                  <a:gd name="T2" fmla="*/ 183 w 233"/>
                  <a:gd name="T3" fmla="*/ 113 h 126"/>
                  <a:gd name="T4" fmla="*/ 183 w 233"/>
                  <a:gd name="T5" fmla="*/ 92 h 126"/>
                  <a:gd name="T6" fmla="*/ 151 w 233"/>
                  <a:gd name="T7" fmla="*/ 98 h 126"/>
                  <a:gd name="T8" fmla="*/ 152 w 233"/>
                  <a:gd name="T9" fmla="*/ 95 h 126"/>
                  <a:gd name="T10" fmla="*/ 104 w 233"/>
                  <a:gd name="T11" fmla="*/ 69 h 126"/>
                  <a:gd name="T12" fmla="*/ 0 w 233"/>
                  <a:gd name="T13" fmla="*/ 0 h 126"/>
                  <a:gd name="T14" fmla="*/ 233 w 233"/>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26">
                    <a:moveTo>
                      <a:pt x="233" y="126"/>
                    </a:moveTo>
                    <a:cubicBezTo>
                      <a:pt x="216" y="122"/>
                      <a:pt x="199" y="117"/>
                      <a:pt x="183" y="113"/>
                    </a:cubicBezTo>
                    <a:cubicBezTo>
                      <a:pt x="183" y="92"/>
                      <a:pt x="183" y="92"/>
                      <a:pt x="183" y="92"/>
                    </a:cubicBezTo>
                    <a:cubicBezTo>
                      <a:pt x="183" y="92"/>
                      <a:pt x="171" y="94"/>
                      <a:pt x="151" y="98"/>
                    </a:cubicBezTo>
                    <a:cubicBezTo>
                      <a:pt x="152" y="95"/>
                      <a:pt x="152" y="95"/>
                      <a:pt x="152" y="95"/>
                    </a:cubicBezTo>
                    <a:cubicBezTo>
                      <a:pt x="104" y="69"/>
                      <a:pt x="104" y="69"/>
                      <a:pt x="104" y="69"/>
                    </a:cubicBezTo>
                    <a:cubicBezTo>
                      <a:pt x="0" y="0"/>
                      <a:pt x="0" y="0"/>
                      <a:pt x="0" y="0"/>
                    </a:cubicBezTo>
                    <a:cubicBezTo>
                      <a:pt x="84" y="29"/>
                      <a:pt x="198" y="10"/>
                      <a:pt x="233" y="12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1" name="Freeform 6"/>
              <p:cNvSpPr/>
              <p:nvPr/>
            </p:nvSpPr>
            <p:spPr bwMode="auto">
              <a:xfrm>
                <a:off x="6945313" y="1584325"/>
                <a:ext cx="41275" cy="25400"/>
              </a:xfrm>
              <a:custGeom>
                <a:avLst/>
                <a:gdLst>
                  <a:gd name="T0" fmla="*/ 34 w 34"/>
                  <a:gd name="T1" fmla="*/ 0 h 21"/>
                  <a:gd name="T2" fmla="*/ 34 w 34"/>
                  <a:gd name="T3" fmla="*/ 21 h 21"/>
                  <a:gd name="T4" fmla="*/ 0 w 34"/>
                  <a:gd name="T5" fmla="*/ 13 h 21"/>
                  <a:gd name="T6" fmla="*/ 2 w 34"/>
                  <a:gd name="T7" fmla="*/ 6 h 21"/>
                  <a:gd name="T8" fmla="*/ 34 w 34"/>
                  <a:gd name="T9" fmla="*/ 0 h 21"/>
                </a:gdLst>
                <a:ahLst/>
                <a:cxnLst>
                  <a:cxn ang="0">
                    <a:pos x="T0" y="T1"/>
                  </a:cxn>
                  <a:cxn ang="0">
                    <a:pos x="T2" y="T3"/>
                  </a:cxn>
                  <a:cxn ang="0">
                    <a:pos x="T4" y="T5"/>
                  </a:cxn>
                  <a:cxn ang="0">
                    <a:pos x="T6" y="T7"/>
                  </a:cxn>
                  <a:cxn ang="0">
                    <a:pos x="T8" y="T9"/>
                  </a:cxn>
                </a:cxnLst>
                <a:rect l="0" t="0" r="r" b="b"/>
                <a:pathLst>
                  <a:path w="34" h="21">
                    <a:moveTo>
                      <a:pt x="34" y="0"/>
                    </a:moveTo>
                    <a:cubicBezTo>
                      <a:pt x="34" y="21"/>
                      <a:pt x="34" y="21"/>
                      <a:pt x="34" y="21"/>
                    </a:cubicBezTo>
                    <a:cubicBezTo>
                      <a:pt x="22" y="19"/>
                      <a:pt x="11" y="16"/>
                      <a:pt x="0" y="13"/>
                    </a:cubicBezTo>
                    <a:cubicBezTo>
                      <a:pt x="2" y="6"/>
                      <a:pt x="2" y="6"/>
                      <a:pt x="2" y="6"/>
                    </a:cubicBezTo>
                    <a:cubicBezTo>
                      <a:pt x="22" y="2"/>
                      <a:pt x="34" y="0"/>
                      <a:pt x="3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2" name="Freeform 7"/>
              <p:cNvSpPr/>
              <p:nvPr/>
            </p:nvSpPr>
            <p:spPr bwMode="auto">
              <a:xfrm>
                <a:off x="6754813" y="5392738"/>
                <a:ext cx="290513" cy="153988"/>
              </a:xfrm>
              <a:custGeom>
                <a:avLst/>
                <a:gdLst>
                  <a:gd name="T0" fmla="*/ 167 w 245"/>
                  <a:gd name="T1" fmla="*/ 19 h 130"/>
                  <a:gd name="T2" fmla="*/ 245 w 245"/>
                  <a:gd name="T3" fmla="*/ 0 h 130"/>
                  <a:gd name="T4" fmla="*/ 0 w 245"/>
                  <a:gd name="T5" fmla="*/ 130 h 130"/>
                  <a:gd name="T6" fmla="*/ 121 w 245"/>
                  <a:gd name="T7" fmla="*/ 50 h 130"/>
                  <a:gd name="T8" fmla="*/ 168 w 245"/>
                  <a:gd name="T9" fmla="*/ 24 h 130"/>
                  <a:gd name="T10" fmla="*/ 167 w 245"/>
                  <a:gd name="T11" fmla="*/ 19 h 130"/>
                </a:gdLst>
                <a:ahLst/>
                <a:cxnLst>
                  <a:cxn ang="0">
                    <a:pos x="T0" y="T1"/>
                  </a:cxn>
                  <a:cxn ang="0">
                    <a:pos x="T2" y="T3"/>
                  </a:cxn>
                  <a:cxn ang="0">
                    <a:pos x="T4" y="T5"/>
                  </a:cxn>
                  <a:cxn ang="0">
                    <a:pos x="T6" y="T7"/>
                  </a:cxn>
                  <a:cxn ang="0">
                    <a:pos x="T8" y="T9"/>
                  </a:cxn>
                  <a:cxn ang="0">
                    <a:pos x="T10" y="T11"/>
                  </a:cxn>
                </a:cxnLst>
                <a:rect l="0" t="0" r="r" b="b"/>
                <a:pathLst>
                  <a:path w="245" h="130">
                    <a:moveTo>
                      <a:pt x="167" y="19"/>
                    </a:moveTo>
                    <a:cubicBezTo>
                      <a:pt x="192" y="13"/>
                      <a:pt x="218" y="7"/>
                      <a:pt x="245" y="0"/>
                    </a:cubicBezTo>
                    <a:cubicBezTo>
                      <a:pt x="209" y="121"/>
                      <a:pt x="86" y="95"/>
                      <a:pt x="0" y="130"/>
                    </a:cubicBezTo>
                    <a:cubicBezTo>
                      <a:pt x="121" y="50"/>
                      <a:pt x="121" y="50"/>
                      <a:pt x="121" y="50"/>
                    </a:cubicBezTo>
                    <a:cubicBezTo>
                      <a:pt x="168" y="24"/>
                      <a:pt x="168" y="24"/>
                      <a:pt x="168" y="24"/>
                    </a:cubicBezTo>
                    <a:lnTo>
                      <a:pt x="167" y="19"/>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3" name="Freeform 8"/>
              <p:cNvSpPr/>
              <p:nvPr/>
            </p:nvSpPr>
            <p:spPr bwMode="auto">
              <a:xfrm>
                <a:off x="6356351" y="5414963"/>
                <a:ext cx="598488" cy="576263"/>
              </a:xfrm>
              <a:custGeom>
                <a:avLst/>
                <a:gdLst>
                  <a:gd name="T0" fmla="*/ 502 w 503"/>
                  <a:gd name="T1" fmla="*/ 0 h 484"/>
                  <a:gd name="T2" fmla="*/ 503 w 503"/>
                  <a:gd name="T3" fmla="*/ 5 h 484"/>
                  <a:gd name="T4" fmla="*/ 456 w 503"/>
                  <a:gd name="T5" fmla="*/ 31 h 484"/>
                  <a:gd name="T6" fmla="*/ 335 w 503"/>
                  <a:gd name="T7" fmla="*/ 111 h 484"/>
                  <a:gd name="T8" fmla="*/ 289 w 503"/>
                  <a:gd name="T9" fmla="*/ 142 h 484"/>
                  <a:gd name="T10" fmla="*/ 287 w 503"/>
                  <a:gd name="T11" fmla="*/ 143 h 484"/>
                  <a:gd name="T12" fmla="*/ 236 w 503"/>
                  <a:gd name="T13" fmla="*/ 197 h 484"/>
                  <a:gd name="T14" fmla="*/ 171 w 503"/>
                  <a:gd name="T15" fmla="*/ 272 h 484"/>
                  <a:gd name="T16" fmla="*/ 109 w 503"/>
                  <a:gd name="T17" fmla="*/ 452 h 484"/>
                  <a:gd name="T18" fmla="*/ 37 w 503"/>
                  <a:gd name="T19" fmla="*/ 484 h 484"/>
                  <a:gd name="T20" fmla="*/ 72 w 503"/>
                  <a:gd name="T21" fmla="*/ 371 h 484"/>
                  <a:gd name="T22" fmla="*/ 8 w 503"/>
                  <a:gd name="T23" fmla="*/ 375 h 484"/>
                  <a:gd name="T24" fmla="*/ 121 w 503"/>
                  <a:gd name="T25" fmla="*/ 291 h 484"/>
                  <a:gd name="T26" fmla="*/ 385 w 503"/>
                  <a:gd name="T27" fmla="*/ 30 h 484"/>
                  <a:gd name="T28" fmla="*/ 502 w 503"/>
                  <a:gd name="T2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484">
                    <a:moveTo>
                      <a:pt x="502" y="0"/>
                    </a:moveTo>
                    <a:cubicBezTo>
                      <a:pt x="503" y="5"/>
                      <a:pt x="503" y="5"/>
                      <a:pt x="503" y="5"/>
                    </a:cubicBezTo>
                    <a:cubicBezTo>
                      <a:pt x="456" y="31"/>
                      <a:pt x="456" y="31"/>
                      <a:pt x="456" y="31"/>
                    </a:cubicBezTo>
                    <a:cubicBezTo>
                      <a:pt x="335" y="111"/>
                      <a:pt x="335" y="111"/>
                      <a:pt x="335" y="111"/>
                    </a:cubicBezTo>
                    <a:cubicBezTo>
                      <a:pt x="318" y="118"/>
                      <a:pt x="302" y="128"/>
                      <a:pt x="289" y="142"/>
                    </a:cubicBezTo>
                    <a:cubicBezTo>
                      <a:pt x="287" y="143"/>
                      <a:pt x="287" y="143"/>
                      <a:pt x="287" y="143"/>
                    </a:cubicBezTo>
                    <a:cubicBezTo>
                      <a:pt x="236" y="197"/>
                      <a:pt x="236" y="197"/>
                      <a:pt x="236" y="197"/>
                    </a:cubicBezTo>
                    <a:cubicBezTo>
                      <a:pt x="171" y="272"/>
                      <a:pt x="171" y="272"/>
                      <a:pt x="171" y="272"/>
                    </a:cubicBezTo>
                    <a:cubicBezTo>
                      <a:pt x="109" y="452"/>
                      <a:pt x="109" y="452"/>
                      <a:pt x="109" y="452"/>
                    </a:cubicBezTo>
                    <a:cubicBezTo>
                      <a:pt x="37" y="484"/>
                      <a:pt x="37" y="484"/>
                      <a:pt x="37" y="484"/>
                    </a:cubicBezTo>
                    <a:cubicBezTo>
                      <a:pt x="78" y="439"/>
                      <a:pt x="96" y="387"/>
                      <a:pt x="72" y="371"/>
                    </a:cubicBezTo>
                    <a:cubicBezTo>
                      <a:pt x="58" y="362"/>
                      <a:pt x="30" y="373"/>
                      <a:pt x="8" y="375"/>
                    </a:cubicBezTo>
                    <a:cubicBezTo>
                      <a:pt x="0" y="292"/>
                      <a:pt x="16" y="280"/>
                      <a:pt x="121" y="291"/>
                    </a:cubicBezTo>
                    <a:cubicBezTo>
                      <a:pt x="163" y="151"/>
                      <a:pt x="249" y="66"/>
                      <a:pt x="385" y="30"/>
                    </a:cubicBezTo>
                    <a:cubicBezTo>
                      <a:pt x="423" y="19"/>
                      <a:pt x="462" y="10"/>
                      <a:pt x="502" y="0"/>
                    </a:cubicBezTo>
                  </a:path>
                </a:pathLst>
              </a:custGeom>
              <a:solidFill>
                <a:schemeClr val="accent1">
                  <a:lumMod val="50000"/>
                </a:schemeClr>
              </a:solidFill>
              <a:ln w="6350">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4" name="Freeform 9"/>
              <p:cNvSpPr/>
              <p:nvPr/>
            </p:nvSpPr>
            <p:spPr bwMode="auto">
              <a:xfrm>
                <a:off x="6356351" y="1017588"/>
                <a:ext cx="593725" cy="577850"/>
              </a:xfrm>
              <a:custGeom>
                <a:avLst/>
                <a:gdLst>
                  <a:gd name="T0" fmla="*/ 499 w 499"/>
                  <a:gd name="T1" fmla="*/ 480 h 486"/>
                  <a:gd name="T2" fmla="*/ 498 w 499"/>
                  <a:gd name="T3" fmla="*/ 483 h 486"/>
                  <a:gd name="T4" fmla="*/ 480 w 499"/>
                  <a:gd name="T5" fmla="*/ 486 h 486"/>
                  <a:gd name="T6" fmla="*/ 385 w 499"/>
                  <a:gd name="T7" fmla="*/ 462 h 486"/>
                  <a:gd name="T8" fmla="*/ 121 w 499"/>
                  <a:gd name="T9" fmla="*/ 201 h 486"/>
                  <a:gd name="T10" fmla="*/ 8 w 499"/>
                  <a:gd name="T11" fmla="*/ 117 h 486"/>
                  <a:gd name="T12" fmla="*/ 72 w 499"/>
                  <a:gd name="T13" fmla="*/ 121 h 486"/>
                  <a:gd name="T14" fmla="*/ 29 w 499"/>
                  <a:gd name="T15" fmla="*/ 0 h 486"/>
                  <a:gd name="T16" fmla="*/ 105 w 499"/>
                  <a:gd name="T17" fmla="*/ 34 h 486"/>
                  <a:gd name="T18" fmla="*/ 166 w 499"/>
                  <a:gd name="T19" fmla="*/ 213 h 486"/>
                  <a:gd name="T20" fmla="*/ 232 w 499"/>
                  <a:gd name="T21" fmla="*/ 289 h 486"/>
                  <a:gd name="T22" fmla="*/ 282 w 499"/>
                  <a:gd name="T23" fmla="*/ 342 h 486"/>
                  <a:gd name="T24" fmla="*/ 347 w 499"/>
                  <a:gd name="T25" fmla="*/ 385 h 486"/>
                  <a:gd name="T26" fmla="*/ 451 w 499"/>
                  <a:gd name="T27" fmla="*/ 454 h 486"/>
                  <a:gd name="T28" fmla="*/ 499 w 499"/>
                  <a:gd name="T29" fmla="*/ 48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486">
                    <a:moveTo>
                      <a:pt x="499" y="480"/>
                    </a:moveTo>
                    <a:cubicBezTo>
                      <a:pt x="498" y="483"/>
                      <a:pt x="498" y="483"/>
                      <a:pt x="498" y="483"/>
                    </a:cubicBezTo>
                    <a:cubicBezTo>
                      <a:pt x="492" y="484"/>
                      <a:pt x="486" y="485"/>
                      <a:pt x="480" y="486"/>
                    </a:cubicBezTo>
                    <a:cubicBezTo>
                      <a:pt x="448" y="478"/>
                      <a:pt x="416" y="471"/>
                      <a:pt x="385" y="462"/>
                    </a:cubicBezTo>
                    <a:cubicBezTo>
                      <a:pt x="249" y="426"/>
                      <a:pt x="163" y="341"/>
                      <a:pt x="121" y="201"/>
                    </a:cubicBezTo>
                    <a:cubicBezTo>
                      <a:pt x="16" y="212"/>
                      <a:pt x="0" y="200"/>
                      <a:pt x="8" y="117"/>
                    </a:cubicBezTo>
                    <a:cubicBezTo>
                      <a:pt x="30" y="119"/>
                      <a:pt x="58" y="130"/>
                      <a:pt x="72" y="121"/>
                    </a:cubicBezTo>
                    <a:cubicBezTo>
                      <a:pt x="98" y="104"/>
                      <a:pt x="76" y="47"/>
                      <a:pt x="29" y="0"/>
                    </a:cubicBezTo>
                    <a:cubicBezTo>
                      <a:pt x="105" y="34"/>
                      <a:pt x="105" y="34"/>
                      <a:pt x="105" y="34"/>
                    </a:cubicBezTo>
                    <a:cubicBezTo>
                      <a:pt x="166" y="213"/>
                      <a:pt x="166" y="213"/>
                      <a:pt x="166" y="213"/>
                    </a:cubicBezTo>
                    <a:cubicBezTo>
                      <a:pt x="232" y="289"/>
                      <a:pt x="232" y="289"/>
                      <a:pt x="232" y="289"/>
                    </a:cubicBezTo>
                    <a:cubicBezTo>
                      <a:pt x="282" y="342"/>
                      <a:pt x="282" y="342"/>
                      <a:pt x="282" y="342"/>
                    </a:cubicBezTo>
                    <a:cubicBezTo>
                      <a:pt x="299" y="364"/>
                      <a:pt x="322" y="376"/>
                      <a:pt x="347" y="385"/>
                    </a:cubicBezTo>
                    <a:cubicBezTo>
                      <a:pt x="451" y="454"/>
                      <a:pt x="451" y="454"/>
                      <a:pt x="451" y="454"/>
                    </a:cubicBezTo>
                    <a:lnTo>
                      <a:pt x="499" y="48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5" name="Freeform 10"/>
              <p:cNvSpPr/>
              <p:nvPr/>
            </p:nvSpPr>
            <p:spPr bwMode="auto">
              <a:xfrm>
                <a:off x="6926263" y="1592263"/>
                <a:ext cx="22225" cy="7938"/>
              </a:xfrm>
              <a:custGeom>
                <a:avLst/>
                <a:gdLst>
                  <a:gd name="T0" fmla="*/ 18 w 18"/>
                  <a:gd name="T1" fmla="*/ 0 h 7"/>
                  <a:gd name="T2" fmla="*/ 16 w 18"/>
                  <a:gd name="T3" fmla="*/ 7 h 7"/>
                  <a:gd name="T4" fmla="*/ 0 w 18"/>
                  <a:gd name="T5" fmla="*/ 3 h 7"/>
                  <a:gd name="T6" fmla="*/ 18 w 18"/>
                  <a:gd name="T7" fmla="*/ 0 h 7"/>
                </a:gdLst>
                <a:ahLst/>
                <a:cxnLst>
                  <a:cxn ang="0">
                    <a:pos x="T0" y="T1"/>
                  </a:cxn>
                  <a:cxn ang="0">
                    <a:pos x="T2" y="T3"/>
                  </a:cxn>
                  <a:cxn ang="0">
                    <a:pos x="T4" y="T5"/>
                  </a:cxn>
                  <a:cxn ang="0">
                    <a:pos x="T6" y="T7"/>
                  </a:cxn>
                </a:cxnLst>
                <a:rect l="0" t="0" r="r" b="b"/>
                <a:pathLst>
                  <a:path w="18" h="7">
                    <a:moveTo>
                      <a:pt x="18" y="0"/>
                    </a:moveTo>
                    <a:cubicBezTo>
                      <a:pt x="16" y="7"/>
                      <a:pt x="16" y="7"/>
                      <a:pt x="16" y="7"/>
                    </a:cubicBezTo>
                    <a:cubicBezTo>
                      <a:pt x="10" y="6"/>
                      <a:pt x="5" y="5"/>
                      <a:pt x="0" y="3"/>
                    </a:cubicBezTo>
                    <a:cubicBezTo>
                      <a:pt x="6" y="2"/>
                      <a:pt x="12" y="1"/>
                      <a:pt x="18" y="0"/>
                    </a:cubicBezTo>
                  </a:path>
                </a:pathLst>
              </a:custGeom>
              <a:solidFill>
                <a:schemeClr val="accent1">
                  <a:lumMod val="25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6" name="Freeform 11"/>
              <p:cNvSpPr/>
              <p:nvPr/>
            </p:nvSpPr>
            <p:spPr bwMode="auto">
              <a:xfrm>
                <a:off x="6691313" y="1423988"/>
                <a:ext cx="77788" cy="50800"/>
              </a:xfrm>
              <a:custGeom>
                <a:avLst/>
                <a:gdLst>
                  <a:gd name="T0" fmla="*/ 0 w 65"/>
                  <a:gd name="T1" fmla="*/ 0 h 43"/>
                  <a:gd name="T2" fmla="*/ 65 w 65"/>
                  <a:gd name="T3" fmla="*/ 43 h 43"/>
                  <a:gd name="T4" fmla="*/ 0 w 65"/>
                  <a:gd name="T5" fmla="*/ 0 h 43"/>
                </a:gdLst>
                <a:ahLst/>
                <a:cxnLst>
                  <a:cxn ang="0">
                    <a:pos x="T0" y="T1"/>
                  </a:cxn>
                  <a:cxn ang="0">
                    <a:pos x="T2" y="T3"/>
                  </a:cxn>
                  <a:cxn ang="0">
                    <a:pos x="T4" y="T5"/>
                  </a:cxn>
                </a:cxnLst>
                <a:rect l="0" t="0" r="r" b="b"/>
                <a:pathLst>
                  <a:path w="65" h="43">
                    <a:moveTo>
                      <a:pt x="0" y="0"/>
                    </a:moveTo>
                    <a:cubicBezTo>
                      <a:pt x="65" y="43"/>
                      <a:pt x="65" y="43"/>
                      <a:pt x="65" y="43"/>
                    </a:cubicBezTo>
                    <a:cubicBezTo>
                      <a:pt x="40" y="34"/>
                      <a:pt x="17" y="22"/>
                      <a:pt x="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7" name="Freeform 12"/>
              <p:cNvSpPr/>
              <p:nvPr/>
            </p:nvSpPr>
            <p:spPr bwMode="auto">
              <a:xfrm>
                <a:off x="6699251" y="5546725"/>
                <a:ext cx="55563" cy="38100"/>
              </a:xfrm>
              <a:custGeom>
                <a:avLst/>
                <a:gdLst>
                  <a:gd name="T0" fmla="*/ 46 w 46"/>
                  <a:gd name="T1" fmla="*/ 0 h 31"/>
                  <a:gd name="T2" fmla="*/ 0 w 46"/>
                  <a:gd name="T3" fmla="*/ 31 h 31"/>
                  <a:gd name="T4" fmla="*/ 46 w 46"/>
                  <a:gd name="T5" fmla="*/ 0 h 31"/>
                </a:gdLst>
                <a:ahLst/>
                <a:cxnLst>
                  <a:cxn ang="0">
                    <a:pos x="T0" y="T1"/>
                  </a:cxn>
                  <a:cxn ang="0">
                    <a:pos x="T2" y="T3"/>
                  </a:cxn>
                  <a:cxn ang="0">
                    <a:pos x="T4" y="T5"/>
                  </a:cxn>
                </a:cxnLst>
                <a:rect l="0" t="0" r="r" b="b"/>
                <a:pathLst>
                  <a:path w="46" h="31">
                    <a:moveTo>
                      <a:pt x="46" y="0"/>
                    </a:moveTo>
                    <a:cubicBezTo>
                      <a:pt x="0" y="31"/>
                      <a:pt x="0" y="31"/>
                      <a:pt x="0" y="31"/>
                    </a:cubicBezTo>
                    <a:cubicBezTo>
                      <a:pt x="13" y="17"/>
                      <a:pt x="29" y="7"/>
                      <a:pt x="46" y="0"/>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8" name="Freeform 13"/>
              <p:cNvSpPr/>
              <p:nvPr/>
            </p:nvSpPr>
            <p:spPr bwMode="auto">
              <a:xfrm>
                <a:off x="5875338" y="779463"/>
                <a:ext cx="919163" cy="644525"/>
              </a:xfrm>
              <a:custGeom>
                <a:avLst/>
                <a:gdLst>
                  <a:gd name="T0" fmla="*/ 693 w 772"/>
                  <a:gd name="T1" fmla="*/ 386 h 541"/>
                  <a:gd name="T2" fmla="*/ 685 w 772"/>
                  <a:gd name="T3" fmla="*/ 541 h 541"/>
                  <a:gd name="T4" fmla="*/ 635 w 772"/>
                  <a:gd name="T5" fmla="*/ 488 h 541"/>
                  <a:gd name="T6" fmla="*/ 569 w 772"/>
                  <a:gd name="T7" fmla="*/ 412 h 541"/>
                  <a:gd name="T8" fmla="*/ 508 w 772"/>
                  <a:gd name="T9" fmla="*/ 233 h 541"/>
                  <a:gd name="T10" fmla="*/ 432 w 772"/>
                  <a:gd name="T11" fmla="*/ 199 h 541"/>
                  <a:gd name="T12" fmla="*/ 337 w 772"/>
                  <a:gd name="T13" fmla="*/ 87 h 541"/>
                  <a:gd name="T14" fmla="*/ 329 w 772"/>
                  <a:gd name="T15" fmla="*/ 77 h 541"/>
                  <a:gd name="T16" fmla="*/ 326 w 772"/>
                  <a:gd name="T17" fmla="*/ 80 h 541"/>
                  <a:gd name="T18" fmla="*/ 287 w 772"/>
                  <a:gd name="T19" fmla="*/ 52 h 541"/>
                  <a:gd name="T20" fmla="*/ 187 w 772"/>
                  <a:gd name="T21" fmla="*/ 119 h 541"/>
                  <a:gd name="T22" fmla="*/ 62 w 772"/>
                  <a:gd name="T23" fmla="*/ 42 h 541"/>
                  <a:gd name="T24" fmla="*/ 0 w 772"/>
                  <a:gd name="T25" fmla="*/ 87 h 541"/>
                  <a:gd name="T26" fmla="*/ 6 w 772"/>
                  <a:gd name="T27" fmla="*/ 82 h 541"/>
                  <a:gd name="T28" fmla="*/ 175 w 772"/>
                  <a:gd name="T29" fmla="*/ 70 h 541"/>
                  <a:gd name="T30" fmla="*/ 200 w 772"/>
                  <a:gd name="T31" fmla="*/ 86 h 541"/>
                  <a:gd name="T32" fmla="*/ 255 w 772"/>
                  <a:gd name="T33" fmla="*/ 43 h 541"/>
                  <a:gd name="T34" fmla="*/ 379 w 772"/>
                  <a:gd name="T35" fmla="*/ 72 h 541"/>
                  <a:gd name="T36" fmla="*/ 400 w 772"/>
                  <a:gd name="T37" fmla="*/ 106 h 541"/>
                  <a:gd name="T38" fmla="*/ 587 w 772"/>
                  <a:gd name="T39" fmla="*/ 365 h 541"/>
                  <a:gd name="T40" fmla="*/ 598 w 772"/>
                  <a:gd name="T41" fmla="*/ 397 h 541"/>
                  <a:gd name="T42" fmla="*/ 669 w 772"/>
                  <a:gd name="T43" fmla="*/ 461 h 541"/>
                  <a:gd name="T44" fmla="*/ 693 w 772"/>
                  <a:gd name="T45"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2" h="541">
                    <a:moveTo>
                      <a:pt x="693" y="386"/>
                    </a:moveTo>
                    <a:cubicBezTo>
                      <a:pt x="771" y="417"/>
                      <a:pt x="772" y="458"/>
                      <a:pt x="685" y="541"/>
                    </a:cubicBezTo>
                    <a:cubicBezTo>
                      <a:pt x="635" y="488"/>
                      <a:pt x="635" y="488"/>
                      <a:pt x="635" y="488"/>
                    </a:cubicBezTo>
                    <a:cubicBezTo>
                      <a:pt x="569" y="412"/>
                      <a:pt x="569" y="412"/>
                      <a:pt x="569" y="412"/>
                    </a:cubicBezTo>
                    <a:cubicBezTo>
                      <a:pt x="508" y="233"/>
                      <a:pt x="508" y="233"/>
                      <a:pt x="508" y="233"/>
                    </a:cubicBezTo>
                    <a:cubicBezTo>
                      <a:pt x="432" y="199"/>
                      <a:pt x="432" y="199"/>
                      <a:pt x="432" y="199"/>
                    </a:cubicBezTo>
                    <a:cubicBezTo>
                      <a:pt x="337" y="87"/>
                      <a:pt x="337" y="87"/>
                      <a:pt x="337" y="87"/>
                    </a:cubicBezTo>
                    <a:cubicBezTo>
                      <a:pt x="335" y="84"/>
                      <a:pt x="332" y="80"/>
                      <a:pt x="329" y="77"/>
                    </a:cubicBezTo>
                    <a:cubicBezTo>
                      <a:pt x="328" y="78"/>
                      <a:pt x="327" y="79"/>
                      <a:pt x="326" y="80"/>
                    </a:cubicBezTo>
                    <a:cubicBezTo>
                      <a:pt x="287" y="52"/>
                      <a:pt x="287" y="52"/>
                      <a:pt x="287" y="52"/>
                    </a:cubicBezTo>
                    <a:cubicBezTo>
                      <a:pt x="187" y="119"/>
                      <a:pt x="187" y="119"/>
                      <a:pt x="187" y="119"/>
                    </a:cubicBezTo>
                    <a:cubicBezTo>
                      <a:pt x="62" y="42"/>
                      <a:pt x="62" y="42"/>
                      <a:pt x="62" y="42"/>
                    </a:cubicBezTo>
                    <a:cubicBezTo>
                      <a:pt x="0" y="87"/>
                      <a:pt x="0" y="87"/>
                      <a:pt x="0" y="87"/>
                    </a:cubicBezTo>
                    <a:cubicBezTo>
                      <a:pt x="2" y="85"/>
                      <a:pt x="4" y="84"/>
                      <a:pt x="6" y="82"/>
                    </a:cubicBezTo>
                    <a:cubicBezTo>
                      <a:pt x="77" y="1"/>
                      <a:pt x="93" y="0"/>
                      <a:pt x="175" y="70"/>
                    </a:cubicBezTo>
                    <a:cubicBezTo>
                      <a:pt x="181" y="76"/>
                      <a:pt x="190" y="80"/>
                      <a:pt x="200" y="86"/>
                    </a:cubicBezTo>
                    <a:cubicBezTo>
                      <a:pt x="219" y="71"/>
                      <a:pt x="236" y="57"/>
                      <a:pt x="255" y="43"/>
                    </a:cubicBezTo>
                    <a:cubicBezTo>
                      <a:pt x="310" y="4"/>
                      <a:pt x="346" y="13"/>
                      <a:pt x="379" y="72"/>
                    </a:cubicBezTo>
                    <a:cubicBezTo>
                      <a:pt x="386" y="84"/>
                      <a:pt x="391" y="103"/>
                      <a:pt x="400" y="106"/>
                    </a:cubicBezTo>
                    <a:cubicBezTo>
                      <a:pt x="531" y="144"/>
                      <a:pt x="545" y="264"/>
                      <a:pt x="587" y="365"/>
                    </a:cubicBezTo>
                    <a:cubicBezTo>
                      <a:pt x="591" y="376"/>
                      <a:pt x="591" y="390"/>
                      <a:pt x="598" y="397"/>
                    </a:cubicBezTo>
                    <a:cubicBezTo>
                      <a:pt x="621" y="420"/>
                      <a:pt x="645" y="440"/>
                      <a:pt x="669" y="461"/>
                    </a:cubicBezTo>
                    <a:cubicBezTo>
                      <a:pt x="677" y="436"/>
                      <a:pt x="685" y="411"/>
                      <a:pt x="693" y="38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69" name="Freeform 14"/>
              <p:cNvSpPr/>
              <p:nvPr/>
            </p:nvSpPr>
            <p:spPr bwMode="auto">
              <a:xfrm>
                <a:off x="5865813" y="5584825"/>
                <a:ext cx="928688" cy="652463"/>
              </a:xfrm>
              <a:custGeom>
                <a:avLst/>
                <a:gdLst>
                  <a:gd name="T0" fmla="*/ 693 w 780"/>
                  <a:gd name="T1" fmla="*/ 8 h 549"/>
                  <a:gd name="T2" fmla="*/ 701 w 780"/>
                  <a:gd name="T3" fmla="*/ 163 h 549"/>
                  <a:gd name="T4" fmla="*/ 677 w 780"/>
                  <a:gd name="T5" fmla="*/ 88 h 549"/>
                  <a:gd name="T6" fmla="*/ 606 w 780"/>
                  <a:gd name="T7" fmla="*/ 152 h 549"/>
                  <a:gd name="T8" fmla="*/ 595 w 780"/>
                  <a:gd name="T9" fmla="*/ 184 h 549"/>
                  <a:gd name="T10" fmla="*/ 408 w 780"/>
                  <a:gd name="T11" fmla="*/ 443 h 549"/>
                  <a:gd name="T12" fmla="*/ 387 w 780"/>
                  <a:gd name="T13" fmla="*/ 477 h 549"/>
                  <a:gd name="T14" fmla="*/ 263 w 780"/>
                  <a:gd name="T15" fmla="*/ 505 h 549"/>
                  <a:gd name="T16" fmla="*/ 208 w 780"/>
                  <a:gd name="T17" fmla="*/ 463 h 549"/>
                  <a:gd name="T18" fmla="*/ 183 w 780"/>
                  <a:gd name="T19" fmla="*/ 479 h 549"/>
                  <a:gd name="T20" fmla="*/ 14 w 780"/>
                  <a:gd name="T21" fmla="*/ 467 h 549"/>
                  <a:gd name="T22" fmla="*/ 0 w 780"/>
                  <a:gd name="T23" fmla="*/ 457 h 549"/>
                  <a:gd name="T24" fmla="*/ 4 w 780"/>
                  <a:gd name="T25" fmla="*/ 450 h 549"/>
                  <a:gd name="T26" fmla="*/ 8 w 780"/>
                  <a:gd name="T27" fmla="*/ 452 h 549"/>
                  <a:gd name="T28" fmla="*/ 74 w 780"/>
                  <a:gd name="T29" fmla="*/ 500 h 549"/>
                  <a:gd name="T30" fmla="*/ 199 w 780"/>
                  <a:gd name="T31" fmla="*/ 423 h 549"/>
                  <a:gd name="T32" fmla="*/ 300 w 780"/>
                  <a:gd name="T33" fmla="*/ 491 h 549"/>
                  <a:gd name="T34" fmla="*/ 332 w 780"/>
                  <a:gd name="T35" fmla="*/ 467 h 549"/>
                  <a:gd name="T36" fmla="*/ 337 w 780"/>
                  <a:gd name="T37" fmla="*/ 472 h 549"/>
                  <a:gd name="T38" fmla="*/ 347 w 780"/>
                  <a:gd name="T39" fmla="*/ 457 h 549"/>
                  <a:gd name="T40" fmla="*/ 349 w 780"/>
                  <a:gd name="T41" fmla="*/ 455 h 549"/>
                  <a:gd name="T42" fmla="*/ 440 w 780"/>
                  <a:gd name="T43" fmla="*/ 349 h 549"/>
                  <a:gd name="T44" fmla="*/ 440 w 780"/>
                  <a:gd name="T45" fmla="*/ 350 h 549"/>
                  <a:gd name="T46" fmla="*/ 448 w 780"/>
                  <a:gd name="T47" fmla="*/ 342 h 549"/>
                  <a:gd name="T48" fmla="*/ 520 w 780"/>
                  <a:gd name="T49" fmla="*/ 310 h 549"/>
                  <a:gd name="T50" fmla="*/ 582 w 780"/>
                  <a:gd name="T51" fmla="*/ 130 h 549"/>
                  <a:gd name="T52" fmla="*/ 647 w 780"/>
                  <a:gd name="T53" fmla="*/ 55 h 549"/>
                  <a:gd name="T54" fmla="*/ 698 w 780"/>
                  <a:gd name="T55" fmla="*/ 1 h 549"/>
                  <a:gd name="T56" fmla="*/ 700 w 780"/>
                  <a:gd name="T57" fmla="*/ 0 h 549"/>
                  <a:gd name="T58" fmla="*/ 693 w 780"/>
                  <a:gd name="T59" fmla="*/ 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549">
                    <a:moveTo>
                      <a:pt x="693" y="8"/>
                    </a:moveTo>
                    <a:cubicBezTo>
                      <a:pt x="780" y="91"/>
                      <a:pt x="779" y="132"/>
                      <a:pt x="701" y="163"/>
                    </a:cubicBezTo>
                    <a:cubicBezTo>
                      <a:pt x="693" y="138"/>
                      <a:pt x="685" y="113"/>
                      <a:pt x="677" y="88"/>
                    </a:cubicBezTo>
                    <a:cubicBezTo>
                      <a:pt x="653" y="109"/>
                      <a:pt x="629" y="129"/>
                      <a:pt x="606" y="152"/>
                    </a:cubicBezTo>
                    <a:cubicBezTo>
                      <a:pt x="599" y="159"/>
                      <a:pt x="599" y="173"/>
                      <a:pt x="595" y="184"/>
                    </a:cubicBezTo>
                    <a:cubicBezTo>
                      <a:pt x="553" y="285"/>
                      <a:pt x="539" y="405"/>
                      <a:pt x="408" y="443"/>
                    </a:cubicBezTo>
                    <a:cubicBezTo>
                      <a:pt x="399" y="446"/>
                      <a:pt x="394" y="465"/>
                      <a:pt x="387" y="477"/>
                    </a:cubicBezTo>
                    <a:cubicBezTo>
                      <a:pt x="354" y="536"/>
                      <a:pt x="318" y="545"/>
                      <a:pt x="263" y="505"/>
                    </a:cubicBezTo>
                    <a:cubicBezTo>
                      <a:pt x="244" y="492"/>
                      <a:pt x="227" y="477"/>
                      <a:pt x="208" y="463"/>
                    </a:cubicBezTo>
                    <a:cubicBezTo>
                      <a:pt x="198" y="469"/>
                      <a:pt x="189" y="473"/>
                      <a:pt x="183" y="479"/>
                    </a:cubicBezTo>
                    <a:cubicBezTo>
                      <a:pt x="101" y="549"/>
                      <a:pt x="85" y="548"/>
                      <a:pt x="14" y="467"/>
                    </a:cubicBezTo>
                    <a:cubicBezTo>
                      <a:pt x="10" y="463"/>
                      <a:pt x="5" y="459"/>
                      <a:pt x="0" y="457"/>
                    </a:cubicBezTo>
                    <a:cubicBezTo>
                      <a:pt x="4" y="450"/>
                      <a:pt x="4" y="450"/>
                      <a:pt x="4" y="450"/>
                    </a:cubicBezTo>
                    <a:cubicBezTo>
                      <a:pt x="8" y="452"/>
                      <a:pt x="8" y="452"/>
                      <a:pt x="8" y="452"/>
                    </a:cubicBezTo>
                    <a:cubicBezTo>
                      <a:pt x="74" y="500"/>
                      <a:pt x="74" y="500"/>
                      <a:pt x="74" y="500"/>
                    </a:cubicBezTo>
                    <a:cubicBezTo>
                      <a:pt x="199" y="423"/>
                      <a:pt x="199" y="423"/>
                      <a:pt x="199" y="423"/>
                    </a:cubicBezTo>
                    <a:cubicBezTo>
                      <a:pt x="300" y="491"/>
                      <a:pt x="300" y="491"/>
                      <a:pt x="300" y="491"/>
                    </a:cubicBezTo>
                    <a:cubicBezTo>
                      <a:pt x="332" y="467"/>
                      <a:pt x="332" y="467"/>
                      <a:pt x="332" y="467"/>
                    </a:cubicBezTo>
                    <a:cubicBezTo>
                      <a:pt x="334" y="469"/>
                      <a:pt x="335" y="471"/>
                      <a:pt x="337" y="472"/>
                    </a:cubicBezTo>
                    <a:cubicBezTo>
                      <a:pt x="341" y="467"/>
                      <a:pt x="345" y="462"/>
                      <a:pt x="347" y="457"/>
                    </a:cubicBezTo>
                    <a:cubicBezTo>
                      <a:pt x="349" y="455"/>
                      <a:pt x="349" y="455"/>
                      <a:pt x="349" y="455"/>
                    </a:cubicBezTo>
                    <a:cubicBezTo>
                      <a:pt x="440" y="349"/>
                      <a:pt x="440" y="349"/>
                      <a:pt x="440" y="349"/>
                    </a:cubicBezTo>
                    <a:cubicBezTo>
                      <a:pt x="440" y="350"/>
                      <a:pt x="440" y="350"/>
                      <a:pt x="440" y="350"/>
                    </a:cubicBezTo>
                    <a:cubicBezTo>
                      <a:pt x="443" y="347"/>
                      <a:pt x="445" y="345"/>
                      <a:pt x="448" y="342"/>
                    </a:cubicBezTo>
                    <a:cubicBezTo>
                      <a:pt x="520" y="310"/>
                      <a:pt x="520" y="310"/>
                      <a:pt x="520" y="310"/>
                    </a:cubicBezTo>
                    <a:cubicBezTo>
                      <a:pt x="582" y="130"/>
                      <a:pt x="582" y="130"/>
                      <a:pt x="582" y="130"/>
                    </a:cubicBezTo>
                    <a:cubicBezTo>
                      <a:pt x="647" y="55"/>
                      <a:pt x="647" y="55"/>
                      <a:pt x="647" y="55"/>
                    </a:cubicBezTo>
                    <a:cubicBezTo>
                      <a:pt x="698" y="1"/>
                      <a:pt x="698" y="1"/>
                      <a:pt x="698" y="1"/>
                    </a:cubicBezTo>
                    <a:cubicBezTo>
                      <a:pt x="700" y="0"/>
                      <a:pt x="700" y="0"/>
                      <a:pt x="700" y="0"/>
                    </a:cubicBezTo>
                    <a:cubicBezTo>
                      <a:pt x="697" y="2"/>
                      <a:pt x="695" y="5"/>
                      <a:pt x="693" y="8"/>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0" name="Freeform 15"/>
              <p:cNvSpPr>
                <a:spLocks noEditPoints="1"/>
              </p:cNvSpPr>
              <p:nvPr/>
            </p:nvSpPr>
            <p:spPr bwMode="auto">
              <a:xfrm>
                <a:off x="5200651" y="830263"/>
                <a:ext cx="1189038" cy="749300"/>
              </a:xfrm>
              <a:custGeom>
                <a:avLst/>
                <a:gdLst>
                  <a:gd name="T0" fmla="*/ 904 w 999"/>
                  <a:gd name="T1" fmla="*/ 45 h 629"/>
                  <a:gd name="T2" fmla="*/ 999 w 999"/>
                  <a:gd name="T3" fmla="*/ 157 h 629"/>
                  <a:gd name="T4" fmla="*/ 981 w 999"/>
                  <a:gd name="T5" fmla="*/ 184 h 629"/>
                  <a:gd name="T6" fmla="*/ 965 w 999"/>
                  <a:gd name="T7" fmla="*/ 215 h 629"/>
                  <a:gd name="T8" fmla="*/ 842 w 999"/>
                  <a:gd name="T9" fmla="*/ 174 h 629"/>
                  <a:gd name="T10" fmla="*/ 862 w 999"/>
                  <a:gd name="T11" fmla="*/ 286 h 629"/>
                  <a:gd name="T12" fmla="*/ 875 w 999"/>
                  <a:gd name="T13" fmla="*/ 212 h 629"/>
                  <a:gd name="T14" fmla="*/ 891 w 999"/>
                  <a:gd name="T15" fmla="*/ 200 h 629"/>
                  <a:gd name="T16" fmla="*/ 927 w 999"/>
                  <a:gd name="T17" fmla="*/ 258 h 629"/>
                  <a:gd name="T18" fmla="*/ 813 w 999"/>
                  <a:gd name="T19" fmla="*/ 318 h 629"/>
                  <a:gd name="T20" fmla="*/ 749 w 999"/>
                  <a:gd name="T21" fmla="*/ 416 h 629"/>
                  <a:gd name="T22" fmla="*/ 683 w 999"/>
                  <a:gd name="T23" fmla="*/ 314 h 629"/>
                  <a:gd name="T24" fmla="*/ 587 w 999"/>
                  <a:gd name="T25" fmla="*/ 246 h 629"/>
                  <a:gd name="T26" fmla="*/ 624 w 999"/>
                  <a:gd name="T27" fmla="*/ 192 h 629"/>
                  <a:gd name="T28" fmla="*/ 643 w 999"/>
                  <a:gd name="T29" fmla="*/ 203 h 629"/>
                  <a:gd name="T30" fmla="*/ 641 w 999"/>
                  <a:gd name="T31" fmla="*/ 261 h 629"/>
                  <a:gd name="T32" fmla="*/ 658 w 999"/>
                  <a:gd name="T33" fmla="*/ 272 h 629"/>
                  <a:gd name="T34" fmla="*/ 689 w 999"/>
                  <a:gd name="T35" fmla="*/ 223 h 629"/>
                  <a:gd name="T36" fmla="*/ 637 w 999"/>
                  <a:gd name="T37" fmla="*/ 151 h 629"/>
                  <a:gd name="T38" fmla="*/ 551 w 999"/>
                  <a:gd name="T39" fmla="*/ 193 h 629"/>
                  <a:gd name="T40" fmla="*/ 518 w 999"/>
                  <a:gd name="T41" fmla="*/ 148 h 629"/>
                  <a:gd name="T42" fmla="*/ 477 w 999"/>
                  <a:gd name="T43" fmla="*/ 262 h 629"/>
                  <a:gd name="T44" fmla="*/ 533 w 999"/>
                  <a:gd name="T45" fmla="*/ 265 h 629"/>
                  <a:gd name="T46" fmla="*/ 428 w 999"/>
                  <a:gd name="T47" fmla="*/ 338 h 629"/>
                  <a:gd name="T48" fmla="*/ 3 w 999"/>
                  <a:gd name="T49" fmla="*/ 629 h 629"/>
                  <a:gd name="T50" fmla="*/ 0 w 999"/>
                  <a:gd name="T51" fmla="*/ 585 h 629"/>
                  <a:gd name="T52" fmla="*/ 0 w 999"/>
                  <a:gd name="T53" fmla="*/ 585 h 629"/>
                  <a:gd name="T54" fmla="*/ 86 w 999"/>
                  <a:gd name="T55" fmla="*/ 585 h 629"/>
                  <a:gd name="T56" fmla="*/ 208 w 999"/>
                  <a:gd name="T57" fmla="*/ 546 h 629"/>
                  <a:gd name="T58" fmla="*/ 279 w 999"/>
                  <a:gd name="T59" fmla="*/ 493 h 629"/>
                  <a:gd name="T60" fmla="*/ 322 w 999"/>
                  <a:gd name="T61" fmla="*/ 423 h 629"/>
                  <a:gd name="T62" fmla="*/ 414 w 999"/>
                  <a:gd name="T63" fmla="*/ 265 h 629"/>
                  <a:gd name="T64" fmla="*/ 466 w 999"/>
                  <a:gd name="T65" fmla="*/ 104 h 629"/>
                  <a:gd name="T66" fmla="*/ 559 w 999"/>
                  <a:gd name="T67" fmla="*/ 51 h 629"/>
                  <a:gd name="T68" fmla="*/ 562 w 999"/>
                  <a:gd name="T69" fmla="*/ 49 h 629"/>
                  <a:gd name="T70" fmla="*/ 567 w 999"/>
                  <a:gd name="T71" fmla="*/ 45 h 629"/>
                  <a:gd name="T72" fmla="*/ 629 w 999"/>
                  <a:gd name="T73" fmla="*/ 0 h 629"/>
                  <a:gd name="T74" fmla="*/ 754 w 999"/>
                  <a:gd name="T75" fmla="*/ 77 h 629"/>
                  <a:gd name="T76" fmla="*/ 854 w 999"/>
                  <a:gd name="T77" fmla="*/ 10 h 629"/>
                  <a:gd name="T78" fmla="*/ 893 w 999"/>
                  <a:gd name="T79" fmla="*/ 38 h 629"/>
                  <a:gd name="T80" fmla="*/ 778 w 999"/>
                  <a:gd name="T81" fmla="*/ 153 h 629"/>
                  <a:gd name="T82" fmla="*/ 904 w 999"/>
                  <a:gd name="T83" fmla="*/ 45 h 629"/>
                  <a:gd name="T84" fmla="*/ 730 w 999"/>
                  <a:gd name="T85" fmla="*/ 142 h 629"/>
                  <a:gd name="T86" fmla="*/ 631 w 999"/>
                  <a:gd name="T87" fmla="*/ 23 h 629"/>
                  <a:gd name="T88" fmla="*/ 730 w 999"/>
                  <a:gd name="T89" fmla="*/ 142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9" h="629">
                    <a:moveTo>
                      <a:pt x="904" y="45"/>
                    </a:moveTo>
                    <a:cubicBezTo>
                      <a:pt x="999" y="157"/>
                      <a:pt x="999" y="157"/>
                      <a:pt x="999" y="157"/>
                    </a:cubicBezTo>
                    <a:cubicBezTo>
                      <a:pt x="993" y="167"/>
                      <a:pt x="987" y="175"/>
                      <a:pt x="981" y="184"/>
                    </a:cubicBezTo>
                    <a:cubicBezTo>
                      <a:pt x="977" y="192"/>
                      <a:pt x="973" y="200"/>
                      <a:pt x="965" y="215"/>
                    </a:cubicBezTo>
                    <a:cubicBezTo>
                      <a:pt x="931" y="170"/>
                      <a:pt x="898" y="114"/>
                      <a:pt x="842" y="174"/>
                    </a:cubicBezTo>
                    <a:cubicBezTo>
                      <a:pt x="810" y="207"/>
                      <a:pt x="805" y="247"/>
                      <a:pt x="862" y="286"/>
                    </a:cubicBezTo>
                    <a:cubicBezTo>
                      <a:pt x="868" y="256"/>
                      <a:pt x="871" y="234"/>
                      <a:pt x="875" y="212"/>
                    </a:cubicBezTo>
                    <a:cubicBezTo>
                      <a:pt x="881" y="208"/>
                      <a:pt x="886" y="204"/>
                      <a:pt x="891" y="200"/>
                    </a:cubicBezTo>
                    <a:cubicBezTo>
                      <a:pt x="904" y="219"/>
                      <a:pt x="930" y="240"/>
                      <a:pt x="927" y="258"/>
                    </a:cubicBezTo>
                    <a:cubicBezTo>
                      <a:pt x="919" y="325"/>
                      <a:pt x="869" y="331"/>
                      <a:pt x="813" y="318"/>
                    </a:cubicBezTo>
                    <a:cubicBezTo>
                      <a:pt x="794" y="347"/>
                      <a:pt x="777" y="373"/>
                      <a:pt x="749" y="416"/>
                    </a:cubicBezTo>
                    <a:cubicBezTo>
                      <a:pt x="723" y="375"/>
                      <a:pt x="705" y="347"/>
                      <a:pt x="683" y="314"/>
                    </a:cubicBezTo>
                    <a:cubicBezTo>
                      <a:pt x="632" y="327"/>
                      <a:pt x="590" y="307"/>
                      <a:pt x="587" y="246"/>
                    </a:cubicBezTo>
                    <a:cubicBezTo>
                      <a:pt x="586" y="228"/>
                      <a:pt x="611" y="210"/>
                      <a:pt x="624" y="192"/>
                    </a:cubicBezTo>
                    <a:cubicBezTo>
                      <a:pt x="631" y="196"/>
                      <a:pt x="637" y="200"/>
                      <a:pt x="643" y="203"/>
                    </a:cubicBezTo>
                    <a:cubicBezTo>
                      <a:pt x="642" y="223"/>
                      <a:pt x="642" y="242"/>
                      <a:pt x="641" y="261"/>
                    </a:cubicBezTo>
                    <a:cubicBezTo>
                      <a:pt x="658" y="272"/>
                      <a:pt x="658" y="272"/>
                      <a:pt x="658" y="272"/>
                    </a:cubicBezTo>
                    <a:cubicBezTo>
                      <a:pt x="669" y="255"/>
                      <a:pt x="693" y="234"/>
                      <a:pt x="689" y="223"/>
                    </a:cubicBezTo>
                    <a:cubicBezTo>
                      <a:pt x="679" y="195"/>
                      <a:pt x="659" y="156"/>
                      <a:pt x="637" y="151"/>
                    </a:cubicBezTo>
                    <a:cubicBezTo>
                      <a:pt x="614" y="146"/>
                      <a:pt x="584" y="176"/>
                      <a:pt x="551" y="193"/>
                    </a:cubicBezTo>
                    <a:cubicBezTo>
                      <a:pt x="545" y="186"/>
                      <a:pt x="533" y="169"/>
                      <a:pt x="518" y="148"/>
                    </a:cubicBezTo>
                    <a:cubicBezTo>
                      <a:pt x="479" y="181"/>
                      <a:pt x="450" y="214"/>
                      <a:pt x="477" y="262"/>
                    </a:cubicBezTo>
                    <a:cubicBezTo>
                      <a:pt x="481" y="271"/>
                      <a:pt x="512" y="264"/>
                      <a:pt x="533" y="265"/>
                    </a:cubicBezTo>
                    <a:cubicBezTo>
                      <a:pt x="542" y="342"/>
                      <a:pt x="515" y="366"/>
                      <a:pt x="428" y="338"/>
                    </a:cubicBezTo>
                    <a:cubicBezTo>
                      <a:pt x="364" y="551"/>
                      <a:pt x="185" y="589"/>
                      <a:pt x="3" y="629"/>
                    </a:cubicBezTo>
                    <a:cubicBezTo>
                      <a:pt x="0" y="585"/>
                      <a:pt x="0" y="585"/>
                      <a:pt x="0" y="585"/>
                    </a:cubicBezTo>
                    <a:cubicBezTo>
                      <a:pt x="0" y="585"/>
                      <a:pt x="0" y="585"/>
                      <a:pt x="0" y="585"/>
                    </a:cubicBezTo>
                    <a:cubicBezTo>
                      <a:pt x="86" y="585"/>
                      <a:pt x="86" y="585"/>
                      <a:pt x="86" y="585"/>
                    </a:cubicBezTo>
                    <a:cubicBezTo>
                      <a:pt x="86" y="585"/>
                      <a:pt x="160" y="541"/>
                      <a:pt x="208" y="546"/>
                    </a:cubicBezTo>
                    <a:cubicBezTo>
                      <a:pt x="231" y="547"/>
                      <a:pt x="257" y="521"/>
                      <a:pt x="279" y="493"/>
                    </a:cubicBezTo>
                    <a:cubicBezTo>
                      <a:pt x="303" y="460"/>
                      <a:pt x="322" y="423"/>
                      <a:pt x="322" y="423"/>
                    </a:cubicBezTo>
                    <a:cubicBezTo>
                      <a:pt x="414" y="265"/>
                      <a:pt x="414" y="265"/>
                      <a:pt x="414" y="265"/>
                    </a:cubicBezTo>
                    <a:cubicBezTo>
                      <a:pt x="466" y="104"/>
                      <a:pt x="466" y="104"/>
                      <a:pt x="466" y="104"/>
                    </a:cubicBezTo>
                    <a:cubicBezTo>
                      <a:pt x="559" y="51"/>
                      <a:pt x="559" y="51"/>
                      <a:pt x="559" y="51"/>
                    </a:cubicBezTo>
                    <a:cubicBezTo>
                      <a:pt x="560" y="50"/>
                      <a:pt x="561" y="49"/>
                      <a:pt x="562" y="49"/>
                    </a:cubicBezTo>
                    <a:cubicBezTo>
                      <a:pt x="564" y="47"/>
                      <a:pt x="566" y="46"/>
                      <a:pt x="567" y="45"/>
                    </a:cubicBezTo>
                    <a:cubicBezTo>
                      <a:pt x="629" y="0"/>
                      <a:pt x="629" y="0"/>
                      <a:pt x="629" y="0"/>
                    </a:cubicBezTo>
                    <a:cubicBezTo>
                      <a:pt x="754" y="77"/>
                      <a:pt x="754" y="77"/>
                      <a:pt x="754" y="77"/>
                    </a:cubicBezTo>
                    <a:cubicBezTo>
                      <a:pt x="854" y="10"/>
                      <a:pt x="854" y="10"/>
                      <a:pt x="854" y="10"/>
                    </a:cubicBezTo>
                    <a:cubicBezTo>
                      <a:pt x="893" y="38"/>
                      <a:pt x="893" y="38"/>
                      <a:pt x="893" y="38"/>
                    </a:cubicBezTo>
                    <a:cubicBezTo>
                      <a:pt x="854" y="76"/>
                      <a:pt x="816" y="115"/>
                      <a:pt x="778" y="153"/>
                    </a:cubicBezTo>
                    <a:cubicBezTo>
                      <a:pt x="881" y="124"/>
                      <a:pt x="922" y="80"/>
                      <a:pt x="904" y="45"/>
                    </a:cubicBezTo>
                    <a:moveTo>
                      <a:pt x="730" y="142"/>
                    </a:moveTo>
                    <a:cubicBezTo>
                      <a:pt x="697" y="103"/>
                      <a:pt x="665" y="64"/>
                      <a:pt x="631" y="23"/>
                    </a:cubicBezTo>
                    <a:cubicBezTo>
                      <a:pt x="604" y="78"/>
                      <a:pt x="604" y="78"/>
                      <a:pt x="730" y="142"/>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1" name="Freeform 16"/>
              <p:cNvSpPr>
                <a:spLocks noEditPoints="1"/>
              </p:cNvSpPr>
              <p:nvPr/>
            </p:nvSpPr>
            <p:spPr bwMode="auto">
              <a:xfrm>
                <a:off x="5207001" y="5438775"/>
                <a:ext cx="1182688" cy="741363"/>
              </a:xfrm>
              <a:custGeom>
                <a:avLst/>
                <a:gdLst>
                  <a:gd name="T0" fmla="*/ 994 w 994"/>
                  <a:gd name="T1" fmla="*/ 471 h 622"/>
                  <a:gd name="T2" fmla="*/ 903 w 994"/>
                  <a:gd name="T3" fmla="*/ 577 h 622"/>
                  <a:gd name="T4" fmla="*/ 901 w 994"/>
                  <a:gd name="T5" fmla="*/ 579 h 622"/>
                  <a:gd name="T6" fmla="*/ 773 w 994"/>
                  <a:gd name="T7" fmla="*/ 476 h 622"/>
                  <a:gd name="T8" fmla="*/ 886 w 994"/>
                  <a:gd name="T9" fmla="*/ 589 h 622"/>
                  <a:gd name="T10" fmla="*/ 854 w 994"/>
                  <a:gd name="T11" fmla="*/ 613 h 622"/>
                  <a:gd name="T12" fmla="*/ 753 w 994"/>
                  <a:gd name="T13" fmla="*/ 545 h 622"/>
                  <a:gd name="T14" fmla="*/ 628 w 994"/>
                  <a:gd name="T15" fmla="*/ 622 h 622"/>
                  <a:gd name="T16" fmla="*/ 562 w 994"/>
                  <a:gd name="T17" fmla="*/ 574 h 622"/>
                  <a:gd name="T18" fmla="*/ 558 w 994"/>
                  <a:gd name="T19" fmla="*/ 572 h 622"/>
                  <a:gd name="T20" fmla="*/ 466 w 994"/>
                  <a:gd name="T21" fmla="*/ 519 h 622"/>
                  <a:gd name="T22" fmla="*/ 414 w 994"/>
                  <a:gd name="T23" fmla="*/ 357 h 622"/>
                  <a:gd name="T24" fmla="*/ 322 w 994"/>
                  <a:gd name="T25" fmla="*/ 200 h 622"/>
                  <a:gd name="T26" fmla="*/ 208 w 994"/>
                  <a:gd name="T27" fmla="*/ 77 h 622"/>
                  <a:gd name="T28" fmla="*/ 86 w 994"/>
                  <a:gd name="T29" fmla="*/ 37 h 622"/>
                  <a:gd name="T30" fmla="*/ 0 w 994"/>
                  <a:gd name="T31" fmla="*/ 37 h 622"/>
                  <a:gd name="T32" fmla="*/ 2 w 994"/>
                  <a:gd name="T33" fmla="*/ 0 h 622"/>
                  <a:gd name="T34" fmla="*/ 423 w 994"/>
                  <a:gd name="T35" fmla="*/ 291 h 622"/>
                  <a:gd name="T36" fmla="*/ 528 w 994"/>
                  <a:gd name="T37" fmla="*/ 364 h 622"/>
                  <a:gd name="T38" fmla="*/ 472 w 994"/>
                  <a:gd name="T39" fmla="*/ 367 h 622"/>
                  <a:gd name="T40" fmla="*/ 513 w 994"/>
                  <a:gd name="T41" fmla="*/ 481 h 622"/>
                  <a:gd name="T42" fmla="*/ 546 w 994"/>
                  <a:gd name="T43" fmla="*/ 435 h 622"/>
                  <a:gd name="T44" fmla="*/ 632 w 994"/>
                  <a:gd name="T45" fmla="*/ 478 h 622"/>
                  <a:gd name="T46" fmla="*/ 684 w 994"/>
                  <a:gd name="T47" fmla="*/ 406 h 622"/>
                  <a:gd name="T48" fmla="*/ 653 w 994"/>
                  <a:gd name="T49" fmla="*/ 357 h 622"/>
                  <a:gd name="T50" fmla="*/ 636 w 994"/>
                  <a:gd name="T51" fmla="*/ 368 h 622"/>
                  <a:gd name="T52" fmla="*/ 638 w 994"/>
                  <a:gd name="T53" fmla="*/ 425 h 622"/>
                  <a:gd name="T54" fmla="*/ 619 w 994"/>
                  <a:gd name="T55" fmla="*/ 437 h 622"/>
                  <a:gd name="T56" fmla="*/ 582 w 994"/>
                  <a:gd name="T57" fmla="*/ 383 h 622"/>
                  <a:gd name="T58" fmla="*/ 678 w 994"/>
                  <a:gd name="T59" fmla="*/ 315 h 622"/>
                  <a:gd name="T60" fmla="*/ 744 w 994"/>
                  <a:gd name="T61" fmla="*/ 212 h 622"/>
                  <a:gd name="T62" fmla="*/ 808 w 994"/>
                  <a:gd name="T63" fmla="*/ 311 h 622"/>
                  <a:gd name="T64" fmla="*/ 922 w 994"/>
                  <a:gd name="T65" fmla="*/ 371 h 622"/>
                  <a:gd name="T66" fmla="*/ 886 w 994"/>
                  <a:gd name="T67" fmla="*/ 429 h 622"/>
                  <a:gd name="T68" fmla="*/ 870 w 994"/>
                  <a:gd name="T69" fmla="*/ 417 h 622"/>
                  <a:gd name="T70" fmla="*/ 857 w 994"/>
                  <a:gd name="T71" fmla="*/ 343 h 622"/>
                  <a:gd name="T72" fmla="*/ 837 w 994"/>
                  <a:gd name="T73" fmla="*/ 455 h 622"/>
                  <a:gd name="T74" fmla="*/ 960 w 994"/>
                  <a:gd name="T75" fmla="*/ 414 h 622"/>
                  <a:gd name="T76" fmla="*/ 976 w 994"/>
                  <a:gd name="T77" fmla="*/ 445 h 622"/>
                  <a:gd name="T78" fmla="*/ 994 w 994"/>
                  <a:gd name="T79" fmla="*/ 471 h 622"/>
                  <a:gd name="T80" fmla="*/ 626 w 994"/>
                  <a:gd name="T81" fmla="*/ 606 h 622"/>
                  <a:gd name="T82" fmla="*/ 725 w 994"/>
                  <a:gd name="T83" fmla="*/ 487 h 622"/>
                  <a:gd name="T84" fmla="*/ 626 w 994"/>
                  <a:gd name="T85" fmla="*/ 60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4" h="622">
                    <a:moveTo>
                      <a:pt x="994" y="471"/>
                    </a:moveTo>
                    <a:cubicBezTo>
                      <a:pt x="903" y="577"/>
                      <a:pt x="903" y="577"/>
                      <a:pt x="903" y="577"/>
                    </a:cubicBezTo>
                    <a:cubicBezTo>
                      <a:pt x="901" y="579"/>
                      <a:pt x="901" y="579"/>
                      <a:pt x="901" y="579"/>
                    </a:cubicBezTo>
                    <a:cubicBezTo>
                      <a:pt x="913" y="546"/>
                      <a:pt x="872" y="504"/>
                      <a:pt x="773" y="476"/>
                    </a:cubicBezTo>
                    <a:cubicBezTo>
                      <a:pt x="811" y="514"/>
                      <a:pt x="848" y="551"/>
                      <a:pt x="886" y="589"/>
                    </a:cubicBezTo>
                    <a:cubicBezTo>
                      <a:pt x="854" y="613"/>
                      <a:pt x="854" y="613"/>
                      <a:pt x="854" y="613"/>
                    </a:cubicBezTo>
                    <a:cubicBezTo>
                      <a:pt x="753" y="545"/>
                      <a:pt x="753" y="545"/>
                      <a:pt x="753" y="545"/>
                    </a:cubicBezTo>
                    <a:cubicBezTo>
                      <a:pt x="628" y="622"/>
                      <a:pt x="628" y="622"/>
                      <a:pt x="628" y="622"/>
                    </a:cubicBezTo>
                    <a:cubicBezTo>
                      <a:pt x="562" y="574"/>
                      <a:pt x="562" y="574"/>
                      <a:pt x="562" y="574"/>
                    </a:cubicBezTo>
                    <a:cubicBezTo>
                      <a:pt x="558" y="572"/>
                      <a:pt x="558" y="572"/>
                      <a:pt x="558" y="572"/>
                    </a:cubicBezTo>
                    <a:cubicBezTo>
                      <a:pt x="466" y="519"/>
                      <a:pt x="466" y="519"/>
                      <a:pt x="466" y="519"/>
                    </a:cubicBezTo>
                    <a:cubicBezTo>
                      <a:pt x="414" y="357"/>
                      <a:pt x="414" y="357"/>
                      <a:pt x="414" y="357"/>
                    </a:cubicBezTo>
                    <a:cubicBezTo>
                      <a:pt x="322" y="200"/>
                      <a:pt x="322" y="200"/>
                      <a:pt x="322" y="200"/>
                    </a:cubicBezTo>
                    <a:cubicBezTo>
                      <a:pt x="322" y="200"/>
                      <a:pt x="257" y="73"/>
                      <a:pt x="208" y="77"/>
                    </a:cubicBezTo>
                    <a:cubicBezTo>
                      <a:pt x="159" y="81"/>
                      <a:pt x="86" y="37"/>
                      <a:pt x="86" y="37"/>
                    </a:cubicBezTo>
                    <a:cubicBezTo>
                      <a:pt x="0" y="37"/>
                      <a:pt x="0" y="37"/>
                      <a:pt x="0" y="37"/>
                    </a:cubicBezTo>
                    <a:cubicBezTo>
                      <a:pt x="2" y="0"/>
                      <a:pt x="2" y="0"/>
                      <a:pt x="2" y="0"/>
                    </a:cubicBezTo>
                    <a:cubicBezTo>
                      <a:pt x="183" y="40"/>
                      <a:pt x="360" y="80"/>
                      <a:pt x="423" y="291"/>
                    </a:cubicBezTo>
                    <a:cubicBezTo>
                      <a:pt x="510" y="263"/>
                      <a:pt x="537" y="287"/>
                      <a:pt x="528" y="364"/>
                    </a:cubicBezTo>
                    <a:cubicBezTo>
                      <a:pt x="507" y="365"/>
                      <a:pt x="476" y="358"/>
                      <a:pt x="472" y="367"/>
                    </a:cubicBezTo>
                    <a:cubicBezTo>
                      <a:pt x="445" y="415"/>
                      <a:pt x="474" y="448"/>
                      <a:pt x="513" y="481"/>
                    </a:cubicBezTo>
                    <a:cubicBezTo>
                      <a:pt x="528" y="460"/>
                      <a:pt x="540" y="443"/>
                      <a:pt x="546" y="435"/>
                    </a:cubicBezTo>
                    <a:cubicBezTo>
                      <a:pt x="579" y="453"/>
                      <a:pt x="609" y="483"/>
                      <a:pt x="632" y="478"/>
                    </a:cubicBezTo>
                    <a:cubicBezTo>
                      <a:pt x="654" y="473"/>
                      <a:pt x="674" y="434"/>
                      <a:pt x="684" y="406"/>
                    </a:cubicBezTo>
                    <a:cubicBezTo>
                      <a:pt x="688" y="395"/>
                      <a:pt x="664" y="374"/>
                      <a:pt x="653" y="357"/>
                    </a:cubicBezTo>
                    <a:cubicBezTo>
                      <a:pt x="647" y="361"/>
                      <a:pt x="642" y="364"/>
                      <a:pt x="636" y="368"/>
                    </a:cubicBezTo>
                    <a:cubicBezTo>
                      <a:pt x="637" y="387"/>
                      <a:pt x="637" y="406"/>
                      <a:pt x="638" y="425"/>
                    </a:cubicBezTo>
                    <a:cubicBezTo>
                      <a:pt x="632" y="429"/>
                      <a:pt x="626" y="433"/>
                      <a:pt x="619" y="437"/>
                    </a:cubicBezTo>
                    <a:cubicBezTo>
                      <a:pt x="606" y="419"/>
                      <a:pt x="581" y="400"/>
                      <a:pt x="582" y="383"/>
                    </a:cubicBezTo>
                    <a:cubicBezTo>
                      <a:pt x="585" y="322"/>
                      <a:pt x="627" y="302"/>
                      <a:pt x="678" y="315"/>
                    </a:cubicBezTo>
                    <a:cubicBezTo>
                      <a:pt x="700" y="282"/>
                      <a:pt x="718" y="254"/>
                      <a:pt x="744" y="212"/>
                    </a:cubicBezTo>
                    <a:cubicBezTo>
                      <a:pt x="772" y="255"/>
                      <a:pt x="789" y="282"/>
                      <a:pt x="808" y="311"/>
                    </a:cubicBezTo>
                    <a:cubicBezTo>
                      <a:pt x="864" y="298"/>
                      <a:pt x="914" y="304"/>
                      <a:pt x="922" y="371"/>
                    </a:cubicBezTo>
                    <a:cubicBezTo>
                      <a:pt x="925" y="388"/>
                      <a:pt x="899" y="410"/>
                      <a:pt x="886" y="429"/>
                    </a:cubicBezTo>
                    <a:cubicBezTo>
                      <a:pt x="881" y="425"/>
                      <a:pt x="876" y="421"/>
                      <a:pt x="870" y="417"/>
                    </a:cubicBezTo>
                    <a:cubicBezTo>
                      <a:pt x="866" y="395"/>
                      <a:pt x="863" y="373"/>
                      <a:pt x="857" y="343"/>
                    </a:cubicBezTo>
                    <a:cubicBezTo>
                      <a:pt x="800" y="382"/>
                      <a:pt x="806" y="422"/>
                      <a:pt x="837" y="455"/>
                    </a:cubicBezTo>
                    <a:cubicBezTo>
                      <a:pt x="893" y="515"/>
                      <a:pt x="926" y="459"/>
                      <a:pt x="960" y="414"/>
                    </a:cubicBezTo>
                    <a:cubicBezTo>
                      <a:pt x="968" y="429"/>
                      <a:pt x="972" y="437"/>
                      <a:pt x="976" y="445"/>
                    </a:cubicBezTo>
                    <a:cubicBezTo>
                      <a:pt x="982" y="454"/>
                      <a:pt x="988" y="462"/>
                      <a:pt x="994" y="471"/>
                    </a:cubicBezTo>
                    <a:moveTo>
                      <a:pt x="626" y="606"/>
                    </a:moveTo>
                    <a:cubicBezTo>
                      <a:pt x="660" y="565"/>
                      <a:pt x="692" y="526"/>
                      <a:pt x="725" y="487"/>
                    </a:cubicBezTo>
                    <a:cubicBezTo>
                      <a:pt x="599" y="551"/>
                      <a:pt x="599" y="551"/>
                      <a:pt x="626" y="60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2" name="Freeform 17"/>
              <p:cNvSpPr/>
              <p:nvPr/>
            </p:nvSpPr>
            <p:spPr bwMode="auto">
              <a:xfrm>
                <a:off x="6007101" y="6186488"/>
                <a:ext cx="211138" cy="177800"/>
              </a:xfrm>
              <a:custGeom>
                <a:avLst/>
                <a:gdLst>
                  <a:gd name="T0" fmla="*/ 177 w 177"/>
                  <a:gd name="T1" fmla="*/ 63 h 149"/>
                  <a:gd name="T2" fmla="*/ 91 w 177"/>
                  <a:gd name="T3" fmla="*/ 149 h 149"/>
                  <a:gd name="T4" fmla="*/ 0 w 177"/>
                  <a:gd name="T5" fmla="*/ 68 h 149"/>
                  <a:gd name="T6" fmla="*/ 85 w 177"/>
                  <a:gd name="T7" fmla="*/ 0 h 149"/>
                  <a:gd name="T8" fmla="*/ 177 w 177"/>
                  <a:gd name="T9" fmla="*/ 63 h 149"/>
                </a:gdLst>
                <a:ahLst/>
                <a:cxnLst>
                  <a:cxn ang="0">
                    <a:pos x="T0" y="T1"/>
                  </a:cxn>
                  <a:cxn ang="0">
                    <a:pos x="T2" y="T3"/>
                  </a:cxn>
                  <a:cxn ang="0">
                    <a:pos x="T4" y="T5"/>
                  </a:cxn>
                  <a:cxn ang="0">
                    <a:pos x="T6" y="T7"/>
                  </a:cxn>
                  <a:cxn ang="0">
                    <a:pos x="T8" y="T9"/>
                  </a:cxn>
                </a:cxnLst>
                <a:rect l="0" t="0" r="r" b="b"/>
                <a:pathLst>
                  <a:path w="177" h="149">
                    <a:moveTo>
                      <a:pt x="177" y="63"/>
                    </a:moveTo>
                    <a:cubicBezTo>
                      <a:pt x="148" y="93"/>
                      <a:pt x="117" y="123"/>
                      <a:pt x="91" y="149"/>
                    </a:cubicBezTo>
                    <a:cubicBezTo>
                      <a:pt x="61" y="122"/>
                      <a:pt x="31" y="96"/>
                      <a:pt x="0" y="68"/>
                    </a:cubicBezTo>
                    <a:cubicBezTo>
                      <a:pt x="29" y="45"/>
                      <a:pt x="59" y="21"/>
                      <a:pt x="85" y="0"/>
                    </a:cubicBezTo>
                    <a:cubicBezTo>
                      <a:pt x="117" y="23"/>
                      <a:pt x="148" y="44"/>
                      <a:pt x="177" y="63"/>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3" name="Freeform 18"/>
              <p:cNvSpPr/>
              <p:nvPr/>
            </p:nvSpPr>
            <p:spPr bwMode="auto">
              <a:xfrm>
                <a:off x="6007101" y="654050"/>
                <a:ext cx="211138" cy="176213"/>
              </a:xfrm>
              <a:custGeom>
                <a:avLst/>
                <a:gdLst>
                  <a:gd name="T0" fmla="*/ 91 w 177"/>
                  <a:gd name="T1" fmla="*/ 0 h 148"/>
                  <a:gd name="T2" fmla="*/ 177 w 177"/>
                  <a:gd name="T3" fmla="*/ 86 h 148"/>
                  <a:gd name="T4" fmla="*/ 85 w 177"/>
                  <a:gd name="T5" fmla="*/ 148 h 148"/>
                  <a:gd name="T6" fmla="*/ 0 w 177"/>
                  <a:gd name="T7" fmla="*/ 80 h 148"/>
                  <a:gd name="T8" fmla="*/ 91 w 177"/>
                  <a:gd name="T9" fmla="*/ 0 h 148"/>
                </a:gdLst>
                <a:ahLst/>
                <a:cxnLst>
                  <a:cxn ang="0">
                    <a:pos x="T0" y="T1"/>
                  </a:cxn>
                  <a:cxn ang="0">
                    <a:pos x="T2" y="T3"/>
                  </a:cxn>
                  <a:cxn ang="0">
                    <a:pos x="T4" y="T5"/>
                  </a:cxn>
                  <a:cxn ang="0">
                    <a:pos x="T6" y="T7"/>
                  </a:cxn>
                  <a:cxn ang="0">
                    <a:pos x="T8" y="T9"/>
                  </a:cxn>
                </a:cxnLst>
                <a:rect l="0" t="0" r="r" b="b"/>
                <a:pathLst>
                  <a:path w="177" h="148">
                    <a:moveTo>
                      <a:pt x="91" y="0"/>
                    </a:moveTo>
                    <a:cubicBezTo>
                      <a:pt x="117" y="26"/>
                      <a:pt x="148" y="56"/>
                      <a:pt x="177" y="86"/>
                    </a:cubicBezTo>
                    <a:cubicBezTo>
                      <a:pt x="148" y="105"/>
                      <a:pt x="117" y="126"/>
                      <a:pt x="85" y="148"/>
                    </a:cubicBezTo>
                    <a:cubicBezTo>
                      <a:pt x="59" y="128"/>
                      <a:pt x="29" y="104"/>
                      <a:pt x="0" y="80"/>
                    </a:cubicBezTo>
                    <a:cubicBezTo>
                      <a:pt x="31" y="53"/>
                      <a:pt x="61" y="27"/>
                      <a:pt x="91"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4" name="Freeform 19"/>
              <p:cNvSpPr/>
              <p:nvPr/>
            </p:nvSpPr>
            <p:spPr bwMode="auto">
              <a:xfrm>
                <a:off x="5870576" y="884238"/>
                <a:ext cx="4763" cy="4763"/>
              </a:xfrm>
              <a:custGeom>
                <a:avLst/>
                <a:gdLst>
                  <a:gd name="T0" fmla="*/ 0 w 5"/>
                  <a:gd name="T1" fmla="*/ 4 h 4"/>
                  <a:gd name="T2" fmla="*/ 5 w 5"/>
                  <a:gd name="T3" fmla="*/ 0 h 4"/>
                  <a:gd name="T4" fmla="*/ 0 w 5"/>
                  <a:gd name="T5" fmla="*/ 4 h 4"/>
                </a:gdLst>
                <a:ahLst/>
                <a:cxnLst>
                  <a:cxn ang="0">
                    <a:pos x="T0" y="T1"/>
                  </a:cxn>
                  <a:cxn ang="0">
                    <a:pos x="T2" y="T3"/>
                  </a:cxn>
                  <a:cxn ang="0">
                    <a:pos x="T4" y="T5"/>
                  </a:cxn>
                </a:cxnLst>
                <a:rect l="0" t="0" r="r" b="b"/>
                <a:pathLst>
                  <a:path w="5" h="4">
                    <a:moveTo>
                      <a:pt x="0" y="4"/>
                    </a:moveTo>
                    <a:cubicBezTo>
                      <a:pt x="5" y="0"/>
                      <a:pt x="5" y="0"/>
                      <a:pt x="5" y="0"/>
                    </a:cubicBezTo>
                    <a:cubicBezTo>
                      <a:pt x="4" y="1"/>
                      <a:pt x="2" y="2"/>
                      <a:pt x="0" y="4"/>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5" name="Freeform 20"/>
              <p:cNvSpPr/>
              <p:nvPr/>
            </p:nvSpPr>
            <p:spPr bwMode="auto">
              <a:xfrm>
                <a:off x="5149851" y="5426075"/>
                <a:ext cx="720725" cy="701675"/>
              </a:xfrm>
              <a:custGeom>
                <a:avLst/>
                <a:gdLst>
                  <a:gd name="T0" fmla="*/ 514 w 606"/>
                  <a:gd name="T1" fmla="*/ 530 h 590"/>
                  <a:gd name="T2" fmla="*/ 606 w 606"/>
                  <a:gd name="T3" fmla="*/ 583 h 590"/>
                  <a:gd name="T4" fmla="*/ 602 w 606"/>
                  <a:gd name="T5" fmla="*/ 590 h 590"/>
                  <a:gd name="T6" fmla="*/ 593 w 606"/>
                  <a:gd name="T7" fmla="*/ 586 h 590"/>
                  <a:gd name="T8" fmla="*/ 440 w 606"/>
                  <a:gd name="T9" fmla="*/ 424 h 590"/>
                  <a:gd name="T10" fmla="*/ 391 w 606"/>
                  <a:gd name="T11" fmla="*/ 294 h 590"/>
                  <a:gd name="T12" fmla="*/ 333 w 606"/>
                  <a:gd name="T13" fmla="*/ 230 h 590"/>
                  <a:gd name="T14" fmla="*/ 288 w 606"/>
                  <a:gd name="T15" fmla="*/ 301 h 590"/>
                  <a:gd name="T16" fmla="*/ 313 w 606"/>
                  <a:gd name="T17" fmla="*/ 148 h 590"/>
                  <a:gd name="T18" fmla="*/ 0 w 606"/>
                  <a:gd name="T19" fmla="*/ 0 h 590"/>
                  <a:gd name="T20" fmla="*/ 50 w 606"/>
                  <a:gd name="T21" fmla="*/ 11 h 590"/>
                  <a:gd name="T22" fmla="*/ 48 w 606"/>
                  <a:gd name="T23" fmla="*/ 48 h 590"/>
                  <a:gd name="T24" fmla="*/ 134 w 606"/>
                  <a:gd name="T25" fmla="*/ 48 h 590"/>
                  <a:gd name="T26" fmla="*/ 256 w 606"/>
                  <a:gd name="T27" fmla="*/ 88 h 590"/>
                  <a:gd name="T28" fmla="*/ 370 w 606"/>
                  <a:gd name="T29" fmla="*/ 211 h 590"/>
                  <a:gd name="T30" fmla="*/ 462 w 606"/>
                  <a:gd name="T31" fmla="*/ 368 h 590"/>
                  <a:gd name="T32" fmla="*/ 514 w 606"/>
                  <a:gd name="T33" fmla="*/ 53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6" h="590">
                    <a:moveTo>
                      <a:pt x="514" y="530"/>
                    </a:moveTo>
                    <a:cubicBezTo>
                      <a:pt x="606" y="583"/>
                      <a:pt x="606" y="583"/>
                      <a:pt x="606" y="583"/>
                    </a:cubicBezTo>
                    <a:cubicBezTo>
                      <a:pt x="602" y="590"/>
                      <a:pt x="602" y="590"/>
                      <a:pt x="602" y="590"/>
                    </a:cubicBezTo>
                    <a:cubicBezTo>
                      <a:pt x="599" y="588"/>
                      <a:pt x="596" y="587"/>
                      <a:pt x="593" y="586"/>
                    </a:cubicBezTo>
                    <a:cubicBezTo>
                      <a:pt x="510" y="562"/>
                      <a:pt x="472" y="496"/>
                      <a:pt x="440" y="424"/>
                    </a:cubicBezTo>
                    <a:cubicBezTo>
                      <a:pt x="422" y="382"/>
                      <a:pt x="412" y="335"/>
                      <a:pt x="391" y="294"/>
                    </a:cubicBezTo>
                    <a:cubicBezTo>
                      <a:pt x="379" y="269"/>
                      <a:pt x="353" y="251"/>
                      <a:pt x="333" y="230"/>
                    </a:cubicBezTo>
                    <a:cubicBezTo>
                      <a:pt x="318" y="254"/>
                      <a:pt x="303" y="277"/>
                      <a:pt x="288" y="301"/>
                    </a:cubicBezTo>
                    <a:cubicBezTo>
                      <a:pt x="225" y="257"/>
                      <a:pt x="226" y="247"/>
                      <a:pt x="313" y="148"/>
                    </a:cubicBezTo>
                    <a:cubicBezTo>
                      <a:pt x="220" y="79"/>
                      <a:pt x="66" y="131"/>
                      <a:pt x="0" y="0"/>
                    </a:cubicBezTo>
                    <a:cubicBezTo>
                      <a:pt x="17" y="4"/>
                      <a:pt x="33" y="8"/>
                      <a:pt x="50" y="11"/>
                    </a:cubicBezTo>
                    <a:cubicBezTo>
                      <a:pt x="48" y="48"/>
                      <a:pt x="48" y="48"/>
                      <a:pt x="48" y="48"/>
                    </a:cubicBezTo>
                    <a:cubicBezTo>
                      <a:pt x="134" y="48"/>
                      <a:pt x="134" y="48"/>
                      <a:pt x="134" y="48"/>
                    </a:cubicBezTo>
                    <a:cubicBezTo>
                      <a:pt x="134" y="48"/>
                      <a:pt x="207" y="92"/>
                      <a:pt x="256" y="88"/>
                    </a:cubicBezTo>
                    <a:cubicBezTo>
                      <a:pt x="305" y="84"/>
                      <a:pt x="370" y="211"/>
                      <a:pt x="370" y="211"/>
                    </a:cubicBezTo>
                    <a:cubicBezTo>
                      <a:pt x="462" y="368"/>
                      <a:pt x="462" y="368"/>
                      <a:pt x="462" y="368"/>
                    </a:cubicBezTo>
                    <a:lnTo>
                      <a:pt x="514" y="53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6" name="Freeform 21"/>
              <p:cNvSpPr/>
              <p:nvPr/>
            </p:nvSpPr>
            <p:spPr bwMode="auto">
              <a:xfrm>
                <a:off x="5865813" y="889000"/>
                <a:ext cx="4763" cy="158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1"/>
                      <a:pt x="0" y="2"/>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7" name="Freeform 22"/>
              <p:cNvSpPr/>
              <p:nvPr/>
            </p:nvSpPr>
            <p:spPr bwMode="auto">
              <a:xfrm>
                <a:off x="5756276" y="890588"/>
                <a:ext cx="109538" cy="63500"/>
              </a:xfrm>
              <a:custGeom>
                <a:avLst/>
                <a:gdLst>
                  <a:gd name="T0" fmla="*/ 93 w 93"/>
                  <a:gd name="T1" fmla="*/ 0 h 53"/>
                  <a:gd name="T2" fmla="*/ 0 w 93"/>
                  <a:gd name="T3" fmla="*/ 53 h 53"/>
                  <a:gd name="T4" fmla="*/ 84 w 93"/>
                  <a:gd name="T5" fmla="*/ 3 h 53"/>
                  <a:gd name="T6" fmla="*/ 93 w 93"/>
                  <a:gd name="T7" fmla="*/ 0 h 53"/>
                </a:gdLst>
                <a:ahLst/>
                <a:cxnLst>
                  <a:cxn ang="0">
                    <a:pos x="T0" y="T1"/>
                  </a:cxn>
                  <a:cxn ang="0">
                    <a:pos x="T2" y="T3"/>
                  </a:cxn>
                  <a:cxn ang="0">
                    <a:pos x="T4" y="T5"/>
                  </a:cxn>
                  <a:cxn ang="0">
                    <a:pos x="T6" y="T7"/>
                  </a:cxn>
                </a:cxnLst>
                <a:rect l="0" t="0" r="r" b="b"/>
                <a:pathLst>
                  <a:path w="93" h="53">
                    <a:moveTo>
                      <a:pt x="93" y="0"/>
                    </a:moveTo>
                    <a:cubicBezTo>
                      <a:pt x="0" y="53"/>
                      <a:pt x="0" y="53"/>
                      <a:pt x="0" y="53"/>
                    </a:cubicBezTo>
                    <a:cubicBezTo>
                      <a:pt x="22" y="30"/>
                      <a:pt x="49" y="13"/>
                      <a:pt x="84" y="3"/>
                    </a:cubicBezTo>
                    <a:cubicBezTo>
                      <a:pt x="87" y="2"/>
                      <a:pt x="90" y="1"/>
                      <a:pt x="9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8" name="Freeform 23"/>
              <p:cNvSpPr/>
              <p:nvPr/>
            </p:nvSpPr>
            <p:spPr bwMode="auto">
              <a:xfrm>
                <a:off x="5418138" y="954088"/>
                <a:ext cx="338138" cy="463550"/>
              </a:xfrm>
              <a:custGeom>
                <a:avLst/>
                <a:gdLst>
                  <a:gd name="T0" fmla="*/ 284 w 284"/>
                  <a:gd name="T1" fmla="*/ 0 h 389"/>
                  <a:gd name="T2" fmla="*/ 232 w 284"/>
                  <a:gd name="T3" fmla="*/ 161 h 389"/>
                  <a:gd name="T4" fmla="*/ 140 w 284"/>
                  <a:gd name="T5" fmla="*/ 319 h 389"/>
                  <a:gd name="T6" fmla="*/ 97 w 284"/>
                  <a:gd name="T7" fmla="*/ 389 h 389"/>
                  <a:gd name="T8" fmla="*/ 88 w 284"/>
                  <a:gd name="T9" fmla="*/ 388 h 389"/>
                  <a:gd name="T10" fmla="*/ 63 w 284"/>
                  <a:gd name="T11" fmla="*/ 235 h 389"/>
                  <a:gd name="T12" fmla="*/ 108 w 284"/>
                  <a:gd name="T13" fmla="*/ 306 h 389"/>
                  <a:gd name="T14" fmla="*/ 166 w 284"/>
                  <a:gd name="T15" fmla="*/ 242 h 389"/>
                  <a:gd name="T16" fmla="*/ 215 w 284"/>
                  <a:gd name="T17" fmla="*/ 111 h 389"/>
                  <a:gd name="T18" fmla="*/ 284 w 284"/>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389">
                    <a:moveTo>
                      <a:pt x="284" y="0"/>
                    </a:moveTo>
                    <a:cubicBezTo>
                      <a:pt x="232" y="161"/>
                      <a:pt x="232" y="161"/>
                      <a:pt x="232" y="161"/>
                    </a:cubicBezTo>
                    <a:cubicBezTo>
                      <a:pt x="140" y="319"/>
                      <a:pt x="140" y="319"/>
                      <a:pt x="140" y="319"/>
                    </a:cubicBezTo>
                    <a:cubicBezTo>
                      <a:pt x="140" y="319"/>
                      <a:pt x="121" y="356"/>
                      <a:pt x="97" y="389"/>
                    </a:cubicBezTo>
                    <a:cubicBezTo>
                      <a:pt x="88" y="388"/>
                      <a:pt x="88" y="388"/>
                      <a:pt x="88" y="388"/>
                    </a:cubicBezTo>
                    <a:cubicBezTo>
                      <a:pt x="1" y="289"/>
                      <a:pt x="0" y="278"/>
                      <a:pt x="63" y="235"/>
                    </a:cubicBezTo>
                    <a:cubicBezTo>
                      <a:pt x="78" y="258"/>
                      <a:pt x="93" y="282"/>
                      <a:pt x="108" y="306"/>
                    </a:cubicBezTo>
                    <a:cubicBezTo>
                      <a:pt x="128" y="285"/>
                      <a:pt x="154" y="267"/>
                      <a:pt x="166" y="242"/>
                    </a:cubicBezTo>
                    <a:cubicBezTo>
                      <a:pt x="187" y="200"/>
                      <a:pt x="197" y="154"/>
                      <a:pt x="215" y="111"/>
                    </a:cubicBezTo>
                    <a:cubicBezTo>
                      <a:pt x="234" y="70"/>
                      <a:pt x="254" y="30"/>
                      <a:pt x="28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79" name="Freeform 24"/>
              <p:cNvSpPr/>
              <p:nvPr/>
            </p:nvSpPr>
            <p:spPr bwMode="auto">
              <a:xfrm>
                <a:off x="5200651" y="1416050"/>
                <a:ext cx="331788" cy="111125"/>
              </a:xfrm>
              <a:custGeom>
                <a:avLst/>
                <a:gdLst>
                  <a:gd name="T0" fmla="*/ 270 w 279"/>
                  <a:gd name="T1" fmla="*/ 0 h 93"/>
                  <a:gd name="T2" fmla="*/ 279 w 279"/>
                  <a:gd name="T3" fmla="*/ 1 h 93"/>
                  <a:gd name="T4" fmla="*/ 208 w 279"/>
                  <a:gd name="T5" fmla="*/ 54 h 93"/>
                  <a:gd name="T6" fmla="*/ 86 w 279"/>
                  <a:gd name="T7" fmla="*/ 93 h 93"/>
                  <a:gd name="T8" fmla="*/ 0 w 279"/>
                  <a:gd name="T9" fmla="*/ 93 h 93"/>
                  <a:gd name="T10" fmla="*/ 270 w 279"/>
                  <a:gd name="T11" fmla="*/ 0 h 93"/>
                </a:gdLst>
                <a:ahLst/>
                <a:cxnLst>
                  <a:cxn ang="0">
                    <a:pos x="T0" y="T1"/>
                  </a:cxn>
                  <a:cxn ang="0">
                    <a:pos x="T2" y="T3"/>
                  </a:cxn>
                  <a:cxn ang="0">
                    <a:pos x="T4" y="T5"/>
                  </a:cxn>
                  <a:cxn ang="0">
                    <a:pos x="T6" y="T7"/>
                  </a:cxn>
                  <a:cxn ang="0">
                    <a:pos x="T8" y="T9"/>
                  </a:cxn>
                  <a:cxn ang="0">
                    <a:pos x="T10" y="T11"/>
                  </a:cxn>
                </a:cxnLst>
                <a:rect l="0" t="0" r="r" b="b"/>
                <a:pathLst>
                  <a:path w="279" h="93">
                    <a:moveTo>
                      <a:pt x="270" y="0"/>
                    </a:moveTo>
                    <a:cubicBezTo>
                      <a:pt x="279" y="1"/>
                      <a:pt x="279" y="1"/>
                      <a:pt x="279" y="1"/>
                    </a:cubicBezTo>
                    <a:cubicBezTo>
                      <a:pt x="257" y="29"/>
                      <a:pt x="231" y="55"/>
                      <a:pt x="208" y="54"/>
                    </a:cubicBezTo>
                    <a:cubicBezTo>
                      <a:pt x="160" y="49"/>
                      <a:pt x="86" y="93"/>
                      <a:pt x="86" y="93"/>
                    </a:cubicBezTo>
                    <a:cubicBezTo>
                      <a:pt x="0" y="93"/>
                      <a:pt x="0" y="93"/>
                      <a:pt x="0" y="93"/>
                    </a:cubicBezTo>
                    <a:cubicBezTo>
                      <a:pt x="76" y="32"/>
                      <a:pt x="193" y="57"/>
                      <a:pt x="27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0" name="Freeform 25"/>
              <p:cNvSpPr/>
              <p:nvPr/>
            </p:nvSpPr>
            <p:spPr bwMode="auto">
              <a:xfrm>
                <a:off x="5149851" y="1527175"/>
                <a:ext cx="53975" cy="63500"/>
              </a:xfrm>
              <a:custGeom>
                <a:avLst/>
                <a:gdLst>
                  <a:gd name="T0" fmla="*/ 43 w 46"/>
                  <a:gd name="T1" fmla="*/ 0 h 54"/>
                  <a:gd name="T2" fmla="*/ 46 w 46"/>
                  <a:gd name="T3" fmla="*/ 44 h 54"/>
                  <a:gd name="T4" fmla="*/ 0 w 46"/>
                  <a:gd name="T5" fmla="*/ 54 h 54"/>
                  <a:gd name="T6" fmla="*/ 43 w 46"/>
                  <a:gd name="T7" fmla="*/ 0 h 54"/>
                </a:gdLst>
                <a:ahLst/>
                <a:cxnLst>
                  <a:cxn ang="0">
                    <a:pos x="T0" y="T1"/>
                  </a:cxn>
                  <a:cxn ang="0">
                    <a:pos x="T2" y="T3"/>
                  </a:cxn>
                  <a:cxn ang="0">
                    <a:pos x="T4" y="T5"/>
                  </a:cxn>
                  <a:cxn ang="0">
                    <a:pos x="T6" y="T7"/>
                  </a:cxn>
                </a:cxnLst>
                <a:rect l="0" t="0" r="r" b="b"/>
                <a:pathLst>
                  <a:path w="46" h="54">
                    <a:moveTo>
                      <a:pt x="43" y="0"/>
                    </a:moveTo>
                    <a:cubicBezTo>
                      <a:pt x="46" y="44"/>
                      <a:pt x="46" y="44"/>
                      <a:pt x="46" y="44"/>
                    </a:cubicBezTo>
                    <a:cubicBezTo>
                      <a:pt x="31" y="48"/>
                      <a:pt x="16" y="51"/>
                      <a:pt x="0" y="54"/>
                    </a:cubicBezTo>
                    <a:cubicBezTo>
                      <a:pt x="12" y="31"/>
                      <a:pt x="27" y="14"/>
                      <a:pt x="4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1" name="Rectangle 26"/>
              <p:cNvSpPr>
                <a:spLocks noChangeArrowheads="1"/>
              </p:cNvSpPr>
              <p:nvPr/>
            </p:nvSpPr>
            <p:spPr bwMode="auto">
              <a:xfrm>
                <a:off x="5200651" y="1527175"/>
                <a:ext cx="1588" cy="1588"/>
              </a:xfrm>
              <a:prstGeom prst="rect">
                <a:avLst/>
              </a:prstGeom>
              <a:solidFill>
                <a:schemeClr val="accent1">
                  <a:lumMod val="50000"/>
                </a:schemeClr>
              </a:solidFill>
              <a:ln w="9525">
                <a:noFill/>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2" name="Freeform 27"/>
              <p:cNvSpPr/>
              <p:nvPr/>
            </p:nvSpPr>
            <p:spPr bwMode="auto">
              <a:xfrm>
                <a:off x="5210176" y="1360488"/>
                <a:ext cx="1776413" cy="4233863"/>
              </a:xfrm>
              <a:custGeom>
                <a:avLst/>
                <a:gdLst>
                  <a:gd name="T0" fmla="*/ 1442 w 1492"/>
                  <a:gd name="T1" fmla="*/ 197 h 3555"/>
                  <a:gd name="T2" fmla="*/ 1083 w 1492"/>
                  <a:gd name="T3" fmla="*/ 189 h 3555"/>
                  <a:gd name="T4" fmla="*/ 741 w 1492"/>
                  <a:gd name="T5" fmla="*/ 0 h 3555"/>
                  <a:gd name="T6" fmla="*/ 396 w 1492"/>
                  <a:gd name="T7" fmla="*/ 173 h 3555"/>
                  <a:gd name="T8" fmla="*/ 0 w 1492"/>
                  <a:gd name="T9" fmla="*/ 188 h 3555"/>
                  <a:gd name="T10" fmla="*/ 0 w 1492"/>
                  <a:gd name="T11" fmla="*/ 272 h 3555"/>
                  <a:gd name="T12" fmla="*/ 0 w 1492"/>
                  <a:gd name="T13" fmla="*/ 3137 h 3555"/>
                  <a:gd name="T14" fmla="*/ 0 w 1492"/>
                  <a:gd name="T15" fmla="*/ 3384 h 3555"/>
                  <a:gd name="T16" fmla="*/ 1 w 1492"/>
                  <a:gd name="T17" fmla="*/ 3383 h 3555"/>
                  <a:gd name="T18" fmla="*/ 408 w 1492"/>
                  <a:gd name="T19" fmla="*/ 3382 h 3555"/>
                  <a:gd name="T20" fmla="*/ 750 w 1492"/>
                  <a:gd name="T21" fmla="*/ 3554 h 3555"/>
                  <a:gd name="T22" fmla="*/ 1095 w 1492"/>
                  <a:gd name="T23" fmla="*/ 3397 h 3555"/>
                  <a:gd name="T24" fmla="*/ 1456 w 1492"/>
                  <a:gd name="T25" fmla="*/ 3379 h 3555"/>
                  <a:gd name="T26" fmla="*/ 1492 w 1492"/>
                  <a:gd name="T27" fmla="*/ 3384 h 3555"/>
                  <a:gd name="T28" fmla="*/ 1492 w 1492"/>
                  <a:gd name="T29" fmla="*/ 703 h 3555"/>
                  <a:gd name="T30" fmla="*/ 1492 w 1492"/>
                  <a:gd name="T31" fmla="*/ 209 h 3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2" h="3555">
                    <a:moveTo>
                      <a:pt x="1442" y="197"/>
                    </a:moveTo>
                    <a:cubicBezTo>
                      <a:pt x="1366" y="210"/>
                      <a:pt x="1216" y="226"/>
                      <a:pt x="1083" y="189"/>
                    </a:cubicBezTo>
                    <a:cubicBezTo>
                      <a:pt x="936" y="148"/>
                      <a:pt x="827" y="0"/>
                      <a:pt x="741" y="0"/>
                    </a:cubicBezTo>
                    <a:cubicBezTo>
                      <a:pt x="658" y="0"/>
                      <a:pt x="539" y="133"/>
                      <a:pt x="396" y="173"/>
                    </a:cubicBezTo>
                    <a:cubicBezTo>
                      <a:pt x="208" y="225"/>
                      <a:pt x="0" y="188"/>
                      <a:pt x="0" y="188"/>
                    </a:cubicBezTo>
                    <a:cubicBezTo>
                      <a:pt x="0" y="272"/>
                      <a:pt x="0" y="272"/>
                      <a:pt x="0" y="272"/>
                    </a:cubicBezTo>
                    <a:cubicBezTo>
                      <a:pt x="0" y="3137"/>
                      <a:pt x="0" y="3137"/>
                      <a:pt x="0" y="3137"/>
                    </a:cubicBezTo>
                    <a:cubicBezTo>
                      <a:pt x="0" y="3384"/>
                      <a:pt x="0" y="3384"/>
                      <a:pt x="0" y="3384"/>
                    </a:cubicBezTo>
                    <a:cubicBezTo>
                      <a:pt x="0" y="3384"/>
                      <a:pt x="0" y="3384"/>
                      <a:pt x="1" y="3383"/>
                    </a:cubicBezTo>
                    <a:cubicBezTo>
                      <a:pt x="22" y="3379"/>
                      <a:pt x="230" y="3337"/>
                      <a:pt x="408" y="3382"/>
                    </a:cubicBezTo>
                    <a:cubicBezTo>
                      <a:pt x="555" y="3419"/>
                      <a:pt x="665" y="3555"/>
                      <a:pt x="750" y="3554"/>
                    </a:cubicBezTo>
                    <a:cubicBezTo>
                      <a:pt x="833" y="3554"/>
                      <a:pt x="952" y="3433"/>
                      <a:pt x="1095" y="3397"/>
                    </a:cubicBezTo>
                    <a:cubicBezTo>
                      <a:pt x="1237" y="3362"/>
                      <a:pt x="1389" y="3372"/>
                      <a:pt x="1456" y="3379"/>
                    </a:cubicBezTo>
                    <a:cubicBezTo>
                      <a:pt x="1479" y="3382"/>
                      <a:pt x="1492" y="3384"/>
                      <a:pt x="1492" y="3384"/>
                    </a:cubicBezTo>
                    <a:cubicBezTo>
                      <a:pt x="1492" y="703"/>
                      <a:pt x="1492" y="703"/>
                      <a:pt x="1492" y="703"/>
                    </a:cubicBezTo>
                    <a:cubicBezTo>
                      <a:pt x="1492" y="209"/>
                      <a:pt x="1492" y="209"/>
                      <a:pt x="1492" y="209"/>
                    </a:cubicBezTo>
                  </a:path>
                </a:pathLst>
              </a:custGeom>
              <a:noFill/>
              <a:ln w="6350"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3" name="Freeform 28"/>
              <p:cNvSpPr/>
              <p:nvPr/>
            </p:nvSpPr>
            <p:spPr bwMode="auto">
              <a:xfrm>
                <a:off x="5303838" y="1525588"/>
                <a:ext cx="1589088" cy="3932238"/>
              </a:xfrm>
              <a:custGeom>
                <a:avLst/>
                <a:gdLst>
                  <a:gd name="T0" fmla="*/ 1065 w 1335"/>
                  <a:gd name="T1" fmla="*/ 3141 h 3303"/>
                  <a:gd name="T2" fmla="*/ 1335 w 1335"/>
                  <a:gd name="T3" fmla="*/ 3144 h 3303"/>
                  <a:gd name="T4" fmla="*/ 1335 w 1335"/>
                  <a:gd name="T5" fmla="*/ 654 h 3303"/>
                  <a:gd name="T6" fmla="*/ 1335 w 1335"/>
                  <a:gd name="T7" fmla="*/ 175 h 3303"/>
                  <a:gd name="T8" fmla="*/ 1028 w 1335"/>
                  <a:gd name="T9" fmla="*/ 189 h 3303"/>
                  <a:gd name="T10" fmla="*/ 969 w 1335"/>
                  <a:gd name="T11" fmla="*/ 176 h 3303"/>
                  <a:gd name="T12" fmla="*/ 664 w 1335"/>
                  <a:gd name="T13" fmla="*/ 0 h 3303"/>
                  <a:gd name="T14" fmla="*/ 355 w 1335"/>
                  <a:gd name="T15" fmla="*/ 161 h 3303"/>
                  <a:gd name="T16" fmla="*/ 276 w 1335"/>
                  <a:gd name="T17" fmla="*/ 178 h 3303"/>
                  <a:gd name="T18" fmla="*/ 0 w 1335"/>
                  <a:gd name="T19" fmla="*/ 175 h 3303"/>
                  <a:gd name="T20" fmla="*/ 0 w 1335"/>
                  <a:gd name="T21" fmla="*/ 2915 h 3303"/>
                  <a:gd name="T22" fmla="*/ 0 w 1335"/>
                  <a:gd name="T23" fmla="*/ 3144 h 3303"/>
                  <a:gd name="T24" fmla="*/ 349 w 1335"/>
                  <a:gd name="T25" fmla="*/ 3139 h 3303"/>
                  <a:gd name="T26" fmla="*/ 366 w 1335"/>
                  <a:gd name="T27" fmla="*/ 3143 h 3303"/>
                  <a:gd name="T28" fmla="*/ 672 w 1335"/>
                  <a:gd name="T29" fmla="*/ 3303 h 3303"/>
                  <a:gd name="T30" fmla="*/ 980 w 1335"/>
                  <a:gd name="T31" fmla="*/ 3157 h 3303"/>
                  <a:gd name="T32" fmla="*/ 1065 w 1335"/>
                  <a:gd name="T33" fmla="*/ 3141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5" h="3303">
                    <a:moveTo>
                      <a:pt x="1065" y="3141"/>
                    </a:moveTo>
                    <a:cubicBezTo>
                      <a:pt x="1205" y="3122"/>
                      <a:pt x="1335" y="3144"/>
                      <a:pt x="1335" y="3144"/>
                    </a:cubicBezTo>
                    <a:cubicBezTo>
                      <a:pt x="1335" y="654"/>
                      <a:pt x="1335" y="654"/>
                      <a:pt x="1335" y="654"/>
                    </a:cubicBezTo>
                    <a:cubicBezTo>
                      <a:pt x="1335" y="175"/>
                      <a:pt x="1335" y="175"/>
                      <a:pt x="1335" y="175"/>
                    </a:cubicBezTo>
                    <a:cubicBezTo>
                      <a:pt x="1335" y="175"/>
                      <a:pt x="1180" y="214"/>
                      <a:pt x="1028" y="189"/>
                    </a:cubicBezTo>
                    <a:cubicBezTo>
                      <a:pt x="1008" y="186"/>
                      <a:pt x="989" y="182"/>
                      <a:pt x="969" y="176"/>
                    </a:cubicBezTo>
                    <a:cubicBezTo>
                      <a:pt x="838" y="139"/>
                      <a:pt x="740" y="0"/>
                      <a:pt x="664" y="0"/>
                    </a:cubicBezTo>
                    <a:cubicBezTo>
                      <a:pt x="589" y="0"/>
                      <a:pt x="483" y="124"/>
                      <a:pt x="355" y="161"/>
                    </a:cubicBezTo>
                    <a:cubicBezTo>
                      <a:pt x="329" y="169"/>
                      <a:pt x="302" y="174"/>
                      <a:pt x="276" y="178"/>
                    </a:cubicBezTo>
                    <a:cubicBezTo>
                      <a:pt x="133" y="200"/>
                      <a:pt x="0" y="175"/>
                      <a:pt x="0" y="175"/>
                    </a:cubicBezTo>
                    <a:cubicBezTo>
                      <a:pt x="0" y="2915"/>
                      <a:pt x="0" y="2915"/>
                      <a:pt x="0" y="2915"/>
                    </a:cubicBezTo>
                    <a:cubicBezTo>
                      <a:pt x="0" y="3144"/>
                      <a:pt x="0" y="3144"/>
                      <a:pt x="0" y="3144"/>
                    </a:cubicBezTo>
                    <a:cubicBezTo>
                      <a:pt x="0" y="3144"/>
                      <a:pt x="185" y="3102"/>
                      <a:pt x="349" y="3139"/>
                    </a:cubicBezTo>
                    <a:cubicBezTo>
                      <a:pt x="355" y="3140"/>
                      <a:pt x="361" y="3141"/>
                      <a:pt x="366" y="3143"/>
                    </a:cubicBezTo>
                    <a:cubicBezTo>
                      <a:pt x="497" y="3177"/>
                      <a:pt x="595" y="3303"/>
                      <a:pt x="672" y="3303"/>
                    </a:cubicBezTo>
                    <a:cubicBezTo>
                      <a:pt x="746" y="3303"/>
                      <a:pt x="852" y="3190"/>
                      <a:pt x="980" y="3157"/>
                    </a:cubicBezTo>
                    <a:cubicBezTo>
                      <a:pt x="1008" y="3149"/>
                      <a:pt x="1037" y="3144"/>
                      <a:pt x="1065" y="3141"/>
                    </a:cubicBezTo>
                    <a:close/>
                  </a:path>
                </a:pathLst>
              </a:custGeom>
              <a:gradFill>
                <a:gsLst>
                  <a:gs pos="100000">
                    <a:srgbClr val="DFE3DF">
                      <a:alpha val="30000"/>
                    </a:srgbClr>
                  </a:gs>
                  <a:gs pos="33000">
                    <a:srgbClr val="EBEDEA">
                      <a:alpha val="60000"/>
                    </a:srgbClr>
                  </a:gs>
                </a:gsLst>
                <a:lin ang="2700000" scaled="0"/>
              </a:gra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4" name="Oval 39"/>
              <p:cNvSpPr>
                <a:spLocks noChangeArrowheads="1"/>
              </p:cNvSpPr>
              <p:nvPr/>
            </p:nvSpPr>
            <p:spPr bwMode="auto">
              <a:xfrm>
                <a:off x="5126038" y="325437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5" name="Oval 40"/>
              <p:cNvSpPr>
                <a:spLocks noChangeArrowheads="1"/>
              </p:cNvSpPr>
              <p:nvPr/>
            </p:nvSpPr>
            <p:spPr bwMode="auto">
              <a:xfrm>
                <a:off x="5126038" y="325437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6" name="Oval 41"/>
              <p:cNvSpPr>
                <a:spLocks noChangeArrowheads="1"/>
              </p:cNvSpPr>
              <p:nvPr/>
            </p:nvSpPr>
            <p:spPr bwMode="auto">
              <a:xfrm>
                <a:off x="5187951" y="331628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7" name="Oval 42"/>
              <p:cNvSpPr>
                <a:spLocks noChangeArrowheads="1"/>
              </p:cNvSpPr>
              <p:nvPr/>
            </p:nvSpPr>
            <p:spPr bwMode="auto">
              <a:xfrm>
                <a:off x="5187951" y="331628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8" name="Oval 43"/>
              <p:cNvSpPr>
                <a:spLocks noChangeArrowheads="1"/>
              </p:cNvSpPr>
              <p:nvPr/>
            </p:nvSpPr>
            <p:spPr bwMode="auto">
              <a:xfrm>
                <a:off x="5241926" y="337026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89" name="Oval 44"/>
              <p:cNvSpPr>
                <a:spLocks noChangeArrowheads="1"/>
              </p:cNvSpPr>
              <p:nvPr/>
            </p:nvSpPr>
            <p:spPr bwMode="auto">
              <a:xfrm>
                <a:off x="5241926" y="337026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0" name="Oval 45"/>
              <p:cNvSpPr>
                <a:spLocks noChangeArrowheads="1"/>
              </p:cNvSpPr>
              <p:nvPr/>
            </p:nvSpPr>
            <p:spPr bwMode="auto">
              <a:xfrm>
                <a:off x="5284788" y="3413125"/>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1" name="Oval 46"/>
              <p:cNvSpPr>
                <a:spLocks noChangeArrowheads="1"/>
              </p:cNvSpPr>
              <p:nvPr/>
            </p:nvSpPr>
            <p:spPr bwMode="auto">
              <a:xfrm>
                <a:off x="5284788" y="3413125"/>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2" name="Oval 47"/>
              <p:cNvSpPr>
                <a:spLocks noChangeArrowheads="1"/>
              </p:cNvSpPr>
              <p:nvPr/>
            </p:nvSpPr>
            <p:spPr bwMode="auto">
              <a:xfrm>
                <a:off x="5338763" y="3467100"/>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3" name="Oval 48"/>
              <p:cNvSpPr>
                <a:spLocks noChangeArrowheads="1"/>
              </p:cNvSpPr>
              <p:nvPr/>
            </p:nvSpPr>
            <p:spPr bwMode="auto">
              <a:xfrm>
                <a:off x="5338763" y="3467100"/>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4" name="Oval 49"/>
              <p:cNvSpPr>
                <a:spLocks noChangeArrowheads="1"/>
              </p:cNvSpPr>
              <p:nvPr/>
            </p:nvSpPr>
            <p:spPr bwMode="auto">
              <a:xfrm>
                <a:off x="5126038" y="383222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5" name="Oval 50"/>
              <p:cNvSpPr>
                <a:spLocks noChangeArrowheads="1"/>
              </p:cNvSpPr>
              <p:nvPr/>
            </p:nvSpPr>
            <p:spPr bwMode="auto">
              <a:xfrm>
                <a:off x="5126038" y="383222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6" name="Oval 51"/>
              <p:cNvSpPr>
                <a:spLocks noChangeArrowheads="1"/>
              </p:cNvSpPr>
              <p:nvPr/>
            </p:nvSpPr>
            <p:spPr bwMode="auto">
              <a:xfrm>
                <a:off x="5187951" y="389413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7" name="Oval 52"/>
              <p:cNvSpPr>
                <a:spLocks noChangeArrowheads="1"/>
              </p:cNvSpPr>
              <p:nvPr/>
            </p:nvSpPr>
            <p:spPr bwMode="auto">
              <a:xfrm>
                <a:off x="5187951" y="389413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8" name="Oval 53"/>
              <p:cNvSpPr>
                <a:spLocks noChangeArrowheads="1"/>
              </p:cNvSpPr>
              <p:nvPr/>
            </p:nvSpPr>
            <p:spPr bwMode="auto">
              <a:xfrm>
                <a:off x="5241926" y="394811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99" name="Oval 54"/>
              <p:cNvSpPr>
                <a:spLocks noChangeArrowheads="1"/>
              </p:cNvSpPr>
              <p:nvPr/>
            </p:nvSpPr>
            <p:spPr bwMode="auto">
              <a:xfrm>
                <a:off x="5241926" y="394811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0" name="Oval 55"/>
              <p:cNvSpPr>
                <a:spLocks noChangeArrowheads="1"/>
              </p:cNvSpPr>
              <p:nvPr/>
            </p:nvSpPr>
            <p:spPr bwMode="auto">
              <a:xfrm>
                <a:off x="5284788" y="39925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1" name="Oval 56"/>
              <p:cNvSpPr>
                <a:spLocks noChangeArrowheads="1"/>
              </p:cNvSpPr>
              <p:nvPr/>
            </p:nvSpPr>
            <p:spPr bwMode="auto">
              <a:xfrm>
                <a:off x="5284788" y="39925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2" name="Oval 57"/>
              <p:cNvSpPr>
                <a:spLocks noChangeArrowheads="1"/>
              </p:cNvSpPr>
              <p:nvPr/>
            </p:nvSpPr>
            <p:spPr bwMode="auto">
              <a:xfrm>
                <a:off x="5338763" y="40465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3" name="Oval 58"/>
              <p:cNvSpPr>
                <a:spLocks noChangeArrowheads="1"/>
              </p:cNvSpPr>
              <p:nvPr/>
            </p:nvSpPr>
            <p:spPr bwMode="auto">
              <a:xfrm>
                <a:off x="5338763" y="40465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4" name="Oval 59"/>
              <p:cNvSpPr>
                <a:spLocks noChangeArrowheads="1"/>
              </p:cNvSpPr>
              <p:nvPr/>
            </p:nvSpPr>
            <p:spPr bwMode="auto">
              <a:xfrm>
                <a:off x="6575426" y="1990725"/>
                <a:ext cx="579438" cy="579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5" name="Oval 60"/>
              <p:cNvSpPr>
                <a:spLocks noChangeArrowheads="1"/>
              </p:cNvSpPr>
              <p:nvPr/>
            </p:nvSpPr>
            <p:spPr bwMode="auto">
              <a:xfrm>
                <a:off x="6575426" y="1990725"/>
                <a:ext cx="579438" cy="579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6" name="Oval 61"/>
              <p:cNvSpPr>
                <a:spLocks noChangeArrowheads="1"/>
              </p:cNvSpPr>
              <p:nvPr/>
            </p:nvSpPr>
            <p:spPr bwMode="auto">
              <a:xfrm>
                <a:off x="6638926" y="2054225"/>
                <a:ext cx="452438" cy="452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7" name="Oval 62"/>
              <p:cNvSpPr>
                <a:spLocks noChangeArrowheads="1"/>
              </p:cNvSpPr>
              <p:nvPr/>
            </p:nvSpPr>
            <p:spPr bwMode="auto">
              <a:xfrm>
                <a:off x="6638926" y="2054225"/>
                <a:ext cx="452438" cy="452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8" name="Oval 63"/>
              <p:cNvSpPr>
                <a:spLocks noChangeArrowheads="1"/>
              </p:cNvSpPr>
              <p:nvPr/>
            </p:nvSpPr>
            <p:spPr bwMode="auto">
              <a:xfrm>
                <a:off x="6692901" y="2108200"/>
                <a:ext cx="344488" cy="34448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09" name="Oval 64"/>
              <p:cNvSpPr>
                <a:spLocks noChangeArrowheads="1"/>
              </p:cNvSpPr>
              <p:nvPr/>
            </p:nvSpPr>
            <p:spPr bwMode="auto">
              <a:xfrm>
                <a:off x="6692901" y="2108200"/>
                <a:ext cx="344488" cy="34448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10" name="Oval 65"/>
              <p:cNvSpPr>
                <a:spLocks noChangeArrowheads="1"/>
              </p:cNvSpPr>
              <p:nvPr/>
            </p:nvSpPr>
            <p:spPr bwMode="auto">
              <a:xfrm>
                <a:off x="6735763" y="21510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11" name="Oval 66"/>
              <p:cNvSpPr>
                <a:spLocks noChangeArrowheads="1"/>
              </p:cNvSpPr>
              <p:nvPr/>
            </p:nvSpPr>
            <p:spPr bwMode="auto">
              <a:xfrm>
                <a:off x="6735763" y="21510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12" name="Oval 67"/>
              <p:cNvSpPr>
                <a:spLocks noChangeArrowheads="1"/>
              </p:cNvSpPr>
              <p:nvPr/>
            </p:nvSpPr>
            <p:spPr bwMode="auto">
              <a:xfrm>
                <a:off x="6789738" y="22050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13" name="Oval 68"/>
              <p:cNvSpPr>
                <a:spLocks noChangeArrowheads="1"/>
              </p:cNvSpPr>
              <p:nvPr/>
            </p:nvSpPr>
            <p:spPr bwMode="auto">
              <a:xfrm>
                <a:off x="6789738" y="22050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14" name="Freeform 69"/>
              <p:cNvSpPr/>
              <p:nvPr/>
            </p:nvSpPr>
            <p:spPr bwMode="auto">
              <a:xfrm>
                <a:off x="4408488" y="2876550"/>
                <a:ext cx="1673225" cy="284163"/>
              </a:xfrm>
              <a:custGeom>
                <a:avLst/>
                <a:gdLst>
                  <a:gd name="T0" fmla="*/ 1366 w 1405"/>
                  <a:gd name="T1" fmla="*/ 0 h 238"/>
                  <a:gd name="T2" fmla="*/ 568 w 1405"/>
                  <a:gd name="T3" fmla="*/ 0 h 238"/>
                  <a:gd name="T4" fmla="*/ 529 w 1405"/>
                  <a:gd name="T5" fmla="*/ 39 h 238"/>
                  <a:gd name="T6" fmla="*/ 568 w 1405"/>
                  <a:gd name="T7" fmla="*/ 78 h 238"/>
                  <a:gd name="T8" fmla="*/ 664 w 1405"/>
                  <a:gd name="T9" fmla="*/ 78 h 238"/>
                  <a:gd name="T10" fmla="*/ 664 w 1405"/>
                  <a:gd name="T11" fmla="*/ 159 h 238"/>
                  <a:gd name="T12" fmla="*/ 39 w 1405"/>
                  <a:gd name="T13" fmla="*/ 159 h 238"/>
                  <a:gd name="T14" fmla="*/ 0 w 1405"/>
                  <a:gd name="T15" fmla="*/ 199 h 238"/>
                  <a:gd name="T16" fmla="*/ 39 w 1405"/>
                  <a:gd name="T17" fmla="*/ 238 h 238"/>
                  <a:gd name="T18" fmla="*/ 837 w 1405"/>
                  <a:gd name="T19" fmla="*/ 238 h 238"/>
                  <a:gd name="T20" fmla="*/ 876 w 1405"/>
                  <a:gd name="T21" fmla="*/ 199 h 238"/>
                  <a:gd name="T22" fmla="*/ 837 w 1405"/>
                  <a:gd name="T23" fmla="*/ 159 h 238"/>
                  <a:gd name="T24" fmla="*/ 741 w 1405"/>
                  <a:gd name="T25" fmla="*/ 159 h 238"/>
                  <a:gd name="T26" fmla="*/ 741 w 1405"/>
                  <a:gd name="T27" fmla="*/ 78 h 238"/>
                  <a:gd name="T28" fmla="*/ 1366 w 1405"/>
                  <a:gd name="T29" fmla="*/ 78 h 238"/>
                  <a:gd name="T30" fmla="*/ 1405 w 1405"/>
                  <a:gd name="T31" fmla="*/ 39 h 238"/>
                  <a:gd name="T32" fmla="*/ 1366 w 1405"/>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5" h="238">
                    <a:moveTo>
                      <a:pt x="1366" y="0"/>
                    </a:moveTo>
                    <a:cubicBezTo>
                      <a:pt x="568" y="0"/>
                      <a:pt x="568" y="0"/>
                      <a:pt x="568" y="0"/>
                    </a:cubicBezTo>
                    <a:cubicBezTo>
                      <a:pt x="546" y="0"/>
                      <a:pt x="529" y="17"/>
                      <a:pt x="529" y="39"/>
                    </a:cubicBezTo>
                    <a:cubicBezTo>
                      <a:pt x="529" y="60"/>
                      <a:pt x="546" y="78"/>
                      <a:pt x="568" y="78"/>
                    </a:cubicBezTo>
                    <a:cubicBezTo>
                      <a:pt x="664" y="78"/>
                      <a:pt x="664" y="78"/>
                      <a:pt x="664" y="78"/>
                    </a:cubicBezTo>
                    <a:cubicBezTo>
                      <a:pt x="664" y="159"/>
                      <a:pt x="664" y="159"/>
                      <a:pt x="664" y="159"/>
                    </a:cubicBezTo>
                    <a:cubicBezTo>
                      <a:pt x="39" y="159"/>
                      <a:pt x="39" y="159"/>
                      <a:pt x="39" y="159"/>
                    </a:cubicBezTo>
                    <a:cubicBezTo>
                      <a:pt x="18" y="159"/>
                      <a:pt x="0" y="177"/>
                      <a:pt x="0" y="199"/>
                    </a:cubicBezTo>
                    <a:cubicBezTo>
                      <a:pt x="0" y="220"/>
                      <a:pt x="18" y="238"/>
                      <a:pt x="39" y="238"/>
                    </a:cubicBezTo>
                    <a:cubicBezTo>
                      <a:pt x="837" y="238"/>
                      <a:pt x="837" y="238"/>
                      <a:pt x="837" y="238"/>
                    </a:cubicBezTo>
                    <a:cubicBezTo>
                      <a:pt x="859" y="238"/>
                      <a:pt x="876" y="220"/>
                      <a:pt x="876" y="199"/>
                    </a:cubicBezTo>
                    <a:cubicBezTo>
                      <a:pt x="876" y="177"/>
                      <a:pt x="859" y="159"/>
                      <a:pt x="837" y="159"/>
                    </a:cubicBezTo>
                    <a:cubicBezTo>
                      <a:pt x="741" y="159"/>
                      <a:pt x="741" y="159"/>
                      <a:pt x="741" y="159"/>
                    </a:cubicBezTo>
                    <a:cubicBezTo>
                      <a:pt x="741" y="78"/>
                      <a:pt x="741" y="78"/>
                      <a:pt x="741" y="78"/>
                    </a:cubicBezTo>
                    <a:cubicBezTo>
                      <a:pt x="1366" y="78"/>
                      <a:pt x="1366" y="78"/>
                      <a:pt x="1366" y="78"/>
                    </a:cubicBezTo>
                    <a:cubicBezTo>
                      <a:pt x="1387" y="78"/>
                      <a:pt x="1405" y="60"/>
                      <a:pt x="1405" y="39"/>
                    </a:cubicBezTo>
                    <a:cubicBezTo>
                      <a:pt x="1405" y="17"/>
                      <a:pt x="1387" y="0"/>
                      <a:pt x="1366" y="0"/>
                    </a:cubicBezTo>
                    <a:close/>
                  </a:path>
                </a:pathLst>
              </a:custGeom>
              <a:noFill/>
              <a:ln w="9525"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grpSp>
        <p:grpSp>
          <p:nvGrpSpPr>
            <p:cNvPr id="156" name="组合 155"/>
            <p:cNvGrpSpPr/>
            <p:nvPr/>
          </p:nvGrpSpPr>
          <p:grpSpPr>
            <a:xfrm>
              <a:off x="6496252" y="2272465"/>
              <a:ext cx="670560" cy="2309682"/>
              <a:chOff x="5515610" y="2028625"/>
              <a:chExt cx="670560" cy="2309682"/>
            </a:xfrm>
          </p:grpSpPr>
          <p:sp>
            <p:nvSpPr>
              <p:cNvPr id="157" name="文本框 156"/>
              <p:cNvSpPr txBox="1"/>
              <p:nvPr/>
            </p:nvSpPr>
            <p:spPr>
              <a:xfrm>
                <a:off x="5573891" y="2969984"/>
                <a:ext cx="553998" cy="1368323"/>
              </a:xfrm>
              <a:prstGeom prst="rect">
                <a:avLst/>
              </a:prstGeom>
              <a:noFill/>
            </p:spPr>
            <p:txBody>
              <a:bodyPr vert="eaVert" wrap="none" rtlCol="0">
                <a:spAutoFit/>
              </a:bodyPr>
              <a:lstStyle/>
              <a:p>
                <a:r>
                  <a:rPr lang="zh-CN" altLang="en-US" sz="2400" dirty="0">
                    <a:solidFill>
                      <a:schemeClr val="tx1">
                        <a:lumMod val="75000"/>
                        <a:lumOff val="25000"/>
                      </a:schemeClr>
                    </a:solidFill>
                    <a:latin typeface="Arial"/>
                    <a:ea typeface="华文新魏"/>
                    <a:cs typeface="+mn-ea"/>
                    <a:sym typeface="Arial"/>
                  </a:rPr>
                  <a:t>教学设计</a:t>
                </a:r>
              </a:p>
            </p:txBody>
          </p:sp>
          <p:sp>
            <p:nvSpPr>
              <p:cNvPr id="158" name="文本框 157"/>
              <p:cNvSpPr txBox="1"/>
              <p:nvPr/>
            </p:nvSpPr>
            <p:spPr>
              <a:xfrm>
                <a:off x="5515610" y="2028625"/>
                <a:ext cx="670560" cy="707886"/>
              </a:xfrm>
              <a:prstGeom prst="rect">
                <a:avLst/>
              </a:prstGeom>
              <a:noFill/>
            </p:spPr>
            <p:txBody>
              <a:bodyPr wrap="square" rtlCol="0">
                <a:spAutoFit/>
              </a:bodyPr>
              <a:lstStyle/>
              <a:p>
                <a:pPr algn="ctr"/>
                <a:r>
                  <a:rPr lang="zh-CN" altLang="en-US" sz="4000" dirty="0">
                    <a:solidFill>
                      <a:schemeClr val="bg2">
                        <a:lumMod val="10000"/>
                      </a:schemeClr>
                    </a:solidFill>
                    <a:latin typeface="Arial"/>
                    <a:ea typeface="华文新魏"/>
                    <a:cs typeface="+mn-ea"/>
                    <a:sym typeface="Arial"/>
                  </a:rPr>
                  <a:t>贰</a:t>
                </a:r>
              </a:p>
            </p:txBody>
          </p:sp>
        </p:grpSp>
      </p:grpSp>
      <p:grpSp>
        <p:nvGrpSpPr>
          <p:cNvPr id="339" name="组合 338"/>
          <p:cNvGrpSpPr/>
          <p:nvPr/>
        </p:nvGrpSpPr>
        <p:grpSpPr>
          <a:xfrm>
            <a:off x="3750535" y="1580693"/>
            <a:ext cx="1801749" cy="3746179"/>
            <a:chOff x="3750535" y="1580693"/>
            <a:chExt cx="1801749" cy="3746179"/>
          </a:xfrm>
        </p:grpSpPr>
        <p:grpSp>
          <p:nvGrpSpPr>
            <p:cNvPr id="89" name="组合 88"/>
            <p:cNvGrpSpPr/>
            <p:nvPr/>
          </p:nvGrpSpPr>
          <p:grpSpPr>
            <a:xfrm>
              <a:off x="3750535" y="1580693"/>
              <a:ext cx="1801749" cy="3746179"/>
              <a:chOff x="4408488" y="654050"/>
              <a:chExt cx="2746376" cy="5710238"/>
            </a:xfrm>
          </p:grpSpPr>
          <p:sp>
            <p:nvSpPr>
              <p:cNvPr id="90" name="Freeform 5"/>
              <p:cNvSpPr/>
              <p:nvPr/>
            </p:nvSpPr>
            <p:spPr bwMode="auto">
              <a:xfrm>
                <a:off x="6769101" y="1474788"/>
                <a:ext cx="276225" cy="150813"/>
              </a:xfrm>
              <a:custGeom>
                <a:avLst/>
                <a:gdLst>
                  <a:gd name="T0" fmla="*/ 233 w 233"/>
                  <a:gd name="T1" fmla="*/ 126 h 126"/>
                  <a:gd name="T2" fmla="*/ 183 w 233"/>
                  <a:gd name="T3" fmla="*/ 113 h 126"/>
                  <a:gd name="T4" fmla="*/ 183 w 233"/>
                  <a:gd name="T5" fmla="*/ 92 h 126"/>
                  <a:gd name="T6" fmla="*/ 151 w 233"/>
                  <a:gd name="T7" fmla="*/ 98 h 126"/>
                  <a:gd name="T8" fmla="*/ 152 w 233"/>
                  <a:gd name="T9" fmla="*/ 95 h 126"/>
                  <a:gd name="T10" fmla="*/ 104 w 233"/>
                  <a:gd name="T11" fmla="*/ 69 h 126"/>
                  <a:gd name="T12" fmla="*/ 0 w 233"/>
                  <a:gd name="T13" fmla="*/ 0 h 126"/>
                  <a:gd name="T14" fmla="*/ 233 w 233"/>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26">
                    <a:moveTo>
                      <a:pt x="233" y="126"/>
                    </a:moveTo>
                    <a:cubicBezTo>
                      <a:pt x="216" y="122"/>
                      <a:pt x="199" y="117"/>
                      <a:pt x="183" y="113"/>
                    </a:cubicBezTo>
                    <a:cubicBezTo>
                      <a:pt x="183" y="92"/>
                      <a:pt x="183" y="92"/>
                      <a:pt x="183" y="92"/>
                    </a:cubicBezTo>
                    <a:cubicBezTo>
                      <a:pt x="183" y="92"/>
                      <a:pt x="171" y="94"/>
                      <a:pt x="151" y="98"/>
                    </a:cubicBezTo>
                    <a:cubicBezTo>
                      <a:pt x="152" y="95"/>
                      <a:pt x="152" y="95"/>
                      <a:pt x="152" y="95"/>
                    </a:cubicBezTo>
                    <a:cubicBezTo>
                      <a:pt x="104" y="69"/>
                      <a:pt x="104" y="69"/>
                      <a:pt x="104" y="69"/>
                    </a:cubicBezTo>
                    <a:cubicBezTo>
                      <a:pt x="0" y="0"/>
                      <a:pt x="0" y="0"/>
                      <a:pt x="0" y="0"/>
                    </a:cubicBezTo>
                    <a:cubicBezTo>
                      <a:pt x="84" y="29"/>
                      <a:pt x="198" y="10"/>
                      <a:pt x="233" y="12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1" name="Freeform 6"/>
              <p:cNvSpPr/>
              <p:nvPr/>
            </p:nvSpPr>
            <p:spPr bwMode="auto">
              <a:xfrm>
                <a:off x="6945313" y="1584325"/>
                <a:ext cx="41275" cy="25400"/>
              </a:xfrm>
              <a:custGeom>
                <a:avLst/>
                <a:gdLst>
                  <a:gd name="T0" fmla="*/ 34 w 34"/>
                  <a:gd name="T1" fmla="*/ 0 h 21"/>
                  <a:gd name="T2" fmla="*/ 34 w 34"/>
                  <a:gd name="T3" fmla="*/ 21 h 21"/>
                  <a:gd name="T4" fmla="*/ 0 w 34"/>
                  <a:gd name="T5" fmla="*/ 13 h 21"/>
                  <a:gd name="T6" fmla="*/ 2 w 34"/>
                  <a:gd name="T7" fmla="*/ 6 h 21"/>
                  <a:gd name="T8" fmla="*/ 34 w 34"/>
                  <a:gd name="T9" fmla="*/ 0 h 21"/>
                </a:gdLst>
                <a:ahLst/>
                <a:cxnLst>
                  <a:cxn ang="0">
                    <a:pos x="T0" y="T1"/>
                  </a:cxn>
                  <a:cxn ang="0">
                    <a:pos x="T2" y="T3"/>
                  </a:cxn>
                  <a:cxn ang="0">
                    <a:pos x="T4" y="T5"/>
                  </a:cxn>
                  <a:cxn ang="0">
                    <a:pos x="T6" y="T7"/>
                  </a:cxn>
                  <a:cxn ang="0">
                    <a:pos x="T8" y="T9"/>
                  </a:cxn>
                </a:cxnLst>
                <a:rect l="0" t="0" r="r" b="b"/>
                <a:pathLst>
                  <a:path w="34" h="21">
                    <a:moveTo>
                      <a:pt x="34" y="0"/>
                    </a:moveTo>
                    <a:cubicBezTo>
                      <a:pt x="34" y="21"/>
                      <a:pt x="34" y="21"/>
                      <a:pt x="34" y="21"/>
                    </a:cubicBezTo>
                    <a:cubicBezTo>
                      <a:pt x="22" y="19"/>
                      <a:pt x="11" y="16"/>
                      <a:pt x="0" y="13"/>
                    </a:cubicBezTo>
                    <a:cubicBezTo>
                      <a:pt x="2" y="6"/>
                      <a:pt x="2" y="6"/>
                      <a:pt x="2" y="6"/>
                    </a:cubicBezTo>
                    <a:cubicBezTo>
                      <a:pt x="22" y="2"/>
                      <a:pt x="34" y="0"/>
                      <a:pt x="3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2" name="Freeform 7"/>
              <p:cNvSpPr/>
              <p:nvPr/>
            </p:nvSpPr>
            <p:spPr bwMode="auto">
              <a:xfrm>
                <a:off x="6754813" y="5392738"/>
                <a:ext cx="290513" cy="153988"/>
              </a:xfrm>
              <a:custGeom>
                <a:avLst/>
                <a:gdLst>
                  <a:gd name="T0" fmla="*/ 167 w 245"/>
                  <a:gd name="T1" fmla="*/ 19 h 130"/>
                  <a:gd name="T2" fmla="*/ 245 w 245"/>
                  <a:gd name="T3" fmla="*/ 0 h 130"/>
                  <a:gd name="T4" fmla="*/ 0 w 245"/>
                  <a:gd name="T5" fmla="*/ 130 h 130"/>
                  <a:gd name="T6" fmla="*/ 121 w 245"/>
                  <a:gd name="T7" fmla="*/ 50 h 130"/>
                  <a:gd name="T8" fmla="*/ 168 w 245"/>
                  <a:gd name="T9" fmla="*/ 24 h 130"/>
                  <a:gd name="T10" fmla="*/ 167 w 245"/>
                  <a:gd name="T11" fmla="*/ 19 h 130"/>
                </a:gdLst>
                <a:ahLst/>
                <a:cxnLst>
                  <a:cxn ang="0">
                    <a:pos x="T0" y="T1"/>
                  </a:cxn>
                  <a:cxn ang="0">
                    <a:pos x="T2" y="T3"/>
                  </a:cxn>
                  <a:cxn ang="0">
                    <a:pos x="T4" y="T5"/>
                  </a:cxn>
                  <a:cxn ang="0">
                    <a:pos x="T6" y="T7"/>
                  </a:cxn>
                  <a:cxn ang="0">
                    <a:pos x="T8" y="T9"/>
                  </a:cxn>
                  <a:cxn ang="0">
                    <a:pos x="T10" y="T11"/>
                  </a:cxn>
                </a:cxnLst>
                <a:rect l="0" t="0" r="r" b="b"/>
                <a:pathLst>
                  <a:path w="245" h="130">
                    <a:moveTo>
                      <a:pt x="167" y="19"/>
                    </a:moveTo>
                    <a:cubicBezTo>
                      <a:pt x="192" y="13"/>
                      <a:pt x="218" y="7"/>
                      <a:pt x="245" y="0"/>
                    </a:cubicBezTo>
                    <a:cubicBezTo>
                      <a:pt x="209" y="121"/>
                      <a:pt x="86" y="95"/>
                      <a:pt x="0" y="130"/>
                    </a:cubicBezTo>
                    <a:cubicBezTo>
                      <a:pt x="121" y="50"/>
                      <a:pt x="121" y="50"/>
                      <a:pt x="121" y="50"/>
                    </a:cubicBezTo>
                    <a:cubicBezTo>
                      <a:pt x="168" y="24"/>
                      <a:pt x="168" y="24"/>
                      <a:pt x="168" y="24"/>
                    </a:cubicBezTo>
                    <a:lnTo>
                      <a:pt x="167" y="19"/>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3" name="Freeform 8"/>
              <p:cNvSpPr/>
              <p:nvPr/>
            </p:nvSpPr>
            <p:spPr bwMode="auto">
              <a:xfrm>
                <a:off x="6356351" y="5414963"/>
                <a:ext cx="598488" cy="576263"/>
              </a:xfrm>
              <a:custGeom>
                <a:avLst/>
                <a:gdLst>
                  <a:gd name="T0" fmla="*/ 502 w 503"/>
                  <a:gd name="T1" fmla="*/ 0 h 484"/>
                  <a:gd name="T2" fmla="*/ 503 w 503"/>
                  <a:gd name="T3" fmla="*/ 5 h 484"/>
                  <a:gd name="T4" fmla="*/ 456 w 503"/>
                  <a:gd name="T5" fmla="*/ 31 h 484"/>
                  <a:gd name="T6" fmla="*/ 335 w 503"/>
                  <a:gd name="T7" fmla="*/ 111 h 484"/>
                  <a:gd name="T8" fmla="*/ 289 w 503"/>
                  <a:gd name="T9" fmla="*/ 142 h 484"/>
                  <a:gd name="T10" fmla="*/ 287 w 503"/>
                  <a:gd name="T11" fmla="*/ 143 h 484"/>
                  <a:gd name="T12" fmla="*/ 236 w 503"/>
                  <a:gd name="T13" fmla="*/ 197 h 484"/>
                  <a:gd name="T14" fmla="*/ 171 w 503"/>
                  <a:gd name="T15" fmla="*/ 272 h 484"/>
                  <a:gd name="T16" fmla="*/ 109 w 503"/>
                  <a:gd name="T17" fmla="*/ 452 h 484"/>
                  <a:gd name="T18" fmla="*/ 37 w 503"/>
                  <a:gd name="T19" fmla="*/ 484 h 484"/>
                  <a:gd name="T20" fmla="*/ 72 w 503"/>
                  <a:gd name="T21" fmla="*/ 371 h 484"/>
                  <a:gd name="T22" fmla="*/ 8 w 503"/>
                  <a:gd name="T23" fmla="*/ 375 h 484"/>
                  <a:gd name="T24" fmla="*/ 121 w 503"/>
                  <a:gd name="T25" fmla="*/ 291 h 484"/>
                  <a:gd name="T26" fmla="*/ 385 w 503"/>
                  <a:gd name="T27" fmla="*/ 30 h 484"/>
                  <a:gd name="T28" fmla="*/ 502 w 503"/>
                  <a:gd name="T2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484">
                    <a:moveTo>
                      <a:pt x="502" y="0"/>
                    </a:moveTo>
                    <a:cubicBezTo>
                      <a:pt x="503" y="5"/>
                      <a:pt x="503" y="5"/>
                      <a:pt x="503" y="5"/>
                    </a:cubicBezTo>
                    <a:cubicBezTo>
                      <a:pt x="456" y="31"/>
                      <a:pt x="456" y="31"/>
                      <a:pt x="456" y="31"/>
                    </a:cubicBezTo>
                    <a:cubicBezTo>
                      <a:pt x="335" y="111"/>
                      <a:pt x="335" y="111"/>
                      <a:pt x="335" y="111"/>
                    </a:cubicBezTo>
                    <a:cubicBezTo>
                      <a:pt x="318" y="118"/>
                      <a:pt x="302" y="128"/>
                      <a:pt x="289" y="142"/>
                    </a:cubicBezTo>
                    <a:cubicBezTo>
                      <a:pt x="287" y="143"/>
                      <a:pt x="287" y="143"/>
                      <a:pt x="287" y="143"/>
                    </a:cubicBezTo>
                    <a:cubicBezTo>
                      <a:pt x="236" y="197"/>
                      <a:pt x="236" y="197"/>
                      <a:pt x="236" y="197"/>
                    </a:cubicBezTo>
                    <a:cubicBezTo>
                      <a:pt x="171" y="272"/>
                      <a:pt x="171" y="272"/>
                      <a:pt x="171" y="272"/>
                    </a:cubicBezTo>
                    <a:cubicBezTo>
                      <a:pt x="109" y="452"/>
                      <a:pt x="109" y="452"/>
                      <a:pt x="109" y="452"/>
                    </a:cubicBezTo>
                    <a:cubicBezTo>
                      <a:pt x="37" y="484"/>
                      <a:pt x="37" y="484"/>
                      <a:pt x="37" y="484"/>
                    </a:cubicBezTo>
                    <a:cubicBezTo>
                      <a:pt x="78" y="439"/>
                      <a:pt x="96" y="387"/>
                      <a:pt x="72" y="371"/>
                    </a:cubicBezTo>
                    <a:cubicBezTo>
                      <a:pt x="58" y="362"/>
                      <a:pt x="30" y="373"/>
                      <a:pt x="8" y="375"/>
                    </a:cubicBezTo>
                    <a:cubicBezTo>
                      <a:pt x="0" y="292"/>
                      <a:pt x="16" y="280"/>
                      <a:pt x="121" y="291"/>
                    </a:cubicBezTo>
                    <a:cubicBezTo>
                      <a:pt x="163" y="151"/>
                      <a:pt x="249" y="66"/>
                      <a:pt x="385" y="30"/>
                    </a:cubicBezTo>
                    <a:cubicBezTo>
                      <a:pt x="423" y="19"/>
                      <a:pt x="462" y="10"/>
                      <a:pt x="502" y="0"/>
                    </a:cubicBezTo>
                  </a:path>
                </a:pathLst>
              </a:custGeom>
              <a:solidFill>
                <a:schemeClr val="accent1">
                  <a:lumMod val="50000"/>
                </a:schemeClr>
              </a:solidFill>
              <a:ln w="6350">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4" name="Freeform 9"/>
              <p:cNvSpPr/>
              <p:nvPr/>
            </p:nvSpPr>
            <p:spPr bwMode="auto">
              <a:xfrm>
                <a:off x="6356351" y="1017588"/>
                <a:ext cx="593725" cy="577850"/>
              </a:xfrm>
              <a:custGeom>
                <a:avLst/>
                <a:gdLst>
                  <a:gd name="T0" fmla="*/ 499 w 499"/>
                  <a:gd name="T1" fmla="*/ 480 h 486"/>
                  <a:gd name="T2" fmla="*/ 498 w 499"/>
                  <a:gd name="T3" fmla="*/ 483 h 486"/>
                  <a:gd name="T4" fmla="*/ 480 w 499"/>
                  <a:gd name="T5" fmla="*/ 486 h 486"/>
                  <a:gd name="T6" fmla="*/ 385 w 499"/>
                  <a:gd name="T7" fmla="*/ 462 h 486"/>
                  <a:gd name="T8" fmla="*/ 121 w 499"/>
                  <a:gd name="T9" fmla="*/ 201 h 486"/>
                  <a:gd name="T10" fmla="*/ 8 w 499"/>
                  <a:gd name="T11" fmla="*/ 117 h 486"/>
                  <a:gd name="T12" fmla="*/ 72 w 499"/>
                  <a:gd name="T13" fmla="*/ 121 h 486"/>
                  <a:gd name="T14" fmla="*/ 29 w 499"/>
                  <a:gd name="T15" fmla="*/ 0 h 486"/>
                  <a:gd name="T16" fmla="*/ 105 w 499"/>
                  <a:gd name="T17" fmla="*/ 34 h 486"/>
                  <a:gd name="T18" fmla="*/ 166 w 499"/>
                  <a:gd name="T19" fmla="*/ 213 h 486"/>
                  <a:gd name="T20" fmla="*/ 232 w 499"/>
                  <a:gd name="T21" fmla="*/ 289 h 486"/>
                  <a:gd name="T22" fmla="*/ 282 w 499"/>
                  <a:gd name="T23" fmla="*/ 342 h 486"/>
                  <a:gd name="T24" fmla="*/ 347 w 499"/>
                  <a:gd name="T25" fmla="*/ 385 h 486"/>
                  <a:gd name="T26" fmla="*/ 451 w 499"/>
                  <a:gd name="T27" fmla="*/ 454 h 486"/>
                  <a:gd name="T28" fmla="*/ 499 w 499"/>
                  <a:gd name="T29" fmla="*/ 48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486">
                    <a:moveTo>
                      <a:pt x="499" y="480"/>
                    </a:moveTo>
                    <a:cubicBezTo>
                      <a:pt x="498" y="483"/>
                      <a:pt x="498" y="483"/>
                      <a:pt x="498" y="483"/>
                    </a:cubicBezTo>
                    <a:cubicBezTo>
                      <a:pt x="492" y="484"/>
                      <a:pt x="486" y="485"/>
                      <a:pt x="480" y="486"/>
                    </a:cubicBezTo>
                    <a:cubicBezTo>
                      <a:pt x="448" y="478"/>
                      <a:pt x="416" y="471"/>
                      <a:pt x="385" y="462"/>
                    </a:cubicBezTo>
                    <a:cubicBezTo>
                      <a:pt x="249" y="426"/>
                      <a:pt x="163" y="341"/>
                      <a:pt x="121" y="201"/>
                    </a:cubicBezTo>
                    <a:cubicBezTo>
                      <a:pt x="16" y="212"/>
                      <a:pt x="0" y="200"/>
                      <a:pt x="8" y="117"/>
                    </a:cubicBezTo>
                    <a:cubicBezTo>
                      <a:pt x="30" y="119"/>
                      <a:pt x="58" y="130"/>
                      <a:pt x="72" y="121"/>
                    </a:cubicBezTo>
                    <a:cubicBezTo>
                      <a:pt x="98" y="104"/>
                      <a:pt x="76" y="47"/>
                      <a:pt x="29" y="0"/>
                    </a:cubicBezTo>
                    <a:cubicBezTo>
                      <a:pt x="105" y="34"/>
                      <a:pt x="105" y="34"/>
                      <a:pt x="105" y="34"/>
                    </a:cubicBezTo>
                    <a:cubicBezTo>
                      <a:pt x="166" y="213"/>
                      <a:pt x="166" y="213"/>
                      <a:pt x="166" y="213"/>
                    </a:cubicBezTo>
                    <a:cubicBezTo>
                      <a:pt x="232" y="289"/>
                      <a:pt x="232" y="289"/>
                      <a:pt x="232" y="289"/>
                    </a:cubicBezTo>
                    <a:cubicBezTo>
                      <a:pt x="282" y="342"/>
                      <a:pt x="282" y="342"/>
                      <a:pt x="282" y="342"/>
                    </a:cubicBezTo>
                    <a:cubicBezTo>
                      <a:pt x="299" y="364"/>
                      <a:pt x="322" y="376"/>
                      <a:pt x="347" y="385"/>
                    </a:cubicBezTo>
                    <a:cubicBezTo>
                      <a:pt x="451" y="454"/>
                      <a:pt x="451" y="454"/>
                      <a:pt x="451" y="454"/>
                    </a:cubicBezTo>
                    <a:lnTo>
                      <a:pt x="499" y="48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5" name="Freeform 10"/>
              <p:cNvSpPr/>
              <p:nvPr/>
            </p:nvSpPr>
            <p:spPr bwMode="auto">
              <a:xfrm>
                <a:off x="6926263" y="1592263"/>
                <a:ext cx="22225" cy="7938"/>
              </a:xfrm>
              <a:custGeom>
                <a:avLst/>
                <a:gdLst>
                  <a:gd name="T0" fmla="*/ 18 w 18"/>
                  <a:gd name="T1" fmla="*/ 0 h 7"/>
                  <a:gd name="T2" fmla="*/ 16 w 18"/>
                  <a:gd name="T3" fmla="*/ 7 h 7"/>
                  <a:gd name="T4" fmla="*/ 0 w 18"/>
                  <a:gd name="T5" fmla="*/ 3 h 7"/>
                  <a:gd name="T6" fmla="*/ 18 w 18"/>
                  <a:gd name="T7" fmla="*/ 0 h 7"/>
                </a:gdLst>
                <a:ahLst/>
                <a:cxnLst>
                  <a:cxn ang="0">
                    <a:pos x="T0" y="T1"/>
                  </a:cxn>
                  <a:cxn ang="0">
                    <a:pos x="T2" y="T3"/>
                  </a:cxn>
                  <a:cxn ang="0">
                    <a:pos x="T4" y="T5"/>
                  </a:cxn>
                  <a:cxn ang="0">
                    <a:pos x="T6" y="T7"/>
                  </a:cxn>
                </a:cxnLst>
                <a:rect l="0" t="0" r="r" b="b"/>
                <a:pathLst>
                  <a:path w="18" h="7">
                    <a:moveTo>
                      <a:pt x="18" y="0"/>
                    </a:moveTo>
                    <a:cubicBezTo>
                      <a:pt x="16" y="7"/>
                      <a:pt x="16" y="7"/>
                      <a:pt x="16" y="7"/>
                    </a:cubicBezTo>
                    <a:cubicBezTo>
                      <a:pt x="10" y="6"/>
                      <a:pt x="5" y="5"/>
                      <a:pt x="0" y="3"/>
                    </a:cubicBezTo>
                    <a:cubicBezTo>
                      <a:pt x="6" y="2"/>
                      <a:pt x="12" y="1"/>
                      <a:pt x="18" y="0"/>
                    </a:cubicBezTo>
                  </a:path>
                </a:pathLst>
              </a:custGeom>
              <a:solidFill>
                <a:schemeClr val="accent1">
                  <a:lumMod val="25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6" name="Freeform 11"/>
              <p:cNvSpPr/>
              <p:nvPr/>
            </p:nvSpPr>
            <p:spPr bwMode="auto">
              <a:xfrm>
                <a:off x="6691313" y="1423988"/>
                <a:ext cx="77788" cy="50800"/>
              </a:xfrm>
              <a:custGeom>
                <a:avLst/>
                <a:gdLst>
                  <a:gd name="T0" fmla="*/ 0 w 65"/>
                  <a:gd name="T1" fmla="*/ 0 h 43"/>
                  <a:gd name="T2" fmla="*/ 65 w 65"/>
                  <a:gd name="T3" fmla="*/ 43 h 43"/>
                  <a:gd name="T4" fmla="*/ 0 w 65"/>
                  <a:gd name="T5" fmla="*/ 0 h 43"/>
                </a:gdLst>
                <a:ahLst/>
                <a:cxnLst>
                  <a:cxn ang="0">
                    <a:pos x="T0" y="T1"/>
                  </a:cxn>
                  <a:cxn ang="0">
                    <a:pos x="T2" y="T3"/>
                  </a:cxn>
                  <a:cxn ang="0">
                    <a:pos x="T4" y="T5"/>
                  </a:cxn>
                </a:cxnLst>
                <a:rect l="0" t="0" r="r" b="b"/>
                <a:pathLst>
                  <a:path w="65" h="43">
                    <a:moveTo>
                      <a:pt x="0" y="0"/>
                    </a:moveTo>
                    <a:cubicBezTo>
                      <a:pt x="65" y="43"/>
                      <a:pt x="65" y="43"/>
                      <a:pt x="65" y="43"/>
                    </a:cubicBezTo>
                    <a:cubicBezTo>
                      <a:pt x="40" y="34"/>
                      <a:pt x="17" y="22"/>
                      <a:pt x="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7" name="Freeform 12"/>
              <p:cNvSpPr/>
              <p:nvPr/>
            </p:nvSpPr>
            <p:spPr bwMode="auto">
              <a:xfrm>
                <a:off x="6699251" y="5546725"/>
                <a:ext cx="55563" cy="38100"/>
              </a:xfrm>
              <a:custGeom>
                <a:avLst/>
                <a:gdLst>
                  <a:gd name="T0" fmla="*/ 46 w 46"/>
                  <a:gd name="T1" fmla="*/ 0 h 31"/>
                  <a:gd name="T2" fmla="*/ 0 w 46"/>
                  <a:gd name="T3" fmla="*/ 31 h 31"/>
                  <a:gd name="T4" fmla="*/ 46 w 46"/>
                  <a:gd name="T5" fmla="*/ 0 h 31"/>
                </a:gdLst>
                <a:ahLst/>
                <a:cxnLst>
                  <a:cxn ang="0">
                    <a:pos x="T0" y="T1"/>
                  </a:cxn>
                  <a:cxn ang="0">
                    <a:pos x="T2" y="T3"/>
                  </a:cxn>
                  <a:cxn ang="0">
                    <a:pos x="T4" y="T5"/>
                  </a:cxn>
                </a:cxnLst>
                <a:rect l="0" t="0" r="r" b="b"/>
                <a:pathLst>
                  <a:path w="46" h="31">
                    <a:moveTo>
                      <a:pt x="46" y="0"/>
                    </a:moveTo>
                    <a:cubicBezTo>
                      <a:pt x="0" y="31"/>
                      <a:pt x="0" y="31"/>
                      <a:pt x="0" y="31"/>
                    </a:cubicBezTo>
                    <a:cubicBezTo>
                      <a:pt x="13" y="17"/>
                      <a:pt x="29" y="7"/>
                      <a:pt x="46" y="0"/>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8" name="Freeform 13"/>
              <p:cNvSpPr/>
              <p:nvPr/>
            </p:nvSpPr>
            <p:spPr bwMode="auto">
              <a:xfrm>
                <a:off x="5875338" y="779463"/>
                <a:ext cx="919163" cy="644525"/>
              </a:xfrm>
              <a:custGeom>
                <a:avLst/>
                <a:gdLst>
                  <a:gd name="T0" fmla="*/ 693 w 772"/>
                  <a:gd name="T1" fmla="*/ 386 h 541"/>
                  <a:gd name="T2" fmla="*/ 685 w 772"/>
                  <a:gd name="T3" fmla="*/ 541 h 541"/>
                  <a:gd name="T4" fmla="*/ 635 w 772"/>
                  <a:gd name="T5" fmla="*/ 488 h 541"/>
                  <a:gd name="T6" fmla="*/ 569 w 772"/>
                  <a:gd name="T7" fmla="*/ 412 h 541"/>
                  <a:gd name="T8" fmla="*/ 508 w 772"/>
                  <a:gd name="T9" fmla="*/ 233 h 541"/>
                  <a:gd name="T10" fmla="*/ 432 w 772"/>
                  <a:gd name="T11" fmla="*/ 199 h 541"/>
                  <a:gd name="T12" fmla="*/ 337 w 772"/>
                  <a:gd name="T13" fmla="*/ 87 h 541"/>
                  <a:gd name="T14" fmla="*/ 329 w 772"/>
                  <a:gd name="T15" fmla="*/ 77 h 541"/>
                  <a:gd name="T16" fmla="*/ 326 w 772"/>
                  <a:gd name="T17" fmla="*/ 80 h 541"/>
                  <a:gd name="T18" fmla="*/ 287 w 772"/>
                  <a:gd name="T19" fmla="*/ 52 h 541"/>
                  <a:gd name="T20" fmla="*/ 187 w 772"/>
                  <a:gd name="T21" fmla="*/ 119 h 541"/>
                  <a:gd name="T22" fmla="*/ 62 w 772"/>
                  <a:gd name="T23" fmla="*/ 42 h 541"/>
                  <a:gd name="T24" fmla="*/ 0 w 772"/>
                  <a:gd name="T25" fmla="*/ 87 h 541"/>
                  <a:gd name="T26" fmla="*/ 6 w 772"/>
                  <a:gd name="T27" fmla="*/ 82 h 541"/>
                  <a:gd name="T28" fmla="*/ 175 w 772"/>
                  <a:gd name="T29" fmla="*/ 70 h 541"/>
                  <a:gd name="T30" fmla="*/ 200 w 772"/>
                  <a:gd name="T31" fmla="*/ 86 h 541"/>
                  <a:gd name="T32" fmla="*/ 255 w 772"/>
                  <a:gd name="T33" fmla="*/ 43 h 541"/>
                  <a:gd name="T34" fmla="*/ 379 w 772"/>
                  <a:gd name="T35" fmla="*/ 72 h 541"/>
                  <a:gd name="T36" fmla="*/ 400 w 772"/>
                  <a:gd name="T37" fmla="*/ 106 h 541"/>
                  <a:gd name="T38" fmla="*/ 587 w 772"/>
                  <a:gd name="T39" fmla="*/ 365 h 541"/>
                  <a:gd name="T40" fmla="*/ 598 w 772"/>
                  <a:gd name="T41" fmla="*/ 397 h 541"/>
                  <a:gd name="T42" fmla="*/ 669 w 772"/>
                  <a:gd name="T43" fmla="*/ 461 h 541"/>
                  <a:gd name="T44" fmla="*/ 693 w 772"/>
                  <a:gd name="T45"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2" h="541">
                    <a:moveTo>
                      <a:pt x="693" y="386"/>
                    </a:moveTo>
                    <a:cubicBezTo>
                      <a:pt x="771" y="417"/>
                      <a:pt x="772" y="458"/>
                      <a:pt x="685" y="541"/>
                    </a:cubicBezTo>
                    <a:cubicBezTo>
                      <a:pt x="635" y="488"/>
                      <a:pt x="635" y="488"/>
                      <a:pt x="635" y="488"/>
                    </a:cubicBezTo>
                    <a:cubicBezTo>
                      <a:pt x="569" y="412"/>
                      <a:pt x="569" y="412"/>
                      <a:pt x="569" y="412"/>
                    </a:cubicBezTo>
                    <a:cubicBezTo>
                      <a:pt x="508" y="233"/>
                      <a:pt x="508" y="233"/>
                      <a:pt x="508" y="233"/>
                    </a:cubicBezTo>
                    <a:cubicBezTo>
                      <a:pt x="432" y="199"/>
                      <a:pt x="432" y="199"/>
                      <a:pt x="432" y="199"/>
                    </a:cubicBezTo>
                    <a:cubicBezTo>
                      <a:pt x="337" y="87"/>
                      <a:pt x="337" y="87"/>
                      <a:pt x="337" y="87"/>
                    </a:cubicBezTo>
                    <a:cubicBezTo>
                      <a:pt x="335" y="84"/>
                      <a:pt x="332" y="80"/>
                      <a:pt x="329" y="77"/>
                    </a:cubicBezTo>
                    <a:cubicBezTo>
                      <a:pt x="328" y="78"/>
                      <a:pt x="327" y="79"/>
                      <a:pt x="326" y="80"/>
                    </a:cubicBezTo>
                    <a:cubicBezTo>
                      <a:pt x="287" y="52"/>
                      <a:pt x="287" y="52"/>
                      <a:pt x="287" y="52"/>
                    </a:cubicBezTo>
                    <a:cubicBezTo>
                      <a:pt x="187" y="119"/>
                      <a:pt x="187" y="119"/>
                      <a:pt x="187" y="119"/>
                    </a:cubicBezTo>
                    <a:cubicBezTo>
                      <a:pt x="62" y="42"/>
                      <a:pt x="62" y="42"/>
                      <a:pt x="62" y="42"/>
                    </a:cubicBezTo>
                    <a:cubicBezTo>
                      <a:pt x="0" y="87"/>
                      <a:pt x="0" y="87"/>
                      <a:pt x="0" y="87"/>
                    </a:cubicBezTo>
                    <a:cubicBezTo>
                      <a:pt x="2" y="85"/>
                      <a:pt x="4" y="84"/>
                      <a:pt x="6" y="82"/>
                    </a:cubicBezTo>
                    <a:cubicBezTo>
                      <a:pt x="77" y="1"/>
                      <a:pt x="93" y="0"/>
                      <a:pt x="175" y="70"/>
                    </a:cubicBezTo>
                    <a:cubicBezTo>
                      <a:pt x="181" y="76"/>
                      <a:pt x="190" y="80"/>
                      <a:pt x="200" y="86"/>
                    </a:cubicBezTo>
                    <a:cubicBezTo>
                      <a:pt x="219" y="71"/>
                      <a:pt x="236" y="57"/>
                      <a:pt x="255" y="43"/>
                    </a:cubicBezTo>
                    <a:cubicBezTo>
                      <a:pt x="310" y="4"/>
                      <a:pt x="346" y="13"/>
                      <a:pt x="379" y="72"/>
                    </a:cubicBezTo>
                    <a:cubicBezTo>
                      <a:pt x="386" y="84"/>
                      <a:pt x="391" y="103"/>
                      <a:pt x="400" y="106"/>
                    </a:cubicBezTo>
                    <a:cubicBezTo>
                      <a:pt x="531" y="144"/>
                      <a:pt x="545" y="264"/>
                      <a:pt x="587" y="365"/>
                    </a:cubicBezTo>
                    <a:cubicBezTo>
                      <a:pt x="591" y="376"/>
                      <a:pt x="591" y="390"/>
                      <a:pt x="598" y="397"/>
                    </a:cubicBezTo>
                    <a:cubicBezTo>
                      <a:pt x="621" y="420"/>
                      <a:pt x="645" y="440"/>
                      <a:pt x="669" y="461"/>
                    </a:cubicBezTo>
                    <a:cubicBezTo>
                      <a:pt x="677" y="436"/>
                      <a:pt x="685" y="411"/>
                      <a:pt x="693" y="38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99" name="Freeform 14"/>
              <p:cNvSpPr/>
              <p:nvPr/>
            </p:nvSpPr>
            <p:spPr bwMode="auto">
              <a:xfrm>
                <a:off x="5865813" y="5584825"/>
                <a:ext cx="928688" cy="652463"/>
              </a:xfrm>
              <a:custGeom>
                <a:avLst/>
                <a:gdLst>
                  <a:gd name="T0" fmla="*/ 693 w 780"/>
                  <a:gd name="T1" fmla="*/ 8 h 549"/>
                  <a:gd name="T2" fmla="*/ 701 w 780"/>
                  <a:gd name="T3" fmla="*/ 163 h 549"/>
                  <a:gd name="T4" fmla="*/ 677 w 780"/>
                  <a:gd name="T5" fmla="*/ 88 h 549"/>
                  <a:gd name="T6" fmla="*/ 606 w 780"/>
                  <a:gd name="T7" fmla="*/ 152 h 549"/>
                  <a:gd name="T8" fmla="*/ 595 w 780"/>
                  <a:gd name="T9" fmla="*/ 184 h 549"/>
                  <a:gd name="T10" fmla="*/ 408 w 780"/>
                  <a:gd name="T11" fmla="*/ 443 h 549"/>
                  <a:gd name="T12" fmla="*/ 387 w 780"/>
                  <a:gd name="T13" fmla="*/ 477 h 549"/>
                  <a:gd name="T14" fmla="*/ 263 w 780"/>
                  <a:gd name="T15" fmla="*/ 505 h 549"/>
                  <a:gd name="T16" fmla="*/ 208 w 780"/>
                  <a:gd name="T17" fmla="*/ 463 h 549"/>
                  <a:gd name="T18" fmla="*/ 183 w 780"/>
                  <a:gd name="T19" fmla="*/ 479 h 549"/>
                  <a:gd name="T20" fmla="*/ 14 w 780"/>
                  <a:gd name="T21" fmla="*/ 467 h 549"/>
                  <a:gd name="T22" fmla="*/ 0 w 780"/>
                  <a:gd name="T23" fmla="*/ 457 h 549"/>
                  <a:gd name="T24" fmla="*/ 4 w 780"/>
                  <a:gd name="T25" fmla="*/ 450 h 549"/>
                  <a:gd name="T26" fmla="*/ 8 w 780"/>
                  <a:gd name="T27" fmla="*/ 452 h 549"/>
                  <a:gd name="T28" fmla="*/ 74 w 780"/>
                  <a:gd name="T29" fmla="*/ 500 h 549"/>
                  <a:gd name="T30" fmla="*/ 199 w 780"/>
                  <a:gd name="T31" fmla="*/ 423 h 549"/>
                  <a:gd name="T32" fmla="*/ 300 w 780"/>
                  <a:gd name="T33" fmla="*/ 491 h 549"/>
                  <a:gd name="T34" fmla="*/ 332 w 780"/>
                  <a:gd name="T35" fmla="*/ 467 h 549"/>
                  <a:gd name="T36" fmla="*/ 337 w 780"/>
                  <a:gd name="T37" fmla="*/ 472 h 549"/>
                  <a:gd name="T38" fmla="*/ 347 w 780"/>
                  <a:gd name="T39" fmla="*/ 457 h 549"/>
                  <a:gd name="T40" fmla="*/ 349 w 780"/>
                  <a:gd name="T41" fmla="*/ 455 h 549"/>
                  <a:gd name="T42" fmla="*/ 440 w 780"/>
                  <a:gd name="T43" fmla="*/ 349 h 549"/>
                  <a:gd name="T44" fmla="*/ 440 w 780"/>
                  <a:gd name="T45" fmla="*/ 350 h 549"/>
                  <a:gd name="T46" fmla="*/ 448 w 780"/>
                  <a:gd name="T47" fmla="*/ 342 h 549"/>
                  <a:gd name="T48" fmla="*/ 520 w 780"/>
                  <a:gd name="T49" fmla="*/ 310 h 549"/>
                  <a:gd name="T50" fmla="*/ 582 w 780"/>
                  <a:gd name="T51" fmla="*/ 130 h 549"/>
                  <a:gd name="T52" fmla="*/ 647 w 780"/>
                  <a:gd name="T53" fmla="*/ 55 h 549"/>
                  <a:gd name="T54" fmla="*/ 698 w 780"/>
                  <a:gd name="T55" fmla="*/ 1 h 549"/>
                  <a:gd name="T56" fmla="*/ 700 w 780"/>
                  <a:gd name="T57" fmla="*/ 0 h 549"/>
                  <a:gd name="T58" fmla="*/ 693 w 780"/>
                  <a:gd name="T59" fmla="*/ 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549">
                    <a:moveTo>
                      <a:pt x="693" y="8"/>
                    </a:moveTo>
                    <a:cubicBezTo>
                      <a:pt x="780" y="91"/>
                      <a:pt x="779" y="132"/>
                      <a:pt x="701" y="163"/>
                    </a:cubicBezTo>
                    <a:cubicBezTo>
                      <a:pt x="693" y="138"/>
                      <a:pt x="685" y="113"/>
                      <a:pt x="677" y="88"/>
                    </a:cubicBezTo>
                    <a:cubicBezTo>
                      <a:pt x="653" y="109"/>
                      <a:pt x="629" y="129"/>
                      <a:pt x="606" y="152"/>
                    </a:cubicBezTo>
                    <a:cubicBezTo>
                      <a:pt x="599" y="159"/>
                      <a:pt x="599" y="173"/>
                      <a:pt x="595" y="184"/>
                    </a:cubicBezTo>
                    <a:cubicBezTo>
                      <a:pt x="553" y="285"/>
                      <a:pt x="539" y="405"/>
                      <a:pt x="408" y="443"/>
                    </a:cubicBezTo>
                    <a:cubicBezTo>
                      <a:pt x="399" y="446"/>
                      <a:pt x="394" y="465"/>
                      <a:pt x="387" y="477"/>
                    </a:cubicBezTo>
                    <a:cubicBezTo>
                      <a:pt x="354" y="536"/>
                      <a:pt x="318" y="545"/>
                      <a:pt x="263" y="505"/>
                    </a:cubicBezTo>
                    <a:cubicBezTo>
                      <a:pt x="244" y="492"/>
                      <a:pt x="227" y="477"/>
                      <a:pt x="208" y="463"/>
                    </a:cubicBezTo>
                    <a:cubicBezTo>
                      <a:pt x="198" y="469"/>
                      <a:pt x="189" y="473"/>
                      <a:pt x="183" y="479"/>
                    </a:cubicBezTo>
                    <a:cubicBezTo>
                      <a:pt x="101" y="549"/>
                      <a:pt x="85" y="548"/>
                      <a:pt x="14" y="467"/>
                    </a:cubicBezTo>
                    <a:cubicBezTo>
                      <a:pt x="10" y="463"/>
                      <a:pt x="5" y="459"/>
                      <a:pt x="0" y="457"/>
                    </a:cubicBezTo>
                    <a:cubicBezTo>
                      <a:pt x="4" y="450"/>
                      <a:pt x="4" y="450"/>
                      <a:pt x="4" y="450"/>
                    </a:cubicBezTo>
                    <a:cubicBezTo>
                      <a:pt x="8" y="452"/>
                      <a:pt x="8" y="452"/>
                      <a:pt x="8" y="452"/>
                    </a:cubicBezTo>
                    <a:cubicBezTo>
                      <a:pt x="74" y="500"/>
                      <a:pt x="74" y="500"/>
                      <a:pt x="74" y="500"/>
                    </a:cubicBezTo>
                    <a:cubicBezTo>
                      <a:pt x="199" y="423"/>
                      <a:pt x="199" y="423"/>
                      <a:pt x="199" y="423"/>
                    </a:cubicBezTo>
                    <a:cubicBezTo>
                      <a:pt x="300" y="491"/>
                      <a:pt x="300" y="491"/>
                      <a:pt x="300" y="491"/>
                    </a:cubicBezTo>
                    <a:cubicBezTo>
                      <a:pt x="332" y="467"/>
                      <a:pt x="332" y="467"/>
                      <a:pt x="332" y="467"/>
                    </a:cubicBezTo>
                    <a:cubicBezTo>
                      <a:pt x="334" y="469"/>
                      <a:pt x="335" y="471"/>
                      <a:pt x="337" y="472"/>
                    </a:cubicBezTo>
                    <a:cubicBezTo>
                      <a:pt x="341" y="467"/>
                      <a:pt x="345" y="462"/>
                      <a:pt x="347" y="457"/>
                    </a:cubicBezTo>
                    <a:cubicBezTo>
                      <a:pt x="349" y="455"/>
                      <a:pt x="349" y="455"/>
                      <a:pt x="349" y="455"/>
                    </a:cubicBezTo>
                    <a:cubicBezTo>
                      <a:pt x="440" y="349"/>
                      <a:pt x="440" y="349"/>
                      <a:pt x="440" y="349"/>
                    </a:cubicBezTo>
                    <a:cubicBezTo>
                      <a:pt x="440" y="350"/>
                      <a:pt x="440" y="350"/>
                      <a:pt x="440" y="350"/>
                    </a:cubicBezTo>
                    <a:cubicBezTo>
                      <a:pt x="443" y="347"/>
                      <a:pt x="445" y="345"/>
                      <a:pt x="448" y="342"/>
                    </a:cubicBezTo>
                    <a:cubicBezTo>
                      <a:pt x="520" y="310"/>
                      <a:pt x="520" y="310"/>
                      <a:pt x="520" y="310"/>
                    </a:cubicBezTo>
                    <a:cubicBezTo>
                      <a:pt x="582" y="130"/>
                      <a:pt x="582" y="130"/>
                      <a:pt x="582" y="130"/>
                    </a:cubicBezTo>
                    <a:cubicBezTo>
                      <a:pt x="647" y="55"/>
                      <a:pt x="647" y="55"/>
                      <a:pt x="647" y="55"/>
                    </a:cubicBezTo>
                    <a:cubicBezTo>
                      <a:pt x="698" y="1"/>
                      <a:pt x="698" y="1"/>
                      <a:pt x="698" y="1"/>
                    </a:cubicBezTo>
                    <a:cubicBezTo>
                      <a:pt x="700" y="0"/>
                      <a:pt x="700" y="0"/>
                      <a:pt x="700" y="0"/>
                    </a:cubicBezTo>
                    <a:cubicBezTo>
                      <a:pt x="697" y="2"/>
                      <a:pt x="695" y="5"/>
                      <a:pt x="693" y="8"/>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0" name="Freeform 15"/>
              <p:cNvSpPr>
                <a:spLocks noEditPoints="1"/>
              </p:cNvSpPr>
              <p:nvPr/>
            </p:nvSpPr>
            <p:spPr bwMode="auto">
              <a:xfrm>
                <a:off x="5200651" y="830263"/>
                <a:ext cx="1189038" cy="749300"/>
              </a:xfrm>
              <a:custGeom>
                <a:avLst/>
                <a:gdLst>
                  <a:gd name="T0" fmla="*/ 904 w 999"/>
                  <a:gd name="T1" fmla="*/ 45 h 629"/>
                  <a:gd name="T2" fmla="*/ 999 w 999"/>
                  <a:gd name="T3" fmla="*/ 157 h 629"/>
                  <a:gd name="T4" fmla="*/ 981 w 999"/>
                  <a:gd name="T5" fmla="*/ 184 h 629"/>
                  <a:gd name="T6" fmla="*/ 965 w 999"/>
                  <a:gd name="T7" fmla="*/ 215 h 629"/>
                  <a:gd name="T8" fmla="*/ 842 w 999"/>
                  <a:gd name="T9" fmla="*/ 174 h 629"/>
                  <a:gd name="T10" fmla="*/ 862 w 999"/>
                  <a:gd name="T11" fmla="*/ 286 h 629"/>
                  <a:gd name="T12" fmla="*/ 875 w 999"/>
                  <a:gd name="T13" fmla="*/ 212 h 629"/>
                  <a:gd name="T14" fmla="*/ 891 w 999"/>
                  <a:gd name="T15" fmla="*/ 200 h 629"/>
                  <a:gd name="T16" fmla="*/ 927 w 999"/>
                  <a:gd name="T17" fmla="*/ 258 h 629"/>
                  <a:gd name="T18" fmla="*/ 813 w 999"/>
                  <a:gd name="T19" fmla="*/ 318 h 629"/>
                  <a:gd name="T20" fmla="*/ 749 w 999"/>
                  <a:gd name="T21" fmla="*/ 416 h 629"/>
                  <a:gd name="T22" fmla="*/ 683 w 999"/>
                  <a:gd name="T23" fmla="*/ 314 h 629"/>
                  <a:gd name="T24" fmla="*/ 587 w 999"/>
                  <a:gd name="T25" fmla="*/ 246 h 629"/>
                  <a:gd name="T26" fmla="*/ 624 w 999"/>
                  <a:gd name="T27" fmla="*/ 192 h 629"/>
                  <a:gd name="T28" fmla="*/ 643 w 999"/>
                  <a:gd name="T29" fmla="*/ 203 h 629"/>
                  <a:gd name="T30" fmla="*/ 641 w 999"/>
                  <a:gd name="T31" fmla="*/ 261 h 629"/>
                  <a:gd name="T32" fmla="*/ 658 w 999"/>
                  <a:gd name="T33" fmla="*/ 272 h 629"/>
                  <a:gd name="T34" fmla="*/ 689 w 999"/>
                  <a:gd name="T35" fmla="*/ 223 h 629"/>
                  <a:gd name="T36" fmla="*/ 637 w 999"/>
                  <a:gd name="T37" fmla="*/ 151 h 629"/>
                  <a:gd name="T38" fmla="*/ 551 w 999"/>
                  <a:gd name="T39" fmla="*/ 193 h 629"/>
                  <a:gd name="T40" fmla="*/ 518 w 999"/>
                  <a:gd name="T41" fmla="*/ 148 h 629"/>
                  <a:gd name="T42" fmla="*/ 477 w 999"/>
                  <a:gd name="T43" fmla="*/ 262 h 629"/>
                  <a:gd name="T44" fmla="*/ 533 w 999"/>
                  <a:gd name="T45" fmla="*/ 265 h 629"/>
                  <a:gd name="T46" fmla="*/ 428 w 999"/>
                  <a:gd name="T47" fmla="*/ 338 h 629"/>
                  <a:gd name="T48" fmla="*/ 3 w 999"/>
                  <a:gd name="T49" fmla="*/ 629 h 629"/>
                  <a:gd name="T50" fmla="*/ 0 w 999"/>
                  <a:gd name="T51" fmla="*/ 585 h 629"/>
                  <a:gd name="T52" fmla="*/ 0 w 999"/>
                  <a:gd name="T53" fmla="*/ 585 h 629"/>
                  <a:gd name="T54" fmla="*/ 86 w 999"/>
                  <a:gd name="T55" fmla="*/ 585 h 629"/>
                  <a:gd name="T56" fmla="*/ 208 w 999"/>
                  <a:gd name="T57" fmla="*/ 546 h 629"/>
                  <a:gd name="T58" fmla="*/ 279 w 999"/>
                  <a:gd name="T59" fmla="*/ 493 h 629"/>
                  <a:gd name="T60" fmla="*/ 322 w 999"/>
                  <a:gd name="T61" fmla="*/ 423 h 629"/>
                  <a:gd name="T62" fmla="*/ 414 w 999"/>
                  <a:gd name="T63" fmla="*/ 265 h 629"/>
                  <a:gd name="T64" fmla="*/ 466 w 999"/>
                  <a:gd name="T65" fmla="*/ 104 h 629"/>
                  <a:gd name="T66" fmla="*/ 559 w 999"/>
                  <a:gd name="T67" fmla="*/ 51 h 629"/>
                  <a:gd name="T68" fmla="*/ 562 w 999"/>
                  <a:gd name="T69" fmla="*/ 49 h 629"/>
                  <a:gd name="T70" fmla="*/ 567 w 999"/>
                  <a:gd name="T71" fmla="*/ 45 h 629"/>
                  <a:gd name="T72" fmla="*/ 629 w 999"/>
                  <a:gd name="T73" fmla="*/ 0 h 629"/>
                  <a:gd name="T74" fmla="*/ 754 w 999"/>
                  <a:gd name="T75" fmla="*/ 77 h 629"/>
                  <a:gd name="T76" fmla="*/ 854 w 999"/>
                  <a:gd name="T77" fmla="*/ 10 h 629"/>
                  <a:gd name="T78" fmla="*/ 893 w 999"/>
                  <a:gd name="T79" fmla="*/ 38 h 629"/>
                  <a:gd name="T80" fmla="*/ 778 w 999"/>
                  <a:gd name="T81" fmla="*/ 153 h 629"/>
                  <a:gd name="T82" fmla="*/ 904 w 999"/>
                  <a:gd name="T83" fmla="*/ 45 h 629"/>
                  <a:gd name="T84" fmla="*/ 730 w 999"/>
                  <a:gd name="T85" fmla="*/ 142 h 629"/>
                  <a:gd name="T86" fmla="*/ 631 w 999"/>
                  <a:gd name="T87" fmla="*/ 23 h 629"/>
                  <a:gd name="T88" fmla="*/ 730 w 999"/>
                  <a:gd name="T89" fmla="*/ 142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9" h="629">
                    <a:moveTo>
                      <a:pt x="904" y="45"/>
                    </a:moveTo>
                    <a:cubicBezTo>
                      <a:pt x="999" y="157"/>
                      <a:pt x="999" y="157"/>
                      <a:pt x="999" y="157"/>
                    </a:cubicBezTo>
                    <a:cubicBezTo>
                      <a:pt x="993" y="167"/>
                      <a:pt x="987" y="175"/>
                      <a:pt x="981" y="184"/>
                    </a:cubicBezTo>
                    <a:cubicBezTo>
                      <a:pt x="977" y="192"/>
                      <a:pt x="973" y="200"/>
                      <a:pt x="965" y="215"/>
                    </a:cubicBezTo>
                    <a:cubicBezTo>
                      <a:pt x="931" y="170"/>
                      <a:pt x="898" y="114"/>
                      <a:pt x="842" y="174"/>
                    </a:cubicBezTo>
                    <a:cubicBezTo>
                      <a:pt x="810" y="207"/>
                      <a:pt x="805" y="247"/>
                      <a:pt x="862" y="286"/>
                    </a:cubicBezTo>
                    <a:cubicBezTo>
                      <a:pt x="868" y="256"/>
                      <a:pt x="871" y="234"/>
                      <a:pt x="875" y="212"/>
                    </a:cubicBezTo>
                    <a:cubicBezTo>
                      <a:pt x="881" y="208"/>
                      <a:pt x="886" y="204"/>
                      <a:pt x="891" y="200"/>
                    </a:cubicBezTo>
                    <a:cubicBezTo>
                      <a:pt x="904" y="219"/>
                      <a:pt x="930" y="240"/>
                      <a:pt x="927" y="258"/>
                    </a:cubicBezTo>
                    <a:cubicBezTo>
                      <a:pt x="919" y="325"/>
                      <a:pt x="869" y="331"/>
                      <a:pt x="813" y="318"/>
                    </a:cubicBezTo>
                    <a:cubicBezTo>
                      <a:pt x="794" y="347"/>
                      <a:pt x="777" y="373"/>
                      <a:pt x="749" y="416"/>
                    </a:cubicBezTo>
                    <a:cubicBezTo>
                      <a:pt x="723" y="375"/>
                      <a:pt x="705" y="347"/>
                      <a:pt x="683" y="314"/>
                    </a:cubicBezTo>
                    <a:cubicBezTo>
                      <a:pt x="632" y="327"/>
                      <a:pt x="590" y="307"/>
                      <a:pt x="587" y="246"/>
                    </a:cubicBezTo>
                    <a:cubicBezTo>
                      <a:pt x="586" y="228"/>
                      <a:pt x="611" y="210"/>
                      <a:pt x="624" y="192"/>
                    </a:cubicBezTo>
                    <a:cubicBezTo>
                      <a:pt x="631" y="196"/>
                      <a:pt x="637" y="200"/>
                      <a:pt x="643" y="203"/>
                    </a:cubicBezTo>
                    <a:cubicBezTo>
                      <a:pt x="642" y="223"/>
                      <a:pt x="642" y="242"/>
                      <a:pt x="641" y="261"/>
                    </a:cubicBezTo>
                    <a:cubicBezTo>
                      <a:pt x="658" y="272"/>
                      <a:pt x="658" y="272"/>
                      <a:pt x="658" y="272"/>
                    </a:cubicBezTo>
                    <a:cubicBezTo>
                      <a:pt x="669" y="255"/>
                      <a:pt x="693" y="234"/>
                      <a:pt x="689" y="223"/>
                    </a:cubicBezTo>
                    <a:cubicBezTo>
                      <a:pt x="679" y="195"/>
                      <a:pt x="659" y="156"/>
                      <a:pt x="637" y="151"/>
                    </a:cubicBezTo>
                    <a:cubicBezTo>
                      <a:pt x="614" y="146"/>
                      <a:pt x="584" y="176"/>
                      <a:pt x="551" y="193"/>
                    </a:cubicBezTo>
                    <a:cubicBezTo>
                      <a:pt x="545" y="186"/>
                      <a:pt x="533" y="169"/>
                      <a:pt x="518" y="148"/>
                    </a:cubicBezTo>
                    <a:cubicBezTo>
                      <a:pt x="479" y="181"/>
                      <a:pt x="450" y="214"/>
                      <a:pt x="477" y="262"/>
                    </a:cubicBezTo>
                    <a:cubicBezTo>
                      <a:pt x="481" y="271"/>
                      <a:pt x="512" y="264"/>
                      <a:pt x="533" y="265"/>
                    </a:cubicBezTo>
                    <a:cubicBezTo>
                      <a:pt x="542" y="342"/>
                      <a:pt x="515" y="366"/>
                      <a:pt x="428" y="338"/>
                    </a:cubicBezTo>
                    <a:cubicBezTo>
                      <a:pt x="364" y="551"/>
                      <a:pt x="185" y="589"/>
                      <a:pt x="3" y="629"/>
                    </a:cubicBezTo>
                    <a:cubicBezTo>
                      <a:pt x="0" y="585"/>
                      <a:pt x="0" y="585"/>
                      <a:pt x="0" y="585"/>
                    </a:cubicBezTo>
                    <a:cubicBezTo>
                      <a:pt x="0" y="585"/>
                      <a:pt x="0" y="585"/>
                      <a:pt x="0" y="585"/>
                    </a:cubicBezTo>
                    <a:cubicBezTo>
                      <a:pt x="86" y="585"/>
                      <a:pt x="86" y="585"/>
                      <a:pt x="86" y="585"/>
                    </a:cubicBezTo>
                    <a:cubicBezTo>
                      <a:pt x="86" y="585"/>
                      <a:pt x="160" y="541"/>
                      <a:pt x="208" y="546"/>
                    </a:cubicBezTo>
                    <a:cubicBezTo>
                      <a:pt x="231" y="547"/>
                      <a:pt x="257" y="521"/>
                      <a:pt x="279" y="493"/>
                    </a:cubicBezTo>
                    <a:cubicBezTo>
                      <a:pt x="303" y="460"/>
                      <a:pt x="322" y="423"/>
                      <a:pt x="322" y="423"/>
                    </a:cubicBezTo>
                    <a:cubicBezTo>
                      <a:pt x="414" y="265"/>
                      <a:pt x="414" y="265"/>
                      <a:pt x="414" y="265"/>
                    </a:cubicBezTo>
                    <a:cubicBezTo>
                      <a:pt x="466" y="104"/>
                      <a:pt x="466" y="104"/>
                      <a:pt x="466" y="104"/>
                    </a:cubicBezTo>
                    <a:cubicBezTo>
                      <a:pt x="559" y="51"/>
                      <a:pt x="559" y="51"/>
                      <a:pt x="559" y="51"/>
                    </a:cubicBezTo>
                    <a:cubicBezTo>
                      <a:pt x="560" y="50"/>
                      <a:pt x="561" y="49"/>
                      <a:pt x="562" y="49"/>
                    </a:cubicBezTo>
                    <a:cubicBezTo>
                      <a:pt x="564" y="47"/>
                      <a:pt x="566" y="46"/>
                      <a:pt x="567" y="45"/>
                    </a:cubicBezTo>
                    <a:cubicBezTo>
                      <a:pt x="629" y="0"/>
                      <a:pt x="629" y="0"/>
                      <a:pt x="629" y="0"/>
                    </a:cubicBezTo>
                    <a:cubicBezTo>
                      <a:pt x="754" y="77"/>
                      <a:pt x="754" y="77"/>
                      <a:pt x="754" y="77"/>
                    </a:cubicBezTo>
                    <a:cubicBezTo>
                      <a:pt x="854" y="10"/>
                      <a:pt x="854" y="10"/>
                      <a:pt x="854" y="10"/>
                    </a:cubicBezTo>
                    <a:cubicBezTo>
                      <a:pt x="893" y="38"/>
                      <a:pt x="893" y="38"/>
                      <a:pt x="893" y="38"/>
                    </a:cubicBezTo>
                    <a:cubicBezTo>
                      <a:pt x="854" y="76"/>
                      <a:pt x="816" y="115"/>
                      <a:pt x="778" y="153"/>
                    </a:cubicBezTo>
                    <a:cubicBezTo>
                      <a:pt x="881" y="124"/>
                      <a:pt x="922" y="80"/>
                      <a:pt x="904" y="45"/>
                    </a:cubicBezTo>
                    <a:moveTo>
                      <a:pt x="730" y="142"/>
                    </a:moveTo>
                    <a:cubicBezTo>
                      <a:pt x="697" y="103"/>
                      <a:pt x="665" y="64"/>
                      <a:pt x="631" y="23"/>
                    </a:cubicBezTo>
                    <a:cubicBezTo>
                      <a:pt x="604" y="78"/>
                      <a:pt x="604" y="78"/>
                      <a:pt x="730" y="142"/>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1" name="Freeform 16"/>
              <p:cNvSpPr>
                <a:spLocks noEditPoints="1"/>
              </p:cNvSpPr>
              <p:nvPr/>
            </p:nvSpPr>
            <p:spPr bwMode="auto">
              <a:xfrm>
                <a:off x="5207001" y="5438775"/>
                <a:ext cx="1182688" cy="741363"/>
              </a:xfrm>
              <a:custGeom>
                <a:avLst/>
                <a:gdLst>
                  <a:gd name="T0" fmla="*/ 994 w 994"/>
                  <a:gd name="T1" fmla="*/ 471 h 622"/>
                  <a:gd name="T2" fmla="*/ 903 w 994"/>
                  <a:gd name="T3" fmla="*/ 577 h 622"/>
                  <a:gd name="T4" fmla="*/ 901 w 994"/>
                  <a:gd name="T5" fmla="*/ 579 h 622"/>
                  <a:gd name="T6" fmla="*/ 773 w 994"/>
                  <a:gd name="T7" fmla="*/ 476 h 622"/>
                  <a:gd name="T8" fmla="*/ 886 w 994"/>
                  <a:gd name="T9" fmla="*/ 589 h 622"/>
                  <a:gd name="T10" fmla="*/ 854 w 994"/>
                  <a:gd name="T11" fmla="*/ 613 h 622"/>
                  <a:gd name="T12" fmla="*/ 753 w 994"/>
                  <a:gd name="T13" fmla="*/ 545 h 622"/>
                  <a:gd name="T14" fmla="*/ 628 w 994"/>
                  <a:gd name="T15" fmla="*/ 622 h 622"/>
                  <a:gd name="T16" fmla="*/ 562 w 994"/>
                  <a:gd name="T17" fmla="*/ 574 h 622"/>
                  <a:gd name="T18" fmla="*/ 558 w 994"/>
                  <a:gd name="T19" fmla="*/ 572 h 622"/>
                  <a:gd name="T20" fmla="*/ 466 w 994"/>
                  <a:gd name="T21" fmla="*/ 519 h 622"/>
                  <a:gd name="T22" fmla="*/ 414 w 994"/>
                  <a:gd name="T23" fmla="*/ 357 h 622"/>
                  <a:gd name="T24" fmla="*/ 322 w 994"/>
                  <a:gd name="T25" fmla="*/ 200 h 622"/>
                  <a:gd name="T26" fmla="*/ 208 w 994"/>
                  <a:gd name="T27" fmla="*/ 77 h 622"/>
                  <a:gd name="T28" fmla="*/ 86 w 994"/>
                  <a:gd name="T29" fmla="*/ 37 h 622"/>
                  <a:gd name="T30" fmla="*/ 0 w 994"/>
                  <a:gd name="T31" fmla="*/ 37 h 622"/>
                  <a:gd name="T32" fmla="*/ 2 w 994"/>
                  <a:gd name="T33" fmla="*/ 0 h 622"/>
                  <a:gd name="T34" fmla="*/ 423 w 994"/>
                  <a:gd name="T35" fmla="*/ 291 h 622"/>
                  <a:gd name="T36" fmla="*/ 528 w 994"/>
                  <a:gd name="T37" fmla="*/ 364 h 622"/>
                  <a:gd name="T38" fmla="*/ 472 w 994"/>
                  <a:gd name="T39" fmla="*/ 367 h 622"/>
                  <a:gd name="T40" fmla="*/ 513 w 994"/>
                  <a:gd name="T41" fmla="*/ 481 h 622"/>
                  <a:gd name="T42" fmla="*/ 546 w 994"/>
                  <a:gd name="T43" fmla="*/ 435 h 622"/>
                  <a:gd name="T44" fmla="*/ 632 w 994"/>
                  <a:gd name="T45" fmla="*/ 478 h 622"/>
                  <a:gd name="T46" fmla="*/ 684 w 994"/>
                  <a:gd name="T47" fmla="*/ 406 h 622"/>
                  <a:gd name="T48" fmla="*/ 653 w 994"/>
                  <a:gd name="T49" fmla="*/ 357 h 622"/>
                  <a:gd name="T50" fmla="*/ 636 w 994"/>
                  <a:gd name="T51" fmla="*/ 368 h 622"/>
                  <a:gd name="T52" fmla="*/ 638 w 994"/>
                  <a:gd name="T53" fmla="*/ 425 h 622"/>
                  <a:gd name="T54" fmla="*/ 619 w 994"/>
                  <a:gd name="T55" fmla="*/ 437 h 622"/>
                  <a:gd name="T56" fmla="*/ 582 w 994"/>
                  <a:gd name="T57" fmla="*/ 383 h 622"/>
                  <a:gd name="T58" fmla="*/ 678 w 994"/>
                  <a:gd name="T59" fmla="*/ 315 h 622"/>
                  <a:gd name="T60" fmla="*/ 744 w 994"/>
                  <a:gd name="T61" fmla="*/ 212 h 622"/>
                  <a:gd name="T62" fmla="*/ 808 w 994"/>
                  <a:gd name="T63" fmla="*/ 311 h 622"/>
                  <a:gd name="T64" fmla="*/ 922 w 994"/>
                  <a:gd name="T65" fmla="*/ 371 h 622"/>
                  <a:gd name="T66" fmla="*/ 886 w 994"/>
                  <a:gd name="T67" fmla="*/ 429 h 622"/>
                  <a:gd name="T68" fmla="*/ 870 w 994"/>
                  <a:gd name="T69" fmla="*/ 417 h 622"/>
                  <a:gd name="T70" fmla="*/ 857 w 994"/>
                  <a:gd name="T71" fmla="*/ 343 h 622"/>
                  <a:gd name="T72" fmla="*/ 837 w 994"/>
                  <a:gd name="T73" fmla="*/ 455 h 622"/>
                  <a:gd name="T74" fmla="*/ 960 w 994"/>
                  <a:gd name="T75" fmla="*/ 414 h 622"/>
                  <a:gd name="T76" fmla="*/ 976 w 994"/>
                  <a:gd name="T77" fmla="*/ 445 h 622"/>
                  <a:gd name="T78" fmla="*/ 994 w 994"/>
                  <a:gd name="T79" fmla="*/ 471 h 622"/>
                  <a:gd name="T80" fmla="*/ 626 w 994"/>
                  <a:gd name="T81" fmla="*/ 606 h 622"/>
                  <a:gd name="T82" fmla="*/ 725 w 994"/>
                  <a:gd name="T83" fmla="*/ 487 h 622"/>
                  <a:gd name="T84" fmla="*/ 626 w 994"/>
                  <a:gd name="T85" fmla="*/ 60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4" h="622">
                    <a:moveTo>
                      <a:pt x="994" y="471"/>
                    </a:moveTo>
                    <a:cubicBezTo>
                      <a:pt x="903" y="577"/>
                      <a:pt x="903" y="577"/>
                      <a:pt x="903" y="577"/>
                    </a:cubicBezTo>
                    <a:cubicBezTo>
                      <a:pt x="901" y="579"/>
                      <a:pt x="901" y="579"/>
                      <a:pt x="901" y="579"/>
                    </a:cubicBezTo>
                    <a:cubicBezTo>
                      <a:pt x="913" y="546"/>
                      <a:pt x="872" y="504"/>
                      <a:pt x="773" y="476"/>
                    </a:cubicBezTo>
                    <a:cubicBezTo>
                      <a:pt x="811" y="514"/>
                      <a:pt x="848" y="551"/>
                      <a:pt x="886" y="589"/>
                    </a:cubicBezTo>
                    <a:cubicBezTo>
                      <a:pt x="854" y="613"/>
                      <a:pt x="854" y="613"/>
                      <a:pt x="854" y="613"/>
                    </a:cubicBezTo>
                    <a:cubicBezTo>
                      <a:pt x="753" y="545"/>
                      <a:pt x="753" y="545"/>
                      <a:pt x="753" y="545"/>
                    </a:cubicBezTo>
                    <a:cubicBezTo>
                      <a:pt x="628" y="622"/>
                      <a:pt x="628" y="622"/>
                      <a:pt x="628" y="622"/>
                    </a:cubicBezTo>
                    <a:cubicBezTo>
                      <a:pt x="562" y="574"/>
                      <a:pt x="562" y="574"/>
                      <a:pt x="562" y="574"/>
                    </a:cubicBezTo>
                    <a:cubicBezTo>
                      <a:pt x="558" y="572"/>
                      <a:pt x="558" y="572"/>
                      <a:pt x="558" y="572"/>
                    </a:cubicBezTo>
                    <a:cubicBezTo>
                      <a:pt x="466" y="519"/>
                      <a:pt x="466" y="519"/>
                      <a:pt x="466" y="519"/>
                    </a:cubicBezTo>
                    <a:cubicBezTo>
                      <a:pt x="414" y="357"/>
                      <a:pt x="414" y="357"/>
                      <a:pt x="414" y="357"/>
                    </a:cubicBezTo>
                    <a:cubicBezTo>
                      <a:pt x="322" y="200"/>
                      <a:pt x="322" y="200"/>
                      <a:pt x="322" y="200"/>
                    </a:cubicBezTo>
                    <a:cubicBezTo>
                      <a:pt x="322" y="200"/>
                      <a:pt x="257" y="73"/>
                      <a:pt x="208" y="77"/>
                    </a:cubicBezTo>
                    <a:cubicBezTo>
                      <a:pt x="159" y="81"/>
                      <a:pt x="86" y="37"/>
                      <a:pt x="86" y="37"/>
                    </a:cubicBezTo>
                    <a:cubicBezTo>
                      <a:pt x="0" y="37"/>
                      <a:pt x="0" y="37"/>
                      <a:pt x="0" y="37"/>
                    </a:cubicBezTo>
                    <a:cubicBezTo>
                      <a:pt x="2" y="0"/>
                      <a:pt x="2" y="0"/>
                      <a:pt x="2" y="0"/>
                    </a:cubicBezTo>
                    <a:cubicBezTo>
                      <a:pt x="183" y="40"/>
                      <a:pt x="360" y="80"/>
                      <a:pt x="423" y="291"/>
                    </a:cubicBezTo>
                    <a:cubicBezTo>
                      <a:pt x="510" y="263"/>
                      <a:pt x="537" y="287"/>
                      <a:pt x="528" y="364"/>
                    </a:cubicBezTo>
                    <a:cubicBezTo>
                      <a:pt x="507" y="365"/>
                      <a:pt x="476" y="358"/>
                      <a:pt x="472" y="367"/>
                    </a:cubicBezTo>
                    <a:cubicBezTo>
                      <a:pt x="445" y="415"/>
                      <a:pt x="474" y="448"/>
                      <a:pt x="513" y="481"/>
                    </a:cubicBezTo>
                    <a:cubicBezTo>
                      <a:pt x="528" y="460"/>
                      <a:pt x="540" y="443"/>
                      <a:pt x="546" y="435"/>
                    </a:cubicBezTo>
                    <a:cubicBezTo>
                      <a:pt x="579" y="453"/>
                      <a:pt x="609" y="483"/>
                      <a:pt x="632" y="478"/>
                    </a:cubicBezTo>
                    <a:cubicBezTo>
                      <a:pt x="654" y="473"/>
                      <a:pt x="674" y="434"/>
                      <a:pt x="684" y="406"/>
                    </a:cubicBezTo>
                    <a:cubicBezTo>
                      <a:pt x="688" y="395"/>
                      <a:pt x="664" y="374"/>
                      <a:pt x="653" y="357"/>
                    </a:cubicBezTo>
                    <a:cubicBezTo>
                      <a:pt x="647" y="361"/>
                      <a:pt x="642" y="364"/>
                      <a:pt x="636" y="368"/>
                    </a:cubicBezTo>
                    <a:cubicBezTo>
                      <a:pt x="637" y="387"/>
                      <a:pt x="637" y="406"/>
                      <a:pt x="638" y="425"/>
                    </a:cubicBezTo>
                    <a:cubicBezTo>
                      <a:pt x="632" y="429"/>
                      <a:pt x="626" y="433"/>
                      <a:pt x="619" y="437"/>
                    </a:cubicBezTo>
                    <a:cubicBezTo>
                      <a:pt x="606" y="419"/>
                      <a:pt x="581" y="400"/>
                      <a:pt x="582" y="383"/>
                    </a:cubicBezTo>
                    <a:cubicBezTo>
                      <a:pt x="585" y="322"/>
                      <a:pt x="627" y="302"/>
                      <a:pt x="678" y="315"/>
                    </a:cubicBezTo>
                    <a:cubicBezTo>
                      <a:pt x="700" y="282"/>
                      <a:pt x="718" y="254"/>
                      <a:pt x="744" y="212"/>
                    </a:cubicBezTo>
                    <a:cubicBezTo>
                      <a:pt x="772" y="255"/>
                      <a:pt x="789" y="282"/>
                      <a:pt x="808" y="311"/>
                    </a:cubicBezTo>
                    <a:cubicBezTo>
                      <a:pt x="864" y="298"/>
                      <a:pt x="914" y="304"/>
                      <a:pt x="922" y="371"/>
                    </a:cubicBezTo>
                    <a:cubicBezTo>
                      <a:pt x="925" y="388"/>
                      <a:pt x="899" y="410"/>
                      <a:pt x="886" y="429"/>
                    </a:cubicBezTo>
                    <a:cubicBezTo>
                      <a:pt x="881" y="425"/>
                      <a:pt x="876" y="421"/>
                      <a:pt x="870" y="417"/>
                    </a:cubicBezTo>
                    <a:cubicBezTo>
                      <a:pt x="866" y="395"/>
                      <a:pt x="863" y="373"/>
                      <a:pt x="857" y="343"/>
                    </a:cubicBezTo>
                    <a:cubicBezTo>
                      <a:pt x="800" y="382"/>
                      <a:pt x="806" y="422"/>
                      <a:pt x="837" y="455"/>
                    </a:cubicBezTo>
                    <a:cubicBezTo>
                      <a:pt x="893" y="515"/>
                      <a:pt x="926" y="459"/>
                      <a:pt x="960" y="414"/>
                    </a:cubicBezTo>
                    <a:cubicBezTo>
                      <a:pt x="968" y="429"/>
                      <a:pt x="972" y="437"/>
                      <a:pt x="976" y="445"/>
                    </a:cubicBezTo>
                    <a:cubicBezTo>
                      <a:pt x="982" y="454"/>
                      <a:pt x="988" y="462"/>
                      <a:pt x="994" y="471"/>
                    </a:cubicBezTo>
                    <a:moveTo>
                      <a:pt x="626" y="606"/>
                    </a:moveTo>
                    <a:cubicBezTo>
                      <a:pt x="660" y="565"/>
                      <a:pt x="692" y="526"/>
                      <a:pt x="725" y="487"/>
                    </a:cubicBezTo>
                    <a:cubicBezTo>
                      <a:pt x="599" y="551"/>
                      <a:pt x="599" y="551"/>
                      <a:pt x="626" y="60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2" name="Freeform 17"/>
              <p:cNvSpPr/>
              <p:nvPr/>
            </p:nvSpPr>
            <p:spPr bwMode="auto">
              <a:xfrm>
                <a:off x="6007101" y="6186488"/>
                <a:ext cx="211138" cy="177800"/>
              </a:xfrm>
              <a:custGeom>
                <a:avLst/>
                <a:gdLst>
                  <a:gd name="T0" fmla="*/ 177 w 177"/>
                  <a:gd name="T1" fmla="*/ 63 h 149"/>
                  <a:gd name="T2" fmla="*/ 91 w 177"/>
                  <a:gd name="T3" fmla="*/ 149 h 149"/>
                  <a:gd name="T4" fmla="*/ 0 w 177"/>
                  <a:gd name="T5" fmla="*/ 68 h 149"/>
                  <a:gd name="T6" fmla="*/ 85 w 177"/>
                  <a:gd name="T7" fmla="*/ 0 h 149"/>
                  <a:gd name="T8" fmla="*/ 177 w 177"/>
                  <a:gd name="T9" fmla="*/ 63 h 149"/>
                </a:gdLst>
                <a:ahLst/>
                <a:cxnLst>
                  <a:cxn ang="0">
                    <a:pos x="T0" y="T1"/>
                  </a:cxn>
                  <a:cxn ang="0">
                    <a:pos x="T2" y="T3"/>
                  </a:cxn>
                  <a:cxn ang="0">
                    <a:pos x="T4" y="T5"/>
                  </a:cxn>
                  <a:cxn ang="0">
                    <a:pos x="T6" y="T7"/>
                  </a:cxn>
                  <a:cxn ang="0">
                    <a:pos x="T8" y="T9"/>
                  </a:cxn>
                </a:cxnLst>
                <a:rect l="0" t="0" r="r" b="b"/>
                <a:pathLst>
                  <a:path w="177" h="149">
                    <a:moveTo>
                      <a:pt x="177" y="63"/>
                    </a:moveTo>
                    <a:cubicBezTo>
                      <a:pt x="148" y="93"/>
                      <a:pt x="117" y="123"/>
                      <a:pt x="91" y="149"/>
                    </a:cubicBezTo>
                    <a:cubicBezTo>
                      <a:pt x="61" y="122"/>
                      <a:pt x="31" y="96"/>
                      <a:pt x="0" y="68"/>
                    </a:cubicBezTo>
                    <a:cubicBezTo>
                      <a:pt x="29" y="45"/>
                      <a:pt x="59" y="21"/>
                      <a:pt x="85" y="0"/>
                    </a:cubicBezTo>
                    <a:cubicBezTo>
                      <a:pt x="117" y="23"/>
                      <a:pt x="148" y="44"/>
                      <a:pt x="177" y="63"/>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3" name="Freeform 18"/>
              <p:cNvSpPr/>
              <p:nvPr/>
            </p:nvSpPr>
            <p:spPr bwMode="auto">
              <a:xfrm>
                <a:off x="6007101" y="654050"/>
                <a:ext cx="211138" cy="176213"/>
              </a:xfrm>
              <a:custGeom>
                <a:avLst/>
                <a:gdLst>
                  <a:gd name="T0" fmla="*/ 91 w 177"/>
                  <a:gd name="T1" fmla="*/ 0 h 148"/>
                  <a:gd name="T2" fmla="*/ 177 w 177"/>
                  <a:gd name="T3" fmla="*/ 86 h 148"/>
                  <a:gd name="T4" fmla="*/ 85 w 177"/>
                  <a:gd name="T5" fmla="*/ 148 h 148"/>
                  <a:gd name="T6" fmla="*/ 0 w 177"/>
                  <a:gd name="T7" fmla="*/ 80 h 148"/>
                  <a:gd name="T8" fmla="*/ 91 w 177"/>
                  <a:gd name="T9" fmla="*/ 0 h 148"/>
                </a:gdLst>
                <a:ahLst/>
                <a:cxnLst>
                  <a:cxn ang="0">
                    <a:pos x="T0" y="T1"/>
                  </a:cxn>
                  <a:cxn ang="0">
                    <a:pos x="T2" y="T3"/>
                  </a:cxn>
                  <a:cxn ang="0">
                    <a:pos x="T4" y="T5"/>
                  </a:cxn>
                  <a:cxn ang="0">
                    <a:pos x="T6" y="T7"/>
                  </a:cxn>
                  <a:cxn ang="0">
                    <a:pos x="T8" y="T9"/>
                  </a:cxn>
                </a:cxnLst>
                <a:rect l="0" t="0" r="r" b="b"/>
                <a:pathLst>
                  <a:path w="177" h="148">
                    <a:moveTo>
                      <a:pt x="91" y="0"/>
                    </a:moveTo>
                    <a:cubicBezTo>
                      <a:pt x="117" y="26"/>
                      <a:pt x="148" y="56"/>
                      <a:pt x="177" y="86"/>
                    </a:cubicBezTo>
                    <a:cubicBezTo>
                      <a:pt x="148" y="105"/>
                      <a:pt x="117" y="126"/>
                      <a:pt x="85" y="148"/>
                    </a:cubicBezTo>
                    <a:cubicBezTo>
                      <a:pt x="59" y="128"/>
                      <a:pt x="29" y="104"/>
                      <a:pt x="0" y="80"/>
                    </a:cubicBezTo>
                    <a:cubicBezTo>
                      <a:pt x="31" y="53"/>
                      <a:pt x="61" y="27"/>
                      <a:pt x="91"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4" name="Freeform 19"/>
              <p:cNvSpPr/>
              <p:nvPr/>
            </p:nvSpPr>
            <p:spPr bwMode="auto">
              <a:xfrm>
                <a:off x="5870576" y="884238"/>
                <a:ext cx="4763" cy="4763"/>
              </a:xfrm>
              <a:custGeom>
                <a:avLst/>
                <a:gdLst>
                  <a:gd name="T0" fmla="*/ 0 w 5"/>
                  <a:gd name="T1" fmla="*/ 4 h 4"/>
                  <a:gd name="T2" fmla="*/ 5 w 5"/>
                  <a:gd name="T3" fmla="*/ 0 h 4"/>
                  <a:gd name="T4" fmla="*/ 0 w 5"/>
                  <a:gd name="T5" fmla="*/ 4 h 4"/>
                </a:gdLst>
                <a:ahLst/>
                <a:cxnLst>
                  <a:cxn ang="0">
                    <a:pos x="T0" y="T1"/>
                  </a:cxn>
                  <a:cxn ang="0">
                    <a:pos x="T2" y="T3"/>
                  </a:cxn>
                  <a:cxn ang="0">
                    <a:pos x="T4" y="T5"/>
                  </a:cxn>
                </a:cxnLst>
                <a:rect l="0" t="0" r="r" b="b"/>
                <a:pathLst>
                  <a:path w="5" h="4">
                    <a:moveTo>
                      <a:pt x="0" y="4"/>
                    </a:moveTo>
                    <a:cubicBezTo>
                      <a:pt x="5" y="0"/>
                      <a:pt x="5" y="0"/>
                      <a:pt x="5" y="0"/>
                    </a:cubicBezTo>
                    <a:cubicBezTo>
                      <a:pt x="4" y="1"/>
                      <a:pt x="2" y="2"/>
                      <a:pt x="0" y="4"/>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5" name="Freeform 20"/>
              <p:cNvSpPr/>
              <p:nvPr/>
            </p:nvSpPr>
            <p:spPr bwMode="auto">
              <a:xfrm>
                <a:off x="5149851" y="5426075"/>
                <a:ext cx="720725" cy="701675"/>
              </a:xfrm>
              <a:custGeom>
                <a:avLst/>
                <a:gdLst>
                  <a:gd name="T0" fmla="*/ 514 w 606"/>
                  <a:gd name="T1" fmla="*/ 530 h 590"/>
                  <a:gd name="T2" fmla="*/ 606 w 606"/>
                  <a:gd name="T3" fmla="*/ 583 h 590"/>
                  <a:gd name="T4" fmla="*/ 602 w 606"/>
                  <a:gd name="T5" fmla="*/ 590 h 590"/>
                  <a:gd name="T6" fmla="*/ 593 w 606"/>
                  <a:gd name="T7" fmla="*/ 586 h 590"/>
                  <a:gd name="T8" fmla="*/ 440 w 606"/>
                  <a:gd name="T9" fmla="*/ 424 h 590"/>
                  <a:gd name="T10" fmla="*/ 391 w 606"/>
                  <a:gd name="T11" fmla="*/ 294 h 590"/>
                  <a:gd name="T12" fmla="*/ 333 w 606"/>
                  <a:gd name="T13" fmla="*/ 230 h 590"/>
                  <a:gd name="T14" fmla="*/ 288 w 606"/>
                  <a:gd name="T15" fmla="*/ 301 h 590"/>
                  <a:gd name="T16" fmla="*/ 313 w 606"/>
                  <a:gd name="T17" fmla="*/ 148 h 590"/>
                  <a:gd name="T18" fmla="*/ 0 w 606"/>
                  <a:gd name="T19" fmla="*/ 0 h 590"/>
                  <a:gd name="T20" fmla="*/ 50 w 606"/>
                  <a:gd name="T21" fmla="*/ 11 h 590"/>
                  <a:gd name="T22" fmla="*/ 48 w 606"/>
                  <a:gd name="T23" fmla="*/ 48 h 590"/>
                  <a:gd name="T24" fmla="*/ 134 w 606"/>
                  <a:gd name="T25" fmla="*/ 48 h 590"/>
                  <a:gd name="T26" fmla="*/ 256 w 606"/>
                  <a:gd name="T27" fmla="*/ 88 h 590"/>
                  <a:gd name="T28" fmla="*/ 370 w 606"/>
                  <a:gd name="T29" fmla="*/ 211 h 590"/>
                  <a:gd name="T30" fmla="*/ 462 w 606"/>
                  <a:gd name="T31" fmla="*/ 368 h 590"/>
                  <a:gd name="T32" fmla="*/ 514 w 606"/>
                  <a:gd name="T33" fmla="*/ 53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6" h="590">
                    <a:moveTo>
                      <a:pt x="514" y="530"/>
                    </a:moveTo>
                    <a:cubicBezTo>
                      <a:pt x="606" y="583"/>
                      <a:pt x="606" y="583"/>
                      <a:pt x="606" y="583"/>
                    </a:cubicBezTo>
                    <a:cubicBezTo>
                      <a:pt x="602" y="590"/>
                      <a:pt x="602" y="590"/>
                      <a:pt x="602" y="590"/>
                    </a:cubicBezTo>
                    <a:cubicBezTo>
                      <a:pt x="599" y="588"/>
                      <a:pt x="596" y="587"/>
                      <a:pt x="593" y="586"/>
                    </a:cubicBezTo>
                    <a:cubicBezTo>
                      <a:pt x="510" y="562"/>
                      <a:pt x="472" y="496"/>
                      <a:pt x="440" y="424"/>
                    </a:cubicBezTo>
                    <a:cubicBezTo>
                      <a:pt x="422" y="382"/>
                      <a:pt x="412" y="335"/>
                      <a:pt x="391" y="294"/>
                    </a:cubicBezTo>
                    <a:cubicBezTo>
                      <a:pt x="379" y="269"/>
                      <a:pt x="353" y="251"/>
                      <a:pt x="333" y="230"/>
                    </a:cubicBezTo>
                    <a:cubicBezTo>
                      <a:pt x="318" y="254"/>
                      <a:pt x="303" y="277"/>
                      <a:pt x="288" y="301"/>
                    </a:cubicBezTo>
                    <a:cubicBezTo>
                      <a:pt x="225" y="257"/>
                      <a:pt x="226" y="247"/>
                      <a:pt x="313" y="148"/>
                    </a:cubicBezTo>
                    <a:cubicBezTo>
                      <a:pt x="220" y="79"/>
                      <a:pt x="66" y="131"/>
                      <a:pt x="0" y="0"/>
                    </a:cubicBezTo>
                    <a:cubicBezTo>
                      <a:pt x="17" y="4"/>
                      <a:pt x="33" y="8"/>
                      <a:pt x="50" y="11"/>
                    </a:cubicBezTo>
                    <a:cubicBezTo>
                      <a:pt x="48" y="48"/>
                      <a:pt x="48" y="48"/>
                      <a:pt x="48" y="48"/>
                    </a:cubicBezTo>
                    <a:cubicBezTo>
                      <a:pt x="134" y="48"/>
                      <a:pt x="134" y="48"/>
                      <a:pt x="134" y="48"/>
                    </a:cubicBezTo>
                    <a:cubicBezTo>
                      <a:pt x="134" y="48"/>
                      <a:pt x="207" y="92"/>
                      <a:pt x="256" y="88"/>
                    </a:cubicBezTo>
                    <a:cubicBezTo>
                      <a:pt x="305" y="84"/>
                      <a:pt x="370" y="211"/>
                      <a:pt x="370" y="211"/>
                    </a:cubicBezTo>
                    <a:cubicBezTo>
                      <a:pt x="462" y="368"/>
                      <a:pt x="462" y="368"/>
                      <a:pt x="462" y="368"/>
                    </a:cubicBezTo>
                    <a:lnTo>
                      <a:pt x="514" y="53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6" name="Freeform 21"/>
              <p:cNvSpPr/>
              <p:nvPr/>
            </p:nvSpPr>
            <p:spPr bwMode="auto">
              <a:xfrm>
                <a:off x="5865813" y="889000"/>
                <a:ext cx="4763" cy="158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1"/>
                      <a:pt x="0" y="2"/>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7" name="Freeform 22"/>
              <p:cNvSpPr/>
              <p:nvPr/>
            </p:nvSpPr>
            <p:spPr bwMode="auto">
              <a:xfrm>
                <a:off x="5756276" y="890588"/>
                <a:ext cx="109538" cy="63500"/>
              </a:xfrm>
              <a:custGeom>
                <a:avLst/>
                <a:gdLst>
                  <a:gd name="T0" fmla="*/ 93 w 93"/>
                  <a:gd name="T1" fmla="*/ 0 h 53"/>
                  <a:gd name="T2" fmla="*/ 0 w 93"/>
                  <a:gd name="T3" fmla="*/ 53 h 53"/>
                  <a:gd name="T4" fmla="*/ 84 w 93"/>
                  <a:gd name="T5" fmla="*/ 3 h 53"/>
                  <a:gd name="T6" fmla="*/ 93 w 93"/>
                  <a:gd name="T7" fmla="*/ 0 h 53"/>
                </a:gdLst>
                <a:ahLst/>
                <a:cxnLst>
                  <a:cxn ang="0">
                    <a:pos x="T0" y="T1"/>
                  </a:cxn>
                  <a:cxn ang="0">
                    <a:pos x="T2" y="T3"/>
                  </a:cxn>
                  <a:cxn ang="0">
                    <a:pos x="T4" y="T5"/>
                  </a:cxn>
                  <a:cxn ang="0">
                    <a:pos x="T6" y="T7"/>
                  </a:cxn>
                </a:cxnLst>
                <a:rect l="0" t="0" r="r" b="b"/>
                <a:pathLst>
                  <a:path w="93" h="53">
                    <a:moveTo>
                      <a:pt x="93" y="0"/>
                    </a:moveTo>
                    <a:cubicBezTo>
                      <a:pt x="0" y="53"/>
                      <a:pt x="0" y="53"/>
                      <a:pt x="0" y="53"/>
                    </a:cubicBezTo>
                    <a:cubicBezTo>
                      <a:pt x="22" y="30"/>
                      <a:pt x="49" y="13"/>
                      <a:pt x="84" y="3"/>
                    </a:cubicBezTo>
                    <a:cubicBezTo>
                      <a:pt x="87" y="2"/>
                      <a:pt x="90" y="1"/>
                      <a:pt x="9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8" name="Freeform 23"/>
              <p:cNvSpPr/>
              <p:nvPr/>
            </p:nvSpPr>
            <p:spPr bwMode="auto">
              <a:xfrm>
                <a:off x="5418138" y="954088"/>
                <a:ext cx="338138" cy="463550"/>
              </a:xfrm>
              <a:custGeom>
                <a:avLst/>
                <a:gdLst>
                  <a:gd name="T0" fmla="*/ 284 w 284"/>
                  <a:gd name="T1" fmla="*/ 0 h 389"/>
                  <a:gd name="T2" fmla="*/ 232 w 284"/>
                  <a:gd name="T3" fmla="*/ 161 h 389"/>
                  <a:gd name="T4" fmla="*/ 140 w 284"/>
                  <a:gd name="T5" fmla="*/ 319 h 389"/>
                  <a:gd name="T6" fmla="*/ 97 w 284"/>
                  <a:gd name="T7" fmla="*/ 389 h 389"/>
                  <a:gd name="T8" fmla="*/ 88 w 284"/>
                  <a:gd name="T9" fmla="*/ 388 h 389"/>
                  <a:gd name="T10" fmla="*/ 63 w 284"/>
                  <a:gd name="T11" fmla="*/ 235 h 389"/>
                  <a:gd name="T12" fmla="*/ 108 w 284"/>
                  <a:gd name="T13" fmla="*/ 306 h 389"/>
                  <a:gd name="T14" fmla="*/ 166 w 284"/>
                  <a:gd name="T15" fmla="*/ 242 h 389"/>
                  <a:gd name="T16" fmla="*/ 215 w 284"/>
                  <a:gd name="T17" fmla="*/ 111 h 389"/>
                  <a:gd name="T18" fmla="*/ 284 w 284"/>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389">
                    <a:moveTo>
                      <a:pt x="284" y="0"/>
                    </a:moveTo>
                    <a:cubicBezTo>
                      <a:pt x="232" y="161"/>
                      <a:pt x="232" y="161"/>
                      <a:pt x="232" y="161"/>
                    </a:cubicBezTo>
                    <a:cubicBezTo>
                      <a:pt x="140" y="319"/>
                      <a:pt x="140" y="319"/>
                      <a:pt x="140" y="319"/>
                    </a:cubicBezTo>
                    <a:cubicBezTo>
                      <a:pt x="140" y="319"/>
                      <a:pt x="121" y="356"/>
                      <a:pt x="97" y="389"/>
                    </a:cubicBezTo>
                    <a:cubicBezTo>
                      <a:pt x="88" y="388"/>
                      <a:pt x="88" y="388"/>
                      <a:pt x="88" y="388"/>
                    </a:cubicBezTo>
                    <a:cubicBezTo>
                      <a:pt x="1" y="289"/>
                      <a:pt x="0" y="278"/>
                      <a:pt x="63" y="235"/>
                    </a:cubicBezTo>
                    <a:cubicBezTo>
                      <a:pt x="78" y="258"/>
                      <a:pt x="93" y="282"/>
                      <a:pt x="108" y="306"/>
                    </a:cubicBezTo>
                    <a:cubicBezTo>
                      <a:pt x="128" y="285"/>
                      <a:pt x="154" y="267"/>
                      <a:pt x="166" y="242"/>
                    </a:cubicBezTo>
                    <a:cubicBezTo>
                      <a:pt x="187" y="200"/>
                      <a:pt x="197" y="154"/>
                      <a:pt x="215" y="111"/>
                    </a:cubicBezTo>
                    <a:cubicBezTo>
                      <a:pt x="234" y="70"/>
                      <a:pt x="254" y="30"/>
                      <a:pt x="28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09" name="Freeform 24"/>
              <p:cNvSpPr/>
              <p:nvPr/>
            </p:nvSpPr>
            <p:spPr bwMode="auto">
              <a:xfrm>
                <a:off x="5200651" y="1416050"/>
                <a:ext cx="331788" cy="111125"/>
              </a:xfrm>
              <a:custGeom>
                <a:avLst/>
                <a:gdLst>
                  <a:gd name="T0" fmla="*/ 270 w 279"/>
                  <a:gd name="T1" fmla="*/ 0 h 93"/>
                  <a:gd name="T2" fmla="*/ 279 w 279"/>
                  <a:gd name="T3" fmla="*/ 1 h 93"/>
                  <a:gd name="T4" fmla="*/ 208 w 279"/>
                  <a:gd name="T5" fmla="*/ 54 h 93"/>
                  <a:gd name="T6" fmla="*/ 86 w 279"/>
                  <a:gd name="T7" fmla="*/ 93 h 93"/>
                  <a:gd name="T8" fmla="*/ 0 w 279"/>
                  <a:gd name="T9" fmla="*/ 93 h 93"/>
                  <a:gd name="T10" fmla="*/ 270 w 279"/>
                  <a:gd name="T11" fmla="*/ 0 h 93"/>
                </a:gdLst>
                <a:ahLst/>
                <a:cxnLst>
                  <a:cxn ang="0">
                    <a:pos x="T0" y="T1"/>
                  </a:cxn>
                  <a:cxn ang="0">
                    <a:pos x="T2" y="T3"/>
                  </a:cxn>
                  <a:cxn ang="0">
                    <a:pos x="T4" y="T5"/>
                  </a:cxn>
                  <a:cxn ang="0">
                    <a:pos x="T6" y="T7"/>
                  </a:cxn>
                  <a:cxn ang="0">
                    <a:pos x="T8" y="T9"/>
                  </a:cxn>
                  <a:cxn ang="0">
                    <a:pos x="T10" y="T11"/>
                  </a:cxn>
                </a:cxnLst>
                <a:rect l="0" t="0" r="r" b="b"/>
                <a:pathLst>
                  <a:path w="279" h="93">
                    <a:moveTo>
                      <a:pt x="270" y="0"/>
                    </a:moveTo>
                    <a:cubicBezTo>
                      <a:pt x="279" y="1"/>
                      <a:pt x="279" y="1"/>
                      <a:pt x="279" y="1"/>
                    </a:cubicBezTo>
                    <a:cubicBezTo>
                      <a:pt x="257" y="29"/>
                      <a:pt x="231" y="55"/>
                      <a:pt x="208" y="54"/>
                    </a:cubicBezTo>
                    <a:cubicBezTo>
                      <a:pt x="160" y="49"/>
                      <a:pt x="86" y="93"/>
                      <a:pt x="86" y="93"/>
                    </a:cubicBezTo>
                    <a:cubicBezTo>
                      <a:pt x="0" y="93"/>
                      <a:pt x="0" y="93"/>
                      <a:pt x="0" y="93"/>
                    </a:cubicBezTo>
                    <a:cubicBezTo>
                      <a:pt x="76" y="32"/>
                      <a:pt x="193" y="57"/>
                      <a:pt x="27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10" name="Freeform 25"/>
              <p:cNvSpPr/>
              <p:nvPr/>
            </p:nvSpPr>
            <p:spPr bwMode="auto">
              <a:xfrm>
                <a:off x="5149851" y="1527175"/>
                <a:ext cx="53975" cy="63500"/>
              </a:xfrm>
              <a:custGeom>
                <a:avLst/>
                <a:gdLst>
                  <a:gd name="T0" fmla="*/ 43 w 46"/>
                  <a:gd name="T1" fmla="*/ 0 h 54"/>
                  <a:gd name="T2" fmla="*/ 46 w 46"/>
                  <a:gd name="T3" fmla="*/ 44 h 54"/>
                  <a:gd name="T4" fmla="*/ 0 w 46"/>
                  <a:gd name="T5" fmla="*/ 54 h 54"/>
                  <a:gd name="T6" fmla="*/ 43 w 46"/>
                  <a:gd name="T7" fmla="*/ 0 h 54"/>
                </a:gdLst>
                <a:ahLst/>
                <a:cxnLst>
                  <a:cxn ang="0">
                    <a:pos x="T0" y="T1"/>
                  </a:cxn>
                  <a:cxn ang="0">
                    <a:pos x="T2" y="T3"/>
                  </a:cxn>
                  <a:cxn ang="0">
                    <a:pos x="T4" y="T5"/>
                  </a:cxn>
                  <a:cxn ang="0">
                    <a:pos x="T6" y="T7"/>
                  </a:cxn>
                </a:cxnLst>
                <a:rect l="0" t="0" r="r" b="b"/>
                <a:pathLst>
                  <a:path w="46" h="54">
                    <a:moveTo>
                      <a:pt x="43" y="0"/>
                    </a:moveTo>
                    <a:cubicBezTo>
                      <a:pt x="46" y="44"/>
                      <a:pt x="46" y="44"/>
                      <a:pt x="46" y="44"/>
                    </a:cubicBezTo>
                    <a:cubicBezTo>
                      <a:pt x="31" y="48"/>
                      <a:pt x="16" y="51"/>
                      <a:pt x="0" y="54"/>
                    </a:cubicBezTo>
                    <a:cubicBezTo>
                      <a:pt x="12" y="31"/>
                      <a:pt x="27" y="14"/>
                      <a:pt x="4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11" name="Rectangle 26"/>
              <p:cNvSpPr>
                <a:spLocks noChangeArrowheads="1"/>
              </p:cNvSpPr>
              <p:nvPr/>
            </p:nvSpPr>
            <p:spPr bwMode="auto">
              <a:xfrm>
                <a:off x="5200651" y="1527175"/>
                <a:ext cx="1588" cy="1588"/>
              </a:xfrm>
              <a:prstGeom prst="rect">
                <a:avLst/>
              </a:prstGeom>
              <a:solidFill>
                <a:schemeClr val="accent1">
                  <a:lumMod val="50000"/>
                </a:schemeClr>
              </a:solidFill>
              <a:ln w="9525">
                <a:noFill/>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12" name="Freeform 27"/>
              <p:cNvSpPr/>
              <p:nvPr/>
            </p:nvSpPr>
            <p:spPr bwMode="auto">
              <a:xfrm>
                <a:off x="5210176" y="1360488"/>
                <a:ext cx="1776413" cy="4233863"/>
              </a:xfrm>
              <a:custGeom>
                <a:avLst/>
                <a:gdLst>
                  <a:gd name="T0" fmla="*/ 1442 w 1492"/>
                  <a:gd name="T1" fmla="*/ 197 h 3555"/>
                  <a:gd name="T2" fmla="*/ 1083 w 1492"/>
                  <a:gd name="T3" fmla="*/ 189 h 3555"/>
                  <a:gd name="T4" fmla="*/ 741 w 1492"/>
                  <a:gd name="T5" fmla="*/ 0 h 3555"/>
                  <a:gd name="T6" fmla="*/ 396 w 1492"/>
                  <a:gd name="T7" fmla="*/ 173 h 3555"/>
                  <a:gd name="T8" fmla="*/ 0 w 1492"/>
                  <a:gd name="T9" fmla="*/ 188 h 3555"/>
                  <a:gd name="T10" fmla="*/ 0 w 1492"/>
                  <a:gd name="T11" fmla="*/ 272 h 3555"/>
                  <a:gd name="T12" fmla="*/ 0 w 1492"/>
                  <a:gd name="T13" fmla="*/ 3137 h 3555"/>
                  <a:gd name="T14" fmla="*/ 0 w 1492"/>
                  <a:gd name="T15" fmla="*/ 3384 h 3555"/>
                  <a:gd name="T16" fmla="*/ 1 w 1492"/>
                  <a:gd name="T17" fmla="*/ 3383 h 3555"/>
                  <a:gd name="T18" fmla="*/ 408 w 1492"/>
                  <a:gd name="T19" fmla="*/ 3382 h 3555"/>
                  <a:gd name="T20" fmla="*/ 750 w 1492"/>
                  <a:gd name="T21" fmla="*/ 3554 h 3555"/>
                  <a:gd name="T22" fmla="*/ 1095 w 1492"/>
                  <a:gd name="T23" fmla="*/ 3397 h 3555"/>
                  <a:gd name="T24" fmla="*/ 1456 w 1492"/>
                  <a:gd name="T25" fmla="*/ 3379 h 3555"/>
                  <a:gd name="T26" fmla="*/ 1492 w 1492"/>
                  <a:gd name="T27" fmla="*/ 3384 h 3555"/>
                  <a:gd name="T28" fmla="*/ 1492 w 1492"/>
                  <a:gd name="T29" fmla="*/ 703 h 3555"/>
                  <a:gd name="T30" fmla="*/ 1492 w 1492"/>
                  <a:gd name="T31" fmla="*/ 209 h 3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2" h="3555">
                    <a:moveTo>
                      <a:pt x="1442" y="197"/>
                    </a:moveTo>
                    <a:cubicBezTo>
                      <a:pt x="1366" y="210"/>
                      <a:pt x="1216" y="226"/>
                      <a:pt x="1083" y="189"/>
                    </a:cubicBezTo>
                    <a:cubicBezTo>
                      <a:pt x="936" y="148"/>
                      <a:pt x="827" y="0"/>
                      <a:pt x="741" y="0"/>
                    </a:cubicBezTo>
                    <a:cubicBezTo>
                      <a:pt x="658" y="0"/>
                      <a:pt x="539" y="133"/>
                      <a:pt x="396" y="173"/>
                    </a:cubicBezTo>
                    <a:cubicBezTo>
                      <a:pt x="208" y="225"/>
                      <a:pt x="0" y="188"/>
                      <a:pt x="0" y="188"/>
                    </a:cubicBezTo>
                    <a:cubicBezTo>
                      <a:pt x="0" y="272"/>
                      <a:pt x="0" y="272"/>
                      <a:pt x="0" y="272"/>
                    </a:cubicBezTo>
                    <a:cubicBezTo>
                      <a:pt x="0" y="3137"/>
                      <a:pt x="0" y="3137"/>
                      <a:pt x="0" y="3137"/>
                    </a:cubicBezTo>
                    <a:cubicBezTo>
                      <a:pt x="0" y="3384"/>
                      <a:pt x="0" y="3384"/>
                      <a:pt x="0" y="3384"/>
                    </a:cubicBezTo>
                    <a:cubicBezTo>
                      <a:pt x="0" y="3384"/>
                      <a:pt x="0" y="3384"/>
                      <a:pt x="1" y="3383"/>
                    </a:cubicBezTo>
                    <a:cubicBezTo>
                      <a:pt x="22" y="3379"/>
                      <a:pt x="230" y="3337"/>
                      <a:pt x="408" y="3382"/>
                    </a:cubicBezTo>
                    <a:cubicBezTo>
                      <a:pt x="555" y="3419"/>
                      <a:pt x="665" y="3555"/>
                      <a:pt x="750" y="3554"/>
                    </a:cubicBezTo>
                    <a:cubicBezTo>
                      <a:pt x="833" y="3554"/>
                      <a:pt x="952" y="3433"/>
                      <a:pt x="1095" y="3397"/>
                    </a:cubicBezTo>
                    <a:cubicBezTo>
                      <a:pt x="1237" y="3362"/>
                      <a:pt x="1389" y="3372"/>
                      <a:pt x="1456" y="3379"/>
                    </a:cubicBezTo>
                    <a:cubicBezTo>
                      <a:pt x="1479" y="3382"/>
                      <a:pt x="1492" y="3384"/>
                      <a:pt x="1492" y="3384"/>
                    </a:cubicBezTo>
                    <a:cubicBezTo>
                      <a:pt x="1492" y="703"/>
                      <a:pt x="1492" y="703"/>
                      <a:pt x="1492" y="703"/>
                    </a:cubicBezTo>
                    <a:cubicBezTo>
                      <a:pt x="1492" y="209"/>
                      <a:pt x="1492" y="209"/>
                      <a:pt x="1492" y="209"/>
                    </a:cubicBezTo>
                  </a:path>
                </a:pathLst>
              </a:custGeom>
              <a:noFill/>
              <a:ln w="6350"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13" name="Freeform 28"/>
              <p:cNvSpPr/>
              <p:nvPr/>
            </p:nvSpPr>
            <p:spPr bwMode="auto">
              <a:xfrm>
                <a:off x="5303838" y="1525588"/>
                <a:ext cx="1589088" cy="3932238"/>
              </a:xfrm>
              <a:custGeom>
                <a:avLst/>
                <a:gdLst>
                  <a:gd name="T0" fmla="*/ 1065 w 1335"/>
                  <a:gd name="T1" fmla="*/ 3141 h 3303"/>
                  <a:gd name="T2" fmla="*/ 1335 w 1335"/>
                  <a:gd name="T3" fmla="*/ 3144 h 3303"/>
                  <a:gd name="T4" fmla="*/ 1335 w 1335"/>
                  <a:gd name="T5" fmla="*/ 654 h 3303"/>
                  <a:gd name="T6" fmla="*/ 1335 w 1335"/>
                  <a:gd name="T7" fmla="*/ 175 h 3303"/>
                  <a:gd name="T8" fmla="*/ 1028 w 1335"/>
                  <a:gd name="T9" fmla="*/ 189 h 3303"/>
                  <a:gd name="T10" fmla="*/ 969 w 1335"/>
                  <a:gd name="T11" fmla="*/ 176 h 3303"/>
                  <a:gd name="T12" fmla="*/ 664 w 1335"/>
                  <a:gd name="T13" fmla="*/ 0 h 3303"/>
                  <a:gd name="T14" fmla="*/ 355 w 1335"/>
                  <a:gd name="T15" fmla="*/ 161 h 3303"/>
                  <a:gd name="T16" fmla="*/ 276 w 1335"/>
                  <a:gd name="T17" fmla="*/ 178 h 3303"/>
                  <a:gd name="T18" fmla="*/ 0 w 1335"/>
                  <a:gd name="T19" fmla="*/ 175 h 3303"/>
                  <a:gd name="T20" fmla="*/ 0 w 1335"/>
                  <a:gd name="T21" fmla="*/ 2915 h 3303"/>
                  <a:gd name="T22" fmla="*/ 0 w 1335"/>
                  <a:gd name="T23" fmla="*/ 3144 h 3303"/>
                  <a:gd name="T24" fmla="*/ 349 w 1335"/>
                  <a:gd name="T25" fmla="*/ 3139 h 3303"/>
                  <a:gd name="T26" fmla="*/ 366 w 1335"/>
                  <a:gd name="T27" fmla="*/ 3143 h 3303"/>
                  <a:gd name="T28" fmla="*/ 672 w 1335"/>
                  <a:gd name="T29" fmla="*/ 3303 h 3303"/>
                  <a:gd name="T30" fmla="*/ 980 w 1335"/>
                  <a:gd name="T31" fmla="*/ 3157 h 3303"/>
                  <a:gd name="T32" fmla="*/ 1065 w 1335"/>
                  <a:gd name="T33" fmla="*/ 3141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5" h="3303">
                    <a:moveTo>
                      <a:pt x="1065" y="3141"/>
                    </a:moveTo>
                    <a:cubicBezTo>
                      <a:pt x="1205" y="3122"/>
                      <a:pt x="1335" y="3144"/>
                      <a:pt x="1335" y="3144"/>
                    </a:cubicBezTo>
                    <a:cubicBezTo>
                      <a:pt x="1335" y="654"/>
                      <a:pt x="1335" y="654"/>
                      <a:pt x="1335" y="654"/>
                    </a:cubicBezTo>
                    <a:cubicBezTo>
                      <a:pt x="1335" y="175"/>
                      <a:pt x="1335" y="175"/>
                      <a:pt x="1335" y="175"/>
                    </a:cubicBezTo>
                    <a:cubicBezTo>
                      <a:pt x="1335" y="175"/>
                      <a:pt x="1180" y="214"/>
                      <a:pt x="1028" y="189"/>
                    </a:cubicBezTo>
                    <a:cubicBezTo>
                      <a:pt x="1008" y="186"/>
                      <a:pt x="989" y="182"/>
                      <a:pt x="969" y="176"/>
                    </a:cubicBezTo>
                    <a:cubicBezTo>
                      <a:pt x="838" y="139"/>
                      <a:pt x="740" y="0"/>
                      <a:pt x="664" y="0"/>
                    </a:cubicBezTo>
                    <a:cubicBezTo>
                      <a:pt x="589" y="0"/>
                      <a:pt x="483" y="124"/>
                      <a:pt x="355" y="161"/>
                    </a:cubicBezTo>
                    <a:cubicBezTo>
                      <a:pt x="329" y="169"/>
                      <a:pt x="302" y="174"/>
                      <a:pt x="276" y="178"/>
                    </a:cubicBezTo>
                    <a:cubicBezTo>
                      <a:pt x="133" y="200"/>
                      <a:pt x="0" y="175"/>
                      <a:pt x="0" y="175"/>
                    </a:cubicBezTo>
                    <a:cubicBezTo>
                      <a:pt x="0" y="2915"/>
                      <a:pt x="0" y="2915"/>
                      <a:pt x="0" y="2915"/>
                    </a:cubicBezTo>
                    <a:cubicBezTo>
                      <a:pt x="0" y="3144"/>
                      <a:pt x="0" y="3144"/>
                      <a:pt x="0" y="3144"/>
                    </a:cubicBezTo>
                    <a:cubicBezTo>
                      <a:pt x="0" y="3144"/>
                      <a:pt x="185" y="3102"/>
                      <a:pt x="349" y="3139"/>
                    </a:cubicBezTo>
                    <a:cubicBezTo>
                      <a:pt x="355" y="3140"/>
                      <a:pt x="361" y="3141"/>
                      <a:pt x="366" y="3143"/>
                    </a:cubicBezTo>
                    <a:cubicBezTo>
                      <a:pt x="497" y="3177"/>
                      <a:pt x="595" y="3303"/>
                      <a:pt x="672" y="3303"/>
                    </a:cubicBezTo>
                    <a:cubicBezTo>
                      <a:pt x="746" y="3303"/>
                      <a:pt x="852" y="3190"/>
                      <a:pt x="980" y="3157"/>
                    </a:cubicBezTo>
                    <a:cubicBezTo>
                      <a:pt x="1008" y="3149"/>
                      <a:pt x="1037" y="3144"/>
                      <a:pt x="1065" y="3141"/>
                    </a:cubicBezTo>
                    <a:close/>
                  </a:path>
                </a:pathLst>
              </a:custGeom>
              <a:gradFill>
                <a:gsLst>
                  <a:gs pos="100000">
                    <a:srgbClr val="DFE3DF">
                      <a:alpha val="30000"/>
                    </a:srgbClr>
                  </a:gs>
                  <a:gs pos="33000">
                    <a:srgbClr val="EBEDEA">
                      <a:alpha val="60000"/>
                    </a:srgbClr>
                  </a:gs>
                </a:gsLst>
                <a:lin ang="2700000" scaled="0"/>
              </a:gra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dirty="0">
                  <a:latin typeface="Arial"/>
                  <a:ea typeface="华文新魏"/>
                  <a:sym typeface="Arial"/>
                </a:endParaRPr>
              </a:p>
            </p:txBody>
          </p:sp>
          <p:sp>
            <p:nvSpPr>
              <p:cNvPr id="124" name="Oval 39"/>
              <p:cNvSpPr>
                <a:spLocks noChangeArrowheads="1"/>
              </p:cNvSpPr>
              <p:nvPr/>
            </p:nvSpPr>
            <p:spPr bwMode="auto">
              <a:xfrm>
                <a:off x="5126038" y="325437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25" name="Oval 40"/>
              <p:cNvSpPr>
                <a:spLocks noChangeArrowheads="1"/>
              </p:cNvSpPr>
              <p:nvPr/>
            </p:nvSpPr>
            <p:spPr bwMode="auto">
              <a:xfrm>
                <a:off x="5126038" y="325437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26" name="Oval 41"/>
              <p:cNvSpPr>
                <a:spLocks noChangeArrowheads="1"/>
              </p:cNvSpPr>
              <p:nvPr/>
            </p:nvSpPr>
            <p:spPr bwMode="auto">
              <a:xfrm>
                <a:off x="5187951" y="331628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27" name="Oval 42"/>
              <p:cNvSpPr>
                <a:spLocks noChangeArrowheads="1"/>
              </p:cNvSpPr>
              <p:nvPr/>
            </p:nvSpPr>
            <p:spPr bwMode="auto">
              <a:xfrm>
                <a:off x="5187951" y="331628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28" name="Oval 43"/>
              <p:cNvSpPr>
                <a:spLocks noChangeArrowheads="1"/>
              </p:cNvSpPr>
              <p:nvPr/>
            </p:nvSpPr>
            <p:spPr bwMode="auto">
              <a:xfrm>
                <a:off x="5241926" y="337026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29" name="Oval 44"/>
              <p:cNvSpPr>
                <a:spLocks noChangeArrowheads="1"/>
              </p:cNvSpPr>
              <p:nvPr/>
            </p:nvSpPr>
            <p:spPr bwMode="auto">
              <a:xfrm>
                <a:off x="5241926" y="337026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0" name="Oval 45"/>
              <p:cNvSpPr>
                <a:spLocks noChangeArrowheads="1"/>
              </p:cNvSpPr>
              <p:nvPr/>
            </p:nvSpPr>
            <p:spPr bwMode="auto">
              <a:xfrm>
                <a:off x="5284788" y="3413125"/>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1" name="Oval 46"/>
              <p:cNvSpPr>
                <a:spLocks noChangeArrowheads="1"/>
              </p:cNvSpPr>
              <p:nvPr/>
            </p:nvSpPr>
            <p:spPr bwMode="auto">
              <a:xfrm>
                <a:off x="5284788" y="3413125"/>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2" name="Oval 47"/>
              <p:cNvSpPr>
                <a:spLocks noChangeArrowheads="1"/>
              </p:cNvSpPr>
              <p:nvPr/>
            </p:nvSpPr>
            <p:spPr bwMode="auto">
              <a:xfrm>
                <a:off x="5338763" y="3467100"/>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3" name="Oval 48"/>
              <p:cNvSpPr>
                <a:spLocks noChangeArrowheads="1"/>
              </p:cNvSpPr>
              <p:nvPr/>
            </p:nvSpPr>
            <p:spPr bwMode="auto">
              <a:xfrm>
                <a:off x="5338763" y="3467100"/>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4" name="Oval 49"/>
              <p:cNvSpPr>
                <a:spLocks noChangeArrowheads="1"/>
              </p:cNvSpPr>
              <p:nvPr/>
            </p:nvSpPr>
            <p:spPr bwMode="auto">
              <a:xfrm>
                <a:off x="5126038" y="383222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5" name="Oval 50"/>
              <p:cNvSpPr>
                <a:spLocks noChangeArrowheads="1"/>
              </p:cNvSpPr>
              <p:nvPr/>
            </p:nvSpPr>
            <p:spPr bwMode="auto">
              <a:xfrm>
                <a:off x="5126038" y="383222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6" name="Oval 51"/>
              <p:cNvSpPr>
                <a:spLocks noChangeArrowheads="1"/>
              </p:cNvSpPr>
              <p:nvPr/>
            </p:nvSpPr>
            <p:spPr bwMode="auto">
              <a:xfrm>
                <a:off x="5187951" y="389413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7" name="Oval 52"/>
              <p:cNvSpPr>
                <a:spLocks noChangeArrowheads="1"/>
              </p:cNvSpPr>
              <p:nvPr/>
            </p:nvSpPr>
            <p:spPr bwMode="auto">
              <a:xfrm>
                <a:off x="5187951" y="389413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8" name="Oval 53"/>
              <p:cNvSpPr>
                <a:spLocks noChangeArrowheads="1"/>
              </p:cNvSpPr>
              <p:nvPr/>
            </p:nvSpPr>
            <p:spPr bwMode="auto">
              <a:xfrm>
                <a:off x="5241926" y="394811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39" name="Oval 54"/>
              <p:cNvSpPr>
                <a:spLocks noChangeArrowheads="1"/>
              </p:cNvSpPr>
              <p:nvPr/>
            </p:nvSpPr>
            <p:spPr bwMode="auto">
              <a:xfrm>
                <a:off x="5241926" y="394811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0" name="Oval 55"/>
              <p:cNvSpPr>
                <a:spLocks noChangeArrowheads="1"/>
              </p:cNvSpPr>
              <p:nvPr/>
            </p:nvSpPr>
            <p:spPr bwMode="auto">
              <a:xfrm>
                <a:off x="5284788" y="39925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1" name="Oval 56"/>
              <p:cNvSpPr>
                <a:spLocks noChangeArrowheads="1"/>
              </p:cNvSpPr>
              <p:nvPr/>
            </p:nvSpPr>
            <p:spPr bwMode="auto">
              <a:xfrm>
                <a:off x="5284788" y="39925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2" name="Oval 57"/>
              <p:cNvSpPr>
                <a:spLocks noChangeArrowheads="1"/>
              </p:cNvSpPr>
              <p:nvPr/>
            </p:nvSpPr>
            <p:spPr bwMode="auto">
              <a:xfrm>
                <a:off x="5338763" y="40465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3" name="Oval 58"/>
              <p:cNvSpPr>
                <a:spLocks noChangeArrowheads="1"/>
              </p:cNvSpPr>
              <p:nvPr/>
            </p:nvSpPr>
            <p:spPr bwMode="auto">
              <a:xfrm>
                <a:off x="5338763" y="40465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4" name="Oval 59"/>
              <p:cNvSpPr>
                <a:spLocks noChangeArrowheads="1"/>
              </p:cNvSpPr>
              <p:nvPr/>
            </p:nvSpPr>
            <p:spPr bwMode="auto">
              <a:xfrm>
                <a:off x="6575426" y="1990725"/>
                <a:ext cx="579438" cy="579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5" name="Oval 60"/>
              <p:cNvSpPr>
                <a:spLocks noChangeArrowheads="1"/>
              </p:cNvSpPr>
              <p:nvPr/>
            </p:nvSpPr>
            <p:spPr bwMode="auto">
              <a:xfrm>
                <a:off x="6575426" y="1990725"/>
                <a:ext cx="579438" cy="579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6" name="Oval 61"/>
              <p:cNvSpPr>
                <a:spLocks noChangeArrowheads="1"/>
              </p:cNvSpPr>
              <p:nvPr/>
            </p:nvSpPr>
            <p:spPr bwMode="auto">
              <a:xfrm>
                <a:off x="6638926" y="2054225"/>
                <a:ext cx="452438" cy="452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7" name="Oval 62"/>
              <p:cNvSpPr>
                <a:spLocks noChangeArrowheads="1"/>
              </p:cNvSpPr>
              <p:nvPr/>
            </p:nvSpPr>
            <p:spPr bwMode="auto">
              <a:xfrm>
                <a:off x="6638926" y="2054225"/>
                <a:ext cx="452438" cy="452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8" name="Oval 63"/>
              <p:cNvSpPr>
                <a:spLocks noChangeArrowheads="1"/>
              </p:cNvSpPr>
              <p:nvPr/>
            </p:nvSpPr>
            <p:spPr bwMode="auto">
              <a:xfrm>
                <a:off x="6692901" y="2108200"/>
                <a:ext cx="344488" cy="34448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49" name="Oval 64"/>
              <p:cNvSpPr>
                <a:spLocks noChangeArrowheads="1"/>
              </p:cNvSpPr>
              <p:nvPr/>
            </p:nvSpPr>
            <p:spPr bwMode="auto">
              <a:xfrm>
                <a:off x="6692901" y="2108200"/>
                <a:ext cx="344488" cy="34448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50" name="Oval 65"/>
              <p:cNvSpPr>
                <a:spLocks noChangeArrowheads="1"/>
              </p:cNvSpPr>
              <p:nvPr/>
            </p:nvSpPr>
            <p:spPr bwMode="auto">
              <a:xfrm>
                <a:off x="6735763" y="21510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51" name="Oval 66"/>
              <p:cNvSpPr>
                <a:spLocks noChangeArrowheads="1"/>
              </p:cNvSpPr>
              <p:nvPr/>
            </p:nvSpPr>
            <p:spPr bwMode="auto">
              <a:xfrm>
                <a:off x="6735763" y="21510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52" name="Oval 67"/>
              <p:cNvSpPr>
                <a:spLocks noChangeArrowheads="1"/>
              </p:cNvSpPr>
              <p:nvPr/>
            </p:nvSpPr>
            <p:spPr bwMode="auto">
              <a:xfrm>
                <a:off x="6789738" y="22050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53" name="Oval 68"/>
              <p:cNvSpPr>
                <a:spLocks noChangeArrowheads="1"/>
              </p:cNvSpPr>
              <p:nvPr/>
            </p:nvSpPr>
            <p:spPr bwMode="auto">
              <a:xfrm>
                <a:off x="6789738" y="22050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154" name="Freeform 69"/>
              <p:cNvSpPr/>
              <p:nvPr/>
            </p:nvSpPr>
            <p:spPr bwMode="auto">
              <a:xfrm>
                <a:off x="4408488" y="2876550"/>
                <a:ext cx="1673225" cy="284163"/>
              </a:xfrm>
              <a:custGeom>
                <a:avLst/>
                <a:gdLst>
                  <a:gd name="T0" fmla="*/ 1366 w 1405"/>
                  <a:gd name="T1" fmla="*/ 0 h 238"/>
                  <a:gd name="T2" fmla="*/ 568 w 1405"/>
                  <a:gd name="T3" fmla="*/ 0 h 238"/>
                  <a:gd name="T4" fmla="*/ 529 w 1405"/>
                  <a:gd name="T5" fmla="*/ 39 h 238"/>
                  <a:gd name="T6" fmla="*/ 568 w 1405"/>
                  <a:gd name="T7" fmla="*/ 78 h 238"/>
                  <a:gd name="T8" fmla="*/ 664 w 1405"/>
                  <a:gd name="T9" fmla="*/ 78 h 238"/>
                  <a:gd name="T10" fmla="*/ 664 w 1405"/>
                  <a:gd name="T11" fmla="*/ 159 h 238"/>
                  <a:gd name="T12" fmla="*/ 39 w 1405"/>
                  <a:gd name="T13" fmla="*/ 159 h 238"/>
                  <a:gd name="T14" fmla="*/ 0 w 1405"/>
                  <a:gd name="T15" fmla="*/ 199 h 238"/>
                  <a:gd name="T16" fmla="*/ 39 w 1405"/>
                  <a:gd name="T17" fmla="*/ 238 h 238"/>
                  <a:gd name="T18" fmla="*/ 837 w 1405"/>
                  <a:gd name="T19" fmla="*/ 238 h 238"/>
                  <a:gd name="T20" fmla="*/ 876 w 1405"/>
                  <a:gd name="T21" fmla="*/ 199 h 238"/>
                  <a:gd name="T22" fmla="*/ 837 w 1405"/>
                  <a:gd name="T23" fmla="*/ 159 h 238"/>
                  <a:gd name="T24" fmla="*/ 741 w 1405"/>
                  <a:gd name="T25" fmla="*/ 159 h 238"/>
                  <a:gd name="T26" fmla="*/ 741 w 1405"/>
                  <a:gd name="T27" fmla="*/ 78 h 238"/>
                  <a:gd name="T28" fmla="*/ 1366 w 1405"/>
                  <a:gd name="T29" fmla="*/ 78 h 238"/>
                  <a:gd name="T30" fmla="*/ 1405 w 1405"/>
                  <a:gd name="T31" fmla="*/ 39 h 238"/>
                  <a:gd name="T32" fmla="*/ 1366 w 1405"/>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5" h="238">
                    <a:moveTo>
                      <a:pt x="1366" y="0"/>
                    </a:moveTo>
                    <a:cubicBezTo>
                      <a:pt x="568" y="0"/>
                      <a:pt x="568" y="0"/>
                      <a:pt x="568" y="0"/>
                    </a:cubicBezTo>
                    <a:cubicBezTo>
                      <a:pt x="546" y="0"/>
                      <a:pt x="529" y="17"/>
                      <a:pt x="529" y="39"/>
                    </a:cubicBezTo>
                    <a:cubicBezTo>
                      <a:pt x="529" y="60"/>
                      <a:pt x="546" y="78"/>
                      <a:pt x="568" y="78"/>
                    </a:cubicBezTo>
                    <a:cubicBezTo>
                      <a:pt x="664" y="78"/>
                      <a:pt x="664" y="78"/>
                      <a:pt x="664" y="78"/>
                    </a:cubicBezTo>
                    <a:cubicBezTo>
                      <a:pt x="664" y="159"/>
                      <a:pt x="664" y="159"/>
                      <a:pt x="664" y="159"/>
                    </a:cubicBezTo>
                    <a:cubicBezTo>
                      <a:pt x="39" y="159"/>
                      <a:pt x="39" y="159"/>
                      <a:pt x="39" y="159"/>
                    </a:cubicBezTo>
                    <a:cubicBezTo>
                      <a:pt x="18" y="159"/>
                      <a:pt x="0" y="177"/>
                      <a:pt x="0" y="199"/>
                    </a:cubicBezTo>
                    <a:cubicBezTo>
                      <a:pt x="0" y="220"/>
                      <a:pt x="18" y="238"/>
                      <a:pt x="39" y="238"/>
                    </a:cubicBezTo>
                    <a:cubicBezTo>
                      <a:pt x="837" y="238"/>
                      <a:pt x="837" y="238"/>
                      <a:pt x="837" y="238"/>
                    </a:cubicBezTo>
                    <a:cubicBezTo>
                      <a:pt x="859" y="238"/>
                      <a:pt x="876" y="220"/>
                      <a:pt x="876" y="199"/>
                    </a:cubicBezTo>
                    <a:cubicBezTo>
                      <a:pt x="876" y="177"/>
                      <a:pt x="859" y="159"/>
                      <a:pt x="837" y="159"/>
                    </a:cubicBezTo>
                    <a:cubicBezTo>
                      <a:pt x="741" y="159"/>
                      <a:pt x="741" y="159"/>
                      <a:pt x="741" y="159"/>
                    </a:cubicBezTo>
                    <a:cubicBezTo>
                      <a:pt x="741" y="78"/>
                      <a:pt x="741" y="78"/>
                      <a:pt x="741" y="78"/>
                    </a:cubicBezTo>
                    <a:cubicBezTo>
                      <a:pt x="1366" y="78"/>
                      <a:pt x="1366" y="78"/>
                      <a:pt x="1366" y="78"/>
                    </a:cubicBezTo>
                    <a:cubicBezTo>
                      <a:pt x="1387" y="78"/>
                      <a:pt x="1405" y="60"/>
                      <a:pt x="1405" y="39"/>
                    </a:cubicBezTo>
                    <a:cubicBezTo>
                      <a:pt x="1405" y="17"/>
                      <a:pt x="1387" y="0"/>
                      <a:pt x="1366" y="0"/>
                    </a:cubicBezTo>
                    <a:close/>
                  </a:path>
                </a:pathLst>
              </a:custGeom>
              <a:noFill/>
              <a:ln w="9525"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grpSp>
        <p:grpSp>
          <p:nvGrpSpPr>
            <p:cNvPr id="155" name="组合 154"/>
            <p:cNvGrpSpPr/>
            <p:nvPr/>
          </p:nvGrpSpPr>
          <p:grpSpPr>
            <a:xfrm>
              <a:off x="4530878" y="2272465"/>
              <a:ext cx="670560" cy="2309682"/>
              <a:chOff x="5515610" y="2028625"/>
              <a:chExt cx="670560" cy="2309682"/>
            </a:xfrm>
          </p:grpSpPr>
          <p:sp>
            <p:nvSpPr>
              <p:cNvPr id="33" name="文本框 32"/>
              <p:cNvSpPr txBox="1"/>
              <p:nvPr/>
            </p:nvSpPr>
            <p:spPr>
              <a:xfrm>
                <a:off x="5573891" y="2969984"/>
                <a:ext cx="553998" cy="1368323"/>
              </a:xfrm>
              <a:prstGeom prst="rect">
                <a:avLst/>
              </a:prstGeom>
              <a:noFill/>
            </p:spPr>
            <p:txBody>
              <a:bodyPr vert="eaVert" wrap="none" rtlCol="0">
                <a:spAutoFit/>
              </a:bodyPr>
              <a:lstStyle/>
              <a:p>
                <a:r>
                  <a:rPr lang="zh-CN" altLang="en-US" sz="2400" dirty="0">
                    <a:solidFill>
                      <a:schemeClr val="tx1">
                        <a:lumMod val="75000"/>
                        <a:lumOff val="25000"/>
                      </a:schemeClr>
                    </a:solidFill>
                    <a:latin typeface="Arial"/>
                    <a:ea typeface="华文新魏"/>
                    <a:cs typeface="+mn-ea"/>
                    <a:sym typeface="Arial"/>
                  </a:rPr>
                  <a:t>教学分析</a:t>
                </a:r>
              </a:p>
            </p:txBody>
          </p:sp>
          <p:sp>
            <p:nvSpPr>
              <p:cNvPr id="34" name="文本框 33"/>
              <p:cNvSpPr txBox="1"/>
              <p:nvPr/>
            </p:nvSpPr>
            <p:spPr>
              <a:xfrm>
                <a:off x="5515610" y="2028625"/>
                <a:ext cx="670560" cy="706755"/>
              </a:xfrm>
              <a:prstGeom prst="rect">
                <a:avLst/>
              </a:prstGeom>
              <a:noFill/>
            </p:spPr>
            <p:txBody>
              <a:bodyPr wrap="square" rtlCol="0">
                <a:spAutoFit/>
              </a:bodyPr>
              <a:lstStyle/>
              <a:p>
                <a:pPr algn="ctr"/>
                <a:r>
                  <a:rPr lang="zh-CN" altLang="en-US" sz="4000" dirty="0">
                    <a:solidFill>
                      <a:schemeClr val="bg2">
                        <a:lumMod val="10000"/>
                      </a:schemeClr>
                    </a:solidFill>
                    <a:latin typeface="Arial"/>
                    <a:ea typeface="华文新魏"/>
                    <a:cs typeface="+mn-ea"/>
                    <a:sym typeface="Arial"/>
                  </a:rPr>
                  <a:t>壹</a:t>
                </a:r>
              </a:p>
            </p:txBody>
          </p:sp>
        </p:grpSp>
      </p:grpSp>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grpSp>
        <p:nvGrpSpPr>
          <p:cNvPr id="337" name="组合 336"/>
          <p:cNvGrpSpPr/>
          <p:nvPr/>
        </p:nvGrpSpPr>
        <p:grpSpPr>
          <a:xfrm>
            <a:off x="574672" y="2078877"/>
            <a:ext cx="2109823" cy="2391402"/>
            <a:chOff x="574672" y="2078877"/>
            <a:chExt cx="2109823" cy="2391402"/>
          </a:xfrm>
        </p:grpSpPr>
        <p:sp>
          <p:nvSpPr>
            <p:cNvPr id="8" name="文本框 7"/>
            <p:cNvSpPr txBox="1"/>
            <p:nvPr/>
          </p:nvSpPr>
          <p:spPr>
            <a:xfrm>
              <a:off x="2253608" y="2642735"/>
              <a:ext cx="430887" cy="1262525"/>
            </a:xfrm>
            <a:prstGeom prst="rect">
              <a:avLst/>
            </a:prstGeom>
            <a:noFill/>
          </p:spPr>
          <p:txBody>
            <a:bodyPr vert="eaVert" wrap="square" rtlCol="0">
              <a:spAutoFit/>
            </a:bodyPr>
            <a:lstStyle/>
            <a:p>
              <a:pPr algn="dist"/>
              <a:r>
                <a:rPr lang="en-US" altLang="zh-CN" sz="1600" dirty="0">
                  <a:solidFill>
                    <a:schemeClr val="tx1">
                      <a:lumMod val="50000"/>
                      <a:lumOff val="50000"/>
                    </a:schemeClr>
                  </a:solidFill>
                  <a:latin typeface="Arial"/>
                  <a:ea typeface="华文新魏"/>
                  <a:cs typeface="+mn-ea"/>
                  <a:sym typeface="Arial"/>
                </a:rPr>
                <a:t>CONTENT</a:t>
              </a:r>
              <a:endParaRPr lang="zh-CN" altLang="en-US" sz="1600" dirty="0">
                <a:solidFill>
                  <a:schemeClr val="tx1">
                    <a:lumMod val="50000"/>
                    <a:lumOff val="50000"/>
                  </a:schemeClr>
                </a:solidFill>
                <a:latin typeface="Arial"/>
                <a:ea typeface="华文新魏"/>
                <a:cs typeface="+mn-ea"/>
                <a:sym typeface="Arial"/>
              </a:endParaRPr>
            </a:p>
          </p:txBody>
        </p:sp>
        <p:sp>
          <p:nvSpPr>
            <p:cNvPr id="9" name="文本框 8"/>
            <p:cNvSpPr txBox="1"/>
            <p:nvPr/>
          </p:nvSpPr>
          <p:spPr>
            <a:xfrm>
              <a:off x="574672" y="2078877"/>
              <a:ext cx="1415772" cy="1569660"/>
            </a:xfrm>
            <a:prstGeom prst="rect">
              <a:avLst/>
            </a:prstGeom>
            <a:noFill/>
          </p:spPr>
          <p:txBody>
            <a:bodyPr wrap="none" rtlCol="0">
              <a:spAutoFit/>
            </a:bodyPr>
            <a:lstStyle>
              <a:defPPr>
                <a:defRPr lang="zh-CN"/>
              </a:defPPr>
              <a:lvl1pPr>
                <a:defRPr sz="9600">
                  <a:gradFill>
                    <a:gsLst>
                      <a:gs pos="0">
                        <a:srgbClr val="DFD2B1"/>
                      </a:gs>
                      <a:gs pos="100000">
                        <a:srgbClr val="AF936F"/>
                      </a:gs>
                    </a:gsLst>
                    <a:path path="circle">
                      <a:fillToRect l="50000" t="50000" r="50000" b="50000"/>
                    </a:path>
                    <a:tileRect/>
                  </a:gradFill>
                  <a:latin typeface="华文行楷" panose="02010800040101010101" charset="-122"/>
                  <a:ea typeface="华文行楷" panose="02010800040101010101" charset="-122"/>
                </a:defRPr>
              </a:lvl1pPr>
            </a:lstStyle>
            <a:p>
              <a:r>
                <a:rPr lang="zh-CN" altLang="en-US" dirty="0">
                  <a:solidFill>
                    <a:schemeClr val="tx1">
                      <a:lumMod val="95000"/>
                      <a:lumOff val="5000"/>
                    </a:schemeClr>
                  </a:solidFill>
                  <a:latin typeface="Arial"/>
                  <a:ea typeface="华文新魏"/>
                  <a:cs typeface="+mn-ea"/>
                  <a:sym typeface="Arial"/>
                </a:rPr>
                <a:t>目</a:t>
              </a:r>
            </a:p>
          </p:txBody>
        </p:sp>
        <p:sp>
          <p:nvSpPr>
            <p:cNvPr id="10" name="文本框 9"/>
            <p:cNvSpPr txBox="1"/>
            <p:nvPr/>
          </p:nvSpPr>
          <p:spPr>
            <a:xfrm>
              <a:off x="1245595" y="2900619"/>
              <a:ext cx="1415772" cy="1569660"/>
            </a:xfrm>
            <a:prstGeom prst="rect">
              <a:avLst/>
            </a:prstGeom>
            <a:noFill/>
          </p:spPr>
          <p:txBody>
            <a:bodyPr wrap="none" rtlCol="0">
              <a:spAutoFit/>
            </a:bodyPr>
            <a:lstStyle/>
            <a:p>
              <a:r>
                <a:rPr lang="zh-CN" altLang="en-US" sz="9600" dirty="0">
                  <a:solidFill>
                    <a:schemeClr val="tx1">
                      <a:lumMod val="95000"/>
                      <a:lumOff val="5000"/>
                    </a:schemeClr>
                  </a:solidFill>
                  <a:latin typeface="Arial"/>
                  <a:ea typeface="华文新魏"/>
                  <a:cs typeface="+mn-ea"/>
                  <a:sym typeface="Arial"/>
                </a:rPr>
                <a:t>录</a:t>
              </a:r>
            </a:p>
          </p:txBody>
        </p:sp>
      </p:grpSp>
      <p:pic>
        <p:nvPicPr>
          <p:cNvPr id="13" name="图片 1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72958" y="2078877"/>
            <a:ext cx="1030236" cy="730787"/>
          </a:xfrm>
          <a:prstGeom prst="rect">
            <a:avLst/>
          </a:prstGeom>
        </p:spPr>
      </p:pic>
      <p:pic>
        <p:nvPicPr>
          <p:cNvPr id="14" name="图片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862" y="4387476"/>
            <a:ext cx="1039572" cy="6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73561" y="3630365"/>
            <a:ext cx="1001483" cy="5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0" y="-18981"/>
            <a:ext cx="2679701" cy="2365737"/>
          </a:xfrm>
          <a:prstGeom prst="rect">
            <a:avLst/>
          </a:prstGeom>
        </p:spPr>
      </p:pic>
      <p:grpSp>
        <p:nvGrpSpPr>
          <p:cNvPr id="341" name="组合 340"/>
          <p:cNvGrpSpPr/>
          <p:nvPr/>
        </p:nvGrpSpPr>
        <p:grpSpPr>
          <a:xfrm>
            <a:off x="7681283" y="1580693"/>
            <a:ext cx="1801749" cy="3746179"/>
            <a:chOff x="7681283" y="1580693"/>
            <a:chExt cx="1801749" cy="3746179"/>
          </a:xfrm>
        </p:grpSpPr>
        <p:grpSp>
          <p:nvGrpSpPr>
            <p:cNvPr id="218" name="组合 217"/>
            <p:cNvGrpSpPr/>
            <p:nvPr/>
          </p:nvGrpSpPr>
          <p:grpSpPr>
            <a:xfrm>
              <a:off x="7681283" y="1580693"/>
              <a:ext cx="1801749" cy="3746179"/>
              <a:chOff x="4408488" y="654050"/>
              <a:chExt cx="2746376" cy="5710238"/>
            </a:xfrm>
          </p:grpSpPr>
          <p:sp>
            <p:nvSpPr>
              <p:cNvPr id="219" name="Freeform 5"/>
              <p:cNvSpPr/>
              <p:nvPr/>
            </p:nvSpPr>
            <p:spPr bwMode="auto">
              <a:xfrm>
                <a:off x="6769101" y="1474788"/>
                <a:ext cx="276225" cy="150813"/>
              </a:xfrm>
              <a:custGeom>
                <a:avLst/>
                <a:gdLst>
                  <a:gd name="T0" fmla="*/ 233 w 233"/>
                  <a:gd name="T1" fmla="*/ 126 h 126"/>
                  <a:gd name="T2" fmla="*/ 183 w 233"/>
                  <a:gd name="T3" fmla="*/ 113 h 126"/>
                  <a:gd name="T4" fmla="*/ 183 w 233"/>
                  <a:gd name="T5" fmla="*/ 92 h 126"/>
                  <a:gd name="T6" fmla="*/ 151 w 233"/>
                  <a:gd name="T7" fmla="*/ 98 h 126"/>
                  <a:gd name="T8" fmla="*/ 152 w 233"/>
                  <a:gd name="T9" fmla="*/ 95 h 126"/>
                  <a:gd name="T10" fmla="*/ 104 w 233"/>
                  <a:gd name="T11" fmla="*/ 69 h 126"/>
                  <a:gd name="T12" fmla="*/ 0 w 233"/>
                  <a:gd name="T13" fmla="*/ 0 h 126"/>
                  <a:gd name="T14" fmla="*/ 233 w 233"/>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26">
                    <a:moveTo>
                      <a:pt x="233" y="126"/>
                    </a:moveTo>
                    <a:cubicBezTo>
                      <a:pt x="216" y="122"/>
                      <a:pt x="199" y="117"/>
                      <a:pt x="183" y="113"/>
                    </a:cubicBezTo>
                    <a:cubicBezTo>
                      <a:pt x="183" y="92"/>
                      <a:pt x="183" y="92"/>
                      <a:pt x="183" y="92"/>
                    </a:cubicBezTo>
                    <a:cubicBezTo>
                      <a:pt x="183" y="92"/>
                      <a:pt x="171" y="94"/>
                      <a:pt x="151" y="98"/>
                    </a:cubicBezTo>
                    <a:cubicBezTo>
                      <a:pt x="152" y="95"/>
                      <a:pt x="152" y="95"/>
                      <a:pt x="152" y="95"/>
                    </a:cubicBezTo>
                    <a:cubicBezTo>
                      <a:pt x="104" y="69"/>
                      <a:pt x="104" y="69"/>
                      <a:pt x="104" y="69"/>
                    </a:cubicBezTo>
                    <a:cubicBezTo>
                      <a:pt x="0" y="0"/>
                      <a:pt x="0" y="0"/>
                      <a:pt x="0" y="0"/>
                    </a:cubicBezTo>
                    <a:cubicBezTo>
                      <a:pt x="84" y="29"/>
                      <a:pt x="198" y="10"/>
                      <a:pt x="233" y="12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0" name="Freeform 6"/>
              <p:cNvSpPr/>
              <p:nvPr/>
            </p:nvSpPr>
            <p:spPr bwMode="auto">
              <a:xfrm>
                <a:off x="6945313" y="1584325"/>
                <a:ext cx="41275" cy="25400"/>
              </a:xfrm>
              <a:custGeom>
                <a:avLst/>
                <a:gdLst>
                  <a:gd name="T0" fmla="*/ 34 w 34"/>
                  <a:gd name="T1" fmla="*/ 0 h 21"/>
                  <a:gd name="T2" fmla="*/ 34 w 34"/>
                  <a:gd name="T3" fmla="*/ 21 h 21"/>
                  <a:gd name="T4" fmla="*/ 0 w 34"/>
                  <a:gd name="T5" fmla="*/ 13 h 21"/>
                  <a:gd name="T6" fmla="*/ 2 w 34"/>
                  <a:gd name="T7" fmla="*/ 6 h 21"/>
                  <a:gd name="T8" fmla="*/ 34 w 34"/>
                  <a:gd name="T9" fmla="*/ 0 h 21"/>
                </a:gdLst>
                <a:ahLst/>
                <a:cxnLst>
                  <a:cxn ang="0">
                    <a:pos x="T0" y="T1"/>
                  </a:cxn>
                  <a:cxn ang="0">
                    <a:pos x="T2" y="T3"/>
                  </a:cxn>
                  <a:cxn ang="0">
                    <a:pos x="T4" y="T5"/>
                  </a:cxn>
                  <a:cxn ang="0">
                    <a:pos x="T6" y="T7"/>
                  </a:cxn>
                  <a:cxn ang="0">
                    <a:pos x="T8" y="T9"/>
                  </a:cxn>
                </a:cxnLst>
                <a:rect l="0" t="0" r="r" b="b"/>
                <a:pathLst>
                  <a:path w="34" h="21">
                    <a:moveTo>
                      <a:pt x="34" y="0"/>
                    </a:moveTo>
                    <a:cubicBezTo>
                      <a:pt x="34" y="21"/>
                      <a:pt x="34" y="21"/>
                      <a:pt x="34" y="21"/>
                    </a:cubicBezTo>
                    <a:cubicBezTo>
                      <a:pt x="22" y="19"/>
                      <a:pt x="11" y="16"/>
                      <a:pt x="0" y="13"/>
                    </a:cubicBezTo>
                    <a:cubicBezTo>
                      <a:pt x="2" y="6"/>
                      <a:pt x="2" y="6"/>
                      <a:pt x="2" y="6"/>
                    </a:cubicBezTo>
                    <a:cubicBezTo>
                      <a:pt x="22" y="2"/>
                      <a:pt x="34" y="0"/>
                      <a:pt x="3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1" name="Freeform 7"/>
              <p:cNvSpPr/>
              <p:nvPr/>
            </p:nvSpPr>
            <p:spPr bwMode="auto">
              <a:xfrm>
                <a:off x="6754813" y="5392738"/>
                <a:ext cx="290513" cy="153988"/>
              </a:xfrm>
              <a:custGeom>
                <a:avLst/>
                <a:gdLst>
                  <a:gd name="T0" fmla="*/ 167 w 245"/>
                  <a:gd name="T1" fmla="*/ 19 h 130"/>
                  <a:gd name="T2" fmla="*/ 245 w 245"/>
                  <a:gd name="T3" fmla="*/ 0 h 130"/>
                  <a:gd name="T4" fmla="*/ 0 w 245"/>
                  <a:gd name="T5" fmla="*/ 130 h 130"/>
                  <a:gd name="T6" fmla="*/ 121 w 245"/>
                  <a:gd name="T7" fmla="*/ 50 h 130"/>
                  <a:gd name="T8" fmla="*/ 168 w 245"/>
                  <a:gd name="T9" fmla="*/ 24 h 130"/>
                  <a:gd name="T10" fmla="*/ 167 w 245"/>
                  <a:gd name="T11" fmla="*/ 19 h 130"/>
                </a:gdLst>
                <a:ahLst/>
                <a:cxnLst>
                  <a:cxn ang="0">
                    <a:pos x="T0" y="T1"/>
                  </a:cxn>
                  <a:cxn ang="0">
                    <a:pos x="T2" y="T3"/>
                  </a:cxn>
                  <a:cxn ang="0">
                    <a:pos x="T4" y="T5"/>
                  </a:cxn>
                  <a:cxn ang="0">
                    <a:pos x="T6" y="T7"/>
                  </a:cxn>
                  <a:cxn ang="0">
                    <a:pos x="T8" y="T9"/>
                  </a:cxn>
                  <a:cxn ang="0">
                    <a:pos x="T10" y="T11"/>
                  </a:cxn>
                </a:cxnLst>
                <a:rect l="0" t="0" r="r" b="b"/>
                <a:pathLst>
                  <a:path w="245" h="130">
                    <a:moveTo>
                      <a:pt x="167" y="19"/>
                    </a:moveTo>
                    <a:cubicBezTo>
                      <a:pt x="192" y="13"/>
                      <a:pt x="218" y="7"/>
                      <a:pt x="245" y="0"/>
                    </a:cubicBezTo>
                    <a:cubicBezTo>
                      <a:pt x="209" y="121"/>
                      <a:pt x="86" y="95"/>
                      <a:pt x="0" y="130"/>
                    </a:cubicBezTo>
                    <a:cubicBezTo>
                      <a:pt x="121" y="50"/>
                      <a:pt x="121" y="50"/>
                      <a:pt x="121" y="50"/>
                    </a:cubicBezTo>
                    <a:cubicBezTo>
                      <a:pt x="168" y="24"/>
                      <a:pt x="168" y="24"/>
                      <a:pt x="168" y="24"/>
                    </a:cubicBezTo>
                    <a:lnTo>
                      <a:pt x="167" y="19"/>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2" name="Freeform 8"/>
              <p:cNvSpPr/>
              <p:nvPr/>
            </p:nvSpPr>
            <p:spPr bwMode="auto">
              <a:xfrm>
                <a:off x="6356351" y="5414963"/>
                <a:ext cx="598488" cy="576263"/>
              </a:xfrm>
              <a:custGeom>
                <a:avLst/>
                <a:gdLst>
                  <a:gd name="T0" fmla="*/ 502 w 503"/>
                  <a:gd name="T1" fmla="*/ 0 h 484"/>
                  <a:gd name="T2" fmla="*/ 503 w 503"/>
                  <a:gd name="T3" fmla="*/ 5 h 484"/>
                  <a:gd name="T4" fmla="*/ 456 w 503"/>
                  <a:gd name="T5" fmla="*/ 31 h 484"/>
                  <a:gd name="T6" fmla="*/ 335 w 503"/>
                  <a:gd name="T7" fmla="*/ 111 h 484"/>
                  <a:gd name="T8" fmla="*/ 289 w 503"/>
                  <a:gd name="T9" fmla="*/ 142 h 484"/>
                  <a:gd name="T10" fmla="*/ 287 w 503"/>
                  <a:gd name="T11" fmla="*/ 143 h 484"/>
                  <a:gd name="T12" fmla="*/ 236 w 503"/>
                  <a:gd name="T13" fmla="*/ 197 h 484"/>
                  <a:gd name="T14" fmla="*/ 171 w 503"/>
                  <a:gd name="T15" fmla="*/ 272 h 484"/>
                  <a:gd name="T16" fmla="*/ 109 w 503"/>
                  <a:gd name="T17" fmla="*/ 452 h 484"/>
                  <a:gd name="T18" fmla="*/ 37 w 503"/>
                  <a:gd name="T19" fmla="*/ 484 h 484"/>
                  <a:gd name="T20" fmla="*/ 72 w 503"/>
                  <a:gd name="T21" fmla="*/ 371 h 484"/>
                  <a:gd name="T22" fmla="*/ 8 w 503"/>
                  <a:gd name="T23" fmla="*/ 375 h 484"/>
                  <a:gd name="T24" fmla="*/ 121 w 503"/>
                  <a:gd name="T25" fmla="*/ 291 h 484"/>
                  <a:gd name="T26" fmla="*/ 385 w 503"/>
                  <a:gd name="T27" fmla="*/ 30 h 484"/>
                  <a:gd name="T28" fmla="*/ 502 w 503"/>
                  <a:gd name="T2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484">
                    <a:moveTo>
                      <a:pt x="502" y="0"/>
                    </a:moveTo>
                    <a:cubicBezTo>
                      <a:pt x="503" y="5"/>
                      <a:pt x="503" y="5"/>
                      <a:pt x="503" y="5"/>
                    </a:cubicBezTo>
                    <a:cubicBezTo>
                      <a:pt x="456" y="31"/>
                      <a:pt x="456" y="31"/>
                      <a:pt x="456" y="31"/>
                    </a:cubicBezTo>
                    <a:cubicBezTo>
                      <a:pt x="335" y="111"/>
                      <a:pt x="335" y="111"/>
                      <a:pt x="335" y="111"/>
                    </a:cubicBezTo>
                    <a:cubicBezTo>
                      <a:pt x="318" y="118"/>
                      <a:pt x="302" y="128"/>
                      <a:pt x="289" y="142"/>
                    </a:cubicBezTo>
                    <a:cubicBezTo>
                      <a:pt x="287" y="143"/>
                      <a:pt x="287" y="143"/>
                      <a:pt x="287" y="143"/>
                    </a:cubicBezTo>
                    <a:cubicBezTo>
                      <a:pt x="236" y="197"/>
                      <a:pt x="236" y="197"/>
                      <a:pt x="236" y="197"/>
                    </a:cubicBezTo>
                    <a:cubicBezTo>
                      <a:pt x="171" y="272"/>
                      <a:pt x="171" y="272"/>
                      <a:pt x="171" y="272"/>
                    </a:cubicBezTo>
                    <a:cubicBezTo>
                      <a:pt x="109" y="452"/>
                      <a:pt x="109" y="452"/>
                      <a:pt x="109" y="452"/>
                    </a:cubicBezTo>
                    <a:cubicBezTo>
                      <a:pt x="37" y="484"/>
                      <a:pt x="37" y="484"/>
                      <a:pt x="37" y="484"/>
                    </a:cubicBezTo>
                    <a:cubicBezTo>
                      <a:pt x="78" y="439"/>
                      <a:pt x="96" y="387"/>
                      <a:pt x="72" y="371"/>
                    </a:cubicBezTo>
                    <a:cubicBezTo>
                      <a:pt x="58" y="362"/>
                      <a:pt x="30" y="373"/>
                      <a:pt x="8" y="375"/>
                    </a:cubicBezTo>
                    <a:cubicBezTo>
                      <a:pt x="0" y="292"/>
                      <a:pt x="16" y="280"/>
                      <a:pt x="121" y="291"/>
                    </a:cubicBezTo>
                    <a:cubicBezTo>
                      <a:pt x="163" y="151"/>
                      <a:pt x="249" y="66"/>
                      <a:pt x="385" y="30"/>
                    </a:cubicBezTo>
                    <a:cubicBezTo>
                      <a:pt x="423" y="19"/>
                      <a:pt x="462" y="10"/>
                      <a:pt x="502" y="0"/>
                    </a:cubicBezTo>
                  </a:path>
                </a:pathLst>
              </a:custGeom>
              <a:solidFill>
                <a:schemeClr val="accent1">
                  <a:lumMod val="50000"/>
                </a:schemeClr>
              </a:solidFill>
              <a:ln w="6350">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3" name="Freeform 9"/>
              <p:cNvSpPr/>
              <p:nvPr/>
            </p:nvSpPr>
            <p:spPr bwMode="auto">
              <a:xfrm>
                <a:off x="6356351" y="1017588"/>
                <a:ext cx="593725" cy="577850"/>
              </a:xfrm>
              <a:custGeom>
                <a:avLst/>
                <a:gdLst>
                  <a:gd name="T0" fmla="*/ 499 w 499"/>
                  <a:gd name="T1" fmla="*/ 480 h 486"/>
                  <a:gd name="T2" fmla="*/ 498 w 499"/>
                  <a:gd name="T3" fmla="*/ 483 h 486"/>
                  <a:gd name="T4" fmla="*/ 480 w 499"/>
                  <a:gd name="T5" fmla="*/ 486 h 486"/>
                  <a:gd name="T6" fmla="*/ 385 w 499"/>
                  <a:gd name="T7" fmla="*/ 462 h 486"/>
                  <a:gd name="T8" fmla="*/ 121 w 499"/>
                  <a:gd name="T9" fmla="*/ 201 h 486"/>
                  <a:gd name="T10" fmla="*/ 8 w 499"/>
                  <a:gd name="T11" fmla="*/ 117 h 486"/>
                  <a:gd name="T12" fmla="*/ 72 w 499"/>
                  <a:gd name="T13" fmla="*/ 121 h 486"/>
                  <a:gd name="T14" fmla="*/ 29 w 499"/>
                  <a:gd name="T15" fmla="*/ 0 h 486"/>
                  <a:gd name="T16" fmla="*/ 105 w 499"/>
                  <a:gd name="T17" fmla="*/ 34 h 486"/>
                  <a:gd name="T18" fmla="*/ 166 w 499"/>
                  <a:gd name="T19" fmla="*/ 213 h 486"/>
                  <a:gd name="T20" fmla="*/ 232 w 499"/>
                  <a:gd name="T21" fmla="*/ 289 h 486"/>
                  <a:gd name="T22" fmla="*/ 282 w 499"/>
                  <a:gd name="T23" fmla="*/ 342 h 486"/>
                  <a:gd name="T24" fmla="*/ 347 w 499"/>
                  <a:gd name="T25" fmla="*/ 385 h 486"/>
                  <a:gd name="T26" fmla="*/ 451 w 499"/>
                  <a:gd name="T27" fmla="*/ 454 h 486"/>
                  <a:gd name="T28" fmla="*/ 499 w 499"/>
                  <a:gd name="T29" fmla="*/ 48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486">
                    <a:moveTo>
                      <a:pt x="499" y="480"/>
                    </a:moveTo>
                    <a:cubicBezTo>
                      <a:pt x="498" y="483"/>
                      <a:pt x="498" y="483"/>
                      <a:pt x="498" y="483"/>
                    </a:cubicBezTo>
                    <a:cubicBezTo>
                      <a:pt x="492" y="484"/>
                      <a:pt x="486" y="485"/>
                      <a:pt x="480" y="486"/>
                    </a:cubicBezTo>
                    <a:cubicBezTo>
                      <a:pt x="448" y="478"/>
                      <a:pt x="416" y="471"/>
                      <a:pt x="385" y="462"/>
                    </a:cubicBezTo>
                    <a:cubicBezTo>
                      <a:pt x="249" y="426"/>
                      <a:pt x="163" y="341"/>
                      <a:pt x="121" y="201"/>
                    </a:cubicBezTo>
                    <a:cubicBezTo>
                      <a:pt x="16" y="212"/>
                      <a:pt x="0" y="200"/>
                      <a:pt x="8" y="117"/>
                    </a:cubicBezTo>
                    <a:cubicBezTo>
                      <a:pt x="30" y="119"/>
                      <a:pt x="58" y="130"/>
                      <a:pt x="72" y="121"/>
                    </a:cubicBezTo>
                    <a:cubicBezTo>
                      <a:pt x="98" y="104"/>
                      <a:pt x="76" y="47"/>
                      <a:pt x="29" y="0"/>
                    </a:cubicBezTo>
                    <a:cubicBezTo>
                      <a:pt x="105" y="34"/>
                      <a:pt x="105" y="34"/>
                      <a:pt x="105" y="34"/>
                    </a:cubicBezTo>
                    <a:cubicBezTo>
                      <a:pt x="166" y="213"/>
                      <a:pt x="166" y="213"/>
                      <a:pt x="166" y="213"/>
                    </a:cubicBezTo>
                    <a:cubicBezTo>
                      <a:pt x="232" y="289"/>
                      <a:pt x="232" y="289"/>
                      <a:pt x="232" y="289"/>
                    </a:cubicBezTo>
                    <a:cubicBezTo>
                      <a:pt x="282" y="342"/>
                      <a:pt x="282" y="342"/>
                      <a:pt x="282" y="342"/>
                    </a:cubicBezTo>
                    <a:cubicBezTo>
                      <a:pt x="299" y="364"/>
                      <a:pt x="322" y="376"/>
                      <a:pt x="347" y="385"/>
                    </a:cubicBezTo>
                    <a:cubicBezTo>
                      <a:pt x="451" y="454"/>
                      <a:pt x="451" y="454"/>
                      <a:pt x="451" y="454"/>
                    </a:cubicBezTo>
                    <a:lnTo>
                      <a:pt x="499" y="48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4" name="Freeform 10"/>
              <p:cNvSpPr/>
              <p:nvPr/>
            </p:nvSpPr>
            <p:spPr bwMode="auto">
              <a:xfrm>
                <a:off x="6926263" y="1592263"/>
                <a:ext cx="22225" cy="7938"/>
              </a:xfrm>
              <a:custGeom>
                <a:avLst/>
                <a:gdLst>
                  <a:gd name="T0" fmla="*/ 18 w 18"/>
                  <a:gd name="T1" fmla="*/ 0 h 7"/>
                  <a:gd name="T2" fmla="*/ 16 w 18"/>
                  <a:gd name="T3" fmla="*/ 7 h 7"/>
                  <a:gd name="T4" fmla="*/ 0 w 18"/>
                  <a:gd name="T5" fmla="*/ 3 h 7"/>
                  <a:gd name="T6" fmla="*/ 18 w 18"/>
                  <a:gd name="T7" fmla="*/ 0 h 7"/>
                </a:gdLst>
                <a:ahLst/>
                <a:cxnLst>
                  <a:cxn ang="0">
                    <a:pos x="T0" y="T1"/>
                  </a:cxn>
                  <a:cxn ang="0">
                    <a:pos x="T2" y="T3"/>
                  </a:cxn>
                  <a:cxn ang="0">
                    <a:pos x="T4" y="T5"/>
                  </a:cxn>
                  <a:cxn ang="0">
                    <a:pos x="T6" y="T7"/>
                  </a:cxn>
                </a:cxnLst>
                <a:rect l="0" t="0" r="r" b="b"/>
                <a:pathLst>
                  <a:path w="18" h="7">
                    <a:moveTo>
                      <a:pt x="18" y="0"/>
                    </a:moveTo>
                    <a:cubicBezTo>
                      <a:pt x="16" y="7"/>
                      <a:pt x="16" y="7"/>
                      <a:pt x="16" y="7"/>
                    </a:cubicBezTo>
                    <a:cubicBezTo>
                      <a:pt x="10" y="6"/>
                      <a:pt x="5" y="5"/>
                      <a:pt x="0" y="3"/>
                    </a:cubicBezTo>
                    <a:cubicBezTo>
                      <a:pt x="6" y="2"/>
                      <a:pt x="12" y="1"/>
                      <a:pt x="18" y="0"/>
                    </a:cubicBezTo>
                  </a:path>
                </a:pathLst>
              </a:custGeom>
              <a:solidFill>
                <a:schemeClr val="accent1">
                  <a:lumMod val="25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5" name="Freeform 11"/>
              <p:cNvSpPr/>
              <p:nvPr/>
            </p:nvSpPr>
            <p:spPr bwMode="auto">
              <a:xfrm>
                <a:off x="6691313" y="1423988"/>
                <a:ext cx="77788" cy="50800"/>
              </a:xfrm>
              <a:custGeom>
                <a:avLst/>
                <a:gdLst>
                  <a:gd name="T0" fmla="*/ 0 w 65"/>
                  <a:gd name="T1" fmla="*/ 0 h 43"/>
                  <a:gd name="T2" fmla="*/ 65 w 65"/>
                  <a:gd name="T3" fmla="*/ 43 h 43"/>
                  <a:gd name="T4" fmla="*/ 0 w 65"/>
                  <a:gd name="T5" fmla="*/ 0 h 43"/>
                </a:gdLst>
                <a:ahLst/>
                <a:cxnLst>
                  <a:cxn ang="0">
                    <a:pos x="T0" y="T1"/>
                  </a:cxn>
                  <a:cxn ang="0">
                    <a:pos x="T2" y="T3"/>
                  </a:cxn>
                  <a:cxn ang="0">
                    <a:pos x="T4" y="T5"/>
                  </a:cxn>
                </a:cxnLst>
                <a:rect l="0" t="0" r="r" b="b"/>
                <a:pathLst>
                  <a:path w="65" h="43">
                    <a:moveTo>
                      <a:pt x="0" y="0"/>
                    </a:moveTo>
                    <a:cubicBezTo>
                      <a:pt x="65" y="43"/>
                      <a:pt x="65" y="43"/>
                      <a:pt x="65" y="43"/>
                    </a:cubicBezTo>
                    <a:cubicBezTo>
                      <a:pt x="40" y="34"/>
                      <a:pt x="17" y="22"/>
                      <a:pt x="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6" name="Freeform 12"/>
              <p:cNvSpPr/>
              <p:nvPr/>
            </p:nvSpPr>
            <p:spPr bwMode="auto">
              <a:xfrm>
                <a:off x="6699251" y="5546725"/>
                <a:ext cx="55563" cy="38100"/>
              </a:xfrm>
              <a:custGeom>
                <a:avLst/>
                <a:gdLst>
                  <a:gd name="T0" fmla="*/ 46 w 46"/>
                  <a:gd name="T1" fmla="*/ 0 h 31"/>
                  <a:gd name="T2" fmla="*/ 0 w 46"/>
                  <a:gd name="T3" fmla="*/ 31 h 31"/>
                  <a:gd name="T4" fmla="*/ 46 w 46"/>
                  <a:gd name="T5" fmla="*/ 0 h 31"/>
                </a:gdLst>
                <a:ahLst/>
                <a:cxnLst>
                  <a:cxn ang="0">
                    <a:pos x="T0" y="T1"/>
                  </a:cxn>
                  <a:cxn ang="0">
                    <a:pos x="T2" y="T3"/>
                  </a:cxn>
                  <a:cxn ang="0">
                    <a:pos x="T4" y="T5"/>
                  </a:cxn>
                </a:cxnLst>
                <a:rect l="0" t="0" r="r" b="b"/>
                <a:pathLst>
                  <a:path w="46" h="31">
                    <a:moveTo>
                      <a:pt x="46" y="0"/>
                    </a:moveTo>
                    <a:cubicBezTo>
                      <a:pt x="0" y="31"/>
                      <a:pt x="0" y="31"/>
                      <a:pt x="0" y="31"/>
                    </a:cubicBezTo>
                    <a:cubicBezTo>
                      <a:pt x="13" y="17"/>
                      <a:pt x="29" y="7"/>
                      <a:pt x="46" y="0"/>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7" name="Freeform 13"/>
              <p:cNvSpPr/>
              <p:nvPr/>
            </p:nvSpPr>
            <p:spPr bwMode="auto">
              <a:xfrm>
                <a:off x="5875338" y="779463"/>
                <a:ext cx="919163" cy="644525"/>
              </a:xfrm>
              <a:custGeom>
                <a:avLst/>
                <a:gdLst>
                  <a:gd name="T0" fmla="*/ 693 w 772"/>
                  <a:gd name="T1" fmla="*/ 386 h 541"/>
                  <a:gd name="T2" fmla="*/ 685 w 772"/>
                  <a:gd name="T3" fmla="*/ 541 h 541"/>
                  <a:gd name="T4" fmla="*/ 635 w 772"/>
                  <a:gd name="T5" fmla="*/ 488 h 541"/>
                  <a:gd name="T6" fmla="*/ 569 w 772"/>
                  <a:gd name="T7" fmla="*/ 412 h 541"/>
                  <a:gd name="T8" fmla="*/ 508 w 772"/>
                  <a:gd name="T9" fmla="*/ 233 h 541"/>
                  <a:gd name="T10" fmla="*/ 432 w 772"/>
                  <a:gd name="T11" fmla="*/ 199 h 541"/>
                  <a:gd name="T12" fmla="*/ 337 w 772"/>
                  <a:gd name="T13" fmla="*/ 87 h 541"/>
                  <a:gd name="T14" fmla="*/ 329 w 772"/>
                  <a:gd name="T15" fmla="*/ 77 h 541"/>
                  <a:gd name="T16" fmla="*/ 326 w 772"/>
                  <a:gd name="T17" fmla="*/ 80 h 541"/>
                  <a:gd name="T18" fmla="*/ 287 w 772"/>
                  <a:gd name="T19" fmla="*/ 52 h 541"/>
                  <a:gd name="T20" fmla="*/ 187 w 772"/>
                  <a:gd name="T21" fmla="*/ 119 h 541"/>
                  <a:gd name="T22" fmla="*/ 62 w 772"/>
                  <a:gd name="T23" fmla="*/ 42 h 541"/>
                  <a:gd name="T24" fmla="*/ 0 w 772"/>
                  <a:gd name="T25" fmla="*/ 87 h 541"/>
                  <a:gd name="T26" fmla="*/ 6 w 772"/>
                  <a:gd name="T27" fmla="*/ 82 h 541"/>
                  <a:gd name="T28" fmla="*/ 175 w 772"/>
                  <a:gd name="T29" fmla="*/ 70 h 541"/>
                  <a:gd name="T30" fmla="*/ 200 w 772"/>
                  <a:gd name="T31" fmla="*/ 86 h 541"/>
                  <a:gd name="T32" fmla="*/ 255 w 772"/>
                  <a:gd name="T33" fmla="*/ 43 h 541"/>
                  <a:gd name="T34" fmla="*/ 379 w 772"/>
                  <a:gd name="T35" fmla="*/ 72 h 541"/>
                  <a:gd name="T36" fmla="*/ 400 w 772"/>
                  <a:gd name="T37" fmla="*/ 106 h 541"/>
                  <a:gd name="T38" fmla="*/ 587 w 772"/>
                  <a:gd name="T39" fmla="*/ 365 h 541"/>
                  <a:gd name="T40" fmla="*/ 598 w 772"/>
                  <a:gd name="T41" fmla="*/ 397 h 541"/>
                  <a:gd name="T42" fmla="*/ 669 w 772"/>
                  <a:gd name="T43" fmla="*/ 461 h 541"/>
                  <a:gd name="T44" fmla="*/ 693 w 772"/>
                  <a:gd name="T45"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2" h="541">
                    <a:moveTo>
                      <a:pt x="693" y="386"/>
                    </a:moveTo>
                    <a:cubicBezTo>
                      <a:pt x="771" y="417"/>
                      <a:pt x="772" y="458"/>
                      <a:pt x="685" y="541"/>
                    </a:cubicBezTo>
                    <a:cubicBezTo>
                      <a:pt x="635" y="488"/>
                      <a:pt x="635" y="488"/>
                      <a:pt x="635" y="488"/>
                    </a:cubicBezTo>
                    <a:cubicBezTo>
                      <a:pt x="569" y="412"/>
                      <a:pt x="569" y="412"/>
                      <a:pt x="569" y="412"/>
                    </a:cubicBezTo>
                    <a:cubicBezTo>
                      <a:pt x="508" y="233"/>
                      <a:pt x="508" y="233"/>
                      <a:pt x="508" y="233"/>
                    </a:cubicBezTo>
                    <a:cubicBezTo>
                      <a:pt x="432" y="199"/>
                      <a:pt x="432" y="199"/>
                      <a:pt x="432" y="199"/>
                    </a:cubicBezTo>
                    <a:cubicBezTo>
                      <a:pt x="337" y="87"/>
                      <a:pt x="337" y="87"/>
                      <a:pt x="337" y="87"/>
                    </a:cubicBezTo>
                    <a:cubicBezTo>
                      <a:pt x="335" y="84"/>
                      <a:pt x="332" y="80"/>
                      <a:pt x="329" y="77"/>
                    </a:cubicBezTo>
                    <a:cubicBezTo>
                      <a:pt x="328" y="78"/>
                      <a:pt x="327" y="79"/>
                      <a:pt x="326" y="80"/>
                    </a:cubicBezTo>
                    <a:cubicBezTo>
                      <a:pt x="287" y="52"/>
                      <a:pt x="287" y="52"/>
                      <a:pt x="287" y="52"/>
                    </a:cubicBezTo>
                    <a:cubicBezTo>
                      <a:pt x="187" y="119"/>
                      <a:pt x="187" y="119"/>
                      <a:pt x="187" y="119"/>
                    </a:cubicBezTo>
                    <a:cubicBezTo>
                      <a:pt x="62" y="42"/>
                      <a:pt x="62" y="42"/>
                      <a:pt x="62" y="42"/>
                    </a:cubicBezTo>
                    <a:cubicBezTo>
                      <a:pt x="0" y="87"/>
                      <a:pt x="0" y="87"/>
                      <a:pt x="0" y="87"/>
                    </a:cubicBezTo>
                    <a:cubicBezTo>
                      <a:pt x="2" y="85"/>
                      <a:pt x="4" y="84"/>
                      <a:pt x="6" y="82"/>
                    </a:cubicBezTo>
                    <a:cubicBezTo>
                      <a:pt x="77" y="1"/>
                      <a:pt x="93" y="0"/>
                      <a:pt x="175" y="70"/>
                    </a:cubicBezTo>
                    <a:cubicBezTo>
                      <a:pt x="181" y="76"/>
                      <a:pt x="190" y="80"/>
                      <a:pt x="200" y="86"/>
                    </a:cubicBezTo>
                    <a:cubicBezTo>
                      <a:pt x="219" y="71"/>
                      <a:pt x="236" y="57"/>
                      <a:pt x="255" y="43"/>
                    </a:cubicBezTo>
                    <a:cubicBezTo>
                      <a:pt x="310" y="4"/>
                      <a:pt x="346" y="13"/>
                      <a:pt x="379" y="72"/>
                    </a:cubicBezTo>
                    <a:cubicBezTo>
                      <a:pt x="386" y="84"/>
                      <a:pt x="391" y="103"/>
                      <a:pt x="400" y="106"/>
                    </a:cubicBezTo>
                    <a:cubicBezTo>
                      <a:pt x="531" y="144"/>
                      <a:pt x="545" y="264"/>
                      <a:pt x="587" y="365"/>
                    </a:cubicBezTo>
                    <a:cubicBezTo>
                      <a:pt x="591" y="376"/>
                      <a:pt x="591" y="390"/>
                      <a:pt x="598" y="397"/>
                    </a:cubicBezTo>
                    <a:cubicBezTo>
                      <a:pt x="621" y="420"/>
                      <a:pt x="645" y="440"/>
                      <a:pt x="669" y="461"/>
                    </a:cubicBezTo>
                    <a:cubicBezTo>
                      <a:pt x="677" y="436"/>
                      <a:pt x="685" y="411"/>
                      <a:pt x="693" y="38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8" name="Freeform 14"/>
              <p:cNvSpPr/>
              <p:nvPr/>
            </p:nvSpPr>
            <p:spPr bwMode="auto">
              <a:xfrm>
                <a:off x="5865813" y="5584825"/>
                <a:ext cx="928688" cy="652463"/>
              </a:xfrm>
              <a:custGeom>
                <a:avLst/>
                <a:gdLst>
                  <a:gd name="T0" fmla="*/ 693 w 780"/>
                  <a:gd name="T1" fmla="*/ 8 h 549"/>
                  <a:gd name="T2" fmla="*/ 701 w 780"/>
                  <a:gd name="T3" fmla="*/ 163 h 549"/>
                  <a:gd name="T4" fmla="*/ 677 w 780"/>
                  <a:gd name="T5" fmla="*/ 88 h 549"/>
                  <a:gd name="T6" fmla="*/ 606 w 780"/>
                  <a:gd name="T7" fmla="*/ 152 h 549"/>
                  <a:gd name="T8" fmla="*/ 595 w 780"/>
                  <a:gd name="T9" fmla="*/ 184 h 549"/>
                  <a:gd name="T10" fmla="*/ 408 w 780"/>
                  <a:gd name="T11" fmla="*/ 443 h 549"/>
                  <a:gd name="T12" fmla="*/ 387 w 780"/>
                  <a:gd name="T13" fmla="*/ 477 h 549"/>
                  <a:gd name="T14" fmla="*/ 263 w 780"/>
                  <a:gd name="T15" fmla="*/ 505 h 549"/>
                  <a:gd name="T16" fmla="*/ 208 w 780"/>
                  <a:gd name="T17" fmla="*/ 463 h 549"/>
                  <a:gd name="T18" fmla="*/ 183 w 780"/>
                  <a:gd name="T19" fmla="*/ 479 h 549"/>
                  <a:gd name="T20" fmla="*/ 14 w 780"/>
                  <a:gd name="T21" fmla="*/ 467 h 549"/>
                  <a:gd name="T22" fmla="*/ 0 w 780"/>
                  <a:gd name="T23" fmla="*/ 457 h 549"/>
                  <a:gd name="T24" fmla="*/ 4 w 780"/>
                  <a:gd name="T25" fmla="*/ 450 h 549"/>
                  <a:gd name="T26" fmla="*/ 8 w 780"/>
                  <a:gd name="T27" fmla="*/ 452 h 549"/>
                  <a:gd name="T28" fmla="*/ 74 w 780"/>
                  <a:gd name="T29" fmla="*/ 500 h 549"/>
                  <a:gd name="T30" fmla="*/ 199 w 780"/>
                  <a:gd name="T31" fmla="*/ 423 h 549"/>
                  <a:gd name="T32" fmla="*/ 300 w 780"/>
                  <a:gd name="T33" fmla="*/ 491 h 549"/>
                  <a:gd name="T34" fmla="*/ 332 w 780"/>
                  <a:gd name="T35" fmla="*/ 467 h 549"/>
                  <a:gd name="T36" fmla="*/ 337 w 780"/>
                  <a:gd name="T37" fmla="*/ 472 h 549"/>
                  <a:gd name="T38" fmla="*/ 347 w 780"/>
                  <a:gd name="T39" fmla="*/ 457 h 549"/>
                  <a:gd name="T40" fmla="*/ 349 w 780"/>
                  <a:gd name="T41" fmla="*/ 455 h 549"/>
                  <a:gd name="T42" fmla="*/ 440 w 780"/>
                  <a:gd name="T43" fmla="*/ 349 h 549"/>
                  <a:gd name="T44" fmla="*/ 440 w 780"/>
                  <a:gd name="T45" fmla="*/ 350 h 549"/>
                  <a:gd name="T46" fmla="*/ 448 w 780"/>
                  <a:gd name="T47" fmla="*/ 342 h 549"/>
                  <a:gd name="T48" fmla="*/ 520 w 780"/>
                  <a:gd name="T49" fmla="*/ 310 h 549"/>
                  <a:gd name="T50" fmla="*/ 582 w 780"/>
                  <a:gd name="T51" fmla="*/ 130 h 549"/>
                  <a:gd name="T52" fmla="*/ 647 w 780"/>
                  <a:gd name="T53" fmla="*/ 55 h 549"/>
                  <a:gd name="T54" fmla="*/ 698 w 780"/>
                  <a:gd name="T55" fmla="*/ 1 h 549"/>
                  <a:gd name="T56" fmla="*/ 700 w 780"/>
                  <a:gd name="T57" fmla="*/ 0 h 549"/>
                  <a:gd name="T58" fmla="*/ 693 w 780"/>
                  <a:gd name="T59" fmla="*/ 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549">
                    <a:moveTo>
                      <a:pt x="693" y="8"/>
                    </a:moveTo>
                    <a:cubicBezTo>
                      <a:pt x="780" y="91"/>
                      <a:pt x="779" y="132"/>
                      <a:pt x="701" y="163"/>
                    </a:cubicBezTo>
                    <a:cubicBezTo>
                      <a:pt x="693" y="138"/>
                      <a:pt x="685" y="113"/>
                      <a:pt x="677" y="88"/>
                    </a:cubicBezTo>
                    <a:cubicBezTo>
                      <a:pt x="653" y="109"/>
                      <a:pt x="629" y="129"/>
                      <a:pt x="606" y="152"/>
                    </a:cubicBezTo>
                    <a:cubicBezTo>
                      <a:pt x="599" y="159"/>
                      <a:pt x="599" y="173"/>
                      <a:pt x="595" y="184"/>
                    </a:cubicBezTo>
                    <a:cubicBezTo>
                      <a:pt x="553" y="285"/>
                      <a:pt x="539" y="405"/>
                      <a:pt x="408" y="443"/>
                    </a:cubicBezTo>
                    <a:cubicBezTo>
                      <a:pt x="399" y="446"/>
                      <a:pt x="394" y="465"/>
                      <a:pt x="387" y="477"/>
                    </a:cubicBezTo>
                    <a:cubicBezTo>
                      <a:pt x="354" y="536"/>
                      <a:pt x="318" y="545"/>
                      <a:pt x="263" y="505"/>
                    </a:cubicBezTo>
                    <a:cubicBezTo>
                      <a:pt x="244" y="492"/>
                      <a:pt x="227" y="477"/>
                      <a:pt x="208" y="463"/>
                    </a:cubicBezTo>
                    <a:cubicBezTo>
                      <a:pt x="198" y="469"/>
                      <a:pt x="189" y="473"/>
                      <a:pt x="183" y="479"/>
                    </a:cubicBezTo>
                    <a:cubicBezTo>
                      <a:pt x="101" y="549"/>
                      <a:pt x="85" y="548"/>
                      <a:pt x="14" y="467"/>
                    </a:cubicBezTo>
                    <a:cubicBezTo>
                      <a:pt x="10" y="463"/>
                      <a:pt x="5" y="459"/>
                      <a:pt x="0" y="457"/>
                    </a:cubicBezTo>
                    <a:cubicBezTo>
                      <a:pt x="4" y="450"/>
                      <a:pt x="4" y="450"/>
                      <a:pt x="4" y="450"/>
                    </a:cubicBezTo>
                    <a:cubicBezTo>
                      <a:pt x="8" y="452"/>
                      <a:pt x="8" y="452"/>
                      <a:pt x="8" y="452"/>
                    </a:cubicBezTo>
                    <a:cubicBezTo>
                      <a:pt x="74" y="500"/>
                      <a:pt x="74" y="500"/>
                      <a:pt x="74" y="500"/>
                    </a:cubicBezTo>
                    <a:cubicBezTo>
                      <a:pt x="199" y="423"/>
                      <a:pt x="199" y="423"/>
                      <a:pt x="199" y="423"/>
                    </a:cubicBezTo>
                    <a:cubicBezTo>
                      <a:pt x="300" y="491"/>
                      <a:pt x="300" y="491"/>
                      <a:pt x="300" y="491"/>
                    </a:cubicBezTo>
                    <a:cubicBezTo>
                      <a:pt x="332" y="467"/>
                      <a:pt x="332" y="467"/>
                      <a:pt x="332" y="467"/>
                    </a:cubicBezTo>
                    <a:cubicBezTo>
                      <a:pt x="334" y="469"/>
                      <a:pt x="335" y="471"/>
                      <a:pt x="337" y="472"/>
                    </a:cubicBezTo>
                    <a:cubicBezTo>
                      <a:pt x="341" y="467"/>
                      <a:pt x="345" y="462"/>
                      <a:pt x="347" y="457"/>
                    </a:cubicBezTo>
                    <a:cubicBezTo>
                      <a:pt x="349" y="455"/>
                      <a:pt x="349" y="455"/>
                      <a:pt x="349" y="455"/>
                    </a:cubicBezTo>
                    <a:cubicBezTo>
                      <a:pt x="440" y="349"/>
                      <a:pt x="440" y="349"/>
                      <a:pt x="440" y="349"/>
                    </a:cubicBezTo>
                    <a:cubicBezTo>
                      <a:pt x="440" y="350"/>
                      <a:pt x="440" y="350"/>
                      <a:pt x="440" y="350"/>
                    </a:cubicBezTo>
                    <a:cubicBezTo>
                      <a:pt x="443" y="347"/>
                      <a:pt x="445" y="345"/>
                      <a:pt x="448" y="342"/>
                    </a:cubicBezTo>
                    <a:cubicBezTo>
                      <a:pt x="520" y="310"/>
                      <a:pt x="520" y="310"/>
                      <a:pt x="520" y="310"/>
                    </a:cubicBezTo>
                    <a:cubicBezTo>
                      <a:pt x="582" y="130"/>
                      <a:pt x="582" y="130"/>
                      <a:pt x="582" y="130"/>
                    </a:cubicBezTo>
                    <a:cubicBezTo>
                      <a:pt x="647" y="55"/>
                      <a:pt x="647" y="55"/>
                      <a:pt x="647" y="55"/>
                    </a:cubicBezTo>
                    <a:cubicBezTo>
                      <a:pt x="698" y="1"/>
                      <a:pt x="698" y="1"/>
                      <a:pt x="698" y="1"/>
                    </a:cubicBezTo>
                    <a:cubicBezTo>
                      <a:pt x="700" y="0"/>
                      <a:pt x="700" y="0"/>
                      <a:pt x="700" y="0"/>
                    </a:cubicBezTo>
                    <a:cubicBezTo>
                      <a:pt x="697" y="2"/>
                      <a:pt x="695" y="5"/>
                      <a:pt x="693" y="8"/>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29" name="Freeform 15"/>
              <p:cNvSpPr>
                <a:spLocks noEditPoints="1"/>
              </p:cNvSpPr>
              <p:nvPr/>
            </p:nvSpPr>
            <p:spPr bwMode="auto">
              <a:xfrm>
                <a:off x="5200651" y="830263"/>
                <a:ext cx="1189038" cy="749300"/>
              </a:xfrm>
              <a:custGeom>
                <a:avLst/>
                <a:gdLst>
                  <a:gd name="T0" fmla="*/ 904 w 999"/>
                  <a:gd name="T1" fmla="*/ 45 h 629"/>
                  <a:gd name="T2" fmla="*/ 999 w 999"/>
                  <a:gd name="T3" fmla="*/ 157 h 629"/>
                  <a:gd name="T4" fmla="*/ 981 w 999"/>
                  <a:gd name="T5" fmla="*/ 184 h 629"/>
                  <a:gd name="T6" fmla="*/ 965 w 999"/>
                  <a:gd name="T7" fmla="*/ 215 h 629"/>
                  <a:gd name="T8" fmla="*/ 842 w 999"/>
                  <a:gd name="T9" fmla="*/ 174 h 629"/>
                  <a:gd name="T10" fmla="*/ 862 w 999"/>
                  <a:gd name="T11" fmla="*/ 286 h 629"/>
                  <a:gd name="T12" fmla="*/ 875 w 999"/>
                  <a:gd name="T13" fmla="*/ 212 h 629"/>
                  <a:gd name="T14" fmla="*/ 891 w 999"/>
                  <a:gd name="T15" fmla="*/ 200 h 629"/>
                  <a:gd name="T16" fmla="*/ 927 w 999"/>
                  <a:gd name="T17" fmla="*/ 258 h 629"/>
                  <a:gd name="T18" fmla="*/ 813 w 999"/>
                  <a:gd name="T19" fmla="*/ 318 h 629"/>
                  <a:gd name="T20" fmla="*/ 749 w 999"/>
                  <a:gd name="T21" fmla="*/ 416 h 629"/>
                  <a:gd name="T22" fmla="*/ 683 w 999"/>
                  <a:gd name="T23" fmla="*/ 314 h 629"/>
                  <a:gd name="T24" fmla="*/ 587 w 999"/>
                  <a:gd name="T25" fmla="*/ 246 h 629"/>
                  <a:gd name="T26" fmla="*/ 624 w 999"/>
                  <a:gd name="T27" fmla="*/ 192 h 629"/>
                  <a:gd name="T28" fmla="*/ 643 w 999"/>
                  <a:gd name="T29" fmla="*/ 203 h 629"/>
                  <a:gd name="T30" fmla="*/ 641 w 999"/>
                  <a:gd name="T31" fmla="*/ 261 h 629"/>
                  <a:gd name="T32" fmla="*/ 658 w 999"/>
                  <a:gd name="T33" fmla="*/ 272 h 629"/>
                  <a:gd name="T34" fmla="*/ 689 w 999"/>
                  <a:gd name="T35" fmla="*/ 223 h 629"/>
                  <a:gd name="T36" fmla="*/ 637 w 999"/>
                  <a:gd name="T37" fmla="*/ 151 h 629"/>
                  <a:gd name="T38" fmla="*/ 551 w 999"/>
                  <a:gd name="T39" fmla="*/ 193 h 629"/>
                  <a:gd name="T40" fmla="*/ 518 w 999"/>
                  <a:gd name="T41" fmla="*/ 148 h 629"/>
                  <a:gd name="T42" fmla="*/ 477 w 999"/>
                  <a:gd name="T43" fmla="*/ 262 h 629"/>
                  <a:gd name="T44" fmla="*/ 533 w 999"/>
                  <a:gd name="T45" fmla="*/ 265 h 629"/>
                  <a:gd name="T46" fmla="*/ 428 w 999"/>
                  <a:gd name="T47" fmla="*/ 338 h 629"/>
                  <a:gd name="T48" fmla="*/ 3 w 999"/>
                  <a:gd name="T49" fmla="*/ 629 h 629"/>
                  <a:gd name="T50" fmla="*/ 0 w 999"/>
                  <a:gd name="T51" fmla="*/ 585 h 629"/>
                  <a:gd name="T52" fmla="*/ 0 w 999"/>
                  <a:gd name="T53" fmla="*/ 585 h 629"/>
                  <a:gd name="T54" fmla="*/ 86 w 999"/>
                  <a:gd name="T55" fmla="*/ 585 h 629"/>
                  <a:gd name="T56" fmla="*/ 208 w 999"/>
                  <a:gd name="T57" fmla="*/ 546 h 629"/>
                  <a:gd name="T58" fmla="*/ 279 w 999"/>
                  <a:gd name="T59" fmla="*/ 493 h 629"/>
                  <a:gd name="T60" fmla="*/ 322 w 999"/>
                  <a:gd name="T61" fmla="*/ 423 h 629"/>
                  <a:gd name="T62" fmla="*/ 414 w 999"/>
                  <a:gd name="T63" fmla="*/ 265 h 629"/>
                  <a:gd name="T64" fmla="*/ 466 w 999"/>
                  <a:gd name="T65" fmla="*/ 104 h 629"/>
                  <a:gd name="T66" fmla="*/ 559 w 999"/>
                  <a:gd name="T67" fmla="*/ 51 h 629"/>
                  <a:gd name="T68" fmla="*/ 562 w 999"/>
                  <a:gd name="T69" fmla="*/ 49 h 629"/>
                  <a:gd name="T70" fmla="*/ 567 w 999"/>
                  <a:gd name="T71" fmla="*/ 45 h 629"/>
                  <a:gd name="T72" fmla="*/ 629 w 999"/>
                  <a:gd name="T73" fmla="*/ 0 h 629"/>
                  <a:gd name="T74" fmla="*/ 754 w 999"/>
                  <a:gd name="T75" fmla="*/ 77 h 629"/>
                  <a:gd name="T76" fmla="*/ 854 w 999"/>
                  <a:gd name="T77" fmla="*/ 10 h 629"/>
                  <a:gd name="T78" fmla="*/ 893 w 999"/>
                  <a:gd name="T79" fmla="*/ 38 h 629"/>
                  <a:gd name="T80" fmla="*/ 778 w 999"/>
                  <a:gd name="T81" fmla="*/ 153 h 629"/>
                  <a:gd name="T82" fmla="*/ 904 w 999"/>
                  <a:gd name="T83" fmla="*/ 45 h 629"/>
                  <a:gd name="T84" fmla="*/ 730 w 999"/>
                  <a:gd name="T85" fmla="*/ 142 h 629"/>
                  <a:gd name="T86" fmla="*/ 631 w 999"/>
                  <a:gd name="T87" fmla="*/ 23 h 629"/>
                  <a:gd name="T88" fmla="*/ 730 w 999"/>
                  <a:gd name="T89" fmla="*/ 142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9" h="629">
                    <a:moveTo>
                      <a:pt x="904" y="45"/>
                    </a:moveTo>
                    <a:cubicBezTo>
                      <a:pt x="999" y="157"/>
                      <a:pt x="999" y="157"/>
                      <a:pt x="999" y="157"/>
                    </a:cubicBezTo>
                    <a:cubicBezTo>
                      <a:pt x="993" y="167"/>
                      <a:pt x="987" y="175"/>
                      <a:pt x="981" y="184"/>
                    </a:cubicBezTo>
                    <a:cubicBezTo>
                      <a:pt x="977" y="192"/>
                      <a:pt x="973" y="200"/>
                      <a:pt x="965" y="215"/>
                    </a:cubicBezTo>
                    <a:cubicBezTo>
                      <a:pt x="931" y="170"/>
                      <a:pt x="898" y="114"/>
                      <a:pt x="842" y="174"/>
                    </a:cubicBezTo>
                    <a:cubicBezTo>
                      <a:pt x="810" y="207"/>
                      <a:pt x="805" y="247"/>
                      <a:pt x="862" y="286"/>
                    </a:cubicBezTo>
                    <a:cubicBezTo>
                      <a:pt x="868" y="256"/>
                      <a:pt x="871" y="234"/>
                      <a:pt x="875" y="212"/>
                    </a:cubicBezTo>
                    <a:cubicBezTo>
                      <a:pt x="881" y="208"/>
                      <a:pt x="886" y="204"/>
                      <a:pt x="891" y="200"/>
                    </a:cubicBezTo>
                    <a:cubicBezTo>
                      <a:pt x="904" y="219"/>
                      <a:pt x="930" y="240"/>
                      <a:pt x="927" y="258"/>
                    </a:cubicBezTo>
                    <a:cubicBezTo>
                      <a:pt x="919" y="325"/>
                      <a:pt x="869" y="331"/>
                      <a:pt x="813" y="318"/>
                    </a:cubicBezTo>
                    <a:cubicBezTo>
                      <a:pt x="794" y="347"/>
                      <a:pt x="777" y="373"/>
                      <a:pt x="749" y="416"/>
                    </a:cubicBezTo>
                    <a:cubicBezTo>
                      <a:pt x="723" y="375"/>
                      <a:pt x="705" y="347"/>
                      <a:pt x="683" y="314"/>
                    </a:cubicBezTo>
                    <a:cubicBezTo>
                      <a:pt x="632" y="327"/>
                      <a:pt x="590" y="307"/>
                      <a:pt x="587" y="246"/>
                    </a:cubicBezTo>
                    <a:cubicBezTo>
                      <a:pt x="586" y="228"/>
                      <a:pt x="611" y="210"/>
                      <a:pt x="624" y="192"/>
                    </a:cubicBezTo>
                    <a:cubicBezTo>
                      <a:pt x="631" y="196"/>
                      <a:pt x="637" y="200"/>
                      <a:pt x="643" y="203"/>
                    </a:cubicBezTo>
                    <a:cubicBezTo>
                      <a:pt x="642" y="223"/>
                      <a:pt x="642" y="242"/>
                      <a:pt x="641" y="261"/>
                    </a:cubicBezTo>
                    <a:cubicBezTo>
                      <a:pt x="658" y="272"/>
                      <a:pt x="658" y="272"/>
                      <a:pt x="658" y="272"/>
                    </a:cubicBezTo>
                    <a:cubicBezTo>
                      <a:pt x="669" y="255"/>
                      <a:pt x="693" y="234"/>
                      <a:pt x="689" y="223"/>
                    </a:cubicBezTo>
                    <a:cubicBezTo>
                      <a:pt x="679" y="195"/>
                      <a:pt x="659" y="156"/>
                      <a:pt x="637" y="151"/>
                    </a:cubicBezTo>
                    <a:cubicBezTo>
                      <a:pt x="614" y="146"/>
                      <a:pt x="584" y="176"/>
                      <a:pt x="551" y="193"/>
                    </a:cubicBezTo>
                    <a:cubicBezTo>
                      <a:pt x="545" y="186"/>
                      <a:pt x="533" y="169"/>
                      <a:pt x="518" y="148"/>
                    </a:cubicBezTo>
                    <a:cubicBezTo>
                      <a:pt x="479" y="181"/>
                      <a:pt x="450" y="214"/>
                      <a:pt x="477" y="262"/>
                    </a:cubicBezTo>
                    <a:cubicBezTo>
                      <a:pt x="481" y="271"/>
                      <a:pt x="512" y="264"/>
                      <a:pt x="533" y="265"/>
                    </a:cubicBezTo>
                    <a:cubicBezTo>
                      <a:pt x="542" y="342"/>
                      <a:pt x="515" y="366"/>
                      <a:pt x="428" y="338"/>
                    </a:cubicBezTo>
                    <a:cubicBezTo>
                      <a:pt x="364" y="551"/>
                      <a:pt x="185" y="589"/>
                      <a:pt x="3" y="629"/>
                    </a:cubicBezTo>
                    <a:cubicBezTo>
                      <a:pt x="0" y="585"/>
                      <a:pt x="0" y="585"/>
                      <a:pt x="0" y="585"/>
                    </a:cubicBezTo>
                    <a:cubicBezTo>
                      <a:pt x="0" y="585"/>
                      <a:pt x="0" y="585"/>
                      <a:pt x="0" y="585"/>
                    </a:cubicBezTo>
                    <a:cubicBezTo>
                      <a:pt x="86" y="585"/>
                      <a:pt x="86" y="585"/>
                      <a:pt x="86" y="585"/>
                    </a:cubicBezTo>
                    <a:cubicBezTo>
                      <a:pt x="86" y="585"/>
                      <a:pt x="160" y="541"/>
                      <a:pt x="208" y="546"/>
                    </a:cubicBezTo>
                    <a:cubicBezTo>
                      <a:pt x="231" y="547"/>
                      <a:pt x="257" y="521"/>
                      <a:pt x="279" y="493"/>
                    </a:cubicBezTo>
                    <a:cubicBezTo>
                      <a:pt x="303" y="460"/>
                      <a:pt x="322" y="423"/>
                      <a:pt x="322" y="423"/>
                    </a:cubicBezTo>
                    <a:cubicBezTo>
                      <a:pt x="414" y="265"/>
                      <a:pt x="414" y="265"/>
                      <a:pt x="414" y="265"/>
                    </a:cubicBezTo>
                    <a:cubicBezTo>
                      <a:pt x="466" y="104"/>
                      <a:pt x="466" y="104"/>
                      <a:pt x="466" y="104"/>
                    </a:cubicBezTo>
                    <a:cubicBezTo>
                      <a:pt x="559" y="51"/>
                      <a:pt x="559" y="51"/>
                      <a:pt x="559" y="51"/>
                    </a:cubicBezTo>
                    <a:cubicBezTo>
                      <a:pt x="560" y="50"/>
                      <a:pt x="561" y="49"/>
                      <a:pt x="562" y="49"/>
                    </a:cubicBezTo>
                    <a:cubicBezTo>
                      <a:pt x="564" y="47"/>
                      <a:pt x="566" y="46"/>
                      <a:pt x="567" y="45"/>
                    </a:cubicBezTo>
                    <a:cubicBezTo>
                      <a:pt x="629" y="0"/>
                      <a:pt x="629" y="0"/>
                      <a:pt x="629" y="0"/>
                    </a:cubicBezTo>
                    <a:cubicBezTo>
                      <a:pt x="754" y="77"/>
                      <a:pt x="754" y="77"/>
                      <a:pt x="754" y="77"/>
                    </a:cubicBezTo>
                    <a:cubicBezTo>
                      <a:pt x="854" y="10"/>
                      <a:pt x="854" y="10"/>
                      <a:pt x="854" y="10"/>
                    </a:cubicBezTo>
                    <a:cubicBezTo>
                      <a:pt x="893" y="38"/>
                      <a:pt x="893" y="38"/>
                      <a:pt x="893" y="38"/>
                    </a:cubicBezTo>
                    <a:cubicBezTo>
                      <a:pt x="854" y="76"/>
                      <a:pt x="816" y="115"/>
                      <a:pt x="778" y="153"/>
                    </a:cubicBezTo>
                    <a:cubicBezTo>
                      <a:pt x="881" y="124"/>
                      <a:pt x="922" y="80"/>
                      <a:pt x="904" y="45"/>
                    </a:cubicBezTo>
                    <a:moveTo>
                      <a:pt x="730" y="142"/>
                    </a:moveTo>
                    <a:cubicBezTo>
                      <a:pt x="697" y="103"/>
                      <a:pt x="665" y="64"/>
                      <a:pt x="631" y="23"/>
                    </a:cubicBezTo>
                    <a:cubicBezTo>
                      <a:pt x="604" y="78"/>
                      <a:pt x="604" y="78"/>
                      <a:pt x="730" y="142"/>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0" name="Freeform 16"/>
              <p:cNvSpPr>
                <a:spLocks noEditPoints="1"/>
              </p:cNvSpPr>
              <p:nvPr/>
            </p:nvSpPr>
            <p:spPr bwMode="auto">
              <a:xfrm>
                <a:off x="5207001" y="5438775"/>
                <a:ext cx="1182688" cy="741363"/>
              </a:xfrm>
              <a:custGeom>
                <a:avLst/>
                <a:gdLst>
                  <a:gd name="T0" fmla="*/ 994 w 994"/>
                  <a:gd name="T1" fmla="*/ 471 h 622"/>
                  <a:gd name="T2" fmla="*/ 903 w 994"/>
                  <a:gd name="T3" fmla="*/ 577 h 622"/>
                  <a:gd name="T4" fmla="*/ 901 w 994"/>
                  <a:gd name="T5" fmla="*/ 579 h 622"/>
                  <a:gd name="T6" fmla="*/ 773 w 994"/>
                  <a:gd name="T7" fmla="*/ 476 h 622"/>
                  <a:gd name="T8" fmla="*/ 886 w 994"/>
                  <a:gd name="T9" fmla="*/ 589 h 622"/>
                  <a:gd name="T10" fmla="*/ 854 w 994"/>
                  <a:gd name="T11" fmla="*/ 613 h 622"/>
                  <a:gd name="T12" fmla="*/ 753 w 994"/>
                  <a:gd name="T13" fmla="*/ 545 h 622"/>
                  <a:gd name="T14" fmla="*/ 628 w 994"/>
                  <a:gd name="T15" fmla="*/ 622 h 622"/>
                  <a:gd name="T16" fmla="*/ 562 w 994"/>
                  <a:gd name="T17" fmla="*/ 574 h 622"/>
                  <a:gd name="T18" fmla="*/ 558 w 994"/>
                  <a:gd name="T19" fmla="*/ 572 h 622"/>
                  <a:gd name="T20" fmla="*/ 466 w 994"/>
                  <a:gd name="T21" fmla="*/ 519 h 622"/>
                  <a:gd name="T22" fmla="*/ 414 w 994"/>
                  <a:gd name="T23" fmla="*/ 357 h 622"/>
                  <a:gd name="T24" fmla="*/ 322 w 994"/>
                  <a:gd name="T25" fmla="*/ 200 h 622"/>
                  <a:gd name="T26" fmla="*/ 208 w 994"/>
                  <a:gd name="T27" fmla="*/ 77 h 622"/>
                  <a:gd name="T28" fmla="*/ 86 w 994"/>
                  <a:gd name="T29" fmla="*/ 37 h 622"/>
                  <a:gd name="T30" fmla="*/ 0 w 994"/>
                  <a:gd name="T31" fmla="*/ 37 h 622"/>
                  <a:gd name="T32" fmla="*/ 2 w 994"/>
                  <a:gd name="T33" fmla="*/ 0 h 622"/>
                  <a:gd name="T34" fmla="*/ 423 w 994"/>
                  <a:gd name="T35" fmla="*/ 291 h 622"/>
                  <a:gd name="T36" fmla="*/ 528 w 994"/>
                  <a:gd name="T37" fmla="*/ 364 h 622"/>
                  <a:gd name="T38" fmla="*/ 472 w 994"/>
                  <a:gd name="T39" fmla="*/ 367 h 622"/>
                  <a:gd name="T40" fmla="*/ 513 w 994"/>
                  <a:gd name="T41" fmla="*/ 481 h 622"/>
                  <a:gd name="T42" fmla="*/ 546 w 994"/>
                  <a:gd name="T43" fmla="*/ 435 h 622"/>
                  <a:gd name="T44" fmla="*/ 632 w 994"/>
                  <a:gd name="T45" fmla="*/ 478 h 622"/>
                  <a:gd name="T46" fmla="*/ 684 w 994"/>
                  <a:gd name="T47" fmla="*/ 406 h 622"/>
                  <a:gd name="T48" fmla="*/ 653 w 994"/>
                  <a:gd name="T49" fmla="*/ 357 h 622"/>
                  <a:gd name="T50" fmla="*/ 636 w 994"/>
                  <a:gd name="T51" fmla="*/ 368 h 622"/>
                  <a:gd name="T52" fmla="*/ 638 w 994"/>
                  <a:gd name="T53" fmla="*/ 425 h 622"/>
                  <a:gd name="T54" fmla="*/ 619 w 994"/>
                  <a:gd name="T55" fmla="*/ 437 h 622"/>
                  <a:gd name="T56" fmla="*/ 582 w 994"/>
                  <a:gd name="T57" fmla="*/ 383 h 622"/>
                  <a:gd name="T58" fmla="*/ 678 w 994"/>
                  <a:gd name="T59" fmla="*/ 315 h 622"/>
                  <a:gd name="T60" fmla="*/ 744 w 994"/>
                  <a:gd name="T61" fmla="*/ 212 h 622"/>
                  <a:gd name="T62" fmla="*/ 808 w 994"/>
                  <a:gd name="T63" fmla="*/ 311 h 622"/>
                  <a:gd name="T64" fmla="*/ 922 w 994"/>
                  <a:gd name="T65" fmla="*/ 371 h 622"/>
                  <a:gd name="T66" fmla="*/ 886 w 994"/>
                  <a:gd name="T67" fmla="*/ 429 h 622"/>
                  <a:gd name="T68" fmla="*/ 870 w 994"/>
                  <a:gd name="T69" fmla="*/ 417 h 622"/>
                  <a:gd name="T70" fmla="*/ 857 w 994"/>
                  <a:gd name="T71" fmla="*/ 343 h 622"/>
                  <a:gd name="T72" fmla="*/ 837 w 994"/>
                  <a:gd name="T73" fmla="*/ 455 h 622"/>
                  <a:gd name="T74" fmla="*/ 960 w 994"/>
                  <a:gd name="T75" fmla="*/ 414 h 622"/>
                  <a:gd name="T76" fmla="*/ 976 w 994"/>
                  <a:gd name="T77" fmla="*/ 445 h 622"/>
                  <a:gd name="T78" fmla="*/ 994 w 994"/>
                  <a:gd name="T79" fmla="*/ 471 h 622"/>
                  <a:gd name="T80" fmla="*/ 626 w 994"/>
                  <a:gd name="T81" fmla="*/ 606 h 622"/>
                  <a:gd name="T82" fmla="*/ 725 w 994"/>
                  <a:gd name="T83" fmla="*/ 487 h 622"/>
                  <a:gd name="T84" fmla="*/ 626 w 994"/>
                  <a:gd name="T85" fmla="*/ 60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4" h="622">
                    <a:moveTo>
                      <a:pt x="994" y="471"/>
                    </a:moveTo>
                    <a:cubicBezTo>
                      <a:pt x="903" y="577"/>
                      <a:pt x="903" y="577"/>
                      <a:pt x="903" y="577"/>
                    </a:cubicBezTo>
                    <a:cubicBezTo>
                      <a:pt x="901" y="579"/>
                      <a:pt x="901" y="579"/>
                      <a:pt x="901" y="579"/>
                    </a:cubicBezTo>
                    <a:cubicBezTo>
                      <a:pt x="913" y="546"/>
                      <a:pt x="872" y="504"/>
                      <a:pt x="773" y="476"/>
                    </a:cubicBezTo>
                    <a:cubicBezTo>
                      <a:pt x="811" y="514"/>
                      <a:pt x="848" y="551"/>
                      <a:pt x="886" y="589"/>
                    </a:cubicBezTo>
                    <a:cubicBezTo>
                      <a:pt x="854" y="613"/>
                      <a:pt x="854" y="613"/>
                      <a:pt x="854" y="613"/>
                    </a:cubicBezTo>
                    <a:cubicBezTo>
                      <a:pt x="753" y="545"/>
                      <a:pt x="753" y="545"/>
                      <a:pt x="753" y="545"/>
                    </a:cubicBezTo>
                    <a:cubicBezTo>
                      <a:pt x="628" y="622"/>
                      <a:pt x="628" y="622"/>
                      <a:pt x="628" y="622"/>
                    </a:cubicBezTo>
                    <a:cubicBezTo>
                      <a:pt x="562" y="574"/>
                      <a:pt x="562" y="574"/>
                      <a:pt x="562" y="574"/>
                    </a:cubicBezTo>
                    <a:cubicBezTo>
                      <a:pt x="558" y="572"/>
                      <a:pt x="558" y="572"/>
                      <a:pt x="558" y="572"/>
                    </a:cubicBezTo>
                    <a:cubicBezTo>
                      <a:pt x="466" y="519"/>
                      <a:pt x="466" y="519"/>
                      <a:pt x="466" y="519"/>
                    </a:cubicBezTo>
                    <a:cubicBezTo>
                      <a:pt x="414" y="357"/>
                      <a:pt x="414" y="357"/>
                      <a:pt x="414" y="357"/>
                    </a:cubicBezTo>
                    <a:cubicBezTo>
                      <a:pt x="322" y="200"/>
                      <a:pt x="322" y="200"/>
                      <a:pt x="322" y="200"/>
                    </a:cubicBezTo>
                    <a:cubicBezTo>
                      <a:pt x="322" y="200"/>
                      <a:pt x="257" y="73"/>
                      <a:pt x="208" y="77"/>
                    </a:cubicBezTo>
                    <a:cubicBezTo>
                      <a:pt x="159" y="81"/>
                      <a:pt x="86" y="37"/>
                      <a:pt x="86" y="37"/>
                    </a:cubicBezTo>
                    <a:cubicBezTo>
                      <a:pt x="0" y="37"/>
                      <a:pt x="0" y="37"/>
                      <a:pt x="0" y="37"/>
                    </a:cubicBezTo>
                    <a:cubicBezTo>
                      <a:pt x="2" y="0"/>
                      <a:pt x="2" y="0"/>
                      <a:pt x="2" y="0"/>
                    </a:cubicBezTo>
                    <a:cubicBezTo>
                      <a:pt x="183" y="40"/>
                      <a:pt x="360" y="80"/>
                      <a:pt x="423" y="291"/>
                    </a:cubicBezTo>
                    <a:cubicBezTo>
                      <a:pt x="510" y="263"/>
                      <a:pt x="537" y="287"/>
                      <a:pt x="528" y="364"/>
                    </a:cubicBezTo>
                    <a:cubicBezTo>
                      <a:pt x="507" y="365"/>
                      <a:pt x="476" y="358"/>
                      <a:pt x="472" y="367"/>
                    </a:cubicBezTo>
                    <a:cubicBezTo>
                      <a:pt x="445" y="415"/>
                      <a:pt x="474" y="448"/>
                      <a:pt x="513" y="481"/>
                    </a:cubicBezTo>
                    <a:cubicBezTo>
                      <a:pt x="528" y="460"/>
                      <a:pt x="540" y="443"/>
                      <a:pt x="546" y="435"/>
                    </a:cubicBezTo>
                    <a:cubicBezTo>
                      <a:pt x="579" y="453"/>
                      <a:pt x="609" y="483"/>
                      <a:pt x="632" y="478"/>
                    </a:cubicBezTo>
                    <a:cubicBezTo>
                      <a:pt x="654" y="473"/>
                      <a:pt x="674" y="434"/>
                      <a:pt x="684" y="406"/>
                    </a:cubicBezTo>
                    <a:cubicBezTo>
                      <a:pt x="688" y="395"/>
                      <a:pt x="664" y="374"/>
                      <a:pt x="653" y="357"/>
                    </a:cubicBezTo>
                    <a:cubicBezTo>
                      <a:pt x="647" y="361"/>
                      <a:pt x="642" y="364"/>
                      <a:pt x="636" y="368"/>
                    </a:cubicBezTo>
                    <a:cubicBezTo>
                      <a:pt x="637" y="387"/>
                      <a:pt x="637" y="406"/>
                      <a:pt x="638" y="425"/>
                    </a:cubicBezTo>
                    <a:cubicBezTo>
                      <a:pt x="632" y="429"/>
                      <a:pt x="626" y="433"/>
                      <a:pt x="619" y="437"/>
                    </a:cubicBezTo>
                    <a:cubicBezTo>
                      <a:pt x="606" y="419"/>
                      <a:pt x="581" y="400"/>
                      <a:pt x="582" y="383"/>
                    </a:cubicBezTo>
                    <a:cubicBezTo>
                      <a:pt x="585" y="322"/>
                      <a:pt x="627" y="302"/>
                      <a:pt x="678" y="315"/>
                    </a:cubicBezTo>
                    <a:cubicBezTo>
                      <a:pt x="700" y="282"/>
                      <a:pt x="718" y="254"/>
                      <a:pt x="744" y="212"/>
                    </a:cubicBezTo>
                    <a:cubicBezTo>
                      <a:pt x="772" y="255"/>
                      <a:pt x="789" y="282"/>
                      <a:pt x="808" y="311"/>
                    </a:cubicBezTo>
                    <a:cubicBezTo>
                      <a:pt x="864" y="298"/>
                      <a:pt x="914" y="304"/>
                      <a:pt x="922" y="371"/>
                    </a:cubicBezTo>
                    <a:cubicBezTo>
                      <a:pt x="925" y="388"/>
                      <a:pt x="899" y="410"/>
                      <a:pt x="886" y="429"/>
                    </a:cubicBezTo>
                    <a:cubicBezTo>
                      <a:pt x="881" y="425"/>
                      <a:pt x="876" y="421"/>
                      <a:pt x="870" y="417"/>
                    </a:cubicBezTo>
                    <a:cubicBezTo>
                      <a:pt x="866" y="395"/>
                      <a:pt x="863" y="373"/>
                      <a:pt x="857" y="343"/>
                    </a:cubicBezTo>
                    <a:cubicBezTo>
                      <a:pt x="800" y="382"/>
                      <a:pt x="806" y="422"/>
                      <a:pt x="837" y="455"/>
                    </a:cubicBezTo>
                    <a:cubicBezTo>
                      <a:pt x="893" y="515"/>
                      <a:pt x="926" y="459"/>
                      <a:pt x="960" y="414"/>
                    </a:cubicBezTo>
                    <a:cubicBezTo>
                      <a:pt x="968" y="429"/>
                      <a:pt x="972" y="437"/>
                      <a:pt x="976" y="445"/>
                    </a:cubicBezTo>
                    <a:cubicBezTo>
                      <a:pt x="982" y="454"/>
                      <a:pt x="988" y="462"/>
                      <a:pt x="994" y="471"/>
                    </a:cubicBezTo>
                    <a:moveTo>
                      <a:pt x="626" y="606"/>
                    </a:moveTo>
                    <a:cubicBezTo>
                      <a:pt x="660" y="565"/>
                      <a:pt x="692" y="526"/>
                      <a:pt x="725" y="487"/>
                    </a:cubicBezTo>
                    <a:cubicBezTo>
                      <a:pt x="599" y="551"/>
                      <a:pt x="599" y="551"/>
                      <a:pt x="626" y="60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1" name="Freeform 17"/>
              <p:cNvSpPr/>
              <p:nvPr/>
            </p:nvSpPr>
            <p:spPr bwMode="auto">
              <a:xfrm>
                <a:off x="6007101" y="6186488"/>
                <a:ext cx="211138" cy="177800"/>
              </a:xfrm>
              <a:custGeom>
                <a:avLst/>
                <a:gdLst>
                  <a:gd name="T0" fmla="*/ 177 w 177"/>
                  <a:gd name="T1" fmla="*/ 63 h 149"/>
                  <a:gd name="T2" fmla="*/ 91 w 177"/>
                  <a:gd name="T3" fmla="*/ 149 h 149"/>
                  <a:gd name="T4" fmla="*/ 0 w 177"/>
                  <a:gd name="T5" fmla="*/ 68 h 149"/>
                  <a:gd name="T6" fmla="*/ 85 w 177"/>
                  <a:gd name="T7" fmla="*/ 0 h 149"/>
                  <a:gd name="T8" fmla="*/ 177 w 177"/>
                  <a:gd name="T9" fmla="*/ 63 h 149"/>
                </a:gdLst>
                <a:ahLst/>
                <a:cxnLst>
                  <a:cxn ang="0">
                    <a:pos x="T0" y="T1"/>
                  </a:cxn>
                  <a:cxn ang="0">
                    <a:pos x="T2" y="T3"/>
                  </a:cxn>
                  <a:cxn ang="0">
                    <a:pos x="T4" y="T5"/>
                  </a:cxn>
                  <a:cxn ang="0">
                    <a:pos x="T6" y="T7"/>
                  </a:cxn>
                  <a:cxn ang="0">
                    <a:pos x="T8" y="T9"/>
                  </a:cxn>
                </a:cxnLst>
                <a:rect l="0" t="0" r="r" b="b"/>
                <a:pathLst>
                  <a:path w="177" h="149">
                    <a:moveTo>
                      <a:pt x="177" y="63"/>
                    </a:moveTo>
                    <a:cubicBezTo>
                      <a:pt x="148" y="93"/>
                      <a:pt x="117" y="123"/>
                      <a:pt x="91" y="149"/>
                    </a:cubicBezTo>
                    <a:cubicBezTo>
                      <a:pt x="61" y="122"/>
                      <a:pt x="31" y="96"/>
                      <a:pt x="0" y="68"/>
                    </a:cubicBezTo>
                    <a:cubicBezTo>
                      <a:pt x="29" y="45"/>
                      <a:pt x="59" y="21"/>
                      <a:pt x="85" y="0"/>
                    </a:cubicBezTo>
                    <a:cubicBezTo>
                      <a:pt x="117" y="23"/>
                      <a:pt x="148" y="44"/>
                      <a:pt x="177" y="63"/>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2" name="Freeform 18"/>
              <p:cNvSpPr/>
              <p:nvPr/>
            </p:nvSpPr>
            <p:spPr bwMode="auto">
              <a:xfrm>
                <a:off x="6007101" y="654050"/>
                <a:ext cx="211138" cy="176213"/>
              </a:xfrm>
              <a:custGeom>
                <a:avLst/>
                <a:gdLst>
                  <a:gd name="T0" fmla="*/ 91 w 177"/>
                  <a:gd name="T1" fmla="*/ 0 h 148"/>
                  <a:gd name="T2" fmla="*/ 177 w 177"/>
                  <a:gd name="T3" fmla="*/ 86 h 148"/>
                  <a:gd name="T4" fmla="*/ 85 w 177"/>
                  <a:gd name="T5" fmla="*/ 148 h 148"/>
                  <a:gd name="T6" fmla="*/ 0 w 177"/>
                  <a:gd name="T7" fmla="*/ 80 h 148"/>
                  <a:gd name="T8" fmla="*/ 91 w 177"/>
                  <a:gd name="T9" fmla="*/ 0 h 148"/>
                </a:gdLst>
                <a:ahLst/>
                <a:cxnLst>
                  <a:cxn ang="0">
                    <a:pos x="T0" y="T1"/>
                  </a:cxn>
                  <a:cxn ang="0">
                    <a:pos x="T2" y="T3"/>
                  </a:cxn>
                  <a:cxn ang="0">
                    <a:pos x="T4" y="T5"/>
                  </a:cxn>
                  <a:cxn ang="0">
                    <a:pos x="T6" y="T7"/>
                  </a:cxn>
                  <a:cxn ang="0">
                    <a:pos x="T8" y="T9"/>
                  </a:cxn>
                </a:cxnLst>
                <a:rect l="0" t="0" r="r" b="b"/>
                <a:pathLst>
                  <a:path w="177" h="148">
                    <a:moveTo>
                      <a:pt x="91" y="0"/>
                    </a:moveTo>
                    <a:cubicBezTo>
                      <a:pt x="117" y="26"/>
                      <a:pt x="148" y="56"/>
                      <a:pt x="177" y="86"/>
                    </a:cubicBezTo>
                    <a:cubicBezTo>
                      <a:pt x="148" y="105"/>
                      <a:pt x="117" y="126"/>
                      <a:pt x="85" y="148"/>
                    </a:cubicBezTo>
                    <a:cubicBezTo>
                      <a:pt x="59" y="128"/>
                      <a:pt x="29" y="104"/>
                      <a:pt x="0" y="80"/>
                    </a:cubicBezTo>
                    <a:cubicBezTo>
                      <a:pt x="31" y="53"/>
                      <a:pt x="61" y="27"/>
                      <a:pt x="91"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3" name="Freeform 19"/>
              <p:cNvSpPr/>
              <p:nvPr/>
            </p:nvSpPr>
            <p:spPr bwMode="auto">
              <a:xfrm>
                <a:off x="5870576" y="884238"/>
                <a:ext cx="4763" cy="4763"/>
              </a:xfrm>
              <a:custGeom>
                <a:avLst/>
                <a:gdLst>
                  <a:gd name="T0" fmla="*/ 0 w 5"/>
                  <a:gd name="T1" fmla="*/ 4 h 4"/>
                  <a:gd name="T2" fmla="*/ 5 w 5"/>
                  <a:gd name="T3" fmla="*/ 0 h 4"/>
                  <a:gd name="T4" fmla="*/ 0 w 5"/>
                  <a:gd name="T5" fmla="*/ 4 h 4"/>
                </a:gdLst>
                <a:ahLst/>
                <a:cxnLst>
                  <a:cxn ang="0">
                    <a:pos x="T0" y="T1"/>
                  </a:cxn>
                  <a:cxn ang="0">
                    <a:pos x="T2" y="T3"/>
                  </a:cxn>
                  <a:cxn ang="0">
                    <a:pos x="T4" y="T5"/>
                  </a:cxn>
                </a:cxnLst>
                <a:rect l="0" t="0" r="r" b="b"/>
                <a:pathLst>
                  <a:path w="5" h="4">
                    <a:moveTo>
                      <a:pt x="0" y="4"/>
                    </a:moveTo>
                    <a:cubicBezTo>
                      <a:pt x="5" y="0"/>
                      <a:pt x="5" y="0"/>
                      <a:pt x="5" y="0"/>
                    </a:cubicBezTo>
                    <a:cubicBezTo>
                      <a:pt x="4" y="1"/>
                      <a:pt x="2" y="2"/>
                      <a:pt x="0" y="4"/>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4" name="Freeform 20"/>
              <p:cNvSpPr/>
              <p:nvPr/>
            </p:nvSpPr>
            <p:spPr bwMode="auto">
              <a:xfrm>
                <a:off x="5149851" y="5426075"/>
                <a:ext cx="720725" cy="701675"/>
              </a:xfrm>
              <a:custGeom>
                <a:avLst/>
                <a:gdLst>
                  <a:gd name="T0" fmla="*/ 514 w 606"/>
                  <a:gd name="T1" fmla="*/ 530 h 590"/>
                  <a:gd name="T2" fmla="*/ 606 w 606"/>
                  <a:gd name="T3" fmla="*/ 583 h 590"/>
                  <a:gd name="T4" fmla="*/ 602 w 606"/>
                  <a:gd name="T5" fmla="*/ 590 h 590"/>
                  <a:gd name="T6" fmla="*/ 593 w 606"/>
                  <a:gd name="T7" fmla="*/ 586 h 590"/>
                  <a:gd name="T8" fmla="*/ 440 w 606"/>
                  <a:gd name="T9" fmla="*/ 424 h 590"/>
                  <a:gd name="T10" fmla="*/ 391 w 606"/>
                  <a:gd name="T11" fmla="*/ 294 h 590"/>
                  <a:gd name="T12" fmla="*/ 333 w 606"/>
                  <a:gd name="T13" fmla="*/ 230 h 590"/>
                  <a:gd name="T14" fmla="*/ 288 w 606"/>
                  <a:gd name="T15" fmla="*/ 301 h 590"/>
                  <a:gd name="T16" fmla="*/ 313 w 606"/>
                  <a:gd name="T17" fmla="*/ 148 h 590"/>
                  <a:gd name="T18" fmla="*/ 0 w 606"/>
                  <a:gd name="T19" fmla="*/ 0 h 590"/>
                  <a:gd name="T20" fmla="*/ 50 w 606"/>
                  <a:gd name="T21" fmla="*/ 11 h 590"/>
                  <a:gd name="T22" fmla="*/ 48 w 606"/>
                  <a:gd name="T23" fmla="*/ 48 h 590"/>
                  <a:gd name="T24" fmla="*/ 134 w 606"/>
                  <a:gd name="T25" fmla="*/ 48 h 590"/>
                  <a:gd name="T26" fmla="*/ 256 w 606"/>
                  <a:gd name="T27" fmla="*/ 88 h 590"/>
                  <a:gd name="T28" fmla="*/ 370 w 606"/>
                  <a:gd name="T29" fmla="*/ 211 h 590"/>
                  <a:gd name="T30" fmla="*/ 462 w 606"/>
                  <a:gd name="T31" fmla="*/ 368 h 590"/>
                  <a:gd name="T32" fmla="*/ 514 w 606"/>
                  <a:gd name="T33" fmla="*/ 53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6" h="590">
                    <a:moveTo>
                      <a:pt x="514" y="530"/>
                    </a:moveTo>
                    <a:cubicBezTo>
                      <a:pt x="606" y="583"/>
                      <a:pt x="606" y="583"/>
                      <a:pt x="606" y="583"/>
                    </a:cubicBezTo>
                    <a:cubicBezTo>
                      <a:pt x="602" y="590"/>
                      <a:pt x="602" y="590"/>
                      <a:pt x="602" y="590"/>
                    </a:cubicBezTo>
                    <a:cubicBezTo>
                      <a:pt x="599" y="588"/>
                      <a:pt x="596" y="587"/>
                      <a:pt x="593" y="586"/>
                    </a:cubicBezTo>
                    <a:cubicBezTo>
                      <a:pt x="510" y="562"/>
                      <a:pt x="472" y="496"/>
                      <a:pt x="440" y="424"/>
                    </a:cubicBezTo>
                    <a:cubicBezTo>
                      <a:pt x="422" y="382"/>
                      <a:pt x="412" y="335"/>
                      <a:pt x="391" y="294"/>
                    </a:cubicBezTo>
                    <a:cubicBezTo>
                      <a:pt x="379" y="269"/>
                      <a:pt x="353" y="251"/>
                      <a:pt x="333" y="230"/>
                    </a:cubicBezTo>
                    <a:cubicBezTo>
                      <a:pt x="318" y="254"/>
                      <a:pt x="303" y="277"/>
                      <a:pt x="288" y="301"/>
                    </a:cubicBezTo>
                    <a:cubicBezTo>
                      <a:pt x="225" y="257"/>
                      <a:pt x="226" y="247"/>
                      <a:pt x="313" y="148"/>
                    </a:cubicBezTo>
                    <a:cubicBezTo>
                      <a:pt x="220" y="79"/>
                      <a:pt x="66" y="131"/>
                      <a:pt x="0" y="0"/>
                    </a:cubicBezTo>
                    <a:cubicBezTo>
                      <a:pt x="17" y="4"/>
                      <a:pt x="33" y="8"/>
                      <a:pt x="50" y="11"/>
                    </a:cubicBezTo>
                    <a:cubicBezTo>
                      <a:pt x="48" y="48"/>
                      <a:pt x="48" y="48"/>
                      <a:pt x="48" y="48"/>
                    </a:cubicBezTo>
                    <a:cubicBezTo>
                      <a:pt x="134" y="48"/>
                      <a:pt x="134" y="48"/>
                      <a:pt x="134" y="48"/>
                    </a:cubicBezTo>
                    <a:cubicBezTo>
                      <a:pt x="134" y="48"/>
                      <a:pt x="207" y="92"/>
                      <a:pt x="256" y="88"/>
                    </a:cubicBezTo>
                    <a:cubicBezTo>
                      <a:pt x="305" y="84"/>
                      <a:pt x="370" y="211"/>
                      <a:pt x="370" y="211"/>
                    </a:cubicBezTo>
                    <a:cubicBezTo>
                      <a:pt x="462" y="368"/>
                      <a:pt x="462" y="368"/>
                      <a:pt x="462" y="368"/>
                    </a:cubicBezTo>
                    <a:lnTo>
                      <a:pt x="514" y="53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5" name="Freeform 21"/>
              <p:cNvSpPr/>
              <p:nvPr/>
            </p:nvSpPr>
            <p:spPr bwMode="auto">
              <a:xfrm>
                <a:off x="5865813" y="889000"/>
                <a:ext cx="4763" cy="158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1"/>
                      <a:pt x="0" y="2"/>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6" name="Freeform 22"/>
              <p:cNvSpPr/>
              <p:nvPr/>
            </p:nvSpPr>
            <p:spPr bwMode="auto">
              <a:xfrm>
                <a:off x="5756276" y="890588"/>
                <a:ext cx="109538" cy="63500"/>
              </a:xfrm>
              <a:custGeom>
                <a:avLst/>
                <a:gdLst>
                  <a:gd name="T0" fmla="*/ 93 w 93"/>
                  <a:gd name="T1" fmla="*/ 0 h 53"/>
                  <a:gd name="T2" fmla="*/ 0 w 93"/>
                  <a:gd name="T3" fmla="*/ 53 h 53"/>
                  <a:gd name="T4" fmla="*/ 84 w 93"/>
                  <a:gd name="T5" fmla="*/ 3 h 53"/>
                  <a:gd name="T6" fmla="*/ 93 w 93"/>
                  <a:gd name="T7" fmla="*/ 0 h 53"/>
                </a:gdLst>
                <a:ahLst/>
                <a:cxnLst>
                  <a:cxn ang="0">
                    <a:pos x="T0" y="T1"/>
                  </a:cxn>
                  <a:cxn ang="0">
                    <a:pos x="T2" y="T3"/>
                  </a:cxn>
                  <a:cxn ang="0">
                    <a:pos x="T4" y="T5"/>
                  </a:cxn>
                  <a:cxn ang="0">
                    <a:pos x="T6" y="T7"/>
                  </a:cxn>
                </a:cxnLst>
                <a:rect l="0" t="0" r="r" b="b"/>
                <a:pathLst>
                  <a:path w="93" h="53">
                    <a:moveTo>
                      <a:pt x="93" y="0"/>
                    </a:moveTo>
                    <a:cubicBezTo>
                      <a:pt x="0" y="53"/>
                      <a:pt x="0" y="53"/>
                      <a:pt x="0" y="53"/>
                    </a:cubicBezTo>
                    <a:cubicBezTo>
                      <a:pt x="22" y="30"/>
                      <a:pt x="49" y="13"/>
                      <a:pt x="84" y="3"/>
                    </a:cubicBezTo>
                    <a:cubicBezTo>
                      <a:pt x="87" y="2"/>
                      <a:pt x="90" y="1"/>
                      <a:pt x="9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7" name="Freeform 23"/>
              <p:cNvSpPr/>
              <p:nvPr/>
            </p:nvSpPr>
            <p:spPr bwMode="auto">
              <a:xfrm>
                <a:off x="5418138" y="954088"/>
                <a:ext cx="338138" cy="463550"/>
              </a:xfrm>
              <a:custGeom>
                <a:avLst/>
                <a:gdLst>
                  <a:gd name="T0" fmla="*/ 284 w 284"/>
                  <a:gd name="T1" fmla="*/ 0 h 389"/>
                  <a:gd name="T2" fmla="*/ 232 w 284"/>
                  <a:gd name="T3" fmla="*/ 161 h 389"/>
                  <a:gd name="T4" fmla="*/ 140 w 284"/>
                  <a:gd name="T5" fmla="*/ 319 h 389"/>
                  <a:gd name="T6" fmla="*/ 97 w 284"/>
                  <a:gd name="T7" fmla="*/ 389 h 389"/>
                  <a:gd name="T8" fmla="*/ 88 w 284"/>
                  <a:gd name="T9" fmla="*/ 388 h 389"/>
                  <a:gd name="T10" fmla="*/ 63 w 284"/>
                  <a:gd name="T11" fmla="*/ 235 h 389"/>
                  <a:gd name="T12" fmla="*/ 108 w 284"/>
                  <a:gd name="T13" fmla="*/ 306 h 389"/>
                  <a:gd name="T14" fmla="*/ 166 w 284"/>
                  <a:gd name="T15" fmla="*/ 242 h 389"/>
                  <a:gd name="T16" fmla="*/ 215 w 284"/>
                  <a:gd name="T17" fmla="*/ 111 h 389"/>
                  <a:gd name="T18" fmla="*/ 284 w 284"/>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389">
                    <a:moveTo>
                      <a:pt x="284" y="0"/>
                    </a:moveTo>
                    <a:cubicBezTo>
                      <a:pt x="232" y="161"/>
                      <a:pt x="232" y="161"/>
                      <a:pt x="232" y="161"/>
                    </a:cubicBezTo>
                    <a:cubicBezTo>
                      <a:pt x="140" y="319"/>
                      <a:pt x="140" y="319"/>
                      <a:pt x="140" y="319"/>
                    </a:cubicBezTo>
                    <a:cubicBezTo>
                      <a:pt x="140" y="319"/>
                      <a:pt x="121" y="356"/>
                      <a:pt x="97" y="389"/>
                    </a:cubicBezTo>
                    <a:cubicBezTo>
                      <a:pt x="88" y="388"/>
                      <a:pt x="88" y="388"/>
                      <a:pt x="88" y="388"/>
                    </a:cubicBezTo>
                    <a:cubicBezTo>
                      <a:pt x="1" y="289"/>
                      <a:pt x="0" y="278"/>
                      <a:pt x="63" y="235"/>
                    </a:cubicBezTo>
                    <a:cubicBezTo>
                      <a:pt x="78" y="258"/>
                      <a:pt x="93" y="282"/>
                      <a:pt x="108" y="306"/>
                    </a:cubicBezTo>
                    <a:cubicBezTo>
                      <a:pt x="128" y="285"/>
                      <a:pt x="154" y="267"/>
                      <a:pt x="166" y="242"/>
                    </a:cubicBezTo>
                    <a:cubicBezTo>
                      <a:pt x="187" y="200"/>
                      <a:pt x="197" y="154"/>
                      <a:pt x="215" y="111"/>
                    </a:cubicBezTo>
                    <a:cubicBezTo>
                      <a:pt x="234" y="70"/>
                      <a:pt x="254" y="30"/>
                      <a:pt x="28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8" name="Freeform 24"/>
              <p:cNvSpPr/>
              <p:nvPr/>
            </p:nvSpPr>
            <p:spPr bwMode="auto">
              <a:xfrm>
                <a:off x="5200651" y="1416050"/>
                <a:ext cx="331788" cy="111125"/>
              </a:xfrm>
              <a:custGeom>
                <a:avLst/>
                <a:gdLst>
                  <a:gd name="T0" fmla="*/ 270 w 279"/>
                  <a:gd name="T1" fmla="*/ 0 h 93"/>
                  <a:gd name="T2" fmla="*/ 279 w 279"/>
                  <a:gd name="T3" fmla="*/ 1 h 93"/>
                  <a:gd name="T4" fmla="*/ 208 w 279"/>
                  <a:gd name="T5" fmla="*/ 54 h 93"/>
                  <a:gd name="T6" fmla="*/ 86 w 279"/>
                  <a:gd name="T7" fmla="*/ 93 h 93"/>
                  <a:gd name="T8" fmla="*/ 0 w 279"/>
                  <a:gd name="T9" fmla="*/ 93 h 93"/>
                  <a:gd name="T10" fmla="*/ 270 w 279"/>
                  <a:gd name="T11" fmla="*/ 0 h 93"/>
                </a:gdLst>
                <a:ahLst/>
                <a:cxnLst>
                  <a:cxn ang="0">
                    <a:pos x="T0" y="T1"/>
                  </a:cxn>
                  <a:cxn ang="0">
                    <a:pos x="T2" y="T3"/>
                  </a:cxn>
                  <a:cxn ang="0">
                    <a:pos x="T4" y="T5"/>
                  </a:cxn>
                  <a:cxn ang="0">
                    <a:pos x="T6" y="T7"/>
                  </a:cxn>
                  <a:cxn ang="0">
                    <a:pos x="T8" y="T9"/>
                  </a:cxn>
                  <a:cxn ang="0">
                    <a:pos x="T10" y="T11"/>
                  </a:cxn>
                </a:cxnLst>
                <a:rect l="0" t="0" r="r" b="b"/>
                <a:pathLst>
                  <a:path w="279" h="93">
                    <a:moveTo>
                      <a:pt x="270" y="0"/>
                    </a:moveTo>
                    <a:cubicBezTo>
                      <a:pt x="279" y="1"/>
                      <a:pt x="279" y="1"/>
                      <a:pt x="279" y="1"/>
                    </a:cubicBezTo>
                    <a:cubicBezTo>
                      <a:pt x="257" y="29"/>
                      <a:pt x="231" y="55"/>
                      <a:pt x="208" y="54"/>
                    </a:cubicBezTo>
                    <a:cubicBezTo>
                      <a:pt x="160" y="49"/>
                      <a:pt x="86" y="93"/>
                      <a:pt x="86" y="93"/>
                    </a:cubicBezTo>
                    <a:cubicBezTo>
                      <a:pt x="0" y="93"/>
                      <a:pt x="0" y="93"/>
                      <a:pt x="0" y="93"/>
                    </a:cubicBezTo>
                    <a:cubicBezTo>
                      <a:pt x="76" y="32"/>
                      <a:pt x="193" y="57"/>
                      <a:pt x="27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39" name="Freeform 25"/>
              <p:cNvSpPr/>
              <p:nvPr/>
            </p:nvSpPr>
            <p:spPr bwMode="auto">
              <a:xfrm>
                <a:off x="5149851" y="1527175"/>
                <a:ext cx="53975" cy="63500"/>
              </a:xfrm>
              <a:custGeom>
                <a:avLst/>
                <a:gdLst>
                  <a:gd name="T0" fmla="*/ 43 w 46"/>
                  <a:gd name="T1" fmla="*/ 0 h 54"/>
                  <a:gd name="T2" fmla="*/ 46 w 46"/>
                  <a:gd name="T3" fmla="*/ 44 h 54"/>
                  <a:gd name="T4" fmla="*/ 0 w 46"/>
                  <a:gd name="T5" fmla="*/ 54 h 54"/>
                  <a:gd name="T6" fmla="*/ 43 w 46"/>
                  <a:gd name="T7" fmla="*/ 0 h 54"/>
                </a:gdLst>
                <a:ahLst/>
                <a:cxnLst>
                  <a:cxn ang="0">
                    <a:pos x="T0" y="T1"/>
                  </a:cxn>
                  <a:cxn ang="0">
                    <a:pos x="T2" y="T3"/>
                  </a:cxn>
                  <a:cxn ang="0">
                    <a:pos x="T4" y="T5"/>
                  </a:cxn>
                  <a:cxn ang="0">
                    <a:pos x="T6" y="T7"/>
                  </a:cxn>
                </a:cxnLst>
                <a:rect l="0" t="0" r="r" b="b"/>
                <a:pathLst>
                  <a:path w="46" h="54">
                    <a:moveTo>
                      <a:pt x="43" y="0"/>
                    </a:moveTo>
                    <a:cubicBezTo>
                      <a:pt x="46" y="44"/>
                      <a:pt x="46" y="44"/>
                      <a:pt x="46" y="44"/>
                    </a:cubicBezTo>
                    <a:cubicBezTo>
                      <a:pt x="31" y="48"/>
                      <a:pt x="16" y="51"/>
                      <a:pt x="0" y="54"/>
                    </a:cubicBezTo>
                    <a:cubicBezTo>
                      <a:pt x="12" y="31"/>
                      <a:pt x="27" y="14"/>
                      <a:pt x="4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0" name="Rectangle 26"/>
              <p:cNvSpPr>
                <a:spLocks noChangeArrowheads="1"/>
              </p:cNvSpPr>
              <p:nvPr/>
            </p:nvSpPr>
            <p:spPr bwMode="auto">
              <a:xfrm>
                <a:off x="5200651" y="1527175"/>
                <a:ext cx="1588" cy="1588"/>
              </a:xfrm>
              <a:prstGeom prst="rect">
                <a:avLst/>
              </a:prstGeom>
              <a:solidFill>
                <a:schemeClr val="accent1">
                  <a:lumMod val="50000"/>
                </a:schemeClr>
              </a:solidFill>
              <a:ln w="9525">
                <a:noFill/>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1" name="Freeform 27"/>
              <p:cNvSpPr/>
              <p:nvPr/>
            </p:nvSpPr>
            <p:spPr bwMode="auto">
              <a:xfrm>
                <a:off x="5210176" y="1360488"/>
                <a:ext cx="1776413" cy="4233863"/>
              </a:xfrm>
              <a:custGeom>
                <a:avLst/>
                <a:gdLst>
                  <a:gd name="T0" fmla="*/ 1442 w 1492"/>
                  <a:gd name="T1" fmla="*/ 197 h 3555"/>
                  <a:gd name="T2" fmla="*/ 1083 w 1492"/>
                  <a:gd name="T3" fmla="*/ 189 h 3555"/>
                  <a:gd name="T4" fmla="*/ 741 w 1492"/>
                  <a:gd name="T5" fmla="*/ 0 h 3555"/>
                  <a:gd name="T6" fmla="*/ 396 w 1492"/>
                  <a:gd name="T7" fmla="*/ 173 h 3555"/>
                  <a:gd name="T8" fmla="*/ 0 w 1492"/>
                  <a:gd name="T9" fmla="*/ 188 h 3555"/>
                  <a:gd name="T10" fmla="*/ 0 w 1492"/>
                  <a:gd name="T11" fmla="*/ 272 h 3555"/>
                  <a:gd name="T12" fmla="*/ 0 w 1492"/>
                  <a:gd name="T13" fmla="*/ 3137 h 3555"/>
                  <a:gd name="T14" fmla="*/ 0 w 1492"/>
                  <a:gd name="T15" fmla="*/ 3384 h 3555"/>
                  <a:gd name="T16" fmla="*/ 1 w 1492"/>
                  <a:gd name="T17" fmla="*/ 3383 h 3555"/>
                  <a:gd name="T18" fmla="*/ 408 w 1492"/>
                  <a:gd name="T19" fmla="*/ 3382 h 3555"/>
                  <a:gd name="T20" fmla="*/ 750 w 1492"/>
                  <a:gd name="T21" fmla="*/ 3554 h 3555"/>
                  <a:gd name="T22" fmla="*/ 1095 w 1492"/>
                  <a:gd name="T23" fmla="*/ 3397 h 3555"/>
                  <a:gd name="T24" fmla="*/ 1456 w 1492"/>
                  <a:gd name="T25" fmla="*/ 3379 h 3555"/>
                  <a:gd name="T26" fmla="*/ 1492 w 1492"/>
                  <a:gd name="T27" fmla="*/ 3384 h 3555"/>
                  <a:gd name="T28" fmla="*/ 1492 w 1492"/>
                  <a:gd name="T29" fmla="*/ 703 h 3555"/>
                  <a:gd name="T30" fmla="*/ 1492 w 1492"/>
                  <a:gd name="T31" fmla="*/ 209 h 3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2" h="3555">
                    <a:moveTo>
                      <a:pt x="1442" y="197"/>
                    </a:moveTo>
                    <a:cubicBezTo>
                      <a:pt x="1366" y="210"/>
                      <a:pt x="1216" y="226"/>
                      <a:pt x="1083" y="189"/>
                    </a:cubicBezTo>
                    <a:cubicBezTo>
                      <a:pt x="936" y="148"/>
                      <a:pt x="827" y="0"/>
                      <a:pt x="741" y="0"/>
                    </a:cubicBezTo>
                    <a:cubicBezTo>
                      <a:pt x="658" y="0"/>
                      <a:pt x="539" y="133"/>
                      <a:pt x="396" y="173"/>
                    </a:cubicBezTo>
                    <a:cubicBezTo>
                      <a:pt x="208" y="225"/>
                      <a:pt x="0" y="188"/>
                      <a:pt x="0" y="188"/>
                    </a:cubicBezTo>
                    <a:cubicBezTo>
                      <a:pt x="0" y="272"/>
                      <a:pt x="0" y="272"/>
                      <a:pt x="0" y="272"/>
                    </a:cubicBezTo>
                    <a:cubicBezTo>
                      <a:pt x="0" y="3137"/>
                      <a:pt x="0" y="3137"/>
                      <a:pt x="0" y="3137"/>
                    </a:cubicBezTo>
                    <a:cubicBezTo>
                      <a:pt x="0" y="3384"/>
                      <a:pt x="0" y="3384"/>
                      <a:pt x="0" y="3384"/>
                    </a:cubicBezTo>
                    <a:cubicBezTo>
                      <a:pt x="0" y="3384"/>
                      <a:pt x="0" y="3384"/>
                      <a:pt x="1" y="3383"/>
                    </a:cubicBezTo>
                    <a:cubicBezTo>
                      <a:pt x="22" y="3379"/>
                      <a:pt x="230" y="3337"/>
                      <a:pt x="408" y="3382"/>
                    </a:cubicBezTo>
                    <a:cubicBezTo>
                      <a:pt x="555" y="3419"/>
                      <a:pt x="665" y="3555"/>
                      <a:pt x="750" y="3554"/>
                    </a:cubicBezTo>
                    <a:cubicBezTo>
                      <a:pt x="833" y="3554"/>
                      <a:pt x="952" y="3433"/>
                      <a:pt x="1095" y="3397"/>
                    </a:cubicBezTo>
                    <a:cubicBezTo>
                      <a:pt x="1237" y="3362"/>
                      <a:pt x="1389" y="3372"/>
                      <a:pt x="1456" y="3379"/>
                    </a:cubicBezTo>
                    <a:cubicBezTo>
                      <a:pt x="1479" y="3382"/>
                      <a:pt x="1492" y="3384"/>
                      <a:pt x="1492" y="3384"/>
                    </a:cubicBezTo>
                    <a:cubicBezTo>
                      <a:pt x="1492" y="703"/>
                      <a:pt x="1492" y="703"/>
                      <a:pt x="1492" y="703"/>
                    </a:cubicBezTo>
                    <a:cubicBezTo>
                      <a:pt x="1492" y="209"/>
                      <a:pt x="1492" y="209"/>
                      <a:pt x="1492" y="209"/>
                    </a:cubicBezTo>
                  </a:path>
                </a:pathLst>
              </a:custGeom>
              <a:noFill/>
              <a:ln w="6350"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2" name="Freeform 28"/>
              <p:cNvSpPr/>
              <p:nvPr/>
            </p:nvSpPr>
            <p:spPr bwMode="auto">
              <a:xfrm>
                <a:off x="5303838" y="1525588"/>
                <a:ext cx="1589088" cy="3932238"/>
              </a:xfrm>
              <a:custGeom>
                <a:avLst/>
                <a:gdLst>
                  <a:gd name="T0" fmla="*/ 1065 w 1335"/>
                  <a:gd name="T1" fmla="*/ 3141 h 3303"/>
                  <a:gd name="T2" fmla="*/ 1335 w 1335"/>
                  <a:gd name="T3" fmla="*/ 3144 h 3303"/>
                  <a:gd name="T4" fmla="*/ 1335 w 1335"/>
                  <a:gd name="T5" fmla="*/ 654 h 3303"/>
                  <a:gd name="T6" fmla="*/ 1335 w 1335"/>
                  <a:gd name="T7" fmla="*/ 175 h 3303"/>
                  <a:gd name="T8" fmla="*/ 1028 w 1335"/>
                  <a:gd name="T9" fmla="*/ 189 h 3303"/>
                  <a:gd name="T10" fmla="*/ 969 w 1335"/>
                  <a:gd name="T11" fmla="*/ 176 h 3303"/>
                  <a:gd name="T12" fmla="*/ 664 w 1335"/>
                  <a:gd name="T13" fmla="*/ 0 h 3303"/>
                  <a:gd name="T14" fmla="*/ 355 w 1335"/>
                  <a:gd name="T15" fmla="*/ 161 h 3303"/>
                  <a:gd name="T16" fmla="*/ 276 w 1335"/>
                  <a:gd name="T17" fmla="*/ 178 h 3303"/>
                  <a:gd name="T18" fmla="*/ 0 w 1335"/>
                  <a:gd name="T19" fmla="*/ 175 h 3303"/>
                  <a:gd name="T20" fmla="*/ 0 w 1335"/>
                  <a:gd name="T21" fmla="*/ 2915 h 3303"/>
                  <a:gd name="T22" fmla="*/ 0 w 1335"/>
                  <a:gd name="T23" fmla="*/ 3144 h 3303"/>
                  <a:gd name="T24" fmla="*/ 349 w 1335"/>
                  <a:gd name="T25" fmla="*/ 3139 h 3303"/>
                  <a:gd name="T26" fmla="*/ 366 w 1335"/>
                  <a:gd name="T27" fmla="*/ 3143 h 3303"/>
                  <a:gd name="T28" fmla="*/ 672 w 1335"/>
                  <a:gd name="T29" fmla="*/ 3303 h 3303"/>
                  <a:gd name="T30" fmla="*/ 980 w 1335"/>
                  <a:gd name="T31" fmla="*/ 3157 h 3303"/>
                  <a:gd name="T32" fmla="*/ 1065 w 1335"/>
                  <a:gd name="T33" fmla="*/ 3141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5" h="3303">
                    <a:moveTo>
                      <a:pt x="1065" y="3141"/>
                    </a:moveTo>
                    <a:cubicBezTo>
                      <a:pt x="1205" y="3122"/>
                      <a:pt x="1335" y="3144"/>
                      <a:pt x="1335" y="3144"/>
                    </a:cubicBezTo>
                    <a:cubicBezTo>
                      <a:pt x="1335" y="654"/>
                      <a:pt x="1335" y="654"/>
                      <a:pt x="1335" y="654"/>
                    </a:cubicBezTo>
                    <a:cubicBezTo>
                      <a:pt x="1335" y="175"/>
                      <a:pt x="1335" y="175"/>
                      <a:pt x="1335" y="175"/>
                    </a:cubicBezTo>
                    <a:cubicBezTo>
                      <a:pt x="1335" y="175"/>
                      <a:pt x="1180" y="214"/>
                      <a:pt x="1028" y="189"/>
                    </a:cubicBezTo>
                    <a:cubicBezTo>
                      <a:pt x="1008" y="186"/>
                      <a:pt x="989" y="182"/>
                      <a:pt x="969" y="176"/>
                    </a:cubicBezTo>
                    <a:cubicBezTo>
                      <a:pt x="838" y="139"/>
                      <a:pt x="740" y="0"/>
                      <a:pt x="664" y="0"/>
                    </a:cubicBezTo>
                    <a:cubicBezTo>
                      <a:pt x="589" y="0"/>
                      <a:pt x="483" y="124"/>
                      <a:pt x="355" y="161"/>
                    </a:cubicBezTo>
                    <a:cubicBezTo>
                      <a:pt x="329" y="169"/>
                      <a:pt x="302" y="174"/>
                      <a:pt x="276" y="178"/>
                    </a:cubicBezTo>
                    <a:cubicBezTo>
                      <a:pt x="133" y="200"/>
                      <a:pt x="0" y="175"/>
                      <a:pt x="0" y="175"/>
                    </a:cubicBezTo>
                    <a:cubicBezTo>
                      <a:pt x="0" y="2915"/>
                      <a:pt x="0" y="2915"/>
                      <a:pt x="0" y="2915"/>
                    </a:cubicBezTo>
                    <a:cubicBezTo>
                      <a:pt x="0" y="3144"/>
                      <a:pt x="0" y="3144"/>
                      <a:pt x="0" y="3144"/>
                    </a:cubicBezTo>
                    <a:cubicBezTo>
                      <a:pt x="0" y="3144"/>
                      <a:pt x="185" y="3102"/>
                      <a:pt x="349" y="3139"/>
                    </a:cubicBezTo>
                    <a:cubicBezTo>
                      <a:pt x="355" y="3140"/>
                      <a:pt x="361" y="3141"/>
                      <a:pt x="366" y="3143"/>
                    </a:cubicBezTo>
                    <a:cubicBezTo>
                      <a:pt x="497" y="3177"/>
                      <a:pt x="595" y="3303"/>
                      <a:pt x="672" y="3303"/>
                    </a:cubicBezTo>
                    <a:cubicBezTo>
                      <a:pt x="746" y="3303"/>
                      <a:pt x="852" y="3190"/>
                      <a:pt x="980" y="3157"/>
                    </a:cubicBezTo>
                    <a:cubicBezTo>
                      <a:pt x="1008" y="3149"/>
                      <a:pt x="1037" y="3144"/>
                      <a:pt x="1065" y="3141"/>
                    </a:cubicBezTo>
                    <a:close/>
                  </a:path>
                </a:pathLst>
              </a:custGeom>
              <a:gradFill>
                <a:gsLst>
                  <a:gs pos="100000">
                    <a:srgbClr val="DFE3DF">
                      <a:alpha val="30000"/>
                    </a:srgbClr>
                  </a:gs>
                  <a:gs pos="33000">
                    <a:srgbClr val="EBEDEA">
                      <a:alpha val="60000"/>
                    </a:srgbClr>
                  </a:gs>
                </a:gsLst>
                <a:lin ang="2700000" scaled="0"/>
              </a:gra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dirty="0">
                  <a:latin typeface="Arial"/>
                  <a:ea typeface="华文新魏"/>
                  <a:sym typeface="Arial"/>
                </a:endParaRPr>
              </a:p>
            </p:txBody>
          </p:sp>
          <p:sp>
            <p:nvSpPr>
              <p:cNvPr id="243" name="Oval 39"/>
              <p:cNvSpPr>
                <a:spLocks noChangeArrowheads="1"/>
              </p:cNvSpPr>
              <p:nvPr/>
            </p:nvSpPr>
            <p:spPr bwMode="auto">
              <a:xfrm>
                <a:off x="5126038" y="325437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4" name="Oval 40"/>
              <p:cNvSpPr>
                <a:spLocks noChangeArrowheads="1"/>
              </p:cNvSpPr>
              <p:nvPr/>
            </p:nvSpPr>
            <p:spPr bwMode="auto">
              <a:xfrm>
                <a:off x="5126038" y="325437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5" name="Oval 41"/>
              <p:cNvSpPr>
                <a:spLocks noChangeArrowheads="1"/>
              </p:cNvSpPr>
              <p:nvPr/>
            </p:nvSpPr>
            <p:spPr bwMode="auto">
              <a:xfrm>
                <a:off x="5187951" y="331628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6" name="Oval 42"/>
              <p:cNvSpPr>
                <a:spLocks noChangeArrowheads="1"/>
              </p:cNvSpPr>
              <p:nvPr/>
            </p:nvSpPr>
            <p:spPr bwMode="auto">
              <a:xfrm>
                <a:off x="5187951" y="331628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7" name="Oval 43"/>
              <p:cNvSpPr>
                <a:spLocks noChangeArrowheads="1"/>
              </p:cNvSpPr>
              <p:nvPr/>
            </p:nvSpPr>
            <p:spPr bwMode="auto">
              <a:xfrm>
                <a:off x="5241926" y="337026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8" name="Oval 44"/>
              <p:cNvSpPr>
                <a:spLocks noChangeArrowheads="1"/>
              </p:cNvSpPr>
              <p:nvPr/>
            </p:nvSpPr>
            <p:spPr bwMode="auto">
              <a:xfrm>
                <a:off x="5241926" y="337026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49" name="Oval 45"/>
              <p:cNvSpPr>
                <a:spLocks noChangeArrowheads="1"/>
              </p:cNvSpPr>
              <p:nvPr/>
            </p:nvSpPr>
            <p:spPr bwMode="auto">
              <a:xfrm>
                <a:off x="5284788" y="3413125"/>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0" name="Oval 46"/>
              <p:cNvSpPr>
                <a:spLocks noChangeArrowheads="1"/>
              </p:cNvSpPr>
              <p:nvPr/>
            </p:nvSpPr>
            <p:spPr bwMode="auto">
              <a:xfrm>
                <a:off x="5284788" y="3413125"/>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1" name="Oval 47"/>
              <p:cNvSpPr>
                <a:spLocks noChangeArrowheads="1"/>
              </p:cNvSpPr>
              <p:nvPr/>
            </p:nvSpPr>
            <p:spPr bwMode="auto">
              <a:xfrm>
                <a:off x="5338763" y="3467100"/>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2" name="Oval 48"/>
              <p:cNvSpPr>
                <a:spLocks noChangeArrowheads="1"/>
              </p:cNvSpPr>
              <p:nvPr/>
            </p:nvSpPr>
            <p:spPr bwMode="auto">
              <a:xfrm>
                <a:off x="5338763" y="3467100"/>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3" name="Oval 49"/>
              <p:cNvSpPr>
                <a:spLocks noChangeArrowheads="1"/>
              </p:cNvSpPr>
              <p:nvPr/>
            </p:nvSpPr>
            <p:spPr bwMode="auto">
              <a:xfrm>
                <a:off x="5126038" y="383222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4" name="Oval 50"/>
              <p:cNvSpPr>
                <a:spLocks noChangeArrowheads="1"/>
              </p:cNvSpPr>
              <p:nvPr/>
            </p:nvSpPr>
            <p:spPr bwMode="auto">
              <a:xfrm>
                <a:off x="5126038" y="383222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5" name="Oval 51"/>
              <p:cNvSpPr>
                <a:spLocks noChangeArrowheads="1"/>
              </p:cNvSpPr>
              <p:nvPr/>
            </p:nvSpPr>
            <p:spPr bwMode="auto">
              <a:xfrm>
                <a:off x="5187951" y="389413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6" name="Oval 52"/>
              <p:cNvSpPr>
                <a:spLocks noChangeArrowheads="1"/>
              </p:cNvSpPr>
              <p:nvPr/>
            </p:nvSpPr>
            <p:spPr bwMode="auto">
              <a:xfrm>
                <a:off x="5187951" y="389413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7" name="Oval 53"/>
              <p:cNvSpPr>
                <a:spLocks noChangeArrowheads="1"/>
              </p:cNvSpPr>
              <p:nvPr/>
            </p:nvSpPr>
            <p:spPr bwMode="auto">
              <a:xfrm>
                <a:off x="5241926" y="394811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8" name="Oval 54"/>
              <p:cNvSpPr>
                <a:spLocks noChangeArrowheads="1"/>
              </p:cNvSpPr>
              <p:nvPr/>
            </p:nvSpPr>
            <p:spPr bwMode="auto">
              <a:xfrm>
                <a:off x="5241926" y="394811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59" name="Oval 55"/>
              <p:cNvSpPr>
                <a:spLocks noChangeArrowheads="1"/>
              </p:cNvSpPr>
              <p:nvPr/>
            </p:nvSpPr>
            <p:spPr bwMode="auto">
              <a:xfrm>
                <a:off x="5284788" y="39925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0" name="Oval 56"/>
              <p:cNvSpPr>
                <a:spLocks noChangeArrowheads="1"/>
              </p:cNvSpPr>
              <p:nvPr/>
            </p:nvSpPr>
            <p:spPr bwMode="auto">
              <a:xfrm>
                <a:off x="5284788" y="39925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1" name="Oval 57"/>
              <p:cNvSpPr>
                <a:spLocks noChangeArrowheads="1"/>
              </p:cNvSpPr>
              <p:nvPr/>
            </p:nvSpPr>
            <p:spPr bwMode="auto">
              <a:xfrm>
                <a:off x="5338763" y="40465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2" name="Oval 58"/>
              <p:cNvSpPr>
                <a:spLocks noChangeArrowheads="1"/>
              </p:cNvSpPr>
              <p:nvPr/>
            </p:nvSpPr>
            <p:spPr bwMode="auto">
              <a:xfrm>
                <a:off x="5338763" y="40465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3" name="Oval 59"/>
              <p:cNvSpPr>
                <a:spLocks noChangeArrowheads="1"/>
              </p:cNvSpPr>
              <p:nvPr/>
            </p:nvSpPr>
            <p:spPr bwMode="auto">
              <a:xfrm>
                <a:off x="6575426" y="1990725"/>
                <a:ext cx="579438" cy="579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4" name="Oval 60"/>
              <p:cNvSpPr>
                <a:spLocks noChangeArrowheads="1"/>
              </p:cNvSpPr>
              <p:nvPr/>
            </p:nvSpPr>
            <p:spPr bwMode="auto">
              <a:xfrm>
                <a:off x="6575426" y="1990725"/>
                <a:ext cx="579438" cy="579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5" name="Oval 61"/>
              <p:cNvSpPr>
                <a:spLocks noChangeArrowheads="1"/>
              </p:cNvSpPr>
              <p:nvPr/>
            </p:nvSpPr>
            <p:spPr bwMode="auto">
              <a:xfrm>
                <a:off x="6638926" y="2054225"/>
                <a:ext cx="452438" cy="452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6" name="Oval 62"/>
              <p:cNvSpPr>
                <a:spLocks noChangeArrowheads="1"/>
              </p:cNvSpPr>
              <p:nvPr/>
            </p:nvSpPr>
            <p:spPr bwMode="auto">
              <a:xfrm>
                <a:off x="6638926" y="2054225"/>
                <a:ext cx="452438" cy="452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7" name="Oval 63"/>
              <p:cNvSpPr>
                <a:spLocks noChangeArrowheads="1"/>
              </p:cNvSpPr>
              <p:nvPr/>
            </p:nvSpPr>
            <p:spPr bwMode="auto">
              <a:xfrm>
                <a:off x="6692901" y="2108200"/>
                <a:ext cx="344488" cy="34448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8" name="Oval 64"/>
              <p:cNvSpPr>
                <a:spLocks noChangeArrowheads="1"/>
              </p:cNvSpPr>
              <p:nvPr/>
            </p:nvSpPr>
            <p:spPr bwMode="auto">
              <a:xfrm>
                <a:off x="6692901" y="2108200"/>
                <a:ext cx="344488" cy="34448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69" name="Oval 65"/>
              <p:cNvSpPr>
                <a:spLocks noChangeArrowheads="1"/>
              </p:cNvSpPr>
              <p:nvPr/>
            </p:nvSpPr>
            <p:spPr bwMode="auto">
              <a:xfrm>
                <a:off x="6735763" y="21510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70" name="Oval 66"/>
              <p:cNvSpPr>
                <a:spLocks noChangeArrowheads="1"/>
              </p:cNvSpPr>
              <p:nvPr/>
            </p:nvSpPr>
            <p:spPr bwMode="auto">
              <a:xfrm>
                <a:off x="6735763" y="21510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71" name="Oval 67"/>
              <p:cNvSpPr>
                <a:spLocks noChangeArrowheads="1"/>
              </p:cNvSpPr>
              <p:nvPr/>
            </p:nvSpPr>
            <p:spPr bwMode="auto">
              <a:xfrm>
                <a:off x="6789738" y="22050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72" name="Oval 68"/>
              <p:cNvSpPr>
                <a:spLocks noChangeArrowheads="1"/>
              </p:cNvSpPr>
              <p:nvPr/>
            </p:nvSpPr>
            <p:spPr bwMode="auto">
              <a:xfrm>
                <a:off x="6789738" y="22050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73" name="Freeform 69"/>
              <p:cNvSpPr/>
              <p:nvPr/>
            </p:nvSpPr>
            <p:spPr bwMode="auto">
              <a:xfrm>
                <a:off x="4408488" y="2876550"/>
                <a:ext cx="1673225" cy="284163"/>
              </a:xfrm>
              <a:custGeom>
                <a:avLst/>
                <a:gdLst>
                  <a:gd name="T0" fmla="*/ 1366 w 1405"/>
                  <a:gd name="T1" fmla="*/ 0 h 238"/>
                  <a:gd name="T2" fmla="*/ 568 w 1405"/>
                  <a:gd name="T3" fmla="*/ 0 h 238"/>
                  <a:gd name="T4" fmla="*/ 529 w 1405"/>
                  <a:gd name="T5" fmla="*/ 39 h 238"/>
                  <a:gd name="T6" fmla="*/ 568 w 1405"/>
                  <a:gd name="T7" fmla="*/ 78 h 238"/>
                  <a:gd name="T8" fmla="*/ 664 w 1405"/>
                  <a:gd name="T9" fmla="*/ 78 h 238"/>
                  <a:gd name="T10" fmla="*/ 664 w 1405"/>
                  <a:gd name="T11" fmla="*/ 159 h 238"/>
                  <a:gd name="T12" fmla="*/ 39 w 1405"/>
                  <a:gd name="T13" fmla="*/ 159 h 238"/>
                  <a:gd name="T14" fmla="*/ 0 w 1405"/>
                  <a:gd name="T15" fmla="*/ 199 h 238"/>
                  <a:gd name="T16" fmla="*/ 39 w 1405"/>
                  <a:gd name="T17" fmla="*/ 238 h 238"/>
                  <a:gd name="T18" fmla="*/ 837 w 1405"/>
                  <a:gd name="T19" fmla="*/ 238 h 238"/>
                  <a:gd name="T20" fmla="*/ 876 w 1405"/>
                  <a:gd name="T21" fmla="*/ 199 h 238"/>
                  <a:gd name="T22" fmla="*/ 837 w 1405"/>
                  <a:gd name="T23" fmla="*/ 159 h 238"/>
                  <a:gd name="T24" fmla="*/ 741 w 1405"/>
                  <a:gd name="T25" fmla="*/ 159 h 238"/>
                  <a:gd name="T26" fmla="*/ 741 w 1405"/>
                  <a:gd name="T27" fmla="*/ 78 h 238"/>
                  <a:gd name="T28" fmla="*/ 1366 w 1405"/>
                  <a:gd name="T29" fmla="*/ 78 h 238"/>
                  <a:gd name="T30" fmla="*/ 1405 w 1405"/>
                  <a:gd name="T31" fmla="*/ 39 h 238"/>
                  <a:gd name="T32" fmla="*/ 1366 w 1405"/>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5" h="238">
                    <a:moveTo>
                      <a:pt x="1366" y="0"/>
                    </a:moveTo>
                    <a:cubicBezTo>
                      <a:pt x="568" y="0"/>
                      <a:pt x="568" y="0"/>
                      <a:pt x="568" y="0"/>
                    </a:cubicBezTo>
                    <a:cubicBezTo>
                      <a:pt x="546" y="0"/>
                      <a:pt x="529" y="17"/>
                      <a:pt x="529" y="39"/>
                    </a:cubicBezTo>
                    <a:cubicBezTo>
                      <a:pt x="529" y="60"/>
                      <a:pt x="546" y="78"/>
                      <a:pt x="568" y="78"/>
                    </a:cubicBezTo>
                    <a:cubicBezTo>
                      <a:pt x="664" y="78"/>
                      <a:pt x="664" y="78"/>
                      <a:pt x="664" y="78"/>
                    </a:cubicBezTo>
                    <a:cubicBezTo>
                      <a:pt x="664" y="159"/>
                      <a:pt x="664" y="159"/>
                      <a:pt x="664" y="159"/>
                    </a:cubicBezTo>
                    <a:cubicBezTo>
                      <a:pt x="39" y="159"/>
                      <a:pt x="39" y="159"/>
                      <a:pt x="39" y="159"/>
                    </a:cubicBezTo>
                    <a:cubicBezTo>
                      <a:pt x="18" y="159"/>
                      <a:pt x="0" y="177"/>
                      <a:pt x="0" y="199"/>
                    </a:cubicBezTo>
                    <a:cubicBezTo>
                      <a:pt x="0" y="220"/>
                      <a:pt x="18" y="238"/>
                      <a:pt x="39" y="238"/>
                    </a:cubicBezTo>
                    <a:cubicBezTo>
                      <a:pt x="837" y="238"/>
                      <a:pt x="837" y="238"/>
                      <a:pt x="837" y="238"/>
                    </a:cubicBezTo>
                    <a:cubicBezTo>
                      <a:pt x="859" y="238"/>
                      <a:pt x="876" y="220"/>
                      <a:pt x="876" y="199"/>
                    </a:cubicBezTo>
                    <a:cubicBezTo>
                      <a:pt x="876" y="177"/>
                      <a:pt x="859" y="159"/>
                      <a:pt x="837" y="159"/>
                    </a:cubicBezTo>
                    <a:cubicBezTo>
                      <a:pt x="741" y="159"/>
                      <a:pt x="741" y="159"/>
                      <a:pt x="741" y="159"/>
                    </a:cubicBezTo>
                    <a:cubicBezTo>
                      <a:pt x="741" y="78"/>
                      <a:pt x="741" y="78"/>
                      <a:pt x="741" y="78"/>
                    </a:cubicBezTo>
                    <a:cubicBezTo>
                      <a:pt x="1366" y="78"/>
                      <a:pt x="1366" y="78"/>
                      <a:pt x="1366" y="78"/>
                    </a:cubicBezTo>
                    <a:cubicBezTo>
                      <a:pt x="1387" y="78"/>
                      <a:pt x="1405" y="60"/>
                      <a:pt x="1405" y="39"/>
                    </a:cubicBezTo>
                    <a:cubicBezTo>
                      <a:pt x="1405" y="17"/>
                      <a:pt x="1387" y="0"/>
                      <a:pt x="1366" y="0"/>
                    </a:cubicBezTo>
                    <a:close/>
                  </a:path>
                </a:pathLst>
              </a:custGeom>
              <a:noFill/>
              <a:ln w="9525"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grpSp>
        <p:grpSp>
          <p:nvGrpSpPr>
            <p:cNvPr id="215" name="组合 214"/>
            <p:cNvGrpSpPr/>
            <p:nvPr/>
          </p:nvGrpSpPr>
          <p:grpSpPr>
            <a:xfrm>
              <a:off x="8461626" y="2272465"/>
              <a:ext cx="670560" cy="2309682"/>
              <a:chOff x="5515610" y="2028625"/>
              <a:chExt cx="670560" cy="2309682"/>
            </a:xfrm>
          </p:grpSpPr>
          <p:sp>
            <p:nvSpPr>
              <p:cNvPr id="216" name="文本框 215"/>
              <p:cNvSpPr txBox="1"/>
              <p:nvPr/>
            </p:nvSpPr>
            <p:spPr>
              <a:xfrm>
                <a:off x="5573891" y="2969984"/>
                <a:ext cx="553998" cy="1368323"/>
              </a:xfrm>
              <a:prstGeom prst="rect">
                <a:avLst/>
              </a:prstGeom>
              <a:noFill/>
            </p:spPr>
            <p:txBody>
              <a:bodyPr vert="eaVert" wrap="none" rtlCol="0">
                <a:spAutoFit/>
              </a:bodyPr>
              <a:lstStyle/>
              <a:p>
                <a:r>
                  <a:rPr lang="zh-CN" altLang="en-US" sz="2400" dirty="0">
                    <a:solidFill>
                      <a:schemeClr val="tx1">
                        <a:lumMod val="75000"/>
                        <a:lumOff val="25000"/>
                      </a:schemeClr>
                    </a:solidFill>
                    <a:latin typeface="Arial"/>
                    <a:ea typeface="华文新魏"/>
                    <a:cs typeface="+mn-ea"/>
                    <a:sym typeface="Arial"/>
                  </a:rPr>
                  <a:t>教学实施</a:t>
                </a:r>
              </a:p>
            </p:txBody>
          </p:sp>
          <p:sp>
            <p:nvSpPr>
              <p:cNvPr id="217" name="文本框 216"/>
              <p:cNvSpPr txBox="1"/>
              <p:nvPr/>
            </p:nvSpPr>
            <p:spPr>
              <a:xfrm>
                <a:off x="5515610" y="2028625"/>
                <a:ext cx="670560" cy="706755"/>
              </a:xfrm>
              <a:prstGeom prst="rect">
                <a:avLst/>
              </a:prstGeom>
              <a:noFill/>
            </p:spPr>
            <p:txBody>
              <a:bodyPr wrap="square" rtlCol="0">
                <a:spAutoFit/>
              </a:bodyPr>
              <a:lstStyle/>
              <a:p>
                <a:pPr algn="ctr"/>
                <a:r>
                  <a:rPr lang="zh-CN" altLang="en-US" sz="4000" dirty="0">
                    <a:solidFill>
                      <a:schemeClr val="bg2">
                        <a:lumMod val="10000"/>
                      </a:schemeClr>
                    </a:solidFill>
                    <a:latin typeface="Arial"/>
                    <a:ea typeface="华文新魏"/>
                    <a:cs typeface="+mn-ea"/>
                    <a:sym typeface="Arial"/>
                  </a:rPr>
                  <a:t>叁</a:t>
                </a:r>
              </a:p>
            </p:txBody>
          </p:sp>
        </p:grpSp>
      </p:grpSp>
      <p:grpSp>
        <p:nvGrpSpPr>
          <p:cNvPr id="340" name="组合 339"/>
          <p:cNvGrpSpPr/>
          <p:nvPr/>
        </p:nvGrpSpPr>
        <p:grpSpPr>
          <a:xfrm>
            <a:off x="9646657" y="1580693"/>
            <a:ext cx="1801749" cy="3746179"/>
            <a:chOff x="9646657" y="1580693"/>
            <a:chExt cx="1801749" cy="3746179"/>
          </a:xfrm>
        </p:grpSpPr>
        <p:grpSp>
          <p:nvGrpSpPr>
            <p:cNvPr id="277" name="组合 276"/>
            <p:cNvGrpSpPr/>
            <p:nvPr/>
          </p:nvGrpSpPr>
          <p:grpSpPr>
            <a:xfrm>
              <a:off x="9646657" y="1580693"/>
              <a:ext cx="1801749" cy="3746179"/>
              <a:chOff x="4408488" y="654050"/>
              <a:chExt cx="2746376" cy="5710238"/>
            </a:xfrm>
          </p:grpSpPr>
          <p:sp>
            <p:nvSpPr>
              <p:cNvPr id="278" name="Freeform 5"/>
              <p:cNvSpPr/>
              <p:nvPr/>
            </p:nvSpPr>
            <p:spPr bwMode="auto">
              <a:xfrm>
                <a:off x="6769101" y="1474788"/>
                <a:ext cx="276225" cy="150813"/>
              </a:xfrm>
              <a:custGeom>
                <a:avLst/>
                <a:gdLst>
                  <a:gd name="T0" fmla="*/ 233 w 233"/>
                  <a:gd name="T1" fmla="*/ 126 h 126"/>
                  <a:gd name="T2" fmla="*/ 183 w 233"/>
                  <a:gd name="T3" fmla="*/ 113 h 126"/>
                  <a:gd name="T4" fmla="*/ 183 w 233"/>
                  <a:gd name="T5" fmla="*/ 92 h 126"/>
                  <a:gd name="T6" fmla="*/ 151 w 233"/>
                  <a:gd name="T7" fmla="*/ 98 h 126"/>
                  <a:gd name="T8" fmla="*/ 152 w 233"/>
                  <a:gd name="T9" fmla="*/ 95 h 126"/>
                  <a:gd name="T10" fmla="*/ 104 w 233"/>
                  <a:gd name="T11" fmla="*/ 69 h 126"/>
                  <a:gd name="T12" fmla="*/ 0 w 233"/>
                  <a:gd name="T13" fmla="*/ 0 h 126"/>
                  <a:gd name="T14" fmla="*/ 233 w 233"/>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26">
                    <a:moveTo>
                      <a:pt x="233" y="126"/>
                    </a:moveTo>
                    <a:cubicBezTo>
                      <a:pt x="216" y="122"/>
                      <a:pt x="199" y="117"/>
                      <a:pt x="183" y="113"/>
                    </a:cubicBezTo>
                    <a:cubicBezTo>
                      <a:pt x="183" y="92"/>
                      <a:pt x="183" y="92"/>
                      <a:pt x="183" y="92"/>
                    </a:cubicBezTo>
                    <a:cubicBezTo>
                      <a:pt x="183" y="92"/>
                      <a:pt x="171" y="94"/>
                      <a:pt x="151" y="98"/>
                    </a:cubicBezTo>
                    <a:cubicBezTo>
                      <a:pt x="152" y="95"/>
                      <a:pt x="152" y="95"/>
                      <a:pt x="152" y="95"/>
                    </a:cubicBezTo>
                    <a:cubicBezTo>
                      <a:pt x="104" y="69"/>
                      <a:pt x="104" y="69"/>
                      <a:pt x="104" y="69"/>
                    </a:cubicBezTo>
                    <a:cubicBezTo>
                      <a:pt x="0" y="0"/>
                      <a:pt x="0" y="0"/>
                      <a:pt x="0" y="0"/>
                    </a:cubicBezTo>
                    <a:cubicBezTo>
                      <a:pt x="84" y="29"/>
                      <a:pt x="198" y="10"/>
                      <a:pt x="233" y="12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79" name="Freeform 6"/>
              <p:cNvSpPr/>
              <p:nvPr/>
            </p:nvSpPr>
            <p:spPr bwMode="auto">
              <a:xfrm>
                <a:off x="6945313" y="1584325"/>
                <a:ext cx="41275" cy="25400"/>
              </a:xfrm>
              <a:custGeom>
                <a:avLst/>
                <a:gdLst>
                  <a:gd name="T0" fmla="*/ 34 w 34"/>
                  <a:gd name="T1" fmla="*/ 0 h 21"/>
                  <a:gd name="T2" fmla="*/ 34 w 34"/>
                  <a:gd name="T3" fmla="*/ 21 h 21"/>
                  <a:gd name="T4" fmla="*/ 0 w 34"/>
                  <a:gd name="T5" fmla="*/ 13 h 21"/>
                  <a:gd name="T6" fmla="*/ 2 w 34"/>
                  <a:gd name="T7" fmla="*/ 6 h 21"/>
                  <a:gd name="T8" fmla="*/ 34 w 34"/>
                  <a:gd name="T9" fmla="*/ 0 h 21"/>
                </a:gdLst>
                <a:ahLst/>
                <a:cxnLst>
                  <a:cxn ang="0">
                    <a:pos x="T0" y="T1"/>
                  </a:cxn>
                  <a:cxn ang="0">
                    <a:pos x="T2" y="T3"/>
                  </a:cxn>
                  <a:cxn ang="0">
                    <a:pos x="T4" y="T5"/>
                  </a:cxn>
                  <a:cxn ang="0">
                    <a:pos x="T6" y="T7"/>
                  </a:cxn>
                  <a:cxn ang="0">
                    <a:pos x="T8" y="T9"/>
                  </a:cxn>
                </a:cxnLst>
                <a:rect l="0" t="0" r="r" b="b"/>
                <a:pathLst>
                  <a:path w="34" h="21">
                    <a:moveTo>
                      <a:pt x="34" y="0"/>
                    </a:moveTo>
                    <a:cubicBezTo>
                      <a:pt x="34" y="21"/>
                      <a:pt x="34" y="21"/>
                      <a:pt x="34" y="21"/>
                    </a:cubicBezTo>
                    <a:cubicBezTo>
                      <a:pt x="22" y="19"/>
                      <a:pt x="11" y="16"/>
                      <a:pt x="0" y="13"/>
                    </a:cubicBezTo>
                    <a:cubicBezTo>
                      <a:pt x="2" y="6"/>
                      <a:pt x="2" y="6"/>
                      <a:pt x="2" y="6"/>
                    </a:cubicBezTo>
                    <a:cubicBezTo>
                      <a:pt x="22" y="2"/>
                      <a:pt x="34" y="0"/>
                      <a:pt x="3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0" name="Freeform 7"/>
              <p:cNvSpPr/>
              <p:nvPr/>
            </p:nvSpPr>
            <p:spPr bwMode="auto">
              <a:xfrm>
                <a:off x="6754813" y="5392738"/>
                <a:ext cx="290513" cy="153988"/>
              </a:xfrm>
              <a:custGeom>
                <a:avLst/>
                <a:gdLst>
                  <a:gd name="T0" fmla="*/ 167 w 245"/>
                  <a:gd name="T1" fmla="*/ 19 h 130"/>
                  <a:gd name="T2" fmla="*/ 245 w 245"/>
                  <a:gd name="T3" fmla="*/ 0 h 130"/>
                  <a:gd name="T4" fmla="*/ 0 w 245"/>
                  <a:gd name="T5" fmla="*/ 130 h 130"/>
                  <a:gd name="T6" fmla="*/ 121 w 245"/>
                  <a:gd name="T7" fmla="*/ 50 h 130"/>
                  <a:gd name="T8" fmla="*/ 168 w 245"/>
                  <a:gd name="T9" fmla="*/ 24 h 130"/>
                  <a:gd name="T10" fmla="*/ 167 w 245"/>
                  <a:gd name="T11" fmla="*/ 19 h 130"/>
                </a:gdLst>
                <a:ahLst/>
                <a:cxnLst>
                  <a:cxn ang="0">
                    <a:pos x="T0" y="T1"/>
                  </a:cxn>
                  <a:cxn ang="0">
                    <a:pos x="T2" y="T3"/>
                  </a:cxn>
                  <a:cxn ang="0">
                    <a:pos x="T4" y="T5"/>
                  </a:cxn>
                  <a:cxn ang="0">
                    <a:pos x="T6" y="T7"/>
                  </a:cxn>
                  <a:cxn ang="0">
                    <a:pos x="T8" y="T9"/>
                  </a:cxn>
                  <a:cxn ang="0">
                    <a:pos x="T10" y="T11"/>
                  </a:cxn>
                </a:cxnLst>
                <a:rect l="0" t="0" r="r" b="b"/>
                <a:pathLst>
                  <a:path w="245" h="130">
                    <a:moveTo>
                      <a:pt x="167" y="19"/>
                    </a:moveTo>
                    <a:cubicBezTo>
                      <a:pt x="192" y="13"/>
                      <a:pt x="218" y="7"/>
                      <a:pt x="245" y="0"/>
                    </a:cubicBezTo>
                    <a:cubicBezTo>
                      <a:pt x="209" y="121"/>
                      <a:pt x="86" y="95"/>
                      <a:pt x="0" y="130"/>
                    </a:cubicBezTo>
                    <a:cubicBezTo>
                      <a:pt x="121" y="50"/>
                      <a:pt x="121" y="50"/>
                      <a:pt x="121" y="50"/>
                    </a:cubicBezTo>
                    <a:cubicBezTo>
                      <a:pt x="168" y="24"/>
                      <a:pt x="168" y="24"/>
                      <a:pt x="168" y="24"/>
                    </a:cubicBezTo>
                    <a:lnTo>
                      <a:pt x="167" y="19"/>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1" name="Freeform 8"/>
              <p:cNvSpPr/>
              <p:nvPr/>
            </p:nvSpPr>
            <p:spPr bwMode="auto">
              <a:xfrm>
                <a:off x="6356351" y="5414963"/>
                <a:ext cx="598488" cy="576263"/>
              </a:xfrm>
              <a:custGeom>
                <a:avLst/>
                <a:gdLst>
                  <a:gd name="T0" fmla="*/ 502 w 503"/>
                  <a:gd name="T1" fmla="*/ 0 h 484"/>
                  <a:gd name="T2" fmla="*/ 503 w 503"/>
                  <a:gd name="T3" fmla="*/ 5 h 484"/>
                  <a:gd name="T4" fmla="*/ 456 w 503"/>
                  <a:gd name="T5" fmla="*/ 31 h 484"/>
                  <a:gd name="T6" fmla="*/ 335 w 503"/>
                  <a:gd name="T7" fmla="*/ 111 h 484"/>
                  <a:gd name="T8" fmla="*/ 289 w 503"/>
                  <a:gd name="T9" fmla="*/ 142 h 484"/>
                  <a:gd name="T10" fmla="*/ 287 w 503"/>
                  <a:gd name="T11" fmla="*/ 143 h 484"/>
                  <a:gd name="T12" fmla="*/ 236 w 503"/>
                  <a:gd name="T13" fmla="*/ 197 h 484"/>
                  <a:gd name="T14" fmla="*/ 171 w 503"/>
                  <a:gd name="T15" fmla="*/ 272 h 484"/>
                  <a:gd name="T16" fmla="*/ 109 w 503"/>
                  <a:gd name="T17" fmla="*/ 452 h 484"/>
                  <a:gd name="T18" fmla="*/ 37 w 503"/>
                  <a:gd name="T19" fmla="*/ 484 h 484"/>
                  <a:gd name="T20" fmla="*/ 72 w 503"/>
                  <a:gd name="T21" fmla="*/ 371 h 484"/>
                  <a:gd name="T22" fmla="*/ 8 w 503"/>
                  <a:gd name="T23" fmla="*/ 375 h 484"/>
                  <a:gd name="T24" fmla="*/ 121 w 503"/>
                  <a:gd name="T25" fmla="*/ 291 h 484"/>
                  <a:gd name="T26" fmla="*/ 385 w 503"/>
                  <a:gd name="T27" fmla="*/ 30 h 484"/>
                  <a:gd name="T28" fmla="*/ 502 w 503"/>
                  <a:gd name="T29"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484">
                    <a:moveTo>
                      <a:pt x="502" y="0"/>
                    </a:moveTo>
                    <a:cubicBezTo>
                      <a:pt x="503" y="5"/>
                      <a:pt x="503" y="5"/>
                      <a:pt x="503" y="5"/>
                    </a:cubicBezTo>
                    <a:cubicBezTo>
                      <a:pt x="456" y="31"/>
                      <a:pt x="456" y="31"/>
                      <a:pt x="456" y="31"/>
                    </a:cubicBezTo>
                    <a:cubicBezTo>
                      <a:pt x="335" y="111"/>
                      <a:pt x="335" y="111"/>
                      <a:pt x="335" y="111"/>
                    </a:cubicBezTo>
                    <a:cubicBezTo>
                      <a:pt x="318" y="118"/>
                      <a:pt x="302" y="128"/>
                      <a:pt x="289" y="142"/>
                    </a:cubicBezTo>
                    <a:cubicBezTo>
                      <a:pt x="287" y="143"/>
                      <a:pt x="287" y="143"/>
                      <a:pt x="287" y="143"/>
                    </a:cubicBezTo>
                    <a:cubicBezTo>
                      <a:pt x="236" y="197"/>
                      <a:pt x="236" y="197"/>
                      <a:pt x="236" y="197"/>
                    </a:cubicBezTo>
                    <a:cubicBezTo>
                      <a:pt x="171" y="272"/>
                      <a:pt x="171" y="272"/>
                      <a:pt x="171" y="272"/>
                    </a:cubicBezTo>
                    <a:cubicBezTo>
                      <a:pt x="109" y="452"/>
                      <a:pt x="109" y="452"/>
                      <a:pt x="109" y="452"/>
                    </a:cubicBezTo>
                    <a:cubicBezTo>
                      <a:pt x="37" y="484"/>
                      <a:pt x="37" y="484"/>
                      <a:pt x="37" y="484"/>
                    </a:cubicBezTo>
                    <a:cubicBezTo>
                      <a:pt x="78" y="439"/>
                      <a:pt x="96" y="387"/>
                      <a:pt x="72" y="371"/>
                    </a:cubicBezTo>
                    <a:cubicBezTo>
                      <a:pt x="58" y="362"/>
                      <a:pt x="30" y="373"/>
                      <a:pt x="8" y="375"/>
                    </a:cubicBezTo>
                    <a:cubicBezTo>
                      <a:pt x="0" y="292"/>
                      <a:pt x="16" y="280"/>
                      <a:pt x="121" y="291"/>
                    </a:cubicBezTo>
                    <a:cubicBezTo>
                      <a:pt x="163" y="151"/>
                      <a:pt x="249" y="66"/>
                      <a:pt x="385" y="30"/>
                    </a:cubicBezTo>
                    <a:cubicBezTo>
                      <a:pt x="423" y="19"/>
                      <a:pt x="462" y="10"/>
                      <a:pt x="502" y="0"/>
                    </a:cubicBezTo>
                  </a:path>
                </a:pathLst>
              </a:custGeom>
              <a:solidFill>
                <a:schemeClr val="accent1">
                  <a:lumMod val="50000"/>
                </a:schemeClr>
              </a:solidFill>
              <a:ln w="6350">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2" name="Freeform 9"/>
              <p:cNvSpPr/>
              <p:nvPr/>
            </p:nvSpPr>
            <p:spPr bwMode="auto">
              <a:xfrm>
                <a:off x="6356351" y="1017588"/>
                <a:ext cx="593725" cy="577850"/>
              </a:xfrm>
              <a:custGeom>
                <a:avLst/>
                <a:gdLst>
                  <a:gd name="T0" fmla="*/ 499 w 499"/>
                  <a:gd name="T1" fmla="*/ 480 h 486"/>
                  <a:gd name="T2" fmla="*/ 498 w 499"/>
                  <a:gd name="T3" fmla="*/ 483 h 486"/>
                  <a:gd name="T4" fmla="*/ 480 w 499"/>
                  <a:gd name="T5" fmla="*/ 486 h 486"/>
                  <a:gd name="T6" fmla="*/ 385 w 499"/>
                  <a:gd name="T7" fmla="*/ 462 h 486"/>
                  <a:gd name="T8" fmla="*/ 121 w 499"/>
                  <a:gd name="T9" fmla="*/ 201 h 486"/>
                  <a:gd name="T10" fmla="*/ 8 w 499"/>
                  <a:gd name="T11" fmla="*/ 117 h 486"/>
                  <a:gd name="T12" fmla="*/ 72 w 499"/>
                  <a:gd name="T13" fmla="*/ 121 h 486"/>
                  <a:gd name="T14" fmla="*/ 29 w 499"/>
                  <a:gd name="T15" fmla="*/ 0 h 486"/>
                  <a:gd name="T16" fmla="*/ 105 w 499"/>
                  <a:gd name="T17" fmla="*/ 34 h 486"/>
                  <a:gd name="T18" fmla="*/ 166 w 499"/>
                  <a:gd name="T19" fmla="*/ 213 h 486"/>
                  <a:gd name="T20" fmla="*/ 232 w 499"/>
                  <a:gd name="T21" fmla="*/ 289 h 486"/>
                  <a:gd name="T22" fmla="*/ 282 w 499"/>
                  <a:gd name="T23" fmla="*/ 342 h 486"/>
                  <a:gd name="T24" fmla="*/ 347 w 499"/>
                  <a:gd name="T25" fmla="*/ 385 h 486"/>
                  <a:gd name="T26" fmla="*/ 451 w 499"/>
                  <a:gd name="T27" fmla="*/ 454 h 486"/>
                  <a:gd name="T28" fmla="*/ 499 w 499"/>
                  <a:gd name="T29" fmla="*/ 48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486">
                    <a:moveTo>
                      <a:pt x="499" y="480"/>
                    </a:moveTo>
                    <a:cubicBezTo>
                      <a:pt x="498" y="483"/>
                      <a:pt x="498" y="483"/>
                      <a:pt x="498" y="483"/>
                    </a:cubicBezTo>
                    <a:cubicBezTo>
                      <a:pt x="492" y="484"/>
                      <a:pt x="486" y="485"/>
                      <a:pt x="480" y="486"/>
                    </a:cubicBezTo>
                    <a:cubicBezTo>
                      <a:pt x="448" y="478"/>
                      <a:pt x="416" y="471"/>
                      <a:pt x="385" y="462"/>
                    </a:cubicBezTo>
                    <a:cubicBezTo>
                      <a:pt x="249" y="426"/>
                      <a:pt x="163" y="341"/>
                      <a:pt x="121" y="201"/>
                    </a:cubicBezTo>
                    <a:cubicBezTo>
                      <a:pt x="16" y="212"/>
                      <a:pt x="0" y="200"/>
                      <a:pt x="8" y="117"/>
                    </a:cubicBezTo>
                    <a:cubicBezTo>
                      <a:pt x="30" y="119"/>
                      <a:pt x="58" y="130"/>
                      <a:pt x="72" y="121"/>
                    </a:cubicBezTo>
                    <a:cubicBezTo>
                      <a:pt x="98" y="104"/>
                      <a:pt x="76" y="47"/>
                      <a:pt x="29" y="0"/>
                    </a:cubicBezTo>
                    <a:cubicBezTo>
                      <a:pt x="105" y="34"/>
                      <a:pt x="105" y="34"/>
                      <a:pt x="105" y="34"/>
                    </a:cubicBezTo>
                    <a:cubicBezTo>
                      <a:pt x="166" y="213"/>
                      <a:pt x="166" y="213"/>
                      <a:pt x="166" y="213"/>
                    </a:cubicBezTo>
                    <a:cubicBezTo>
                      <a:pt x="232" y="289"/>
                      <a:pt x="232" y="289"/>
                      <a:pt x="232" y="289"/>
                    </a:cubicBezTo>
                    <a:cubicBezTo>
                      <a:pt x="282" y="342"/>
                      <a:pt x="282" y="342"/>
                      <a:pt x="282" y="342"/>
                    </a:cubicBezTo>
                    <a:cubicBezTo>
                      <a:pt x="299" y="364"/>
                      <a:pt x="322" y="376"/>
                      <a:pt x="347" y="385"/>
                    </a:cubicBezTo>
                    <a:cubicBezTo>
                      <a:pt x="451" y="454"/>
                      <a:pt x="451" y="454"/>
                      <a:pt x="451" y="454"/>
                    </a:cubicBezTo>
                    <a:lnTo>
                      <a:pt x="499" y="48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3" name="Freeform 10"/>
              <p:cNvSpPr/>
              <p:nvPr/>
            </p:nvSpPr>
            <p:spPr bwMode="auto">
              <a:xfrm>
                <a:off x="6926263" y="1592263"/>
                <a:ext cx="22225" cy="7938"/>
              </a:xfrm>
              <a:custGeom>
                <a:avLst/>
                <a:gdLst>
                  <a:gd name="T0" fmla="*/ 18 w 18"/>
                  <a:gd name="T1" fmla="*/ 0 h 7"/>
                  <a:gd name="T2" fmla="*/ 16 w 18"/>
                  <a:gd name="T3" fmla="*/ 7 h 7"/>
                  <a:gd name="T4" fmla="*/ 0 w 18"/>
                  <a:gd name="T5" fmla="*/ 3 h 7"/>
                  <a:gd name="T6" fmla="*/ 18 w 18"/>
                  <a:gd name="T7" fmla="*/ 0 h 7"/>
                </a:gdLst>
                <a:ahLst/>
                <a:cxnLst>
                  <a:cxn ang="0">
                    <a:pos x="T0" y="T1"/>
                  </a:cxn>
                  <a:cxn ang="0">
                    <a:pos x="T2" y="T3"/>
                  </a:cxn>
                  <a:cxn ang="0">
                    <a:pos x="T4" y="T5"/>
                  </a:cxn>
                  <a:cxn ang="0">
                    <a:pos x="T6" y="T7"/>
                  </a:cxn>
                </a:cxnLst>
                <a:rect l="0" t="0" r="r" b="b"/>
                <a:pathLst>
                  <a:path w="18" h="7">
                    <a:moveTo>
                      <a:pt x="18" y="0"/>
                    </a:moveTo>
                    <a:cubicBezTo>
                      <a:pt x="16" y="7"/>
                      <a:pt x="16" y="7"/>
                      <a:pt x="16" y="7"/>
                    </a:cubicBezTo>
                    <a:cubicBezTo>
                      <a:pt x="10" y="6"/>
                      <a:pt x="5" y="5"/>
                      <a:pt x="0" y="3"/>
                    </a:cubicBezTo>
                    <a:cubicBezTo>
                      <a:pt x="6" y="2"/>
                      <a:pt x="12" y="1"/>
                      <a:pt x="18" y="0"/>
                    </a:cubicBezTo>
                  </a:path>
                </a:pathLst>
              </a:custGeom>
              <a:solidFill>
                <a:schemeClr val="accent1">
                  <a:lumMod val="25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4" name="Freeform 11"/>
              <p:cNvSpPr/>
              <p:nvPr/>
            </p:nvSpPr>
            <p:spPr bwMode="auto">
              <a:xfrm>
                <a:off x="6691313" y="1423988"/>
                <a:ext cx="77788" cy="50800"/>
              </a:xfrm>
              <a:custGeom>
                <a:avLst/>
                <a:gdLst>
                  <a:gd name="T0" fmla="*/ 0 w 65"/>
                  <a:gd name="T1" fmla="*/ 0 h 43"/>
                  <a:gd name="T2" fmla="*/ 65 w 65"/>
                  <a:gd name="T3" fmla="*/ 43 h 43"/>
                  <a:gd name="T4" fmla="*/ 0 w 65"/>
                  <a:gd name="T5" fmla="*/ 0 h 43"/>
                </a:gdLst>
                <a:ahLst/>
                <a:cxnLst>
                  <a:cxn ang="0">
                    <a:pos x="T0" y="T1"/>
                  </a:cxn>
                  <a:cxn ang="0">
                    <a:pos x="T2" y="T3"/>
                  </a:cxn>
                  <a:cxn ang="0">
                    <a:pos x="T4" y="T5"/>
                  </a:cxn>
                </a:cxnLst>
                <a:rect l="0" t="0" r="r" b="b"/>
                <a:pathLst>
                  <a:path w="65" h="43">
                    <a:moveTo>
                      <a:pt x="0" y="0"/>
                    </a:moveTo>
                    <a:cubicBezTo>
                      <a:pt x="65" y="43"/>
                      <a:pt x="65" y="43"/>
                      <a:pt x="65" y="43"/>
                    </a:cubicBezTo>
                    <a:cubicBezTo>
                      <a:pt x="40" y="34"/>
                      <a:pt x="17" y="22"/>
                      <a:pt x="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5" name="Freeform 12"/>
              <p:cNvSpPr/>
              <p:nvPr/>
            </p:nvSpPr>
            <p:spPr bwMode="auto">
              <a:xfrm>
                <a:off x="6699251" y="5546725"/>
                <a:ext cx="55563" cy="38100"/>
              </a:xfrm>
              <a:custGeom>
                <a:avLst/>
                <a:gdLst>
                  <a:gd name="T0" fmla="*/ 46 w 46"/>
                  <a:gd name="T1" fmla="*/ 0 h 31"/>
                  <a:gd name="T2" fmla="*/ 0 w 46"/>
                  <a:gd name="T3" fmla="*/ 31 h 31"/>
                  <a:gd name="T4" fmla="*/ 46 w 46"/>
                  <a:gd name="T5" fmla="*/ 0 h 31"/>
                </a:gdLst>
                <a:ahLst/>
                <a:cxnLst>
                  <a:cxn ang="0">
                    <a:pos x="T0" y="T1"/>
                  </a:cxn>
                  <a:cxn ang="0">
                    <a:pos x="T2" y="T3"/>
                  </a:cxn>
                  <a:cxn ang="0">
                    <a:pos x="T4" y="T5"/>
                  </a:cxn>
                </a:cxnLst>
                <a:rect l="0" t="0" r="r" b="b"/>
                <a:pathLst>
                  <a:path w="46" h="31">
                    <a:moveTo>
                      <a:pt x="46" y="0"/>
                    </a:moveTo>
                    <a:cubicBezTo>
                      <a:pt x="0" y="31"/>
                      <a:pt x="0" y="31"/>
                      <a:pt x="0" y="31"/>
                    </a:cubicBezTo>
                    <a:cubicBezTo>
                      <a:pt x="13" y="17"/>
                      <a:pt x="29" y="7"/>
                      <a:pt x="46" y="0"/>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6" name="Freeform 13"/>
              <p:cNvSpPr/>
              <p:nvPr/>
            </p:nvSpPr>
            <p:spPr bwMode="auto">
              <a:xfrm>
                <a:off x="5875338" y="779463"/>
                <a:ext cx="919163" cy="644525"/>
              </a:xfrm>
              <a:custGeom>
                <a:avLst/>
                <a:gdLst>
                  <a:gd name="T0" fmla="*/ 693 w 772"/>
                  <a:gd name="T1" fmla="*/ 386 h 541"/>
                  <a:gd name="T2" fmla="*/ 685 w 772"/>
                  <a:gd name="T3" fmla="*/ 541 h 541"/>
                  <a:gd name="T4" fmla="*/ 635 w 772"/>
                  <a:gd name="T5" fmla="*/ 488 h 541"/>
                  <a:gd name="T6" fmla="*/ 569 w 772"/>
                  <a:gd name="T7" fmla="*/ 412 h 541"/>
                  <a:gd name="T8" fmla="*/ 508 w 772"/>
                  <a:gd name="T9" fmla="*/ 233 h 541"/>
                  <a:gd name="T10" fmla="*/ 432 w 772"/>
                  <a:gd name="T11" fmla="*/ 199 h 541"/>
                  <a:gd name="T12" fmla="*/ 337 w 772"/>
                  <a:gd name="T13" fmla="*/ 87 h 541"/>
                  <a:gd name="T14" fmla="*/ 329 w 772"/>
                  <a:gd name="T15" fmla="*/ 77 h 541"/>
                  <a:gd name="T16" fmla="*/ 326 w 772"/>
                  <a:gd name="T17" fmla="*/ 80 h 541"/>
                  <a:gd name="T18" fmla="*/ 287 w 772"/>
                  <a:gd name="T19" fmla="*/ 52 h 541"/>
                  <a:gd name="T20" fmla="*/ 187 w 772"/>
                  <a:gd name="T21" fmla="*/ 119 h 541"/>
                  <a:gd name="T22" fmla="*/ 62 w 772"/>
                  <a:gd name="T23" fmla="*/ 42 h 541"/>
                  <a:gd name="T24" fmla="*/ 0 w 772"/>
                  <a:gd name="T25" fmla="*/ 87 h 541"/>
                  <a:gd name="T26" fmla="*/ 6 w 772"/>
                  <a:gd name="T27" fmla="*/ 82 h 541"/>
                  <a:gd name="T28" fmla="*/ 175 w 772"/>
                  <a:gd name="T29" fmla="*/ 70 h 541"/>
                  <a:gd name="T30" fmla="*/ 200 w 772"/>
                  <a:gd name="T31" fmla="*/ 86 h 541"/>
                  <a:gd name="T32" fmla="*/ 255 w 772"/>
                  <a:gd name="T33" fmla="*/ 43 h 541"/>
                  <a:gd name="T34" fmla="*/ 379 w 772"/>
                  <a:gd name="T35" fmla="*/ 72 h 541"/>
                  <a:gd name="T36" fmla="*/ 400 w 772"/>
                  <a:gd name="T37" fmla="*/ 106 h 541"/>
                  <a:gd name="T38" fmla="*/ 587 w 772"/>
                  <a:gd name="T39" fmla="*/ 365 h 541"/>
                  <a:gd name="T40" fmla="*/ 598 w 772"/>
                  <a:gd name="T41" fmla="*/ 397 h 541"/>
                  <a:gd name="T42" fmla="*/ 669 w 772"/>
                  <a:gd name="T43" fmla="*/ 461 h 541"/>
                  <a:gd name="T44" fmla="*/ 693 w 772"/>
                  <a:gd name="T45"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2" h="541">
                    <a:moveTo>
                      <a:pt x="693" y="386"/>
                    </a:moveTo>
                    <a:cubicBezTo>
                      <a:pt x="771" y="417"/>
                      <a:pt x="772" y="458"/>
                      <a:pt x="685" y="541"/>
                    </a:cubicBezTo>
                    <a:cubicBezTo>
                      <a:pt x="635" y="488"/>
                      <a:pt x="635" y="488"/>
                      <a:pt x="635" y="488"/>
                    </a:cubicBezTo>
                    <a:cubicBezTo>
                      <a:pt x="569" y="412"/>
                      <a:pt x="569" y="412"/>
                      <a:pt x="569" y="412"/>
                    </a:cubicBezTo>
                    <a:cubicBezTo>
                      <a:pt x="508" y="233"/>
                      <a:pt x="508" y="233"/>
                      <a:pt x="508" y="233"/>
                    </a:cubicBezTo>
                    <a:cubicBezTo>
                      <a:pt x="432" y="199"/>
                      <a:pt x="432" y="199"/>
                      <a:pt x="432" y="199"/>
                    </a:cubicBezTo>
                    <a:cubicBezTo>
                      <a:pt x="337" y="87"/>
                      <a:pt x="337" y="87"/>
                      <a:pt x="337" y="87"/>
                    </a:cubicBezTo>
                    <a:cubicBezTo>
                      <a:pt x="335" y="84"/>
                      <a:pt x="332" y="80"/>
                      <a:pt x="329" y="77"/>
                    </a:cubicBezTo>
                    <a:cubicBezTo>
                      <a:pt x="328" y="78"/>
                      <a:pt x="327" y="79"/>
                      <a:pt x="326" y="80"/>
                    </a:cubicBezTo>
                    <a:cubicBezTo>
                      <a:pt x="287" y="52"/>
                      <a:pt x="287" y="52"/>
                      <a:pt x="287" y="52"/>
                    </a:cubicBezTo>
                    <a:cubicBezTo>
                      <a:pt x="187" y="119"/>
                      <a:pt x="187" y="119"/>
                      <a:pt x="187" y="119"/>
                    </a:cubicBezTo>
                    <a:cubicBezTo>
                      <a:pt x="62" y="42"/>
                      <a:pt x="62" y="42"/>
                      <a:pt x="62" y="42"/>
                    </a:cubicBezTo>
                    <a:cubicBezTo>
                      <a:pt x="0" y="87"/>
                      <a:pt x="0" y="87"/>
                      <a:pt x="0" y="87"/>
                    </a:cubicBezTo>
                    <a:cubicBezTo>
                      <a:pt x="2" y="85"/>
                      <a:pt x="4" y="84"/>
                      <a:pt x="6" y="82"/>
                    </a:cubicBezTo>
                    <a:cubicBezTo>
                      <a:pt x="77" y="1"/>
                      <a:pt x="93" y="0"/>
                      <a:pt x="175" y="70"/>
                    </a:cubicBezTo>
                    <a:cubicBezTo>
                      <a:pt x="181" y="76"/>
                      <a:pt x="190" y="80"/>
                      <a:pt x="200" y="86"/>
                    </a:cubicBezTo>
                    <a:cubicBezTo>
                      <a:pt x="219" y="71"/>
                      <a:pt x="236" y="57"/>
                      <a:pt x="255" y="43"/>
                    </a:cubicBezTo>
                    <a:cubicBezTo>
                      <a:pt x="310" y="4"/>
                      <a:pt x="346" y="13"/>
                      <a:pt x="379" y="72"/>
                    </a:cubicBezTo>
                    <a:cubicBezTo>
                      <a:pt x="386" y="84"/>
                      <a:pt x="391" y="103"/>
                      <a:pt x="400" y="106"/>
                    </a:cubicBezTo>
                    <a:cubicBezTo>
                      <a:pt x="531" y="144"/>
                      <a:pt x="545" y="264"/>
                      <a:pt x="587" y="365"/>
                    </a:cubicBezTo>
                    <a:cubicBezTo>
                      <a:pt x="591" y="376"/>
                      <a:pt x="591" y="390"/>
                      <a:pt x="598" y="397"/>
                    </a:cubicBezTo>
                    <a:cubicBezTo>
                      <a:pt x="621" y="420"/>
                      <a:pt x="645" y="440"/>
                      <a:pt x="669" y="461"/>
                    </a:cubicBezTo>
                    <a:cubicBezTo>
                      <a:pt x="677" y="436"/>
                      <a:pt x="685" y="411"/>
                      <a:pt x="693" y="38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7" name="Freeform 14"/>
              <p:cNvSpPr/>
              <p:nvPr/>
            </p:nvSpPr>
            <p:spPr bwMode="auto">
              <a:xfrm>
                <a:off x="5865813" y="5584825"/>
                <a:ext cx="928688" cy="652463"/>
              </a:xfrm>
              <a:custGeom>
                <a:avLst/>
                <a:gdLst>
                  <a:gd name="T0" fmla="*/ 693 w 780"/>
                  <a:gd name="T1" fmla="*/ 8 h 549"/>
                  <a:gd name="T2" fmla="*/ 701 w 780"/>
                  <a:gd name="T3" fmla="*/ 163 h 549"/>
                  <a:gd name="T4" fmla="*/ 677 w 780"/>
                  <a:gd name="T5" fmla="*/ 88 h 549"/>
                  <a:gd name="T6" fmla="*/ 606 w 780"/>
                  <a:gd name="T7" fmla="*/ 152 h 549"/>
                  <a:gd name="T8" fmla="*/ 595 w 780"/>
                  <a:gd name="T9" fmla="*/ 184 h 549"/>
                  <a:gd name="T10" fmla="*/ 408 w 780"/>
                  <a:gd name="T11" fmla="*/ 443 h 549"/>
                  <a:gd name="T12" fmla="*/ 387 w 780"/>
                  <a:gd name="T13" fmla="*/ 477 h 549"/>
                  <a:gd name="T14" fmla="*/ 263 w 780"/>
                  <a:gd name="T15" fmla="*/ 505 h 549"/>
                  <a:gd name="T16" fmla="*/ 208 w 780"/>
                  <a:gd name="T17" fmla="*/ 463 h 549"/>
                  <a:gd name="T18" fmla="*/ 183 w 780"/>
                  <a:gd name="T19" fmla="*/ 479 h 549"/>
                  <a:gd name="T20" fmla="*/ 14 w 780"/>
                  <a:gd name="T21" fmla="*/ 467 h 549"/>
                  <a:gd name="T22" fmla="*/ 0 w 780"/>
                  <a:gd name="T23" fmla="*/ 457 h 549"/>
                  <a:gd name="T24" fmla="*/ 4 w 780"/>
                  <a:gd name="T25" fmla="*/ 450 h 549"/>
                  <a:gd name="T26" fmla="*/ 8 w 780"/>
                  <a:gd name="T27" fmla="*/ 452 h 549"/>
                  <a:gd name="T28" fmla="*/ 74 w 780"/>
                  <a:gd name="T29" fmla="*/ 500 h 549"/>
                  <a:gd name="T30" fmla="*/ 199 w 780"/>
                  <a:gd name="T31" fmla="*/ 423 h 549"/>
                  <a:gd name="T32" fmla="*/ 300 w 780"/>
                  <a:gd name="T33" fmla="*/ 491 h 549"/>
                  <a:gd name="T34" fmla="*/ 332 w 780"/>
                  <a:gd name="T35" fmla="*/ 467 h 549"/>
                  <a:gd name="T36" fmla="*/ 337 w 780"/>
                  <a:gd name="T37" fmla="*/ 472 h 549"/>
                  <a:gd name="T38" fmla="*/ 347 w 780"/>
                  <a:gd name="T39" fmla="*/ 457 h 549"/>
                  <a:gd name="T40" fmla="*/ 349 w 780"/>
                  <a:gd name="T41" fmla="*/ 455 h 549"/>
                  <a:gd name="T42" fmla="*/ 440 w 780"/>
                  <a:gd name="T43" fmla="*/ 349 h 549"/>
                  <a:gd name="T44" fmla="*/ 440 w 780"/>
                  <a:gd name="T45" fmla="*/ 350 h 549"/>
                  <a:gd name="T46" fmla="*/ 448 w 780"/>
                  <a:gd name="T47" fmla="*/ 342 h 549"/>
                  <a:gd name="T48" fmla="*/ 520 w 780"/>
                  <a:gd name="T49" fmla="*/ 310 h 549"/>
                  <a:gd name="T50" fmla="*/ 582 w 780"/>
                  <a:gd name="T51" fmla="*/ 130 h 549"/>
                  <a:gd name="T52" fmla="*/ 647 w 780"/>
                  <a:gd name="T53" fmla="*/ 55 h 549"/>
                  <a:gd name="T54" fmla="*/ 698 w 780"/>
                  <a:gd name="T55" fmla="*/ 1 h 549"/>
                  <a:gd name="T56" fmla="*/ 700 w 780"/>
                  <a:gd name="T57" fmla="*/ 0 h 549"/>
                  <a:gd name="T58" fmla="*/ 693 w 780"/>
                  <a:gd name="T59" fmla="*/ 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549">
                    <a:moveTo>
                      <a:pt x="693" y="8"/>
                    </a:moveTo>
                    <a:cubicBezTo>
                      <a:pt x="780" y="91"/>
                      <a:pt x="779" y="132"/>
                      <a:pt x="701" y="163"/>
                    </a:cubicBezTo>
                    <a:cubicBezTo>
                      <a:pt x="693" y="138"/>
                      <a:pt x="685" y="113"/>
                      <a:pt x="677" y="88"/>
                    </a:cubicBezTo>
                    <a:cubicBezTo>
                      <a:pt x="653" y="109"/>
                      <a:pt x="629" y="129"/>
                      <a:pt x="606" y="152"/>
                    </a:cubicBezTo>
                    <a:cubicBezTo>
                      <a:pt x="599" y="159"/>
                      <a:pt x="599" y="173"/>
                      <a:pt x="595" y="184"/>
                    </a:cubicBezTo>
                    <a:cubicBezTo>
                      <a:pt x="553" y="285"/>
                      <a:pt x="539" y="405"/>
                      <a:pt x="408" y="443"/>
                    </a:cubicBezTo>
                    <a:cubicBezTo>
                      <a:pt x="399" y="446"/>
                      <a:pt x="394" y="465"/>
                      <a:pt x="387" y="477"/>
                    </a:cubicBezTo>
                    <a:cubicBezTo>
                      <a:pt x="354" y="536"/>
                      <a:pt x="318" y="545"/>
                      <a:pt x="263" y="505"/>
                    </a:cubicBezTo>
                    <a:cubicBezTo>
                      <a:pt x="244" y="492"/>
                      <a:pt x="227" y="477"/>
                      <a:pt x="208" y="463"/>
                    </a:cubicBezTo>
                    <a:cubicBezTo>
                      <a:pt x="198" y="469"/>
                      <a:pt x="189" y="473"/>
                      <a:pt x="183" y="479"/>
                    </a:cubicBezTo>
                    <a:cubicBezTo>
                      <a:pt x="101" y="549"/>
                      <a:pt x="85" y="548"/>
                      <a:pt x="14" y="467"/>
                    </a:cubicBezTo>
                    <a:cubicBezTo>
                      <a:pt x="10" y="463"/>
                      <a:pt x="5" y="459"/>
                      <a:pt x="0" y="457"/>
                    </a:cubicBezTo>
                    <a:cubicBezTo>
                      <a:pt x="4" y="450"/>
                      <a:pt x="4" y="450"/>
                      <a:pt x="4" y="450"/>
                    </a:cubicBezTo>
                    <a:cubicBezTo>
                      <a:pt x="8" y="452"/>
                      <a:pt x="8" y="452"/>
                      <a:pt x="8" y="452"/>
                    </a:cubicBezTo>
                    <a:cubicBezTo>
                      <a:pt x="74" y="500"/>
                      <a:pt x="74" y="500"/>
                      <a:pt x="74" y="500"/>
                    </a:cubicBezTo>
                    <a:cubicBezTo>
                      <a:pt x="199" y="423"/>
                      <a:pt x="199" y="423"/>
                      <a:pt x="199" y="423"/>
                    </a:cubicBezTo>
                    <a:cubicBezTo>
                      <a:pt x="300" y="491"/>
                      <a:pt x="300" y="491"/>
                      <a:pt x="300" y="491"/>
                    </a:cubicBezTo>
                    <a:cubicBezTo>
                      <a:pt x="332" y="467"/>
                      <a:pt x="332" y="467"/>
                      <a:pt x="332" y="467"/>
                    </a:cubicBezTo>
                    <a:cubicBezTo>
                      <a:pt x="334" y="469"/>
                      <a:pt x="335" y="471"/>
                      <a:pt x="337" y="472"/>
                    </a:cubicBezTo>
                    <a:cubicBezTo>
                      <a:pt x="341" y="467"/>
                      <a:pt x="345" y="462"/>
                      <a:pt x="347" y="457"/>
                    </a:cubicBezTo>
                    <a:cubicBezTo>
                      <a:pt x="349" y="455"/>
                      <a:pt x="349" y="455"/>
                      <a:pt x="349" y="455"/>
                    </a:cubicBezTo>
                    <a:cubicBezTo>
                      <a:pt x="440" y="349"/>
                      <a:pt x="440" y="349"/>
                      <a:pt x="440" y="349"/>
                    </a:cubicBezTo>
                    <a:cubicBezTo>
                      <a:pt x="440" y="350"/>
                      <a:pt x="440" y="350"/>
                      <a:pt x="440" y="350"/>
                    </a:cubicBezTo>
                    <a:cubicBezTo>
                      <a:pt x="443" y="347"/>
                      <a:pt x="445" y="345"/>
                      <a:pt x="448" y="342"/>
                    </a:cubicBezTo>
                    <a:cubicBezTo>
                      <a:pt x="520" y="310"/>
                      <a:pt x="520" y="310"/>
                      <a:pt x="520" y="310"/>
                    </a:cubicBezTo>
                    <a:cubicBezTo>
                      <a:pt x="582" y="130"/>
                      <a:pt x="582" y="130"/>
                      <a:pt x="582" y="130"/>
                    </a:cubicBezTo>
                    <a:cubicBezTo>
                      <a:pt x="647" y="55"/>
                      <a:pt x="647" y="55"/>
                      <a:pt x="647" y="55"/>
                    </a:cubicBezTo>
                    <a:cubicBezTo>
                      <a:pt x="698" y="1"/>
                      <a:pt x="698" y="1"/>
                      <a:pt x="698" y="1"/>
                    </a:cubicBezTo>
                    <a:cubicBezTo>
                      <a:pt x="700" y="0"/>
                      <a:pt x="700" y="0"/>
                      <a:pt x="700" y="0"/>
                    </a:cubicBezTo>
                    <a:cubicBezTo>
                      <a:pt x="697" y="2"/>
                      <a:pt x="695" y="5"/>
                      <a:pt x="693" y="8"/>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8" name="Freeform 15"/>
              <p:cNvSpPr>
                <a:spLocks noEditPoints="1"/>
              </p:cNvSpPr>
              <p:nvPr/>
            </p:nvSpPr>
            <p:spPr bwMode="auto">
              <a:xfrm>
                <a:off x="5200651" y="830263"/>
                <a:ext cx="1189038" cy="749300"/>
              </a:xfrm>
              <a:custGeom>
                <a:avLst/>
                <a:gdLst>
                  <a:gd name="T0" fmla="*/ 904 w 999"/>
                  <a:gd name="T1" fmla="*/ 45 h 629"/>
                  <a:gd name="T2" fmla="*/ 999 w 999"/>
                  <a:gd name="T3" fmla="*/ 157 h 629"/>
                  <a:gd name="T4" fmla="*/ 981 w 999"/>
                  <a:gd name="T5" fmla="*/ 184 h 629"/>
                  <a:gd name="T6" fmla="*/ 965 w 999"/>
                  <a:gd name="T7" fmla="*/ 215 h 629"/>
                  <a:gd name="T8" fmla="*/ 842 w 999"/>
                  <a:gd name="T9" fmla="*/ 174 h 629"/>
                  <a:gd name="T10" fmla="*/ 862 w 999"/>
                  <a:gd name="T11" fmla="*/ 286 h 629"/>
                  <a:gd name="T12" fmla="*/ 875 w 999"/>
                  <a:gd name="T13" fmla="*/ 212 h 629"/>
                  <a:gd name="T14" fmla="*/ 891 w 999"/>
                  <a:gd name="T15" fmla="*/ 200 h 629"/>
                  <a:gd name="T16" fmla="*/ 927 w 999"/>
                  <a:gd name="T17" fmla="*/ 258 h 629"/>
                  <a:gd name="T18" fmla="*/ 813 w 999"/>
                  <a:gd name="T19" fmla="*/ 318 h 629"/>
                  <a:gd name="T20" fmla="*/ 749 w 999"/>
                  <a:gd name="T21" fmla="*/ 416 h 629"/>
                  <a:gd name="T22" fmla="*/ 683 w 999"/>
                  <a:gd name="T23" fmla="*/ 314 h 629"/>
                  <a:gd name="T24" fmla="*/ 587 w 999"/>
                  <a:gd name="T25" fmla="*/ 246 h 629"/>
                  <a:gd name="T26" fmla="*/ 624 w 999"/>
                  <a:gd name="T27" fmla="*/ 192 h 629"/>
                  <a:gd name="T28" fmla="*/ 643 w 999"/>
                  <a:gd name="T29" fmla="*/ 203 h 629"/>
                  <a:gd name="T30" fmla="*/ 641 w 999"/>
                  <a:gd name="T31" fmla="*/ 261 h 629"/>
                  <a:gd name="T32" fmla="*/ 658 w 999"/>
                  <a:gd name="T33" fmla="*/ 272 h 629"/>
                  <a:gd name="T34" fmla="*/ 689 w 999"/>
                  <a:gd name="T35" fmla="*/ 223 h 629"/>
                  <a:gd name="T36" fmla="*/ 637 w 999"/>
                  <a:gd name="T37" fmla="*/ 151 h 629"/>
                  <a:gd name="T38" fmla="*/ 551 w 999"/>
                  <a:gd name="T39" fmla="*/ 193 h 629"/>
                  <a:gd name="T40" fmla="*/ 518 w 999"/>
                  <a:gd name="T41" fmla="*/ 148 h 629"/>
                  <a:gd name="T42" fmla="*/ 477 w 999"/>
                  <a:gd name="T43" fmla="*/ 262 h 629"/>
                  <a:gd name="T44" fmla="*/ 533 w 999"/>
                  <a:gd name="T45" fmla="*/ 265 h 629"/>
                  <a:gd name="T46" fmla="*/ 428 w 999"/>
                  <a:gd name="T47" fmla="*/ 338 h 629"/>
                  <a:gd name="T48" fmla="*/ 3 w 999"/>
                  <a:gd name="T49" fmla="*/ 629 h 629"/>
                  <a:gd name="T50" fmla="*/ 0 w 999"/>
                  <a:gd name="T51" fmla="*/ 585 h 629"/>
                  <a:gd name="T52" fmla="*/ 0 w 999"/>
                  <a:gd name="T53" fmla="*/ 585 h 629"/>
                  <a:gd name="T54" fmla="*/ 86 w 999"/>
                  <a:gd name="T55" fmla="*/ 585 h 629"/>
                  <a:gd name="T56" fmla="*/ 208 w 999"/>
                  <a:gd name="T57" fmla="*/ 546 h 629"/>
                  <a:gd name="T58" fmla="*/ 279 w 999"/>
                  <a:gd name="T59" fmla="*/ 493 h 629"/>
                  <a:gd name="T60" fmla="*/ 322 w 999"/>
                  <a:gd name="T61" fmla="*/ 423 h 629"/>
                  <a:gd name="T62" fmla="*/ 414 w 999"/>
                  <a:gd name="T63" fmla="*/ 265 h 629"/>
                  <a:gd name="T64" fmla="*/ 466 w 999"/>
                  <a:gd name="T65" fmla="*/ 104 h 629"/>
                  <a:gd name="T66" fmla="*/ 559 w 999"/>
                  <a:gd name="T67" fmla="*/ 51 h 629"/>
                  <a:gd name="T68" fmla="*/ 562 w 999"/>
                  <a:gd name="T69" fmla="*/ 49 h 629"/>
                  <a:gd name="T70" fmla="*/ 567 w 999"/>
                  <a:gd name="T71" fmla="*/ 45 h 629"/>
                  <a:gd name="T72" fmla="*/ 629 w 999"/>
                  <a:gd name="T73" fmla="*/ 0 h 629"/>
                  <a:gd name="T74" fmla="*/ 754 w 999"/>
                  <a:gd name="T75" fmla="*/ 77 h 629"/>
                  <a:gd name="T76" fmla="*/ 854 w 999"/>
                  <a:gd name="T77" fmla="*/ 10 h 629"/>
                  <a:gd name="T78" fmla="*/ 893 w 999"/>
                  <a:gd name="T79" fmla="*/ 38 h 629"/>
                  <a:gd name="T80" fmla="*/ 778 w 999"/>
                  <a:gd name="T81" fmla="*/ 153 h 629"/>
                  <a:gd name="T82" fmla="*/ 904 w 999"/>
                  <a:gd name="T83" fmla="*/ 45 h 629"/>
                  <a:gd name="T84" fmla="*/ 730 w 999"/>
                  <a:gd name="T85" fmla="*/ 142 h 629"/>
                  <a:gd name="T86" fmla="*/ 631 w 999"/>
                  <a:gd name="T87" fmla="*/ 23 h 629"/>
                  <a:gd name="T88" fmla="*/ 730 w 999"/>
                  <a:gd name="T89" fmla="*/ 142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9" h="629">
                    <a:moveTo>
                      <a:pt x="904" y="45"/>
                    </a:moveTo>
                    <a:cubicBezTo>
                      <a:pt x="999" y="157"/>
                      <a:pt x="999" y="157"/>
                      <a:pt x="999" y="157"/>
                    </a:cubicBezTo>
                    <a:cubicBezTo>
                      <a:pt x="993" y="167"/>
                      <a:pt x="987" y="175"/>
                      <a:pt x="981" y="184"/>
                    </a:cubicBezTo>
                    <a:cubicBezTo>
                      <a:pt x="977" y="192"/>
                      <a:pt x="973" y="200"/>
                      <a:pt x="965" y="215"/>
                    </a:cubicBezTo>
                    <a:cubicBezTo>
                      <a:pt x="931" y="170"/>
                      <a:pt x="898" y="114"/>
                      <a:pt x="842" y="174"/>
                    </a:cubicBezTo>
                    <a:cubicBezTo>
                      <a:pt x="810" y="207"/>
                      <a:pt x="805" y="247"/>
                      <a:pt x="862" y="286"/>
                    </a:cubicBezTo>
                    <a:cubicBezTo>
                      <a:pt x="868" y="256"/>
                      <a:pt x="871" y="234"/>
                      <a:pt x="875" y="212"/>
                    </a:cubicBezTo>
                    <a:cubicBezTo>
                      <a:pt x="881" y="208"/>
                      <a:pt x="886" y="204"/>
                      <a:pt x="891" y="200"/>
                    </a:cubicBezTo>
                    <a:cubicBezTo>
                      <a:pt x="904" y="219"/>
                      <a:pt x="930" y="240"/>
                      <a:pt x="927" y="258"/>
                    </a:cubicBezTo>
                    <a:cubicBezTo>
                      <a:pt x="919" y="325"/>
                      <a:pt x="869" y="331"/>
                      <a:pt x="813" y="318"/>
                    </a:cubicBezTo>
                    <a:cubicBezTo>
                      <a:pt x="794" y="347"/>
                      <a:pt x="777" y="373"/>
                      <a:pt x="749" y="416"/>
                    </a:cubicBezTo>
                    <a:cubicBezTo>
                      <a:pt x="723" y="375"/>
                      <a:pt x="705" y="347"/>
                      <a:pt x="683" y="314"/>
                    </a:cubicBezTo>
                    <a:cubicBezTo>
                      <a:pt x="632" y="327"/>
                      <a:pt x="590" y="307"/>
                      <a:pt x="587" y="246"/>
                    </a:cubicBezTo>
                    <a:cubicBezTo>
                      <a:pt x="586" y="228"/>
                      <a:pt x="611" y="210"/>
                      <a:pt x="624" y="192"/>
                    </a:cubicBezTo>
                    <a:cubicBezTo>
                      <a:pt x="631" y="196"/>
                      <a:pt x="637" y="200"/>
                      <a:pt x="643" y="203"/>
                    </a:cubicBezTo>
                    <a:cubicBezTo>
                      <a:pt x="642" y="223"/>
                      <a:pt x="642" y="242"/>
                      <a:pt x="641" y="261"/>
                    </a:cubicBezTo>
                    <a:cubicBezTo>
                      <a:pt x="658" y="272"/>
                      <a:pt x="658" y="272"/>
                      <a:pt x="658" y="272"/>
                    </a:cubicBezTo>
                    <a:cubicBezTo>
                      <a:pt x="669" y="255"/>
                      <a:pt x="693" y="234"/>
                      <a:pt x="689" y="223"/>
                    </a:cubicBezTo>
                    <a:cubicBezTo>
                      <a:pt x="679" y="195"/>
                      <a:pt x="659" y="156"/>
                      <a:pt x="637" y="151"/>
                    </a:cubicBezTo>
                    <a:cubicBezTo>
                      <a:pt x="614" y="146"/>
                      <a:pt x="584" y="176"/>
                      <a:pt x="551" y="193"/>
                    </a:cubicBezTo>
                    <a:cubicBezTo>
                      <a:pt x="545" y="186"/>
                      <a:pt x="533" y="169"/>
                      <a:pt x="518" y="148"/>
                    </a:cubicBezTo>
                    <a:cubicBezTo>
                      <a:pt x="479" y="181"/>
                      <a:pt x="450" y="214"/>
                      <a:pt x="477" y="262"/>
                    </a:cubicBezTo>
                    <a:cubicBezTo>
                      <a:pt x="481" y="271"/>
                      <a:pt x="512" y="264"/>
                      <a:pt x="533" y="265"/>
                    </a:cubicBezTo>
                    <a:cubicBezTo>
                      <a:pt x="542" y="342"/>
                      <a:pt x="515" y="366"/>
                      <a:pt x="428" y="338"/>
                    </a:cubicBezTo>
                    <a:cubicBezTo>
                      <a:pt x="364" y="551"/>
                      <a:pt x="185" y="589"/>
                      <a:pt x="3" y="629"/>
                    </a:cubicBezTo>
                    <a:cubicBezTo>
                      <a:pt x="0" y="585"/>
                      <a:pt x="0" y="585"/>
                      <a:pt x="0" y="585"/>
                    </a:cubicBezTo>
                    <a:cubicBezTo>
                      <a:pt x="0" y="585"/>
                      <a:pt x="0" y="585"/>
                      <a:pt x="0" y="585"/>
                    </a:cubicBezTo>
                    <a:cubicBezTo>
                      <a:pt x="86" y="585"/>
                      <a:pt x="86" y="585"/>
                      <a:pt x="86" y="585"/>
                    </a:cubicBezTo>
                    <a:cubicBezTo>
                      <a:pt x="86" y="585"/>
                      <a:pt x="160" y="541"/>
                      <a:pt x="208" y="546"/>
                    </a:cubicBezTo>
                    <a:cubicBezTo>
                      <a:pt x="231" y="547"/>
                      <a:pt x="257" y="521"/>
                      <a:pt x="279" y="493"/>
                    </a:cubicBezTo>
                    <a:cubicBezTo>
                      <a:pt x="303" y="460"/>
                      <a:pt x="322" y="423"/>
                      <a:pt x="322" y="423"/>
                    </a:cubicBezTo>
                    <a:cubicBezTo>
                      <a:pt x="414" y="265"/>
                      <a:pt x="414" y="265"/>
                      <a:pt x="414" y="265"/>
                    </a:cubicBezTo>
                    <a:cubicBezTo>
                      <a:pt x="466" y="104"/>
                      <a:pt x="466" y="104"/>
                      <a:pt x="466" y="104"/>
                    </a:cubicBezTo>
                    <a:cubicBezTo>
                      <a:pt x="559" y="51"/>
                      <a:pt x="559" y="51"/>
                      <a:pt x="559" y="51"/>
                    </a:cubicBezTo>
                    <a:cubicBezTo>
                      <a:pt x="560" y="50"/>
                      <a:pt x="561" y="49"/>
                      <a:pt x="562" y="49"/>
                    </a:cubicBezTo>
                    <a:cubicBezTo>
                      <a:pt x="564" y="47"/>
                      <a:pt x="566" y="46"/>
                      <a:pt x="567" y="45"/>
                    </a:cubicBezTo>
                    <a:cubicBezTo>
                      <a:pt x="629" y="0"/>
                      <a:pt x="629" y="0"/>
                      <a:pt x="629" y="0"/>
                    </a:cubicBezTo>
                    <a:cubicBezTo>
                      <a:pt x="754" y="77"/>
                      <a:pt x="754" y="77"/>
                      <a:pt x="754" y="77"/>
                    </a:cubicBezTo>
                    <a:cubicBezTo>
                      <a:pt x="854" y="10"/>
                      <a:pt x="854" y="10"/>
                      <a:pt x="854" y="10"/>
                    </a:cubicBezTo>
                    <a:cubicBezTo>
                      <a:pt x="893" y="38"/>
                      <a:pt x="893" y="38"/>
                      <a:pt x="893" y="38"/>
                    </a:cubicBezTo>
                    <a:cubicBezTo>
                      <a:pt x="854" y="76"/>
                      <a:pt x="816" y="115"/>
                      <a:pt x="778" y="153"/>
                    </a:cubicBezTo>
                    <a:cubicBezTo>
                      <a:pt x="881" y="124"/>
                      <a:pt x="922" y="80"/>
                      <a:pt x="904" y="45"/>
                    </a:cubicBezTo>
                    <a:moveTo>
                      <a:pt x="730" y="142"/>
                    </a:moveTo>
                    <a:cubicBezTo>
                      <a:pt x="697" y="103"/>
                      <a:pt x="665" y="64"/>
                      <a:pt x="631" y="23"/>
                    </a:cubicBezTo>
                    <a:cubicBezTo>
                      <a:pt x="604" y="78"/>
                      <a:pt x="604" y="78"/>
                      <a:pt x="730" y="142"/>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89" name="Freeform 16"/>
              <p:cNvSpPr>
                <a:spLocks noEditPoints="1"/>
              </p:cNvSpPr>
              <p:nvPr/>
            </p:nvSpPr>
            <p:spPr bwMode="auto">
              <a:xfrm>
                <a:off x="5207001" y="5438775"/>
                <a:ext cx="1182688" cy="741363"/>
              </a:xfrm>
              <a:custGeom>
                <a:avLst/>
                <a:gdLst>
                  <a:gd name="T0" fmla="*/ 994 w 994"/>
                  <a:gd name="T1" fmla="*/ 471 h 622"/>
                  <a:gd name="T2" fmla="*/ 903 w 994"/>
                  <a:gd name="T3" fmla="*/ 577 h 622"/>
                  <a:gd name="T4" fmla="*/ 901 w 994"/>
                  <a:gd name="T5" fmla="*/ 579 h 622"/>
                  <a:gd name="T6" fmla="*/ 773 w 994"/>
                  <a:gd name="T7" fmla="*/ 476 h 622"/>
                  <a:gd name="T8" fmla="*/ 886 w 994"/>
                  <a:gd name="T9" fmla="*/ 589 h 622"/>
                  <a:gd name="T10" fmla="*/ 854 w 994"/>
                  <a:gd name="T11" fmla="*/ 613 h 622"/>
                  <a:gd name="T12" fmla="*/ 753 w 994"/>
                  <a:gd name="T13" fmla="*/ 545 h 622"/>
                  <a:gd name="T14" fmla="*/ 628 w 994"/>
                  <a:gd name="T15" fmla="*/ 622 h 622"/>
                  <a:gd name="T16" fmla="*/ 562 w 994"/>
                  <a:gd name="T17" fmla="*/ 574 h 622"/>
                  <a:gd name="T18" fmla="*/ 558 w 994"/>
                  <a:gd name="T19" fmla="*/ 572 h 622"/>
                  <a:gd name="T20" fmla="*/ 466 w 994"/>
                  <a:gd name="T21" fmla="*/ 519 h 622"/>
                  <a:gd name="T22" fmla="*/ 414 w 994"/>
                  <a:gd name="T23" fmla="*/ 357 h 622"/>
                  <a:gd name="T24" fmla="*/ 322 w 994"/>
                  <a:gd name="T25" fmla="*/ 200 h 622"/>
                  <a:gd name="T26" fmla="*/ 208 w 994"/>
                  <a:gd name="T27" fmla="*/ 77 h 622"/>
                  <a:gd name="T28" fmla="*/ 86 w 994"/>
                  <a:gd name="T29" fmla="*/ 37 h 622"/>
                  <a:gd name="T30" fmla="*/ 0 w 994"/>
                  <a:gd name="T31" fmla="*/ 37 h 622"/>
                  <a:gd name="T32" fmla="*/ 2 w 994"/>
                  <a:gd name="T33" fmla="*/ 0 h 622"/>
                  <a:gd name="T34" fmla="*/ 423 w 994"/>
                  <a:gd name="T35" fmla="*/ 291 h 622"/>
                  <a:gd name="T36" fmla="*/ 528 w 994"/>
                  <a:gd name="T37" fmla="*/ 364 h 622"/>
                  <a:gd name="T38" fmla="*/ 472 w 994"/>
                  <a:gd name="T39" fmla="*/ 367 h 622"/>
                  <a:gd name="T40" fmla="*/ 513 w 994"/>
                  <a:gd name="T41" fmla="*/ 481 h 622"/>
                  <a:gd name="T42" fmla="*/ 546 w 994"/>
                  <a:gd name="T43" fmla="*/ 435 h 622"/>
                  <a:gd name="T44" fmla="*/ 632 w 994"/>
                  <a:gd name="T45" fmla="*/ 478 h 622"/>
                  <a:gd name="T46" fmla="*/ 684 w 994"/>
                  <a:gd name="T47" fmla="*/ 406 h 622"/>
                  <a:gd name="T48" fmla="*/ 653 w 994"/>
                  <a:gd name="T49" fmla="*/ 357 h 622"/>
                  <a:gd name="T50" fmla="*/ 636 w 994"/>
                  <a:gd name="T51" fmla="*/ 368 h 622"/>
                  <a:gd name="T52" fmla="*/ 638 w 994"/>
                  <a:gd name="T53" fmla="*/ 425 h 622"/>
                  <a:gd name="T54" fmla="*/ 619 w 994"/>
                  <a:gd name="T55" fmla="*/ 437 h 622"/>
                  <a:gd name="T56" fmla="*/ 582 w 994"/>
                  <a:gd name="T57" fmla="*/ 383 h 622"/>
                  <a:gd name="T58" fmla="*/ 678 w 994"/>
                  <a:gd name="T59" fmla="*/ 315 h 622"/>
                  <a:gd name="T60" fmla="*/ 744 w 994"/>
                  <a:gd name="T61" fmla="*/ 212 h 622"/>
                  <a:gd name="T62" fmla="*/ 808 w 994"/>
                  <a:gd name="T63" fmla="*/ 311 h 622"/>
                  <a:gd name="T64" fmla="*/ 922 w 994"/>
                  <a:gd name="T65" fmla="*/ 371 h 622"/>
                  <a:gd name="T66" fmla="*/ 886 w 994"/>
                  <a:gd name="T67" fmla="*/ 429 h 622"/>
                  <a:gd name="T68" fmla="*/ 870 w 994"/>
                  <a:gd name="T69" fmla="*/ 417 h 622"/>
                  <a:gd name="T70" fmla="*/ 857 w 994"/>
                  <a:gd name="T71" fmla="*/ 343 h 622"/>
                  <a:gd name="T72" fmla="*/ 837 w 994"/>
                  <a:gd name="T73" fmla="*/ 455 h 622"/>
                  <a:gd name="T74" fmla="*/ 960 w 994"/>
                  <a:gd name="T75" fmla="*/ 414 h 622"/>
                  <a:gd name="T76" fmla="*/ 976 w 994"/>
                  <a:gd name="T77" fmla="*/ 445 h 622"/>
                  <a:gd name="T78" fmla="*/ 994 w 994"/>
                  <a:gd name="T79" fmla="*/ 471 h 622"/>
                  <a:gd name="T80" fmla="*/ 626 w 994"/>
                  <a:gd name="T81" fmla="*/ 606 h 622"/>
                  <a:gd name="T82" fmla="*/ 725 w 994"/>
                  <a:gd name="T83" fmla="*/ 487 h 622"/>
                  <a:gd name="T84" fmla="*/ 626 w 994"/>
                  <a:gd name="T85" fmla="*/ 60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4" h="622">
                    <a:moveTo>
                      <a:pt x="994" y="471"/>
                    </a:moveTo>
                    <a:cubicBezTo>
                      <a:pt x="903" y="577"/>
                      <a:pt x="903" y="577"/>
                      <a:pt x="903" y="577"/>
                    </a:cubicBezTo>
                    <a:cubicBezTo>
                      <a:pt x="901" y="579"/>
                      <a:pt x="901" y="579"/>
                      <a:pt x="901" y="579"/>
                    </a:cubicBezTo>
                    <a:cubicBezTo>
                      <a:pt x="913" y="546"/>
                      <a:pt x="872" y="504"/>
                      <a:pt x="773" y="476"/>
                    </a:cubicBezTo>
                    <a:cubicBezTo>
                      <a:pt x="811" y="514"/>
                      <a:pt x="848" y="551"/>
                      <a:pt x="886" y="589"/>
                    </a:cubicBezTo>
                    <a:cubicBezTo>
                      <a:pt x="854" y="613"/>
                      <a:pt x="854" y="613"/>
                      <a:pt x="854" y="613"/>
                    </a:cubicBezTo>
                    <a:cubicBezTo>
                      <a:pt x="753" y="545"/>
                      <a:pt x="753" y="545"/>
                      <a:pt x="753" y="545"/>
                    </a:cubicBezTo>
                    <a:cubicBezTo>
                      <a:pt x="628" y="622"/>
                      <a:pt x="628" y="622"/>
                      <a:pt x="628" y="622"/>
                    </a:cubicBezTo>
                    <a:cubicBezTo>
                      <a:pt x="562" y="574"/>
                      <a:pt x="562" y="574"/>
                      <a:pt x="562" y="574"/>
                    </a:cubicBezTo>
                    <a:cubicBezTo>
                      <a:pt x="558" y="572"/>
                      <a:pt x="558" y="572"/>
                      <a:pt x="558" y="572"/>
                    </a:cubicBezTo>
                    <a:cubicBezTo>
                      <a:pt x="466" y="519"/>
                      <a:pt x="466" y="519"/>
                      <a:pt x="466" y="519"/>
                    </a:cubicBezTo>
                    <a:cubicBezTo>
                      <a:pt x="414" y="357"/>
                      <a:pt x="414" y="357"/>
                      <a:pt x="414" y="357"/>
                    </a:cubicBezTo>
                    <a:cubicBezTo>
                      <a:pt x="322" y="200"/>
                      <a:pt x="322" y="200"/>
                      <a:pt x="322" y="200"/>
                    </a:cubicBezTo>
                    <a:cubicBezTo>
                      <a:pt x="322" y="200"/>
                      <a:pt x="257" y="73"/>
                      <a:pt x="208" y="77"/>
                    </a:cubicBezTo>
                    <a:cubicBezTo>
                      <a:pt x="159" y="81"/>
                      <a:pt x="86" y="37"/>
                      <a:pt x="86" y="37"/>
                    </a:cubicBezTo>
                    <a:cubicBezTo>
                      <a:pt x="0" y="37"/>
                      <a:pt x="0" y="37"/>
                      <a:pt x="0" y="37"/>
                    </a:cubicBezTo>
                    <a:cubicBezTo>
                      <a:pt x="2" y="0"/>
                      <a:pt x="2" y="0"/>
                      <a:pt x="2" y="0"/>
                    </a:cubicBezTo>
                    <a:cubicBezTo>
                      <a:pt x="183" y="40"/>
                      <a:pt x="360" y="80"/>
                      <a:pt x="423" y="291"/>
                    </a:cubicBezTo>
                    <a:cubicBezTo>
                      <a:pt x="510" y="263"/>
                      <a:pt x="537" y="287"/>
                      <a:pt x="528" y="364"/>
                    </a:cubicBezTo>
                    <a:cubicBezTo>
                      <a:pt x="507" y="365"/>
                      <a:pt x="476" y="358"/>
                      <a:pt x="472" y="367"/>
                    </a:cubicBezTo>
                    <a:cubicBezTo>
                      <a:pt x="445" y="415"/>
                      <a:pt x="474" y="448"/>
                      <a:pt x="513" y="481"/>
                    </a:cubicBezTo>
                    <a:cubicBezTo>
                      <a:pt x="528" y="460"/>
                      <a:pt x="540" y="443"/>
                      <a:pt x="546" y="435"/>
                    </a:cubicBezTo>
                    <a:cubicBezTo>
                      <a:pt x="579" y="453"/>
                      <a:pt x="609" y="483"/>
                      <a:pt x="632" y="478"/>
                    </a:cubicBezTo>
                    <a:cubicBezTo>
                      <a:pt x="654" y="473"/>
                      <a:pt x="674" y="434"/>
                      <a:pt x="684" y="406"/>
                    </a:cubicBezTo>
                    <a:cubicBezTo>
                      <a:pt x="688" y="395"/>
                      <a:pt x="664" y="374"/>
                      <a:pt x="653" y="357"/>
                    </a:cubicBezTo>
                    <a:cubicBezTo>
                      <a:pt x="647" y="361"/>
                      <a:pt x="642" y="364"/>
                      <a:pt x="636" y="368"/>
                    </a:cubicBezTo>
                    <a:cubicBezTo>
                      <a:pt x="637" y="387"/>
                      <a:pt x="637" y="406"/>
                      <a:pt x="638" y="425"/>
                    </a:cubicBezTo>
                    <a:cubicBezTo>
                      <a:pt x="632" y="429"/>
                      <a:pt x="626" y="433"/>
                      <a:pt x="619" y="437"/>
                    </a:cubicBezTo>
                    <a:cubicBezTo>
                      <a:pt x="606" y="419"/>
                      <a:pt x="581" y="400"/>
                      <a:pt x="582" y="383"/>
                    </a:cubicBezTo>
                    <a:cubicBezTo>
                      <a:pt x="585" y="322"/>
                      <a:pt x="627" y="302"/>
                      <a:pt x="678" y="315"/>
                    </a:cubicBezTo>
                    <a:cubicBezTo>
                      <a:pt x="700" y="282"/>
                      <a:pt x="718" y="254"/>
                      <a:pt x="744" y="212"/>
                    </a:cubicBezTo>
                    <a:cubicBezTo>
                      <a:pt x="772" y="255"/>
                      <a:pt x="789" y="282"/>
                      <a:pt x="808" y="311"/>
                    </a:cubicBezTo>
                    <a:cubicBezTo>
                      <a:pt x="864" y="298"/>
                      <a:pt x="914" y="304"/>
                      <a:pt x="922" y="371"/>
                    </a:cubicBezTo>
                    <a:cubicBezTo>
                      <a:pt x="925" y="388"/>
                      <a:pt x="899" y="410"/>
                      <a:pt x="886" y="429"/>
                    </a:cubicBezTo>
                    <a:cubicBezTo>
                      <a:pt x="881" y="425"/>
                      <a:pt x="876" y="421"/>
                      <a:pt x="870" y="417"/>
                    </a:cubicBezTo>
                    <a:cubicBezTo>
                      <a:pt x="866" y="395"/>
                      <a:pt x="863" y="373"/>
                      <a:pt x="857" y="343"/>
                    </a:cubicBezTo>
                    <a:cubicBezTo>
                      <a:pt x="800" y="382"/>
                      <a:pt x="806" y="422"/>
                      <a:pt x="837" y="455"/>
                    </a:cubicBezTo>
                    <a:cubicBezTo>
                      <a:pt x="893" y="515"/>
                      <a:pt x="926" y="459"/>
                      <a:pt x="960" y="414"/>
                    </a:cubicBezTo>
                    <a:cubicBezTo>
                      <a:pt x="968" y="429"/>
                      <a:pt x="972" y="437"/>
                      <a:pt x="976" y="445"/>
                    </a:cubicBezTo>
                    <a:cubicBezTo>
                      <a:pt x="982" y="454"/>
                      <a:pt x="988" y="462"/>
                      <a:pt x="994" y="471"/>
                    </a:cubicBezTo>
                    <a:moveTo>
                      <a:pt x="626" y="606"/>
                    </a:moveTo>
                    <a:cubicBezTo>
                      <a:pt x="660" y="565"/>
                      <a:pt x="692" y="526"/>
                      <a:pt x="725" y="487"/>
                    </a:cubicBezTo>
                    <a:cubicBezTo>
                      <a:pt x="599" y="551"/>
                      <a:pt x="599" y="551"/>
                      <a:pt x="626" y="606"/>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0" name="Freeform 17"/>
              <p:cNvSpPr/>
              <p:nvPr/>
            </p:nvSpPr>
            <p:spPr bwMode="auto">
              <a:xfrm>
                <a:off x="6007101" y="6186488"/>
                <a:ext cx="211138" cy="177800"/>
              </a:xfrm>
              <a:custGeom>
                <a:avLst/>
                <a:gdLst>
                  <a:gd name="T0" fmla="*/ 177 w 177"/>
                  <a:gd name="T1" fmla="*/ 63 h 149"/>
                  <a:gd name="T2" fmla="*/ 91 w 177"/>
                  <a:gd name="T3" fmla="*/ 149 h 149"/>
                  <a:gd name="T4" fmla="*/ 0 w 177"/>
                  <a:gd name="T5" fmla="*/ 68 h 149"/>
                  <a:gd name="T6" fmla="*/ 85 w 177"/>
                  <a:gd name="T7" fmla="*/ 0 h 149"/>
                  <a:gd name="T8" fmla="*/ 177 w 177"/>
                  <a:gd name="T9" fmla="*/ 63 h 149"/>
                </a:gdLst>
                <a:ahLst/>
                <a:cxnLst>
                  <a:cxn ang="0">
                    <a:pos x="T0" y="T1"/>
                  </a:cxn>
                  <a:cxn ang="0">
                    <a:pos x="T2" y="T3"/>
                  </a:cxn>
                  <a:cxn ang="0">
                    <a:pos x="T4" y="T5"/>
                  </a:cxn>
                  <a:cxn ang="0">
                    <a:pos x="T6" y="T7"/>
                  </a:cxn>
                  <a:cxn ang="0">
                    <a:pos x="T8" y="T9"/>
                  </a:cxn>
                </a:cxnLst>
                <a:rect l="0" t="0" r="r" b="b"/>
                <a:pathLst>
                  <a:path w="177" h="149">
                    <a:moveTo>
                      <a:pt x="177" y="63"/>
                    </a:moveTo>
                    <a:cubicBezTo>
                      <a:pt x="148" y="93"/>
                      <a:pt x="117" y="123"/>
                      <a:pt x="91" y="149"/>
                    </a:cubicBezTo>
                    <a:cubicBezTo>
                      <a:pt x="61" y="122"/>
                      <a:pt x="31" y="96"/>
                      <a:pt x="0" y="68"/>
                    </a:cubicBezTo>
                    <a:cubicBezTo>
                      <a:pt x="29" y="45"/>
                      <a:pt x="59" y="21"/>
                      <a:pt x="85" y="0"/>
                    </a:cubicBezTo>
                    <a:cubicBezTo>
                      <a:pt x="117" y="23"/>
                      <a:pt x="148" y="44"/>
                      <a:pt x="177" y="63"/>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1" name="Freeform 18"/>
              <p:cNvSpPr/>
              <p:nvPr/>
            </p:nvSpPr>
            <p:spPr bwMode="auto">
              <a:xfrm>
                <a:off x="6007101" y="654050"/>
                <a:ext cx="211138" cy="176213"/>
              </a:xfrm>
              <a:custGeom>
                <a:avLst/>
                <a:gdLst>
                  <a:gd name="T0" fmla="*/ 91 w 177"/>
                  <a:gd name="T1" fmla="*/ 0 h 148"/>
                  <a:gd name="T2" fmla="*/ 177 w 177"/>
                  <a:gd name="T3" fmla="*/ 86 h 148"/>
                  <a:gd name="T4" fmla="*/ 85 w 177"/>
                  <a:gd name="T5" fmla="*/ 148 h 148"/>
                  <a:gd name="T6" fmla="*/ 0 w 177"/>
                  <a:gd name="T7" fmla="*/ 80 h 148"/>
                  <a:gd name="T8" fmla="*/ 91 w 177"/>
                  <a:gd name="T9" fmla="*/ 0 h 148"/>
                </a:gdLst>
                <a:ahLst/>
                <a:cxnLst>
                  <a:cxn ang="0">
                    <a:pos x="T0" y="T1"/>
                  </a:cxn>
                  <a:cxn ang="0">
                    <a:pos x="T2" y="T3"/>
                  </a:cxn>
                  <a:cxn ang="0">
                    <a:pos x="T4" y="T5"/>
                  </a:cxn>
                  <a:cxn ang="0">
                    <a:pos x="T6" y="T7"/>
                  </a:cxn>
                  <a:cxn ang="0">
                    <a:pos x="T8" y="T9"/>
                  </a:cxn>
                </a:cxnLst>
                <a:rect l="0" t="0" r="r" b="b"/>
                <a:pathLst>
                  <a:path w="177" h="148">
                    <a:moveTo>
                      <a:pt x="91" y="0"/>
                    </a:moveTo>
                    <a:cubicBezTo>
                      <a:pt x="117" y="26"/>
                      <a:pt x="148" y="56"/>
                      <a:pt x="177" y="86"/>
                    </a:cubicBezTo>
                    <a:cubicBezTo>
                      <a:pt x="148" y="105"/>
                      <a:pt x="117" y="126"/>
                      <a:pt x="85" y="148"/>
                    </a:cubicBezTo>
                    <a:cubicBezTo>
                      <a:pt x="59" y="128"/>
                      <a:pt x="29" y="104"/>
                      <a:pt x="0" y="80"/>
                    </a:cubicBezTo>
                    <a:cubicBezTo>
                      <a:pt x="31" y="53"/>
                      <a:pt x="61" y="27"/>
                      <a:pt x="91"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2" name="Freeform 19"/>
              <p:cNvSpPr/>
              <p:nvPr/>
            </p:nvSpPr>
            <p:spPr bwMode="auto">
              <a:xfrm>
                <a:off x="5870576" y="884238"/>
                <a:ext cx="4763" cy="4763"/>
              </a:xfrm>
              <a:custGeom>
                <a:avLst/>
                <a:gdLst>
                  <a:gd name="T0" fmla="*/ 0 w 5"/>
                  <a:gd name="T1" fmla="*/ 4 h 4"/>
                  <a:gd name="T2" fmla="*/ 5 w 5"/>
                  <a:gd name="T3" fmla="*/ 0 h 4"/>
                  <a:gd name="T4" fmla="*/ 0 w 5"/>
                  <a:gd name="T5" fmla="*/ 4 h 4"/>
                </a:gdLst>
                <a:ahLst/>
                <a:cxnLst>
                  <a:cxn ang="0">
                    <a:pos x="T0" y="T1"/>
                  </a:cxn>
                  <a:cxn ang="0">
                    <a:pos x="T2" y="T3"/>
                  </a:cxn>
                  <a:cxn ang="0">
                    <a:pos x="T4" y="T5"/>
                  </a:cxn>
                </a:cxnLst>
                <a:rect l="0" t="0" r="r" b="b"/>
                <a:pathLst>
                  <a:path w="5" h="4">
                    <a:moveTo>
                      <a:pt x="0" y="4"/>
                    </a:moveTo>
                    <a:cubicBezTo>
                      <a:pt x="5" y="0"/>
                      <a:pt x="5" y="0"/>
                      <a:pt x="5" y="0"/>
                    </a:cubicBezTo>
                    <a:cubicBezTo>
                      <a:pt x="4" y="1"/>
                      <a:pt x="2" y="2"/>
                      <a:pt x="0" y="4"/>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3" name="Freeform 20"/>
              <p:cNvSpPr/>
              <p:nvPr/>
            </p:nvSpPr>
            <p:spPr bwMode="auto">
              <a:xfrm>
                <a:off x="5149851" y="5426075"/>
                <a:ext cx="720725" cy="701675"/>
              </a:xfrm>
              <a:custGeom>
                <a:avLst/>
                <a:gdLst>
                  <a:gd name="T0" fmla="*/ 514 w 606"/>
                  <a:gd name="T1" fmla="*/ 530 h 590"/>
                  <a:gd name="T2" fmla="*/ 606 w 606"/>
                  <a:gd name="T3" fmla="*/ 583 h 590"/>
                  <a:gd name="T4" fmla="*/ 602 w 606"/>
                  <a:gd name="T5" fmla="*/ 590 h 590"/>
                  <a:gd name="T6" fmla="*/ 593 w 606"/>
                  <a:gd name="T7" fmla="*/ 586 h 590"/>
                  <a:gd name="T8" fmla="*/ 440 w 606"/>
                  <a:gd name="T9" fmla="*/ 424 h 590"/>
                  <a:gd name="T10" fmla="*/ 391 w 606"/>
                  <a:gd name="T11" fmla="*/ 294 h 590"/>
                  <a:gd name="T12" fmla="*/ 333 w 606"/>
                  <a:gd name="T13" fmla="*/ 230 h 590"/>
                  <a:gd name="T14" fmla="*/ 288 w 606"/>
                  <a:gd name="T15" fmla="*/ 301 h 590"/>
                  <a:gd name="T16" fmla="*/ 313 w 606"/>
                  <a:gd name="T17" fmla="*/ 148 h 590"/>
                  <a:gd name="T18" fmla="*/ 0 w 606"/>
                  <a:gd name="T19" fmla="*/ 0 h 590"/>
                  <a:gd name="T20" fmla="*/ 50 w 606"/>
                  <a:gd name="T21" fmla="*/ 11 h 590"/>
                  <a:gd name="T22" fmla="*/ 48 w 606"/>
                  <a:gd name="T23" fmla="*/ 48 h 590"/>
                  <a:gd name="T24" fmla="*/ 134 w 606"/>
                  <a:gd name="T25" fmla="*/ 48 h 590"/>
                  <a:gd name="T26" fmla="*/ 256 w 606"/>
                  <a:gd name="T27" fmla="*/ 88 h 590"/>
                  <a:gd name="T28" fmla="*/ 370 w 606"/>
                  <a:gd name="T29" fmla="*/ 211 h 590"/>
                  <a:gd name="T30" fmla="*/ 462 w 606"/>
                  <a:gd name="T31" fmla="*/ 368 h 590"/>
                  <a:gd name="T32" fmla="*/ 514 w 606"/>
                  <a:gd name="T33" fmla="*/ 53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6" h="590">
                    <a:moveTo>
                      <a:pt x="514" y="530"/>
                    </a:moveTo>
                    <a:cubicBezTo>
                      <a:pt x="606" y="583"/>
                      <a:pt x="606" y="583"/>
                      <a:pt x="606" y="583"/>
                    </a:cubicBezTo>
                    <a:cubicBezTo>
                      <a:pt x="602" y="590"/>
                      <a:pt x="602" y="590"/>
                      <a:pt x="602" y="590"/>
                    </a:cubicBezTo>
                    <a:cubicBezTo>
                      <a:pt x="599" y="588"/>
                      <a:pt x="596" y="587"/>
                      <a:pt x="593" y="586"/>
                    </a:cubicBezTo>
                    <a:cubicBezTo>
                      <a:pt x="510" y="562"/>
                      <a:pt x="472" y="496"/>
                      <a:pt x="440" y="424"/>
                    </a:cubicBezTo>
                    <a:cubicBezTo>
                      <a:pt x="422" y="382"/>
                      <a:pt x="412" y="335"/>
                      <a:pt x="391" y="294"/>
                    </a:cubicBezTo>
                    <a:cubicBezTo>
                      <a:pt x="379" y="269"/>
                      <a:pt x="353" y="251"/>
                      <a:pt x="333" y="230"/>
                    </a:cubicBezTo>
                    <a:cubicBezTo>
                      <a:pt x="318" y="254"/>
                      <a:pt x="303" y="277"/>
                      <a:pt x="288" y="301"/>
                    </a:cubicBezTo>
                    <a:cubicBezTo>
                      <a:pt x="225" y="257"/>
                      <a:pt x="226" y="247"/>
                      <a:pt x="313" y="148"/>
                    </a:cubicBezTo>
                    <a:cubicBezTo>
                      <a:pt x="220" y="79"/>
                      <a:pt x="66" y="131"/>
                      <a:pt x="0" y="0"/>
                    </a:cubicBezTo>
                    <a:cubicBezTo>
                      <a:pt x="17" y="4"/>
                      <a:pt x="33" y="8"/>
                      <a:pt x="50" y="11"/>
                    </a:cubicBezTo>
                    <a:cubicBezTo>
                      <a:pt x="48" y="48"/>
                      <a:pt x="48" y="48"/>
                      <a:pt x="48" y="48"/>
                    </a:cubicBezTo>
                    <a:cubicBezTo>
                      <a:pt x="134" y="48"/>
                      <a:pt x="134" y="48"/>
                      <a:pt x="134" y="48"/>
                    </a:cubicBezTo>
                    <a:cubicBezTo>
                      <a:pt x="134" y="48"/>
                      <a:pt x="207" y="92"/>
                      <a:pt x="256" y="88"/>
                    </a:cubicBezTo>
                    <a:cubicBezTo>
                      <a:pt x="305" y="84"/>
                      <a:pt x="370" y="211"/>
                      <a:pt x="370" y="211"/>
                    </a:cubicBezTo>
                    <a:cubicBezTo>
                      <a:pt x="462" y="368"/>
                      <a:pt x="462" y="368"/>
                      <a:pt x="462" y="368"/>
                    </a:cubicBezTo>
                    <a:lnTo>
                      <a:pt x="514" y="530"/>
                    </a:lnTo>
                    <a:close/>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4" name="Freeform 21"/>
              <p:cNvSpPr/>
              <p:nvPr/>
            </p:nvSpPr>
            <p:spPr bwMode="auto">
              <a:xfrm>
                <a:off x="5865813" y="889000"/>
                <a:ext cx="4763" cy="158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3" y="0"/>
                      <a:pt x="3" y="0"/>
                      <a:pt x="3" y="0"/>
                    </a:cubicBezTo>
                    <a:cubicBezTo>
                      <a:pt x="2" y="0"/>
                      <a:pt x="1" y="1"/>
                      <a:pt x="0" y="2"/>
                    </a:cubicBezTo>
                  </a:path>
                </a:pathLst>
              </a:custGeom>
              <a:solidFill>
                <a:schemeClr val="accent1">
                  <a:lumMod val="90000"/>
                </a:schemeClr>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5" name="Freeform 22"/>
              <p:cNvSpPr/>
              <p:nvPr/>
            </p:nvSpPr>
            <p:spPr bwMode="auto">
              <a:xfrm>
                <a:off x="5756276" y="890588"/>
                <a:ext cx="109538" cy="63500"/>
              </a:xfrm>
              <a:custGeom>
                <a:avLst/>
                <a:gdLst>
                  <a:gd name="T0" fmla="*/ 93 w 93"/>
                  <a:gd name="T1" fmla="*/ 0 h 53"/>
                  <a:gd name="T2" fmla="*/ 0 w 93"/>
                  <a:gd name="T3" fmla="*/ 53 h 53"/>
                  <a:gd name="T4" fmla="*/ 84 w 93"/>
                  <a:gd name="T5" fmla="*/ 3 h 53"/>
                  <a:gd name="T6" fmla="*/ 93 w 93"/>
                  <a:gd name="T7" fmla="*/ 0 h 53"/>
                </a:gdLst>
                <a:ahLst/>
                <a:cxnLst>
                  <a:cxn ang="0">
                    <a:pos x="T0" y="T1"/>
                  </a:cxn>
                  <a:cxn ang="0">
                    <a:pos x="T2" y="T3"/>
                  </a:cxn>
                  <a:cxn ang="0">
                    <a:pos x="T4" y="T5"/>
                  </a:cxn>
                  <a:cxn ang="0">
                    <a:pos x="T6" y="T7"/>
                  </a:cxn>
                </a:cxnLst>
                <a:rect l="0" t="0" r="r" b="b"/>
                <a:pathLst>
                  <a:path w="93" h="53">
                    <a:moveTo>
                      <a:pt x="93" y="0"/>
                    </a:moveTo>
                    <a:cubicBezTo>
                      <a:pt x="0" y="53"/>
                      <a:pt x="0" y="53"/>
                      <a:pt x="0" y="53"/>
                    </a:cubicBezTo>
                    <a:cubicBezTo>
                      <a:pt x="22" y="30"/>
                      <a:pt x="49" y="13"/>
                      <a:pt x="84" y="3"/>
                    </a:cubicBezTo>
                    <a:cubicBezTo>
                      <a:pt x="87" y="2"/>
                      <a:pt x="90" y="1"/>
                      <a:pt x="9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6" name="Freeform 23"/>
              <p:cNvSpPr/>
              <p:nvPr/>
            </p:nvSpPr>
            <p:spPr bwMode="auto">
              <a:xfrm>
                <a:off x="5418138" y="954088"/>
                <a:ext cx="338138" cy="463550"/>
              </a:xfrm>
              <a:custGeom>
                <a:avLst/>
                <a:gdLst>
                  <a:gd name="T0" fmla="*/ 284 w 284"/>
                  <a:gd name="T1" fmla="*/ 0 h 389"/>
                  <a:gd name="T2" fmla="*/ 232 w 284"/>
                  <a:gd name="T3" fmla="*/ 161 h 389"/>
                  <a:gd name="T4" fmla="*/ 140 w 284"/>
                  <a:gd name="T5" fmla="*/ 319 h 389"/>
                  <a:gd name="T6" fmla="*/ 97 w 284"/>
                  <a:gd name="T7" fmla="*/ 389 h 389"/>
                  <a:gd name="T8" fmla="*/ 88 w 284"/>
                  <a:gd name="T9" fmla="*/ 388 h 389"/>
                  <a:gd name="T10" fmla="*/ 63 w 284"/>
                  <a:gd name="T11" fmla="*/ 235 h 389"/>
                  <a:gd name="T12" fmla="*/ 108 w 284"/>
                  <a:gd name="T13" fmla="*/ 306 h 389"/>
                  <a:gd name="T14" fmla="*/ 166 w 284"/>
                  <a:gd name="T15" fmla="*/ 242 h 389"/>
                  <a:gd name="T16" fmla="*/ 215 w 284"/>
                  <a:gd name="T17" fmla="*/ 111 h 389"/>
                  <a:gd name="T18" fmla="*/ 284 w 284"/>
                  <a:gd name="T19"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389">
                    <a:moveTo>
                      <a:pt x="284" y="0"/>
                    </a:moveTo>
                    <a:cubicBezTo>
                      <a:pt x="232" y="161"/>
                      <a:pt x="232" y="161"/>
                      <a:pt x="232" y="161"/>
                    </a:cubicBezTo>
                    <a:cubicBezTo>
                      <a:pt x="140" y="319"/>
                      <a:pt x="140" y="319"/>
                      <a:pt x="140" y="319"/>
                    </a:cubicBezTo>
                    <a:cubicBezTo>
                      <a:pt x="140" y="319"/>
                      <a:pt x="121" y="356"/>
                      <a:pt x="97" y="389"/>
                    </a:cubicBezTo>
                    <a:cubicBezTo>
                      <a:pt x="88" y="388"/>
                      <a:pt x="88" y="388"/>
                      <a:pt x="88" y="388"/>
                    </a:cubicBezTo>
                    <a:cubicBezTo>
                      <a:pt x="1" y="289"/>
                      <a:pt x="0" y="278"/>
                      <a:pt x="63" y="235"/>
                    </a:cubicBezTo>
                    <a:cubicBezTo>
                      <a:pt x="78" y="258"/>
                      <a:pt x="93" y="282"/>
                      <a:pt x="108" y="306"/>
                    </a:cubicBezTo>
                    <a:cubicBezTo>
                      <a:pt x="128" y="285"/>
                      <a:pt x="154" y="267"/>
                      <a:pt x="166" y="242"/>
                    </a:cubicBezTo>
                    <a:cubicBezTo>
                      <a:pt x="187" y="200"/>
                      <a:pt x="197" y="154"/>
                      <a:pt x="215" y="111"/>
                    </a:cubicBezTo>
                    <a:cubicBezTo>
                      <a:pt x="234" y="70"/>
                      <a:pt x="254" y="30"/>
                      <a:pt x="284"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7" name="Freeform 24"/>
              <p:cNvSpPr/>
              <p:nvPr/>
            </p:nvSpPr>
            <p:spPr bwMode="auto">
              <a:xfrm>
                <a:off x="5200651" y="1416050"/>
                <a:ext cx="331788" cy="111125"/>
              </a:xfrm>
              <a:custGeom>
                <a:avLst/>
                <a:gdLst>
                  <a:gd name="T0" fmla="*/ 270 w 279"/>
                  <a:gd name="T1" fmla="*/ 0 h 93"/>
                  <a:gd name="T2" fmla="*/ 279 w 279"/>
                  <a:gd name="T3" fmla="*/ 1 h 93"/>
                  <a:gd name="T4" fmla="*/ 208 w 279"/>
                  <a:gd name="T5" fmla="*/ 54 h 93"/>
                  <a:gd name="T6" fmla="*/ 86 w 279"/>
                  <a:gd name="T7" fmla="*/ 93 h 93"/>
                  <a:gd name="T8" fmla="*/ 0 w 279"/>
                  <a:gd name="T9" fmla="*/ 93 h 93"/>
                  <a:gd name="T10" fmla="*/ 270 w 279"/>
                  <a:gd name="T11" fmla="*/ 0 h 93"/>
                </a:gdLst>
                <a:ahLst/>
                <a:cxnLst>
                  <a:cxn ang="0">
                    <a:pos x="T0" y="T1"/>
                  </a:cxn>
                  <a:cxn ang="0">
                    <a:pos x="T2" y="T3"/>
                  </a:cxn>
                  <a:cxn ang="0">
                    <a:pos x="T4" y="T5"/>
                  </a:cxn>
                  <a:cxn ang="0">
                    <a:pos x="T6" y="T7"/>
                  </a:cxn>
                  <a:cxn ang="0">
                    <a:pos x="T8" y="T9"/>
                  </a:cxn>
                  <a:cxn ang="0">
                    <a:pos x="T10" y="T11"/>
                  </a:cxn>
                </a:cxnLst>
                <a:rect l="0" t="0" r="r" b="b"/>
                <a:pathLst>
                  <a:path w="279" h="93">
                    <a:moveTo>
                      <a:pt x="270" y="0"/>
                    </a:moveTo>
                    <a:cubicBezTo>
                      <a:pt x="279" y="1"/>
                      <a:pt x="279" y="1"/>
                      <a:pt x="279" y="1"/>
                    </a:cubicBezTo>
                    <a:cubicBezTo>
                      <a:pt x="257" y="29"/>
                      <a:pt x="231" y="55"/>
                      <a:pt x="208" y="54"/>
                    </a:cubicBezTo>
                    <a:cubicBezTo>
                      <a:pt x="160" y="49"/>
                      <a:pt x="86" y="93"/>
                      <a:pt x="86" y="93"/>
                    </a:cubicBezTo>
                    <a:cubicBezTo>
                      <a:pt x="0" y="93"/>
                      <a:pt x="0" y="93"/>
                      <a:pt x="0" y="93"/>
                    </a:cubicBezTo>
                    <a:cubicBezTo>
                      <a:pt x="76" y="32"/>
                      <a:pt x="193" y="57"/>
                      <a:pt x="270"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8" name="Freeform 25"/>
              <p:cNvSpPr/>
              <p:nvPr/>
            </p:nvSpPr>
            <p:spPr bwMode="auto">
              <a:xfrm>
                <a:off x="5149851" y="1527175"/>
                <a:ext cx="53975" cy="63500"/>
              </a:xfrm>
              <a:custGeom>
                <a:avLst/>
                <a:gdLst>
                  <a:gd name="T0" fmla="*/ 43 w 46"/>
                  <a:gd name="T1" fmla="*/ 0 h 54"/>
                  <a:gd name="T2" fmla="*/ 46 w 46"/>
                  <a:gd name="T3" fmla="*/ 44 h 54"/>
                  <a:gd name="T4" fmla="*/ 0 w 46"/>
                  <a:gd name="T5" fmla="*/ 54 h 54"/>
                  <a:gd name="T6" fmla="*/ 43 w 46"/>
                  <a:gd name="T7" fmla="*/ 0 h 54"/>
                </a:gdLst>
                <a:ahLst/>
                <a:cxnLst>
                  <a:cxn ang="0">
                    <a:pos x="T0" y="T1"/>
                  </a:cxn>
                  <a:cxn ang="0">
                    <a:pos x="T2" y="T3"/>
                  </a:cxn>
                  <a:cxn ang="0">
                    <a:pos x="T4" y="T5"/>
                  </a:cxn>
                  <a:cxn ang="0">
                    <a:pos x="T6" y="T7"/>
                  </a:cxn>
                </a:cxnLst>
                <a:rect l="0" t="0" r="r" b="b"/>
                <a:pathLst>
                  <a:path w="46" h="54">
                    <a:moveTo>
                      <a:pt x="43" y="0"/>
                    </a:moveTo>
                    <a:cubicBezTo>
                      <a:pt x="46" y="44"/>
                      <a:pt x="46" y="44"/>
                      <a:pt x="46" y="44"/>
                    </a:cubicBezTo>
                    <a:cubicBezTo>
                      <a:pt x="31" y="48"/>
                      <a:pt x="16" y="51"/>
                      <a:pt x="0" y="54"/>
                    </a:cubicBezTo>
                    <a:cubicBezTo>
                      <a:pt x="12" y="31"/>
                      <a:pt x="27" y="14"/>
                      <a:pt x="43" y="0"/>
                    </a:cubicBezTo>
                  </a:path>
                </a:pathLst>
              </a:custGeom>
              <a:solidFill>
                <a:schemeClr val="accent1">
                  <a:lumMod val="50000"/>
                </a:schemeClr>
              </a:solidFill>
              <a:ln w="9525">
                <a:no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299" name="Rectangle 26"/>
              <p:cNvSpPr>
                <a:spLocks noChangeArrowheads="1"/>
              </p:cNvSpPr>
              <p:nvPr/>
            </p:nvSpPr>
            <p:spPr bwMode="auto">
              <a:xfrm>
                <a:off x="5200651" y="1527175"/>
                <a:ext cx="1588" cy="1588"/>
              </a:xfrm>
              <a:prstGeom prst="rect">
                <a:avLst/>
              </a:prstGeom>
              <a:solidFill>
                <a:schemeClr val="accent1">
                  <a:lumMod val="50000"/>
                </a:schemeClr>
              </a:solidFill>
              <a:ln w="9525">
                <a:noFill/>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0" name="Freeform 27"/>
              <p:cNvSpPr/>
              <p:nvPr/>
            </p:nvSpPr>
            <p:spPr bwMode="auto">
              <a:xfrm>
                <a:off x="5210176" y="1360488"/>
                <a:ext cx="1776413" cy="4233863"/>
              </a:xfrm>
              <a:custGeom>
                <a:avLst/>
                <a:gdLst>
                  <a:gd name="T0" fmla="*/ 1442 w 1492"/>
                  <a:gd name="T1" fmla="*/ 197 h 3555"/>
                  <a:gd name="T2" fmla="*/ 1083 w 1492"/>
                  <a:gd name="T3" fmla="*/ 189 h 3555"/>
                  <a:gd name="T4" fmla="*/ 741 w 1492"/>
                  <a:gd name="T5" fmla="*/ 0 h 3555"/>
                  <a:gd name="T6" fmla="*/ 396 w 1492"/>
                  <a:gd name="T7" fmla="*/ 173 h 3555"/>
                  <a:gd name="T8" fmla="*/ 0 w 1492"/>
                  <a:gd name="T9" fmla="*/ 188 h 3555"/>
                  <a:gd name="T10" fmla="*/ 0 w 1492"/>
                  <a:gd name="T11" fmla="*/ 272 h 3555"/>
                  <a:gd name="T12" fmla="*/ 0 w 1492"/>
                  <a:gd name="T13" fmla="*/ 3137 h 3555"/>
                  <a:gd name="T14" fmla="*/ 0 w 1492"/>
                  <a:gd name="T15" fmla="*/ 3384 h 3555"/>
                  <a:gd name="T16" fmla="*/ 1 w 1492"/>
                  <a:gd name="T17" fmla="*/ 3383 h 3555"/>
                  <a:gd name="T18" fmla="*/ 408 w 1492"/>
                  <a:gd name="T19" fmla="*/ 3382 h 3555"/>
                  <a:gd name="T20" fmla="*/ 750 w 1492"/>
                  <a:gd name="T21" fmla="*/ 3554 h 3555"/>
                  <a:gd name="T22" fmla="*/ 1095 w 1492"/>
                  <a:gd name="T23" fmla="*/ 3397 h 3555"/>
                  <a:gd name="T24" fmla="*/ 1456 w 1492"/>
                  <a:gd name="T25" fmla="*/ 3379 h 3555"/>
                  <a:gd name="T26" fmla="*/ 1492 w 1492"/>
                  <a:gd name="T27" fmla="*/ 3384 h 3555"/>
                  <a:gd name="T28" fmla="*/ 1492 w 1492"/>
                  <a:gd name="T29" fmla="*/ 703 h 3555"/>
                  <a:gd name="T30" fmla="*/ 1492 w 1492"/>
                  <a:gd name="T31" fmla="*/ 209 h 3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2" h="3555">
                    <a:moveTo>
                      <a:pt x="1442" y="197"/>
                    </a:moveTo>
                    <a:cubicBezTo>
                      <a:pt x="1366" y="210"/>
                      <a:pt x="1216" y="226"/>
                      <a:pt x="1083" y="189"/>
                    </a:cubicBezTo>
                    <a:cubicBezTo>
                      <a:pt x="936" y="148"/>
                      <a:pt x="827" y="0"/>
                      <a:pt x="741" y="0"/>
                    </a:cubicBezTo>
                    <a:cubicBezTo>
                      <a:pt x="658" y="0"/>
                      <a:pt x="539" y="133"/>
                      <a:pt x="396" y="173"/>
                    </a:cubicBezTo>
                    <a:cubicBezTo>
                      <a:pt x="208" y="225"/>
                      <a:pt x="0" y="188"/>
                      <a:pt x="0" y="188"/>
                    </a:cubicBezTo>
                    <a:cubicBezTo>
                      <a:pt x="0" y="272"/>
                      <a:pt x="0" y="272"/>
                      <a:pt x="0" y="272"/>
                    </a:cubicBezTo>
                    <a:cubicBezTo>
                      <a:pt x="0" y="3137"/>
                      <a:pt x="0" y="3137"/>
                      <a:pt x="0" y="3137"/>
                    </a:cubicBezTo>
                    <a:cubicBezTo>
                      <a:pt x="0" y="3384"/>
                      <a:pt x="0" y="3384"/>
                      <a:pt x="0" y="3384"/>
                    </a:cubicBezTo>
                    <a:cubicBezTo>
                      <a:pt x="0" y="3384"/>
                      <a:pt x="0" y="3384"/>
                      <a:pt x="1" y="3383"/>
                    </a:cubicBezTo>
                    <a:cubicBezTo>
                      <a:pt x="22" y="3379"/>
                      <a:pt x="230" y="3337"/>
                      <a:pt x="408" y="3382"/>
                    </a:cubicBezTo>
                    <a:cubicBezTo>
                      <a:pt x="555" y="3419"/>
                      <a:pt x="665" y="3555"/>
                      <a:pt x="750" y="3554"/>
                    </a:cubicBezTo>
                    <a:cubicBezTo>
                      <a:pt x="833" y="3554"/>
                      <a:pt x="952" y="3433"/>
                      <a:pt x="1095" y="3397"/>
                    </a:cubicBezTo>
                    <a:cubicBezTo>
                      <a:pt x="1237" y="3362"/>
                      <a:pt x="1389" y="3372"/>
                      <a:pt x="1456" y="3379"/>
                    </a:cubicBezTo>
                    <a:cubicBezTo>
                      <a:pt x="1479" y="3382"/>
                      <a:pt x="1492" y="3384"/>
                      <a:pt x="1492" y="3384"/>
                    </a:cubicBezTo>
                    <a:cubicBezTo>
                      <a:pt x="1492" y="703"/>
                      <a:pt x="1492" y="703"/>
                      <a:pt x="1492" y="703"/>
                    </a:cubicBezTo>
                    <a:cubicBezTo>
                      <a:pt x="1492" y="209"/>
                      <a:pt x="1492" y="209"/>
                      <a:pt x="1492" y="209"/>
                    </a:cubicBezTo>
                  </a:path>
                </a:pathLst>
              </a:custGeom>
              <a:noFill/>
              <a:ln w="6350"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1" name="Freeform 28"/>
              <p:cNvSpPr/>
              <p:nvPr/>
            </p:nvSpPr>
            <p:spPr bwMode="auto">
              <a:xfrm>
                <a:off x="5303838" y="1525588"/>
                <a:ext cx="1589088" cy="3932238"/>
              </a:xfrm>
              <a:custGeom>
                <a:avLst/>
                <a:gdLst>
                  <a:gd name="T0" fmla="*/ 1065 w 1335"/>
                  <a:gd name="T1" fmla="*/ 3141 h 3303"/>
                  <a:gd name="T2" fmla="*/ 1335 w 1335"/>
                  <a:gd name="T3" fmla="*/ 3144 h 3303"/>
                  <a:gd name="T4" fmla="*/ 1335 w 1335"/>
                  <a:gd name="T5" fmla="*/ 654 h 3303"/>
                  <a:gd name="T6" fmla="*/ 1335 w 1335"/>
                  <a:gd name="T7" fmla="*/ 175 h 3303"/>
                  <a:gd name="T8" fmla="*/ 1028 w 1335"/>
                  <a:gd name="T9" fmla="*/ 189 h 3303"/>
                  <a:gd name="T10" fmla="*/ 969 w 1335"/>
                  <a:gd name="T11" fmla="*/ 176 h 3303"/>
                  <a:gd name="T12" fmla="*/ 664 w 1335"/>
                  <a:gd name="T13" fmla="*/ 0 h 3303"/>
                  <a:gd name="T14" fmla="*/ 355 w 1335"/>
                  <a:gd name="T15" fmla="*/ 161 h 3303"/>
                  <a:gd name="T16" fmla="*/ 276 w 1335"/>
                  <a:gd name="T17" fmla="*/ 178 h 3303"/>
                  <a:gd name="T18" fmla="*/ 0 w 1335"/>
                  <a:gd name="T19" fmla="*/ 175 h 3303"/>
                  <a:gd name="T20" fmla="*/ 0 w 1335"/>
                  <a:gd name="T21" fmla="*/ 2915 h 3303"/>
                  <a:gd name="T22" fmla="*/ 0 w 1335"/>
                  <a:gd name="T23" fmla="*/ 3144 h 3303"/>
                  <a:gd name="T24" fmla="*/ 349 w 1335"/>
                  <a:gd name="T25" fmla="*/ 3139 h 3303"/>
                  <a:gd name="T26" fmla="*/ 366 w 1335"/>
                  <a:gd name="T27" fmla="*/ 3143 h 3303"/>
                  <a:gd name="T28" fmla="*/ 672 w 1335"/>
                  <a:gd name="T29" fmla="*/ 3303 h 3303"/>
                  <a:gd name="T30" fmla="*/ 980 w 1335"/>
                  <a:gd name="T31" fmla="*/ 3157 h 3303"/>
                  <a:gd name="T32" fmla="*/ 1065 w 1335"/>
                  <a:gd name="T33" fmla="*/ 3141 h 3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5" h="3303">
                    <a:moveTo>
                      <a:pt x="1065" y="3141"/>
                    </a:moveTo>
                    <a:cubicBezTo>
                      <a:pt x="1205" y="3122"/>
                      <a:pt x="1335" y="3144"/>
                      <a:pt x="1335" y="3144"/>
                    </a:cubicBezTo>
                    <a:cubicBezTo>
                      <a:pt x="1335" y="654"/>
                      <a:pt x="1335" y="654"/>
                      <a:pt x="1335" y="654"/>
                    </a:cubicBezTo>
                    <a:cubicBezTo>
                      <a:pt x="1335" y="175"/>
                      <a:pt x="1335" y="175"/>
                      <a:pt x="1335" y="175"/>
                    </a:cubicBezTo>
                    <a:cubicBezTo>
                      <a:pt x="1335" y="175"/>
                      <a:pt x="1180" y="214"/>
                      <a:pt x="1028" y="189"/>
                    </a:cubicBezTo>
                    <a:cubicBezTo>
                      <a:pt x="1008" y="186"/>
                      <a:pt x="989" y="182"/>
                      <a:pt x="969" y="176"/>
                    </a:cubicBezTo>
                    <a:cubicBezTo>
                      <a:pt x="838" y="139"/>
                      <a:pt x="740" y="0"/>
                      <a:pt x="664" y="0"/>
                    </a:cubicBezTo>
                    <a:cubicBezTo>
                      <a:pt x="589" y="0"/>
                      <a:pt x="483" y="124"/>
                      <a:pt x="355" y="161"/>
                    </a:cubicBezTo>
                    <a:cubicBezTo>
                      <a:pt x="329" y="169"/>
                      <a:pt x="302" y="174"/>
                      <a:pt x="276" y="178"/>
                    </a:cubicBezTo>
                    <a:cubicBezTo>
                      <a:pt x="133" y="200"/>
                      <a:pt x="0" y="175"/>
                      <a:pt x="0" y="175"/>
                    </a:cubicBezTo>
                    <a:cubicBezTo>
                      <a:pt x="0" y="2915"/>
                      <a:pt x="0" y="2915"/>
                      <a:pt x="0" y="2915"/>
                    </a:cubicBezTo>
                    <a:cubicBezTo>
                      <a:pt x="0" y="3144"/>
                      <a:pt x="0" y="3144"/>
                      <a:pt x="0" y="3144"/>
                    </a:cubicBezTo>
                    <a:cubicBezTo>
                      <a:pt x="0" y="3144"/>
                      <a:pt x="185" y="3102"/>
                      <a:pt x="349" y="3139"/>
                    </a:cubicBezTo>
                    <a:cubicBezTo>
                      <a:pt x="355" y="3140"/>
                      <a:pt x="361" y="3141"/>
                      <a:pt x="366" y="3143"/>
                    </a:cubicBezTo>
                    <a:cubicBezTo>
                      <a:pt x="497" y="3177"/>
                      <a:pt x="595" y="3303"/>
                      <a:pt x="672" y="3303"/>
                    </a:cubicBezTo>
                    <a:cubicBezTo>
                      <a:pt x="746" y="3303"/>
                      <a:pt x="852" y="3190"/>
                      <a:pt x="980" y="3157"/>
                    </a:cubicBezTo>
                    <a:cubicBezTo>
                      <a:pt x="1008" y="3149"/>
                      <a:pt x="1037" y="3144"/>
                      <a:pt x="1065" y="3141"/>
                    </a:cubicBezTo>
                    <a:close/>
                  </a:path>
                </a:pathLst>
              </a:custGeom>
              <a:gradFill>
                <a:gsLst>
                  <a:gs pos="100000">
                    <a:srgbClr val="DFE3DF">
                      <a:alpha val="30000"/>
                    </a:srgbClr>
                  </a:gs>
                  <a:gs pos="33000">
                    <a:srgbClr val="EBEDEA">
                      <a:alpha val="60000"/>
                    </a:srgbClr>
                  </a:gs>
                </a:gsLst>
                <a:lin ang="2700000" scaled="0"/>
              </a:gra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2" name="Oval 39"/>
              <p:cNvSpPr>
                <a:spLocks noChangeArrowheads="1"/>
              </p:cNvSpPr>
              <p:nvPr/>
            </p:nvSpPr>
            <p:spPr bwMode="auto">
              <a:xfrm>
                <a:off x="5126038" y="325437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3" name="Oval 40"/>
              <p:cNvSpPr>
                <a:spLocks noChangeArrowheads="1"/>
              </p:cNvSpPr>
              <p:nvPr/>
            </p:nvSpPr>
            <p:spPr bwMode="auto">
              <a:xfrm>
                <a:off x="5126038" y="325437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4" name="Oval 41"/>
              <p:cNvSpPr>
                <a:spLocks noChangeArrowheads="1"/>
              </p:cNvSpPr>
              <p:nvPr/>
            </p:nvSpPr>
            <p:spPr bwMode="auto">
              <a:xfrm>
                <a:off x="5187951" y="331628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5" name="Oval 42"/>
              <p:cNvSpPr>
                <a:spLocks noChangeArrowheads="1"/>
              </p:cNvSpPr>
              <p:nvPr/>
            </p:nvSpPr>
            <p:spPr bwMode="auto">
              <a:xfrm>
                <a:off x="5187951" y="331628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6" name="Oval 43"/>
              <p:cNvSpPr>
                <a:spLocks noChangeArrowheads="1"/>
              </p:cNvSpPr>
              <p:nvPr/>
            </p:nvSpPr>
            <p:spPr bwMode="auto">
              <a:xfrm>
                <a:off x="5241926" y="337026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7" name="Oval 44"/>
              <p:cNvSpPr>
                <a:spLocks noChangeArrowheads="1"/>
              </p:cNvSpPr>
              <p:nvPr/>
            </p:nvSpPr>
            <p:spPr bwMode="auto">
              <a:xfrm>
                <a:off x="5241926" y="337026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8" name="Oval 45"/>
              <p:cNvSpPr>
                <a:spLocks noChangeArrowheads="1"/>
              </p:cNvSpPr>
              <p:nvPr/>
            </p:nvSpPr>
            <p:spPr bwMode="auto">
              <a:xfrm>
                <a:off x="5284788" y="3413125"/>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09" name="Oval 46"/>
              <p:cNvSpPr>
                <a:spLocks noChangeArrowheads="1"/>
              </p:cNvSpPr>
              <p:nvPr/>
            </p:nvSpPr>
            <p:spPr bwMode="auto">
              <a:xfrm>
                <a:off x="5284788" y="3413125"/>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0" name="Oval 47"/>
              <p:cNvSpPr>
                <a:spLocks noChangeArrowheads="1"/>
              </p:cNvSpPr>
              <p:nvPr/>
            </p:nvSpPr>
            <p:spPr bwMode="auto">
              <a:xfrm>
                <a:off x="5338763" y="3467100"/>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1" name="Oval 48"/>
              <p:cNvSpPr>
                <a:spLocks noChangeArrowheads="1"/>
              </p:cNvSpPr>
              <p:nvPr/>
            </p:nvSpPr>
            <p:spPr bwMode="auto">
              <a:xfrm>
                <a:off x="5338763" y="3467100"/>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2" name="Oval 49"/>
              <p:cNvSpPr>
                <a:spLocks noChangeArrowheads="1"/>
              </p:cNvSpPr>
              <p:nvPr/>
            </p:nvSpPr>
            <p:spPr bwMode="auto">
              <a:xfrm>
                <a:off x="5126038" y="3832225"/>
                <a:ext cx="577850" cy="577850"/>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3" name="Oval 50"/>
              <p:cNvSpPr>
                <a:spLocks noChangeArrowheads="1"/>
              </p:cNvSpPr>
              <p:nvPr/>
            </p:nvSpPr>
            <p:spPr bwMode="auto">
              <a:xfrm>
                <a:off x="5126038" y="3832225"/>
                <a:ext cx="577850" cy="577850"/>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4" name="Oval 51"/>
              <p:cNvSpPr>
                <a:spLocks noChangeArrowheads="1"/>
              </p:cNvSpPr>
              <p:nvPr/>
            </p:nvSpPr>
            <p:spPr bwMode="auto">
              <a:xfrm>
                <a:off x="5187951" y="3894138"/>
                <a:ext cx="454025" cy="45402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5" name="Oval 52"/>
              <p:cNvSpPr>
                <a:spLocks noChangeArrowheads="1"/>
              </p:cNvSpPr>
              <p:nvPr/>
            </p:nvSpPr>
            <p:spPr bwMode="auto">
              <a:xfrm>
                <a:off x="5187951" y="3894138"/>
                <a:ext cx="454025" cy="45402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6" name="Oval 53"/>
              <p:cNvSpPr>
                <a:spLocks noChangeArrowheads="1"/>
              </p:cNvSpPr>
              <p:nvPr/>
            </p:nvSpPr>
            <p:spPr bwMode="auto">
              <a:xfrm>
                <a:off x="5241926" y="3948113"/>
                <a:ext cx="346075" cy="346075"/>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7" name="Oval 54"/>
              <p:cNvSpPr>
                <a:spLocks noChangeArrowheads="1"/>
              </p:cNvSpPr>
              <p:nvPr/>
            </p:nvSpPr>
            <p:spPr bwMode="auto">
              <a:xfrm>
                <a:off x="5241926" y="3948113"/>
                <a:ext cx="346075" cy="346075"/>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8" name="Oval 55"/>
              <p:cNvSpPr>
                <a:spLocks noChangeArrowheads="1"/>
              </p:cNvSpPr>
              <p:nvPr/>
            </p:nvSpPr>
            <p:spPr bwMode="auto">
              <a:xfrm>
                <a:off x="5284788" y="39925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19" name="Oval 56"/>
              <p:cNvSpPr>
                <a:spLocks noChangeArrowheads="1"/>
              </p:cNvSpPr>
              <p:nvPr/>
            </p:nvSpPr>
            <p:spPr bwMode="auto">
              <a:xfrm>
                <a:off x="5284788" y="39925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0" name="Oval 57"/>
              <p:cNvSpPr>
                <a:spLocks noChangeArrowheads="1"/>
              </p:cNvSpPr>
              <p:nvPr/>
            </p:nvSpPr>
            <p:spPr bwMode="auto">
              <a:xfrm>
                <a:off x="5338763" y="40465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1" name="Oval 58"/>
              <p:cNvSpPr>
                <a:spLocks noChangeArrowheads="1"/>
              </p:cNvSpPr>
              <p:nvPr/>
            </p:nvSpPr>
            <p:spPr bwMode="auto">
              <a:xfrm>
                <a:off x="5338763" y="40465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2" name="Oval 59"/>
              <p:cNvSpPr>
                <a:spLocks noChangeArrowheads="1"/>
              </p:cNvSpPr>
              <p:nvPr/>
            </p:nvSpPr>
            <p:spPr bwMode="auto">
              <a:xfrm>
                <a:off x="6575426" y="1990725"/>
                <a:ext cx="579438" cy="579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3" name="Oval 60"/>
              <p:cNvSpPr>
                <a:spLocks noChangeArrowheads="1"/>
              </p:cNvSpPr>
              <p:nvPr/>
            </p:nvSpPr>
            <p:spPr bwMode="auto">
              <a:xfrm>
                <a:off x="6575426" y="1990725"/>
                <a:ext cx="579438" cy="579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4" name="Oval 61"/>
              <p:cNvSpPr>
                <a:spLocks noChangeArrowheads="1"/>
              </p:cNvSpPr>
              <p:nvPr/>
            </p:nvSpPr>
            <p:spPr bwMode="auto">
              <a:xfrm>
                <a:off x="6638926" y="2054225"/>
                <a:ext cx="452438" cy="45243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5" name="Oval 62"/>
              <p:cNvSpPr>
                <a:spLocks noChangeArrowheads="1"/>
              </p:cNvSpPr>
              <p:nvPr/>
            </p:nvSpPr>
            <p:spPr bwMode="auto">
              <a:xfrm>
                <a:off x="6638926" y="2054225"/>
                <a:ext cx="452438" cy="45243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6" name="Oval 63"/>
              <p:cNvSpPr>
                <a:spLocks noChangeArrowheads="1"/>
              </p:cNvSpPr>
              <p:nvPr/>
            </p:nvSpPr>
            <p:spPr bwMode="auto">
              <a:xfrm>
                <a:off x="6692901" y="2108200"/>
                <a:ext cx="344488" cy="344488"/>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7" name="Oval 64"/>
              <p:cNvSpPr>
                <a:spLocks noChangeArrowheads="1"/>
              </p:cNvSpPr>
              <p:nvPr/>
            </p:nvSpPr>
            <p:spPr bwMode="auto">
              <a:xfrm>
                <a:off x="6692901" y="2108200"/>
                <a:ext cx="344488" cy="344488"/>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8" name="Oval 65"/>
              <p:cNvSpPr>
                <a:spLocks noChangeArrowheads="1"/>
              </p:cNvSpPr>
              <p:nvPr/>
            </p:nvSpPr>
            <p:spPr bwMode="auto">
              <a:xfrm>
                <a:off x="6735763" y="2151063"/>
                <a:ext cx="258763" cy="25876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29" name="Oval 66"/>
              <p:cNvSpPr>
                <a:spLocks noChangeArrowheads="1"/>
              </p:cNvSpPr>
              <p:nvPr/>
            </p:nvSpPr>
            <p:spPr bwMode="auto">
              <a:xfrm>
                <a:off x="6735763" y="2151063"/>
                <a:ext cx="258763" cy="25876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30" name="Oval 67"/>
              <p:cNvSpPr>
                <a:spLocks noChangeArrowheads="1"/>
              </p:cNvSpPr>
              <p:nvPr/>
            </p:nvSpPr>
            <p:spPr bwMode="auto">
              <a:xfrm>
                <a:off x="6789738" y="2205038"/>
                <a:ext cx="150813" cy="150813"/>
              </a:xfrm>
              <a:prstGeom prst="ellipse">
                <a:avLst/>
              </a:prstGeom>
              <a:solidFill>
                <a:schemeClr val="accent1"/>
              </a:solidFill>
              <a:ln w="9525">
                <a:solidFill>
                  <a:schemeClr val="accent1">
                    <a:lumMod val="90000"/>
                  </a:schemeClr>
                </a:solidFill>
                <a:round/>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31" name="Oval 68"/>
              <p:cNvSpPr>
                <a:spLocks noChangeArrowheads="1"/>
              </p:cNvSpPr>
              <p:nvPr/>
            </p:nvSpPr>
            <p:spPr bwMode="auto">
              <a:xfrm>
                <a:off x="6789738" y="2205038"/>
                <a:ext cx="150813" cy="150813"/>
              </a:xfrm>
              <a:prstGeom prst="ellipse">
                <a:avLst/>
              </a:prstGeom>
              <a:solidFill>
                <a:schemeClr val="accent1"/>
              </a:solidFill>
              <a:ln w="6350" cap="flat">
                <a:solidFill>
                  <a:schemeClr val="accent1">
                    <a:lumMod val="75000"/>
                  </a:schemeClr>
                </a:solidFill>
                <a:prstDash val="solid"/>
                <a:miter lim="800000"/>
              </a:ln>
            </p:spPr>
            <p:txBody>
              <a:bodyPr vert="horz" wrap="square" lIns="91440" tIns="45720" rIns="91440" bIns="45720" numCol="1" anchor="t" anchorCtr="0" compatLnSpc="1"/>
              <a:lstStyle/>
              <a:p>
                <a:endParaRPr lang="zh-CN" altLang="en-US">
                  <a:latin typeface="Arial"/>
                  <a:ea typeface="华文新魏"/>
                  <a:sym typeface="Arial"/>
                </a:endParaRPr>
              </a:p>
            </p:txBody>
          </p:sp>
          <p:sp>
            <p:nvSpPr>
              <p:cNvPr id="332" name="Freeform 69"/>
              <p:cNvSpPr/>
              <p:nvPr/>
            </p:nvSpPr>
            <p:spPr bwMode="auto">
              <a:xfrm>
                <a:off x="4408488" y="2876550"/>
                <a:ext cx="1673225" cy="284163"/>
              </a:xfrm>
              <a:custGeom>
                <a:avLst/>
                <a:gdLst>
                  <a:gd name="T0" fmla="*/ 1366 w 1405"/>
                  <a:gd name="T1" fmla="*/ 0 h 238"/>
                  <a:gd name="T2" fmla="*/ 568 w 1405"/>
                  <a:gd name="T3" fmla="*/ 0 h 238"/>
                  <a:gd name="T4" fmla="*/ 529 w 1405"/>
                  <a:gd name="T5" fmla="*/ 39 h 238"/>
                  <a:gd name="T6" fmla="*/ 568 w 1405"/>
                  <a:gd name="T7" fmla="*/ 78 h 238"/>
                  <a:gd name="T8" fmla="*/ 664 w 1405"/>
                  <a:gd name="T9" fmla="*/ 78 h 238"/>
                  <a:gd name="T10" fmla="*/ 664 w 1405"/>
                  <a:gd name="T11" fmla="*/ 159 h 238"/>
                  <a:gd name="T12" fmla="*/ 39 w 1405"/>
                  <a:gd name="T13" fmla="*/ 159 h 238"/>
                  <a:gd name="T14" fmla="*/ 0 w 1405"/>
                  <a:gd name="T15" fmla="*/ 199 h 238"/>
                  <a:gd name="T16" fmla="*/ 39 w 1405"/>
                  <a:gd name="T17" fmla="*/ 238 h 238"/>
                  <a:gd name="T18" fmla="*/ 837 w 1405"/>
                  <a:gd name="T19" fmla="*/ 238 h 238"/>
                  <a:gd name="T20" fmla="*/ 876 w 1405"/>
                  <a:gd name="T21" fmla="*/ 199 h 238"/>
                  <a:gd name="T22" fmla="*/ 837 w 1405"/>
                  <a:gd name="T23" fmla="*/ 159 h 238"/>
                  <a:gd name="T24" fmla="*/ 741 w 1405"/>
                  <a:gd name="T25" fmla="*/ 159 h 238"/>
                  <a:gd name="T26" fmla="*/ 741 w 1405"/>
                  <a:gd name="T27" fmla="*/ 78 h 238"/>
                  <a:gd name="T28" fmla="*/ 1366 w 1405"/>
                  <a:gd name="T29" fmla="*/ 78 h 238"/>
                  <a:gd name="T30" fmla="*/ 1405 w 1405"/>
                  <a:gd name="T31" fmla="*/ 39 h 238"/>
                  <a:gd name="T32" fmla="*/ 1366 w 1405"/>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5" h="238">
                    <a:moveTo>
                      <a:pt x="1366" y="0"/>
                    </a:moveTo>
                    <a:cubicBezTo>
                      <a:pt x="568" y="0"/>
                      <a:pt x="568" y="0"/>
                      <a:pt x="568" y="0"/>
                    </a:cubicBezTo>
                    <a:cubicBezTo>
                      <a:pt x="546" y="0"/>
                      <a:pt x="529" y="17"/>
                      <a:pt x="529" y="39"/>
                    </a:cubicBezTo>
                    <a:cubicBezTo>
                      <a:pt x="529" y="60"/>
                      <a:pt x="546" y="78"/>
                      <a:pt x="568" y="78"/>
                    </a:cubicBezTo>
                    <a:cubicBezTo>
                      <a:pt x="664" y="78"/>
                      <a:pt x="664" y="78"/>
                      <a:pt x="664" y="78"/>
                    </a:cubicBezTo>
                    <a:cubicBezTo>
                      <a:pt x="664" y="159"/>
                      <a:pt x="664" y="159"/>
                      <a:pt x="664" y="159"/>
                    </a:cubicBezTo>
                    <a:cubicBezTo>
                      <a:pt x="39" y="159"/>
                      <a:pt x="39" y="159"/>
                      <a:pt x="39" y="159"/>
                    </a:cubicBezTo>
                    <a:cubicBezTo>
                      <a:pt x="18" y="159"/>
                      <a:pt x="0" y="177"/>
                      <a:pt x="0" y="199"/>
                    </a:cubicBezTo>
                    <a:cubicBezTo>
                      <a:pt x="0" y="220"/>
                      <a:pt x="18" y="238"/>
                      <a:pt x="39" y="238"/>
                    </a:cubicBezTo>
                    <a:cubicBezTo>
                      <a:pt x="837" y="238"/>
                      <a:pt x="837" y="238"/>
                      <a:pt x="837" y="238"/>
                    </a:cubicBezTo>
                    <a:cubicBezTo>
                      <a:pt x="859" y="238"/>
                      <a:pt x="876" y="220"/>
                      <a:pt x="876" y="199"/>
                    </a:cubicBezTo>
                    <a:cubicBezTo>
                      <a:pt x="876" y="177"/>
                      <a:pt x="859" y="159"/>
                      <a:pt x="837" y="159"/>
                    </a:cubicBezTo>
                    <a:cubicBezTo>
                      <a:pt x="741" y="159"/>
                      <a:pt x="741" y="159"/>
                      <a:pt x="741" y="159"/>
                    </a:cubicBezTo>
                    <a:cubicBezTo>
                      <a:pt x="741" y="78"/>
                      <a:pt x="741" y="78"/>
                      <a:pt x="741" y="78"/>
                    </a:cubicBezTo>
                    <a:cubicBezTo>
                      <a:pt x="1366" y="78"/>
                      <a:pt x="1366" y="78"/>
                      <a:pt x="1366" y="78"/>
                    </a:cubicBezTo>
                    <a:cubicBezTo>
                      <a:pt x="1387" y="78"/>
                      <a:pt x="1405" y="60"/>
                      <a:pt x="1405" y="39"/>
                    </a:cubicBezTo>
                    <a:cubicBezTo>
                      <a:pt x="1405" y="17"/>
                      <a:pt x="1387" y="0"/>
                      <a:pt x="1366" y="0"/>
                    </a:cubicBezTo>
                    <a:close/>
                  </a:path>
                </a:pathLst>
              </a:custGeom>
              <a:noFill/>
              <a:ln w="9525" cap="flat">
                <a:solidFill>
                  <a:schemeClr val="accent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a:ea typeface="华文新魏"/>
                  <a:sym typeface="Arial"/>
                </a:endParaRPr>
              </a:p>
            </p:txBody>
          </p:sp>
        </p:grpSp>
        <p:grpSp>
          <p:nvGrpSpPr>
            <p:cNvPr id="274" name="组合 273"/>
            <p:cNvGrpSpPr/>
            <p:nvPr/>
          </p:nvGrpSpPr>
          <p:grpSpPr>
            <a:xfrm>
              <a:off x="10427000" y="2272465"/>
              <a:ext cx="670560" cy="2309682"/>
              <a:chOff x="5515610" y="2028625"/>
              <a:chExt cx="670560" cy="2309682"/>
            </a:xfrm>
          </p:grpSpPr>
          <p:sp>
            <p:nvSpPr>
              <p:cNvPr id="275" name="文本框 274"/>
              <p:cNvSpPr txBox="1"/>
              <p:nvPr/>
            </p:nvSpPr>
            <p:spPr>
              <a:xfrm>
                <a:off x="5573891" y="2969984"/>
                <a:ext cx="553998" cy="1368323"/>
              </a:xfrm>
              <a:prstGeom prst="rect">
                <a:avLst/>
              </a:prstGeom>
              <a:noFill/>
            </p:spPr>
            <p:txBody>
              <a:bodyPr vert="eaVert" wrap="none" rtlCol="0">
                <a:spAutoFit/>
              </a:bodyPr>
              <a:lstStyle/>
              <a:p>
                <a:r>
                  <a:rPr lang="zh-CN" altLang="en-US" sz="2400" dirty="0">
                    <a:solidFill>
                      <a:schemeClr val="tx1">
                        <a:lumMod val="75000"/>
                        <a:lumOff val="25000"/>
                      </a:schemeClr>
                    </a:solidFill>
                    <a:latin typeface="Arial"/>
                    <a:ea typeface="华文新魏"/>
                    <a:cs typeface="+mn-ea"/>
                    <a:sym typeface="Arial"/>
                  </a:rPr>
                  <a:t>教学反思</a:t>
                </a:r>
              </a:p>
            </p:txBody>
          </p:sp>
          <p:sp>
            <p:nvSpPr>
              <p:cNvPr id="276" name="文本框 275"/>
              <p:cNvSpPr txBox="1"/>
              <p:nvPr/>
            </p:nvSpPr>
            <p:spPr>
              <a:xfrm>
                <a:off x="5515610" y="2028625"/>
                <a:ext cx="670560" cy="706755"/>
              </a:xfrm>
              <a:prstGeom prst="rect">
                <a:avLst/>
              </a:prstGeom>
              <a:noFill/>
            </p:spPr>
            <p:txBody>
              <a:bodyPr wrap="square" rtlCol="0">
                <a:spAutoFit/>
              </a:bodyPr>
              <a:lstStyle/>
              <a:p>
                <a:pPr algn="ctr"/>
                <a:r>
                  <a:rPr lang="zh-CN" altLang="en-US" sz="4000" dirty="0">
                    <a:solidFill>
                      <a:schemeClr val="bg2">
                        <a:lumMod val="10000"/>
                      </a:schemeClr>
                    </a:solidFill>
                    <a:latin typeface="Arial"/>
                    <a:ea typeface="华文新魏"/>
                    <a:cs typeface="+mn-ea"/>
                    <a:sym typeface="Arial"/>
                  </a:rPr>
                  <a:t>肆</a:t>
                </a:r>
              </a:p>
            </p:txBody>
          </p:sp>
        </p:grpSp>
      </p:grpSp>
      <p:pic>
        <p:nvPicPr>
          <p:cNvPr id="338" name="图片 337"/>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17855" y="4402824"/>
            <a:ext cx="440781" cy="453191"/>
          </a:xfrm>
          <a:prstGeom prst="rect">
            <a:avLst/>
          </a:prstGeom>
        </p:spPr>
      </p:pic>
      <p:sp>
        <p:nvSpPr>
          <p:cNvPr id="333" name="TextBox 4">
            <a:extLst>
              <a:ext uri="{FF2B5EF4-FFF2-40B4-BE49-F238E27FC236}">
                <a16:creationId xmlns=""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2" name="文本框 1"/>
          <p:cNvSpPr txBox="1"/>
          <p:nvPr/>
        </p:nvSpPr>
        <p:spPr>
          <a:xfrm>
            <a:off x="4101483" y="541538"/>
            <a:ext cx="1300828" cy="215444"/>
          </a:xfrm>
          <a:prstGeom prst="rect">
            <a:avLst/>
          </a:prstGeom>
          <a:noFill/>
        </p:spPr>
        <p:txBody>
          <a:bodyPr wrap="square" rtlCol="0">
            <a:spAutoFit/>
          </a:bodyPr>
          <a:lstStyle/>
          <a:p>
            <a:r>
              <a:rPr lang="en-US" altLang="zh-CN" sz="800" dirty="0">
                <a:solidFill>
                  <a:srgbClr val="D2D7D0"/>
                </a:solidFill>
              </a:rPr>
              <a:t>https://www.ypppt.com/</a:t>
            </a:r>
            <a:endParaRPr lang="zh-CN" altLang="en-US" sz="800" dirty="0">
              <a:solidFill>
                <a:srgbClr val="D2D7D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4" decel="100000" fill="hold" nodeType="withEffect">
                                  <p:stCondLst>
                                    <p:cond delay="0"/>
                                  </p:stCondLst>
                                  <p:childTnLst>
                                    <p:set>
                                      <p:cBhvr>
                                        <p:cTn id="11" dur="1" fill="hold">
                                          <p:stCondLst>
                                            <p:cond delay="0"/>
                                          </p:stCondLst>
                                        </p:cTn>
                                        <p:tgtEl>
                                          <p:spTgt spid="337"/>
                                        </p:tgtEl>
                                        <p:attrNameLst>
                                          <p:attrName>style.visibility</p:attrName>
                                        </p:attrNameLst>
                                      </p:cBhvr>
                                      <p:to>
                                        <p:strVal val="visible"/>
                                      </p:to>
                                    </p:set>
                                    <p:anim calcmode="lin" valueType="num">
                                      <p:cBhvr additive="base">
                                        <p:cTn id="12" dur="2000" fill="hold"/>
                                        <p:tgtEl>
                                          <p:spTgt spid="337"/>
                                        </p:tgtEl>
                                        <p:attrNameLst>
                                          <p:attrName>ppt_x</p:attrName>
                                        </p:attrNameLst>
                                      </p:cBhvr>
                                      <p:tavLst>
                                        <p:tav tm="0">
                                          <p:val>
                                            <p:strVal val="#ppt_x"/>
                                          </p:val>
                                        </p:tav>
                                        <p:tav tm="100000">
                                          <p:val>
                                            <p:strVal val="#ppt_x"/>
                                          </p:val>
                                        </p:tav>
                                      </p:tavLst>
                                    </p:anim>
                                    <p:anim calcmode="lin" valueType="num">
                                      <p:cBhvr additive="base">
                                        <p:cTn id="13" dur="2000" fill="hold"/>
                                        <p:tgtEl>
                                          <p:spTgt spid="337"/>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iterate type="lt">
                                    <p:tmPct val="10000"/>
                                  </p:iterate>
                                  <p:childTnLst>
                                    <p:set>
                                      <p:cBhvr>
                                        <p:cTn id="15" dur="1" fill="hold">
                                          <p:stCondLst>
                                            <p:cond delay="0"/>
                                          </p:stCondLst>
                                        </p:cTn>
                                        <p:tgtEl>
                                          <p:spTgt spid="338"/>
                                        </p:tgtEl>
                                        <p:attrNameLst>
                                          <p:attrName>style.visibility</p:attrName>
                                        </p:attrNameLst>
                                      </p:cBhvr>
                                      <p:to>
                                        <p:strVal val="visible"/>
                                      </p:to>
                                    </p:set>
                                    <p:anim calcmode="lin" valueType="num">
                                      <p:cBhvr>
                                        <p:cTn id="16" dur="1250" fill="hold"/>
                                        <p:tgtEl>
                                          <p:spTgt spid="338"/>
                                        </p:tgtEl>
                                        <p:attrNameLst>
                                          <p:attrName>ppt_w</p:attrName>
                                        </p:attrNameLst>
                                      </p:cBhvr>
                                      <p:tavLst>
                                        <p:tav tm="0">
                                          <p:val>
                                            <p:fltVal val="0"/>
                                          </p:val>
                                        </p:tav>
                                        <p:tav tm="100000">
                                          <p:val>
                                            <p:strVal val="#ppt_w"/>
                                          </p:val>
                                        </p:tav>
                                      </p:tavLst>
                                    </p:anim>
                                    <p:anim calcmode="lin" valueType="num">
                                      <p:cBhvr>
                                        <p:cTn id="17" dur="1250" fill="hold"/>
                                        <p:tgtEl>
                                          <p:spTgt spid="338"/>
                                        </p:tgtEl>
                                        <p:attrNameLst>
                                          <p:attrName>ppt_h</p:attrName>
                                        </p:attrNameLst>
                                      </p:cBhvr>
                                      <p:tavLst>
                                        <p:tav tm="0">
                                          <p:val>
                                            <p:fltVal val="0"/>
                                          </p:val>
                                        </p:tav>
                                        <p:tav tm="100000">
                                          <p:val>
                                            <p:strVal val="#ppt_h"/>
                                          </p:val>
                                        </p:tav>
                                      </p:tavLst>
                                    </p:anim>
                                    <p:animEffect transition="in" filter="fade">
                                      <p:cBhvr>
                                        <p:cTn id="18" dur="1250"/>
                                        <p:tgtEl>
                                          <p:spTgt spid="338"/>
                                        </p:tgtEl>
                                      </p:cBhvr>
                                    </p:animEffect>
                                  </p:childTnLst>
                                </p:cTn>
                              </p:par>
                              <p:par>
                                <p:cTn id="19" presetID="12" presetClass="entr" presetSubtype="8" fill="hold" nodeType="withEffect">
                                  <p:stCondLst>
                                    <p:cond delay="15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000"/>
                                        <p:tgtEl>
                                          <p:spTgt spid="15"/>
                                        </p:tgtEl>
                                        <p:attrNameLst>
                                          <p:attrName>ppt_x</p:attrName>
                                        </p:attrNameLst>
                                      </p:cBhvr>
                                      <p:tavLst>
                                        <p:tav tm="0">
                                          <p:val>
                                            <p:strVal val="#ppt_x-#ppt_w*1.125000"/>
                                          </p:val>
                                        </p:tav>
                                        <p:tav tm="100000">
                                          <p:val>
                                            <p:strVal val="#ppt_x"/>
                                          </p:val>
                                        </p:tav>
                                      </p:tavLst>
                                    </p:anim>
                                    <p:animEffect transition="in" filter="wipe(right)">
                                      <p:cBhvr>
                                        <p:cTn id="22" dur="1000"/>
                                        <p:tgtEl>
                                          <p:spTgt spid="15"/>
                                        </p:tgtEl>
                                      </p:cBhvr>
                                    </p:animEffect>
                                  </p:childTnLst>
                                </p:cTn>
                              </p:par>
                              <p:par>
                                <p:cTn id="23" presetID="12" presetClass="entr" presetSubtype="2" fill="hold" nodeType="withEffect">
                                  <p:stCondLst>
                                    <p:cond delay="1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p:tgtEl>
                                          <p:spTgt spid="14"/>
                                        </p:tgtEl>
                                        <p:attrNameLst>
                                          <p:attrName>ppt_x</p:attrName>
                                        </p:attrNameLst>
                                      </p:cBhvr>
                                      <p:tavLst>
                                        <p:tav tm="0">
                                          <p:val>
                                            <p:strVal val="#ppt_x+#ppt_w*1.125000"/>
                                          </p:val>
                                        </p:tav>
                                        <p:tav tm="100000">
                                          <p:val>
                                            <p:strVal val="#ppt_x"/>
                                          </p:val>
                                        </p:tav>
                                      </p:tavLst>
                                    </p:anim>
                                    <p:animEffect transition="in" filter="wipe(left)">
                                      <p:cBhvr>
                                        <p:cTn id="26" dur="1000"/>
                                        <p:tgtEl>
                                          <p:spTgt spid="14"/>
                                        </p:tgtEl>
                                      </p:cBhvr>
                                    </p:animEffect>
                                  </p:childTnLst>
                                </p:cTn>
                              </p:par>
                              <p:par>
                                <p:cTn id="27" presetID="2" presetClass="entr" presetSubtype="3" decel="100000" fill="hold" nodeType="withEffect">
                                  <p:stCondLst>
                                    <p:cond delay="5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2000" fill="hold"/>
                                        <p:tgtEl>
                                          <p:spTgt spid="13"/>
                                        </p:tgtEl>
                                        <p:attrNameLst>
                                          <p:attrName>ppt_x</p:attrName>
                                        </p:attrNameLst>
                                      </p:cBhvr>
                                      <p:tavLst>
                                        <p:tav tm="0">
                                          <p:val>
                                            <p:strVal val="1+#ppt_w/2"/>
                                          </p:val>
                                        </p:tav>
                                        <p:tav tm="100000">
                                          <p:val>
                                            <p:strVal val="#ppt_x"/>
                                          </p:val>
                                        </p:tav>
                                      </p:tavLst>
                                    </p:anim>
                                    <p:anim calcmode="lin" valueType="num">
                                      <p:cBhvr additive="base">
                                        <p:cTn id="30" dur="2000" fill="hold"/>
                                        <p:tgtEl>
                                          <p:spTgt spid="13"/>
                                        </p:tgtEl>
                                        <p:attrNameLst>
                                          <p:attrName>ppt_y</p:attrName>
                                        </p:attrNameLst>
                                      </p:cBhvr>
                                      <p:tavLst>
                                        <p:tav tm="0">
                                          <p:val>
                                            <p:strVal val="0-#ppt_h/2"/>
                                          </p:val>
                                        </p:tav>
                                        <p:tav tm="100000">
                                          <p:val>
                                            <p:strVal val="#ppt_y"/>
                                          </p:val>
                                        </p:tav>
                                      </p:tavLst>
                                    </p:anim>
                                  </p:childTnLst>
                                </p:cTn>
                              </p:par>
                              <p:par>
                                <p:cTn id="31" presetID="2" presetClass="entr" presetSubtype="4" decel="100000" fill="hold" nodeType="withEffect">
                                  <p:stCondLst>
                                    <p:cond delay="1250"/>
                                  </p:stCondLst>
                                  <p:childTnLst>
                                    <p:set>
                                      <p:cBhvr>
                                        <p:cTn id="32" dur="1" fill="hold">
                                          <p:stCondLst>
                                            <p:cond delay="0"/>
                                          </p:stCondLst>
                                        </p:cTn>
                                        <p:tgtEl>
                                          <p:spTgt spid="339"/>
                                        </p:tgtEl>
                                        <p:attrNameLst>
                                          <p:attrName>style.visibility</p:attrName>
                                        </p:attrNameLst>
                                      </p:cBhvr>
                                      <p:to>
                                        <p:strVal val="visible"/>
                                      </p:to>
                                    </p:set>
                                    <p:anim calcmode="lin" valueType="num">
                                      <p:cBhvr additive="base">
                                        <p:cTn id="33" dur="2000" fill="hold"/>
                                        <p:tgtEl>
                                          <p:spTgt spid="339"/>
                                        </p:tgtEl>
                                        <p:attrNameLst>
                                          <p:attrName>ppt_x</p:attrName>
                                        </p:attrNameLst>
                                      </p:cBhvr>
                                      <p:tavLst>
                                        <p:tav tm="0">
                                          <p:val>
                                            <p:strVal val="#ppt_x"/>
                                          </p:val>
                                        </p:tav>
                                        <p:tav tm="100000">
                                          <p:val>
                                            <p:strVal val="#ppt_x"/>
                                          </p:val>
                                        </p:tav>
                                      </p:tavLst>
                                    </p:anim>
                                    <p:anim calcmode="lin" valueType="num">
                                      <p:cBhvr additive="base">
                                        <p:cTn id="34" dur="2000" fill="hold"/>
                                        <p:tgtEl>
                                          <p:spTgt spid="339"/>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1250"/>
                                  </p:stCondLst>
                                  <p:childTnLst>
                                    <p:set>
                                      <p:cBhvr>
                                        <p:cTn id="36" dur="1" fill="hold">
                                          <p:stCondLst>
                                            <p:cond delay="0"/>
                                          </p:stCondLst>
                                        </p:cTn>
                                        <p:tgtEl>
                                          <p:spTgt spid="342"/>
                                        </p:tgtEl>
                                        <p:attrNameLst>
                                          <p:attrName>style.visibility</p:attrName>
                                        </p:attrNameLst>
                                      </p:cBhvr>
                                      <p:to>
                                        <p:strVal val="visible"/>
                                      </p:to>
                                    </p:set>
                                    <p:anim calcmode="lin" valueType="num">
                                      <p:cBhvr additive="base">
                                        <p:cTn id="37" dur="2000" fill="hold"/>
                                        <p:tgtEl>
                                          <p:spTgt spid="342"/>
                                        </p:tgtEl>
                                        <p:attrNameLst>
                                          <p:attrName>ppt_x</p:attrName>
                                        </p:attrNameLst>
                                      </p:cBhvr>
                                      <p:tavLst>
                                        <p:tav tm="0">
                                          <p:val>
                                            <p:strVal val="#ppt_x"/>
                                          </p:val>
                                        </p:tav>
                                        <p:tav tm="100000">
                                          <p:val>
                                            <p:strVal val="#ppt_x"/>
                                          </p:val>
                                        </p:tav>
                                      </p:tavLst>
                                    </p:anim>
                                    <p:anim calcmode="lin" valueType="num">
                                      <p:cBhvr additive="base">
                                        <p:cTn id="38" dur="2000" fill="hold"/>
                                        <p:tgtEl>
                                          <p:spTgt spid="342"/>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1250"/>
                                  </p:stCondLst>
                                  <p:childTnLst>
                                    <p:set>
                                      <p:cBhvr>
                                        <p:cTn id="40" dur="1" fill="hold">
                                          <p:stCondLst>
                                            <p:cond delay="0"/>
                                          </p:stCondLst>
                                        </p:cTn>
                                        <p:tgtEl>
                                          <p:spTgt spid="341"/>
                                        </p:tgtEl>
                                        <p:attrNameLst>
                                          <p:attrName>style.visibility</p:attrName>
                                        </p:attrNameLst>
                                      </p:cBhvr>
                                      <p:to>
                                        <p:strVal val="visible"/>
                                      </p:to>
                                    </p:set>
                                    <p:anim calcmode="lin" valueType="num">
                                      <p:cBhvr additive="base">
                                        <p:cTn id="41" dur="2000" fill="hold"/>
                                        <p:tgtEl>
                                          <p:spTgt spid="341"/>
                                        </p:tgtEl>
                                        <p:attrNameLst>
                                          <p:attrName>ppt_x</p:attrName>
                                        </p:attrNameLst>
                                      </p:cBhvr>
                                      <p:tavLst>
                                        <p:tav tm="0">
                                          <p:val>
                                            <p:strVal val="#ppt_x"/>
                                          </p:val>
                                        </p:tav>
                                        <p:tav tm="100000">
                                          <p:val>
                                            <p:strVal val="#ppt_x"/>
                                          </p:val>
                                        </p:tav>
                                      </p:tavLst>
                                    </p:anim>
                                    <p:anim calcmode="lin" valueType="num">
                                      <p:cBhvr additive="base">
                                        <p:cTn id="42" dur="2000" fill="hold"/>
                                        <p:tgtEl>
                                          <p:spTgt spid="341"/>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1250"/>
                                  </p:stCondLst>
                                  <p:childTnLst>
                                    <p:set>
                                      <p:cBhvr>
                                        <p:cTn id="44" dur="1" fill="hold">
                                          <p:stCondLst>
                                            <p:cond delay="0"/>
                                          </p:stCondLst>
                                        </p:cTn>
                                        <p:tgtEl>
                                          <p:spTgt spid="340"/>
                                        </p:tgtEl>
                                        <p:attrNameLst>
                                          <p:attrName>style.visibility</p:attrName>
                                        </p:attrNameLst>
                                      </p:cBhvr>
                                      <p:to>
                                        <p:strVal val="visible"/>
                                      </p:to>
                                    </p:set>
                                    <p:anim calcmode="lin" valueType="num">
                                      <p:cBhvr additive="base">
                                        <p:cTn id="45" dur="2000" fill="hold"/>
                                        <p:tgtEl>
                                          <p:spTgt spid="340"/>
                                        </p:tgtEl>
                                        <p:attrNameLst>
                                          <p:attrName>ppt_x</p:attrName>
                                        </p:attrNameLst>
                                      </p:cBhvr>
                                      <p:tavLst>
                                        <p:tav tm="0">
                                          <p:val>
                                            <p:strVal val="#ppt_x"/>
                                          </p:val>
                                        </p:tav>
                                        <p:tav tm="100000">
                                          <p:val>
                                            <p:strVal val="#ppt_x"/>
                                          </p:val>
                                        </p:tav>
                                      </p:tavLst>
                                    </p:anim>
                                    <p:anim calcmode="lin" valueType="num">
                                      <p:cBhvr additive="base">
                                        <p:cTn id="46" dur="2000" fill="hold"/>
                                        <p:tgtEl>
                                          <p:spTgt spid="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46"/>
          <p:cNvSpPr/>
          <p:nvPr/>
        </p:nvSpPr>
        <p:spPr>
          <a:xfrm>
            <a:off x="1413936" y="2294742"/>
            <a:ext cx="4143023" cy="3428999"/>
          </a:xfrm>
          <a:custGeom>
            <a:avLst/>
            <a:gdLst>
              <a:gd name="connsiteX0" fmla="*/ 206254 w 4143023"/>
              <a:gd name="connsiteY0" fmla="*/ 0 h 3428999"/>
              <a:gd name="connsiteX1" fmla="*/ 4143023 w 4143023"/>
              <a:gd name="connsiteY1" fmla="*/ 0 h 3428999"/>
              <a:gd name="connsiteX2" fmla="*/ 4143023 w 4143023"/>
              <a:gd name="connsiteY2" fmla="*/ 3428999 h 3428999"/>
              <a:gd name="connsiteX3" fmla="*/ 206254 w 4143023"/>
              <a:gd name="connsiteY3" fmla="*/ 3428999 h 3428999"/>
              <a:gd name="connsiteX4" fmla="*/ 0 w 4143023"/>
              <a:gd name="connsiteY4" fmla="*/ 3222745 h 3428999"/>
              <a:gd name="connsiteX5" fmla="*/ 0 w 4143023"/>
              <a:gd name="connsiteY5" fmla="*/ 206254 h 3428999"/>
              <a:gd name="connsiteX6" fmla="*/ 206254 w 4143023"/>
              <a:gd name="connsiteY6" fmla="*/ 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023" h="3428999">
                <a:moveTo>
                  <a:pt x="206254" y="0"/>
                </a:moveTo>
                <a:lnTo>
                  <a:pt x="4143023" y="0"/>
                </a:lnTo>
                <a:lnTo>
                  <a:pt x="4143023" y="3428999"/>
                </a:lnTo>
                <a:lnTo>
                  <a:pt x="206254" y="3428999"/>
                </a:lnTo>
                <a:cubicBezTo>
                  <a:pt x="92343" y="3428999"/>
                  <a:pt x="0" y="3336656"/>
                  <a:pt x="0" y="3222745"/>
                </a:cubicBezTo>
                <a:lnTo>
                  <a:pt x="0" y="206254"/>
                </a:lnTo>
                <a:cubicBezTo>
                  <a:pt x="0" y="92343"/>
                  <a:pt x="92343" y="0"/>
                  <a:pt x="206254" y="0"/>
                </a:cubicBezTo>
                <a:close/>
              </a:path>
            </a:pathLst>
          </a:custGeom>
          <a:gradFill>
            <a:gsLst>
              <a:gs pos="100000">
                <a:srgbClr val="DFE3DF"/>
              </a:gs>
              <a:gs pos="0">
                <a:srgbClr val="EBEDEA"/>
              </a:gs>
            </a:gsLst>
            <a:lin ang="2700000" scaled="0"/>
          </a:gra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cs typeface="+mn-ea"/>
              <a:sym typeface="Arial"/>
            </a:endParaRPr>
          </a:p>
        </p:txBody>
      </p:sp>
      <p:cxnSp>
        <p:nvCxnSpPr>
          <p:cNvPr id="21" name="直接连接符 20"/>
          <p:cNvCxnSpPr/>
          <p:nvPr/>
        </p:nvCxnSpPr>
        <p:spPr>
          <a:xfrm>
            <a:off x="5981851" y="3254997"/>
            <a:ext cx="4796211"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981851" y="4548863"/>
            <a:ext cx="4796211"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24" name="图片 23"/>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26" name="图片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8013" y="4232616"/>
            <a:ext cx="1399066" cy="1399066"/>
          </a:xfrm>
          <a:prstGeom prst="rect">
            <a:avLst/>
          </a:prstGeom>
        </p:spPr>
      </p:pic>
      <p:sp>
        <p:nvSpPr>
          <p:cNvPr id="27" name="文本框 26"/>
          <p:cNvSpPr txBox="1"/>
          <p:nvPr/>
        </p:nvSpPr>
        <p:spPr>
          <a:xfrm>
            <a:off x="1989111" y="2781841"/>
            <a:ext cx="1846659" cy="2613978"/>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点此输入内容或者复制您的内容在这里，在此框中选择粘贴，并选择只保留文字通过复制您的文本后，在此框中选择粘贴，并选择只保留文字，通过复制您的文本后，在此框中选择粘贴，并选择只保留文字</a:t>
            </a:r>
          </a:p>
        </p:txBody>
      </p:sp>
      <p:sp>
        <p:nvSpPr>
          <p:cNvPr id="28" name="矩形 27"/>
          <p:cNvSpPr/>
          <p:nvPr/>
        </p:nvSpPr>
        <p:spPr>
          <a:xfrm>
            <a:off x="3791138" y="2717037"/>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sp>
        <p:nvSpPr>
          <p:cNvPr id="29" name="六边形 28"/>
          <p:cNvSpPr/>
          <p:nvPr/>
        </p:nvSpPr>
        <p:spPr>
          <a:xfrm>
            <a:off x="6158918" y="2356655"/>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一</a:t>
            </a:r>
          </a:p>
        </p:txBody>
      </p:sp>
      <p:sp>
        <p:nvSpPr>
          <p:cNvPr id="30" name="六边形 29"/>
          <p:cNvSpPr/>
          <p:nvPr/>
        </p:nvSpPr>
        <p:spPr>
          <a:xfrm>
            <a:off x="6158918" y="3520605"/>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二</a:t>
            </a:r>
          </a:p>
        </p:txBody>
      </p:sp>
      <p:sp>
        <p:nvSpPr>
          <p:cNvPr id="31" name="六边形 30"/>
          <p:cNvSpPr/>
          <p:nvPr/>
        </p:nvSpPr>
        <p:spPr>
          <a:xfrm>
            <a:off x="6158918" y="4773082"/>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三</a:t>
            </a:r>
          </a:p>
        </p:txBody>
      </p:sp>
      <p:grpSp>
        <p:nvGrpSpPr>
          <p:cNvPr id="32" name="组合 31"/>
          <p:cNvGrpSpPr/>
          <p:nvPr/>
        </p:nvGrpSpPr>
        <p:grpSpPr>
          <a:xfrm>
            <a:off x="6809274" y="2294742"/>
            <a:ext cx="3968788" cy="866489"/>
            <a:chOff x="1127305" y="1869470"/>
            <a:chExt cx="3990495" cy="866489"/>
          </a:xfrm>
        </p:grpSpPr>
        <p:sp>
          <p:nvSpPr>
            <p:cNvPr id="33" name="文本框 32"/>
            <p:cNvSpPr txBox="1"/>
            <p:nvPr/>
          </p:nvSpPr>
          <p:spPr>
            <a:xfrm>
              <a:off x="1203920" y="2163495"/>
              <a:ext cx="3913880" cy="572464"/>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34" name="文本框 33"/>
            <p:cNvSpPr txBox="1"/>
            <p:nvPr/>
          </p:nvSpPr>
          <p:spPr>
            <a:xfrm>
              <a:off x="1127305" y="186947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35" name="组合 34"/>
          <p:cNvGrpSpPr/>
          <p:nvPr/>
        </p:nvGrpSpPr>
        <p:grpSpPr>
          <a:xfrm>
            <a:off x="6809274" y="3520605"/>
            <a:ext cx="3968788" cy="866489"/>
            <a:chOff x="1127305" y="1869470"/>
            <a:chExt cx="3990495" cy="866489"/>
          </a:xfrm>
        </p:grpSpPr>
        <p:sp>
          <p:nvSpPr>
            <p:cNvPr id="36" name="文本框 35"/>
            <p:cNvSpPr txBox="1"/>
            <p:nvPr/>
          </p:nvSpPr>
          <p:spPr>
            <a:xfrm>
              <a:off x="1203920" y="2163495"/>
              <a:ext cx="3913880" cy="572464"/>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37" name="文本框 36"/>
            <p:cNvSpPr txBox="1"/>
            <p:nvPr/>
          </p:nvSpPr>
          <p:spPr>
            <a:xfrm>
              <a:off x="1127305" y="186947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38" name="组合 37"/>
          <p:cNvGrpSpPr/>
          <p:nvPr/>
        </p:nvGrpSpPr>
        <p:grpSpPr>
          <a:xfrm>
            <a:off x="6809274" y="4673302"/>
            <a:ext cx="3968788" cy="866489"/>
            <a:chOff x="1127305" y="1869470"/>
            <a:chExt cx="3990495" cy="866489"/>
          </a:xfrm>
        </p:grpSpPr>
        <p:sp>
          <p:nvSpPr>
            <p:cNvPr id="39" name="文本框 38"/>
            <p:cNvSpPr txBox="1"/>
            <p:nvPr/>
          </p:nvSpPr>
          <p:spPr>
            <a:xfrm>
              <a:off x="1203920" y="2163495"/>
              <a:ext cx="3913880" cy="572464"/>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40" name="文本框 39"/>
            <p:cNvSpPr txBox="1"/>
            <p:nvPr/>
          </p:nvSpPr>
          <p:spPr>
            <a:xfrm>
              <a:off x="1127305" y="186947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675" decel="100000" fill="hold"/>
                                        <p:tgtEl>
                                          <p:spTgt spid="21"/>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750"/>
                                        <p:tgtEl>
                                          <p:spTgt spid="22"/>
                                        </p:tgtEl>
                                      </p:cBhvr>
                                    </p:animEffect>
                                    <p:anim calcmode="lin" valueType="num">
                                      <p:cBhvr>
                                        <p:cTn id="14" dur="750" fill="hold"/>
                                        <p:tgtEl>
                                          <p:spTgt spid="22"/>
                                        </p:tgtEl>
                                        <p:attrNameLst>
                                          <p:attrName>ppt_x</p:attrName>
                                        </p:attrNameLst>
                                      </p:cBhvr>
                                      <p:tavLst>
                                        <p:tav tm="0">
                                          <p:val>
                                            <p:strVal val="#ppt_x"/>
                                          </p:val>
                                        </p:tav>
                                        <p:tav tm="100000">
                                          <p:val>
                                            <p:strVal val="#ppt_x"/>
                                          </p:val>
                                        </p:tav>
                                      </p:tavLst>
                                    </p:anim>
                                    <p:anim calcmode="lin" valueType="num">
                                      <p:cBhvr>
                                        <p:cTn id="15" dur="675" decel="100000" fill="hold"/>
                                        <p:tgtEl>
                                          <p:spTgt spid="22"/>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2"/>
                                        </p:tgtEl>
                                        <p:attrNameLst>
                                          <p:attrName>ppt_y</p:attrName>
                                        </p:attrNameLst>
                                      </p:cBhvr>
                                      <p:tavLst>
                                        <p:tav tm="0">
                                          <p:val>
                                            <p:strVal val="#ppt_y-.03"/>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250" fill="hold"/>
                                        <p:tgtEl>
                                          <p:spTgt spid="29"/>
                                        </p:tgtEl>
                                        <p:attrNameLst>
                                          <p:attrName>ppt_x</p:attrName>
                                        </p:attrNameLst>
                                      </p:cBhvr>
                                      <p:tavLst>
                                        <p:tav tm="0">
                                          <p:val>
                                            <p:strVal val="#ppt_x"/>
                                          </p:val>
                                        </p:tav>
                                        <p:tav tm="100000">
                                          <p:val>
                                            <p:strVal val="#ppt_x"/>
                                          </p:val>
                                        </p:tav>
                                      </p:tavLst>
                                    </p:anim>
                                    <p:anim calcmode="lin" valueType="num">
                                      <p:cBhvr additive="base">
                                        <p:cTn id="20" dur="125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25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250" fill="hold"/>
                                        <p:tgtEl>
                                          <p:spTgt spid="30"/>
                                        </p:tgtEl>
                                        <p:attrNameLst>
                                          <p:attrName>ppt_x</p:attrName>
                                        </p:attrNameLst>
                                      </p:cBhvr>
                                      <p:tavLst>
                                        <p:tav tm="0">
                                          <p:val>
                                            <p:strVal val="#ppt_x"/>
                                          </p:val>
                                        </p:tav>
                                        <p:tav tm="100000">
                                          <p:val>
                                            <p:strVal val="#ppt_x"/>
                                          </p:val>
                                        </p:tav>
                                      </p:tavLst>
                                    </p:anim>
                                    <p:anim calcmode="lin" valueType="num">
                                      <p:cBhvr additive="base">
                                        <p:cTn id="24" dur="125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250" fill="hold"/>
                                        <p:tgtEl>
                                          <p:spTgt spid="31"/>
                                        </p:tgtEl>
                                        <p:attrNameLst>
                                          <p:attrName>ppt_x</p:attrName>
                                        </p:attrNameLst>
                                      </p:cBhvr>
                                      <p:tavLst>
                                        <p:tav tm="0">
                                          <p:val>
                                            <p:strVal val="#ppt_x"/>
                                          </p:val>
                                        </p:tav>
                                        <p:tav tm="100000">
                                          <p:val>
                                            <p:strVal val="#ppt_x"/>
                                          </p:val>
                                        </p:tav>
                                      </p:tavLst>
                                    </p:anim>
                                    <p:anim calcmode="lin" valueType="num">
                                      <p:cBhvr additive="base">
                                        <p:cTn id="28" dur="1250" fill="hold"/>
                                        <p:tgtEl>
                                          <p:spTgt spid="31"/>
                                        </p:tgtEl>
                                        <p:attrNameLst>
                                          <p:attrName>ppt_y</p:attrName>
                                        </p:attrNameLst>
                                      </p:cBhvr>
                                      <p:tavLst>
                                        <p:tav tm="0">
                                          <p:val>
                                            <p:strVal val="1+#ppt_h/2"/>
                                          </p:val>
                                        </p:tav>
                                        <p:tav tm="100000">
                                          <p:val>
                                            <p:strVal val="#ppt_y"/>
                                          </p:val>
                                        </p:tav>
                                      </p:tavLst>
                                    </p:anim>
                                  </p:childTnLst>
                                </p:cTn>
                              </p:par>
                              <p:par>
                                <p:cTn id="29" presetID="23" presetClass="entr" presetSubtype="528" fill="hold" grpId="0" nodeType="withEffect">
                                  <p:stCondLst>
                                    <p:cond delay="0"/>
                                  </p:stCondLst>
                                  <p:iterate type="lt">
                                    <p:tmPct val="5000"/>
                                  </p:iterate>
                                  <p:childTnLst>
                                    <p:set>
                                      <p:cBhvr>
                                        <p:cTn id="30" dur="1" fill="hold">
                                          <p:stCondLst>
                                            <p:cond delay="0"/>
                                          </p:stCondLst>
                                        </p:cTn>
                                        <p:tgtEl>
                                          <p:spTgt spid="2"/>
                                        </p:tgtEl>
                                        <p:attrNameLst>
                                          <p:attrName>style.visibility</p:attrName>
                                        </p:attrNameLst>
                                      </p:cBhvr>
                                      <p:to>
                                        <p:strVal val="visible"/>
                                      </p:to>
                                    </p:set>
                                    <p:anim to="" calcmode="lin" valueType="num">
                                      <p:cBhvr>
                                        <p:cTn id="31" dur="1000" fill="hold">
                                          <p:stCondLst>
                                            <p:cond delay="0"/>
                                          </p:stCondLst>
                                        </p:cTn>
                                        <p:tgtEl>
                                          <p:spTgt spid="2"/>
                                        </p:tgtEl>
                                        <p:attrNameLst>
                                          <p:attrName>ppt_x</p:attrName>
                                        </p:attrNameLst>
                                      </p:cBhvr>
                                      <p:tavLst>
                                        <p:tav tm="0" fmla="#ppt_x+(8/9)*(#ppt_x-(#ppt_x-#ppt_w/2))*((1.5-1.5*$)^2-(1.5-1.5*$)^3)">
                                          <p:val>
                                            <p:fltVal val="0"/>
                                          </p:val>
                                        </p:tav>
                                        <p:tav tm="100000">
                                          <p:val>
                                            <p:fltVal val="1"/>
                                          </p:val>
                                        </p:tav>
                                      </p:tavLst>
                                    </p:anim>
                                    <p:anim to="" calcmode="lin" valueType="num">
                                      <p:cBhvr>
                                        <p:cTn id="32" dur="1000" fill="hold">
                                          <p:stCondLst>
                                            <p:cond delay="0"/>
                                          </p:stCondLst>
                                        </p:cTn>
                                        <p:tgtEl>
                                          <p:spTgt spid="2"/>
                                        </p:tgtEl>
                                        <p:attrNameLst>
                                          <p:attrName>ppt_y</p:attrName>
                                        </p:attrNameLst>
                                      </p:cBhvr>
                                      <p:tavLst>
                                        <p:tav tm="0" fmla="#ppt_y+(8/9)*(#ppt_y-(#ppt_y+#ppt_h/2))*((1.5-1.5*$)^2-(1.5-1.5*$)^3)">
                                          <p:val>
                                            <p:fltVal val="0"/>
                                          </p:val>
                                        </p:tav>
                                        <p:tav tm="100000">
                                          <p:val>
                                            <p:fltVal val="1"/>
                                          </p:val>
                                        </p:tav>
                                      </p:tavLst>
                                    </p:anim>
                                    <p:anim to="" calcmode="lin" valueType="num">
                                      <p:cBhvr>
                                        <p:cTn id="33" dur="1000" fill="hold">
                                          <p:stCondLst>
                                            <p:cond delay="0"/>
                                          </p:stCondLst>
                                        </p:cTn>
                                        <p:tgtEl>
                                          <p:spTgt spid="2"/>
                                        </p:tgtEl>
                                        <p:attrNameLst>
                                          <p:attrName>ppt_w</p:attrName>
                                        </p:attrNameLst>
                                      </p:cBhvr>
                                      <p:tavLst>
                                        <p:tav tm="0" fmla="#ppt_w+(8/9)*(#ppt_w-0)*((1.5-1.5*$)^2-(1.5-1.5*$)^3)">
                                          <p:val>
                                            <p:fltVal val="0"/>
                                          </p:val>
                                        </p:tav>
                                        <p:tav tm="100000">
                                          <p:val>
                                            <p:fltVal val="1"/>
                                          </p:val>
                                        </p:tav>
                                      </p:tavLst>
                                    </p:anim>
                                    <p:anim to="" calcmode="lin" valueType="num">
                                      <p:cBhvr>
                                        <p:cTn id="34" dur="1000" fill="hold">
                                          <p:stCondLst>
                                            <p:cond delay="0"/>
                                          </p:stCondLst>
                                        </p:cTn>
                                        <p:tgtEl>
                                          <p:spTgt spid="2"/>
                                        </p:tgtEl>
                                        <p:attrNameLst>
                                          <p:attrName>ppt_h</p:attrName>
                                        </p:attrNameLst>
                                      </p:cBhvr>
                                      <p:tavLst>
                                        <p:tav tm="0" fmla="#ppt_h+(8/9)*(#ppt_h-0)*((1.5-1.5*$)^2-(1.5-1.5*$)^3)">
                                          <p:val>
                                            <p:fltVal val="0"/>
                                          </p:val>
                                        </p:tav>
                                        <p:tav tm="100000">
                                          <p:val>
                                            <p:fltVal val="1"/>
                                          </p:val>
                                        </p:tav>
                                      </p:tavLst>
                                    </p:anim>
                                  </p:childTnLst>
                                </p:cTn>
                              </p:par>
                              <p:par>
                                <p:cTn id="35" presetID="23" presetClass="entr" presetSubtype="528" fill="hold" nodeType="withEffect">
                                  <p:stCondLst>
                                    <p:cond delay="0"/>
                                  </p:stCondLst>
                                  <p:iterate type="lt">
                                    <p:tmPct val="5000"/>
                                  </p:iterate>
                                  <p:childTnLst>
                                    <p:set>
                                      <p:cBhvr>
                                        <p:cTn id="36" dur="1" fill="hold">
                                          <p:stCondLst>
                                            <p:cond delay="0"/>
                                          </p:stCondLst>
                                        </p:cTn>
                                        <p:tgtEl>
                                          <p:spTgt spid="26"/>
                                        </p:tgtEl>
                                        <p:attrNameLst>
                                          <p:attrName>style.visibility</p:attrName>
                                        </p:attrNameLst>
                                      </p:cBhvr>
                                      <p:to>
                                        <p:strVal val="visible"/>
                                      </p:to>
                                    </p:set>
                                    <p:anim to="" calcmode="lin" valueType="num">
                                      <p:cBhvr>
                                        <p:cTn id="37" dur="1000" fill="hold">
                                          <p:stCondLst>
                                            <p:cond delay="0"/>
                                          </p:stCondLst>
                                        </p:cTn>
                                        <p:tgtEl>
                                          <p:spTgt spid="26"/>
                                        </p:tgtEl>
                                        <p:attrNameLst>
                                          <p:attrName>ppt_x</p:attrName>
                                        </p:attrNameLst>
                                      </p:cBhvr>
                                      <p:tavLst>
                                        <p:tav tm="0" fmla="#ppt_x+(8/9)*(#ppt_x-(#ppt_x-#ppt_w/2))*((1.5-1.5*$)^2-(1.5-1.5*$)^3)">
                                          <p:val>
                                            <p:fltVal val="0"/>
                                          </p:val>
                                        </p:tav>
                                        <p:tav tm="100000">
                                          <p:val>
                                            <p:fltVal val="1"/>
                                          </p:val>
                                        </p:tav>
                                      </p:tavLst>
                                    </p:anim>
                                    <p:anim to="" calcmode="lin" valueType="num">
                                      <p:cBhvr>
                                        <p:cTn id="38" dur="1000" fill="hold">
                                          <p:stCondLst>
                                            <p:cond delay="0"/>
                                          </p:stCondLst>
                                        </p:cTn>
                                        <p:tgtEl>
                                          <p:spTgt spid="26"/>
                                        </p:tgtEl>
                                        <p:attrNameLst>
                                          <p:attrName>ppt_y</p:attrName>
                                        </p:attrNameLst>
                                      </p:cBhvr>
                                      <p:tavLst>
                                        <p:tav tm="0" fmla="#ppt_y+(8/9)*(#ppt_y-(#ppt_y+#ppt_h/2))*((1.5-1.5*$)^2-(1.5-1.5*$)^3)">
                                          <p:val>
                                            <p:fltVal val="0"/>
                                          </p:val>
                                        </p:tav>
                                        <p:tav tm="100000">
                                          <p:val>
                                            <p:fltVal val="1"/>
                                          </p:val>
                                        </p:tav>
                                      </p:tavLst>
                                    </p:anim>
                                    <p:anim to="" calcmode="lin" valueType="num">
                                      <p:cBhvr>
                                        <p:cTn id="39" dur="1000" fill="hold">
                                          <p:stCondLst>
                                            <p:cond delay="0"/>
                                          </p:stCondLst>
                                        </p:cTn>
                                        <p:tgtEl>
                                          <p:spTgt spid="26"/>
                                        </p:tgtEl>
                                        <p:attrNameLst>
                                          <p:attrName>ppt_w</p:attrName>
                                        </p:attrNameLst>
                                      </p:cBhvr>
                                      <p:tavLst>
                                        <p:tav tm="0" fmla="#ppt_w+(8/9)*(#ppt_w-0)*((1.5-1.5*$)^2-(1.5-1.5*$)^3)">
                                          <p:val>
                                            <p:fltVal val="0"/>
                                          </p:val>
                                        </p:tav>
                                        <p:tav tm="100000">
                                          <p:val>
                                            <p:fltVal val="1"/>
                                          </p:val>
                                        </p:tav>
                                      </p:tavLst>
                                    </p:anim>
                                    <p:anim to="" calcmode="lin" valueType="num">
                                      <p:cBhvr>
                                        <p:cTn id="40" dur="1000" fill="hold">
                                          <p:stCondLst>
                                            <p:cond delay="0"/>
                                          </p:stCondLst>
                                        </p:cTn>
                                        <p:tgtEl>
                                          <p:spTgt spid="26"/>
                                        </p:tgtEl>
                                        <p:attrNameLst>
                                          <p:attrName>ppt_h</p:attrName>
                                        </p:attrNameLst>
                                      </p:cBhvr>
                                      <p:tavLst>
                                        <p:tav tm="0" fmla="#ppt_h+(8/9)*(#ppt_h-0)*((1.5-1.5*$)^2-(1.5-1.5*$)^3)">
                                          <p:val>
                                            <p:fltVal val="0"/>
                                          </p:val>
                                        </p:tav>
                                        <p:tav tm="100000">
                                          <p:val>
                                            <p:fltVal val="1"/>
                                          </p:val>
                                        </p:tav>
                                      </p:tavLst>
                                    </p:anim>
                                  </p:childTnLst>
                                </p:cTn>
                              </p:par>
                              <p:par>
                                <p:cTn id="41" presetID="22" presetClass="entr" presetSubtype="1" fill="hold" grpId="0" nodeType="with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par>
                                <p:cTn id="44" presetID="22" presetClass="entr" presetSubtype="1" fill="hold" grpId="0" nodeType="withEffect">
                                  <p:stCondLst>
                                    <p:cond delay="25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500"/>
                                        <p:tgtEl>
                                          <p:spTgt spid="27"/>
                                        </p:tgtEl>
                                      </p:cBhvr>
                                    </p:animEffect>
                                  </p:childTnLst>
                                </p:cTn>
                              </p:par>
                            </p:childTnLst>
                          </p:cTn>
                        </p:par>
                        <p:par>
                          <p:cTn id="47" fill="hold">
                            <p:stCondLst>
                              <p:cond delay="0"/>
                            </p:stCondLst>
                            <p:childTnLst>
                              <p:par>
                                <p:cTn id="48" presetID="22" presetClass="entr" presetSubtype="1"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par>
                          <p:cTn id="55" fill="hold">
                            <p:stCondLst>
                              <p:cond delay="1000"/>
                            </p:stCondLst>
                            <p:childTnLst>
                              <p:par>
                                <p:cTn id="56" presetID="22" presetClass="entr" presetSubtype="1"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up)">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70069" y="1447238"/>
            <a:ext cx="2058418" cy="2058399"/>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pic>
        <p:nvPicPr>
          <p:cNvPr id="29" name="图片 2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84336" y="1447237"/>
            <a:ext cx="2058418" cy="2058399"/>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pic>
        <p:nvPicPr>
          <p:cNvPr id="24" name="图片 2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098603" y="1447237"/>
            <a:ext cx="2058418" cy="2058399"/>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cxnSp>
        <p:nvCxnSpPr>
          <p:cNvPr id="2" name="直接连接符 1"/>
          <p:cNvCxnSpPr/>
          <p:nvPr/>
        </p:nvCxnSpPr>
        <p:spPr>
          <a:xfrm>
            <a:off x="3391191" y="1435737"/>
            <a:ext cx="0" cy="4537749"/>
          </a:xfrm>
          <a:prstGeom prst="line">
            <a:avLst/>
          </a:prstGeom>
          <a:ln w="12700" cap="rnd">
            <a:solidFill>
              <a:schemeClr val="accent1">
                <a:lumMod val="50000"/>
              </a:schemeClr>
            </a:solidFill>
            <a:round/>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271" y="2040620"/>
            <a:ext cx="3854841" cy="3854841"/>
          </a:xfrm>
          <a:prstGeom prst="rect">
            <a:avLst/>
          </a:prstGeom>
        </p:spPr>
      </p:pic>
      <p:sp>
        <p:nvSpPr>
          <p:cNvPr id="16" name="文本框 15"/>
          <p:cNvSpPr txBox="1"/>
          <p:nvPr/>
        </p:nvSpPr>
        <p:spPr>
          <a:xfrm>
            <a:off x="4332618" y="3756723"/>
            <a:ext cx="1292662" cy="2216763"/>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点此输入内容或者复制您的内容在这里，通过复制您的文本后，在此框中选择粘贴，并选择只保留文字，点此输入内容</a:t>
            </a:r>
          </a:p>
        </p:txBody>
      </p:sp>
      <p:sp>
        <p:nvSpPr>
          <p:cNvPr id="17" name="矩形 16"/>
          <p:cNvSpPr/>
          <p:nvPr/>
        </p:nvSpPr>
        <p:spPr>
          <a:xfrm>
            <a:off x="5580648" y="3781001"/>
            <a:ext cx="461665" cy="1252907"/>
          </a:xfrm>
          <a:prstGeom prst="rect">
            <a:avLst/>
          </a:prstGeom>
        </p:spPr>
        <p:txBody>
          <a:bodyPr vert="eaVert" wrap="none">
            <a:spAutoFit/>
          </a:bodyPr>
          <a:lstStyle/>
          <a:p>
            <a:pPr algn="ct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意</a:t>
            </a:r>
            <a:r>
              <a:rPr lang="en-US" altLang="zh-CN" dirty="0">
                <a:solidFill>
                  <a:schemeClr val="bg2">
                    <a:lumMod val="10000"/>
                  </a:schemeClr>
                </a:solidFill>
                <a:latin typeface="Arial"/>
                <a:ea typeface="华文新魏"/>
                <a:sym typeface="Arial"/>
              </a:rPr>
              <a:t>·</a:t>
            </a:r>
            <a:r>
              <a:rPr lang="zh-CN" altLang="en-US" dirty="0">
                <a:solidFill>
                  <a:schemeClr val="bg2">
                    <a:lumMod val="10000"/>
                  </a:schemeClr>
                </a:solidFill>
                <a:latin typeface="Arial"/>
                <a:ea typeface="华文新魏"/>
                <a:sym typeface="Arial"/>
              </a:rPr>
              <a:t>境 </a:t>
            </a:r>
            <a:r>
              <a:rPr lang="en-US" altLang="zh-CN" dirty="0">
                <a:solidFill>
                  <a:schemeClr val="bg2">
                    <a:lumMod val="10000"/>
                  </a:schemeClr>
                </a:solidFill>
                <a:latin typeface="Arial"/>
                <a:ea typeface="华文新魏"/>
                <a:sym typeface="Arial"/>
              </a:rPr>
              <a:t>】</a:t>
            </a:r>
          </a:p>
        </p:txBody>
      </p:sp>
      <p:sp>
        <p:nvSpPr>
          <p:cNvPr id="33" name="文本框 32"/>
          <p:cNvSpPr txBox="1"/>
          <p:nvPr/>
        </p:nvSpPr>
        <p:spPr>
          <a:xfrm>
            <a:off x="6807113" y="3756723"/>
            <a:ext cx="1292662" cy="2216763"/>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点此输入内容或者复制您的内容在这里，通过复制您的文本后，在此框中选择粘贴，并选择只保留文字，点此输入内容</a:t>
            </a:r>
          </a:p>
        </p:txBody>
      </p:sp>
      <p:sp>
        <p:nvSpPr>
          <p:cNvPr id="34" name="矩形 33"/>
          <p:cNvSpPr/>
          <p:nvPr/>
        </p:nvSpPr>
        <p:spPr>
          <a:xfrm>
            <a:off x="8055142" y="3781001"/>
            <a:ext cx="461665" cy="1252907"/>
          </a:xfrm>
          <a:prstGeom prst="rect">
            <a:avLst/>
          </a:prstGeom>
        </p:spPr>
        <p:txBody>
          <a:bodyPr vert="eaVert" wrap="none">
            <a:spAutoFit/>
          </a:bodyPr>
          <a:lstStyle/>
          <a:p>
            <a:pPr algn="ctr">
              <a:spcBef>
                <a:spcPts val="500"/>
              </a:spcBef>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意</a:t>
            </a:r>
            <a:r>
              <a:rPr lang="en-US" altLang="zh-CN" dirty="0">
                <a:solidFill>
                  <a:schemeClr val="bg2">
                    <a:lumMod val="10000"/>
                  </a:schemeClr>
                </a:solidFill>
                <a:latin typeface="Arial"/>
                <a:ea typeface="华文新魏"/>
                <a:sym typeface="Arial"/>
              </a:rPr>
              <a:t>·</a:t>
            </a:r>
            <a:r>
              <a:rPr lang="zh-CN" altLang="en-US" dirty="0">
                <a:solidFill>
                  <a:schemeClr val="bg2">
                    <a:lumMod val="10000"/>
                  </a:schemeClr>
                </a:solidFill>
                <a:latin typeface="Arial"/>
                <a:ea typeface="华文新魏"/>
                <a:sym typeface="Arial"/>
              </a:rPr>
              <a:t>境 </a:t>
            </a:r>
            <a:r>
              <a:rPr lang="en-US" altLang="zh-CN" dirty="0">
                <a:solidFill>
                  <a:schemeClr val="bg2">
                    <a:lumMod val="10000"/>
                  </a:schemeClr>
                </a:solidFill>
                <a:latin typeface="Arial"/>
                <a:ea typeface="华文新魏"/>
                <a:sym typeface="Arial"/>
              </a:rPr>
              <a:t>】</a:t>
            </a:r>
          </a:p>
        </p:txBody>
      </p:sp>
      <p:sp>
        <p:nvSpPr>
          <p:cNvPr id="35" name="文本框 34"/>
          <p:cNvSpPr txBox="1"/>
          <p:nvPr/>
        </p:nvSpPr>
        <p:spPr>
          <a:xfrm>
            <a:off x="9281608" y="3749036"/>
            <a:ext cx="1292662" cy="2216763"/>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点此输入内容或者复制您的内容在这里，通过复制您的文本后，在此框中选择粘贴，并选择只保留文字，点此输入内容</a:t>
            </a:r>
          </a:p>
        </p:txBody>
      </p:sp>
      <p:sp>
        <p:nvSpPr>
          <p:cNvPr id="36" name="矩形 35"/>
          <p:cNvSpPr/>
          <p:nvPr/>
        </p:nvSpPr>
        <p:spPr>
          <a:xfrm>
            <a:off x="10529637" y="3773314"/>
            <a:ext cx="461665" cy="1252907"/>
          </a:xfrm>
          <a:prstGeom prst="rect">
            <a:avLst/>
          </a:prstGeom>
        </p:spPr>
        <p:txBody>
          <a:bodyPr vert="eaVert" wrap="none">
            <a:spAutoFit/>
          </a:bodyPr>
          <a:lstStyle/>
          <a:p>
            <a:pPr algn="ctr">
              <a:spcBef>
                <a:spcPts val="500"/>
              </a:spcBef>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意</a:t>
            </a:r>
            <a:r>
              <a:rPr lang="en-US" altLang="zh-CN" dirty="0">
                <a:solidFill>
                  <a:schemeClr val="bg2">
                    <a:lumMod val="10000"/>
                  </a:schemeClr>
                </a:solidFill>
                <a:latin typeface="Arial"/>
                <a:ea typeface="华文新魏"/>
                <a:sym typeface="Arial"/>
              </a:rPr>
              <a:t>·</a:t>
            </a:r>
            <a:r>
              <a:rPr lang="zh-CN" altLang="en-US" dirty="0">
                <a:solidFill>
                  <a:schemeClr val="bg2">
                    <a:lumMod val="10000"/>
                  </a:schemeClr>
                </a:solidFill>
                <a:latin typeface="Arial"/>
                <a:ea typeface="华文新魏"/>
                <a:sym typeface="Arial"/>
              </a:rPr>
              <a:t>境 </a:t>
            </a:r>
            <a:r>
              <a:rPr lang="en-US" altLang="zh-CN" dirty="0">
                <a:solidFill>
                  <a:schemeClr val="bg2">
                    <a:lumMod val="10000"/>
                  </a:schemeClr>
                </a:solidFill>
                <a:latin typeface="Arial"/>
                <a:ea typeface="华文新魏"/>
                <a:sym typeface="Arial"/>
              </a:rPr>
              <a:t>】</a:t>
            </a:r>
          </a:p>
        </p:txBody>
      </p:sp>
      <p:sp>
        <p:nvSpPr>
          <p:cNvPr id="37" name="文本框 36"/>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8" name="图片 37"/>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23" presetClass="entr" presetSubtype="528" fill="hold" nodeType="withEffect">
                                  <p:stCondLst>
                                    <p:cond delay="0"/>
                                  </p:stCondLst>
                                  <p:iterate type="lt">
                                    <p:tmPct val="5000"/>
                                  </p:iterate>
                                  <p:childTnLst>
                                    <p:set>
                                      <p:cBhvr>
                                        <p:cTn id="14" dur="1" fill="hold">
                                          <p:stCondLst>
                                            <p:cond delay="0"/>
                                          </p:stCondLst>
                                        </p:cTn>
                                        <p:tgtEl>
                                          <p:spTgt spid="31"/>
                                        </p:tgtEl>
                                        <p:attrNameLst>
                                          <p:attrName>style.visibility</p:attrName>
                                        </p:attrNameLst>
                                      </p:cBhvr>
                                      <p:to>
                                        <p:strVal val="visible"/>
                                      </p:to>
                                    </p:set>
                                    <p:anim to="" calcmode="lin" valueType="num">
                                      <p:cBhvr>
                                        <p:cTn id="15" dur="1000" fill="hold">
                                          <p:stCondLst>
                                            <p:cond delay="0"/>
                                          </p:stCondLst>
                                        </p:cTn>
                                        <p:tgtEl>
                                          <p:spTgt spid="31"/>
                                        </p:tgtEl>
                                        <p:attrNameLst>
                                          <p:attrName>ppt_x</p:attrName>
                                        </p:attrNameLst>
                                      </p:cBhvr>
                                      <p:tavLst>
                                        <p:tav tm="0" fmla="#ppt_x+(8/9)*(#ppt_x-(#ppt_x-#ppt_w/2))*((1.5-1.5*$)^2-(1.5-1.5*$)^3)">
                                          <p:val>
                                            <p:fltVal val="0"/>
                                          </p:val>
                                        </p:tav>
                                        <p:tav tm="100000">
                                          <p:val>
                                            <p:fltVal val="1"/>
                                          </p:val>
                                        </p:tav>
                                      </p:tavLst>
                                    </p:anim>
                                    <p:anim to="" calcmode="lin" valueType="num">
                                      <p:cBhvr>
                                        <p:cTn id="16" dur="1000" fill="hold">
                                          <p:stCondLst>
                                            <p:cond delay="0"/>
                                          </p:stCondLst>
                                        </p:cTn>
                                        <p:tgtEl>
                                          <p:spTgt spid="31"/>
                                        </p:tgtEl>
                                        <p:attrNameLst>
                                          <p:attrName>ppt_y</p:attrName>
                                        </p:attrNameLst>
                                      </p:cBhvr>
                                      <p:tavLst>
                                        <p:tav tm="0" fmla="#ppt_y+(8/9)*(#ppt_y-(#ppt_y+#ppt_h/2))*((1.5-1.5*$)^2-(1.5-1.5*$)^3)">
                                          <p:val>
                                            <p:fltVal val="0"/>
                                          </p:val>
                                        </p:tav>
                                        <p:tav tm="100000">
                                          <p:val>
                                            <p:fltVal val="1"/>
                                          </p:val>
                                        </p:tav>
                                      </p:tavLst>
                                    </p:anim>
                                    <p:anim to="" calcmode="lin" valueType="num">
                                      <p:cBhvr>
                                        <p:cTn id="17" dur="1000" fill="hold">
                                          <p:stCondLst>
                                            <p:cond delay="0"/>
                                          </p:stCondLst>
                                        </p:cTn>
                                        <p:tgtEl>
                                          <p:spTgt spid="31"/>
                                        </p:tgtEl>
                                        <p:attrNameLst>
                                          <p:attrName>ppt_w</p:attrName>
                                        </p:attrNameLst>
                                      </p:cBhvr>
                                      <p:tavLst>
                                        <p:tav tm="0" fmla="#ppt_w+(8/9)*(#ppt_w-0)*((1.5-1.5*$)^2-(1.5-1.5*$)^3)">
                                          <p:val>
                                            <p:fltVal val="0"/>
                                          </p:val>
                                        </p:tav>
                                        <p:tav tm="100000">
                                          <p:val>
                                            <p:fltVal val="1"/>
                                          </p:val>
                                        </p:tav>
                                      </p:tavLst>
                                    </p:anim>
                                    <p:anim to="" calcmode="lin" valueType="num">
                                      <p:cBhvr>
                                        <p:cTn id="18" dur="1000" fill="hold">
                                          <p:stCondLst>
                                            <p:cond delay="0"/>
                                          </p:stCondLst>
                                        </p:cTn>
                                        <p:tgtEl>
                                          <p:spTgt spid="31"/>
                                        </p:tgtEl>
                                        <p:attrNameLst>
                                          <p:attrName>ppt_h</p:attrName>
                                        </p:attrNameLst>
                                      </p:cBhvr>
                                      <p:tavLst>
                                        <p:tav tm="0" fmla="#ppt_h+(8/9)*(#ppt_h-0)*((1.5-1.5*$)^2-(1.5-1.5*$)^3)">
                                          <p:val>
                                            <p:fltVal val="0"/>
                                          </p:val>
                                        </p:tav>
                                        <p:tav tm="100000">
                                          <p:val>
                                            <p:fltVal val="1"/>
                                          </p:val>
                                        </p:tav>
                                      </p:tavLst>
                                    </p:anim>
                                  </p:childTnLst>
                                </p:cTn>
                              </p:par>
                              <p:par>
                                <p:cTn id="19" presetID="23" presetClass="entr" presetSubtype="528" fill="hold" nodeType="withEffect">
                                  <p:stCondLst>
                                    <p:cond delay="0"/>
                                  </p:stCondLst>
                                  <p:iterate type="lt">
                                    <p:tmPct val="5000"/>
                                  </p:iterate>
                                  <p:childTnLst>
                                    <p:set>
                                      <p:cBhvr>
                                        <p:cTn id="20" dur="1" fill="hold">
                                          <p:stCondLst>
                                            <p:cond delay="0"/>
                                          </p:stCondLst>
                                        </p:cTn>
                                        <p:tgtEl>
                                          <p:spTgt spid="29"/>
                                        </p:tgtEl>
                                        <p:attrNameLst>
                                          <p:attrName>style.visibility</p:attrName>
                                        </p:attrNameLst>
                                      </p:cBhvr>
                                      <p:to>
                                        <p:strVal val="visible"/>
                                      </p:to>
                                    </p:set>
                                    <p:anim to="" calcmode="lin" valueType="num">
                                      <p:cBhvr>
                                        <p:cTn id="21" dur="1000" fill="hold">
                                          <p:stCondLst>
                                            <p:cond delay="0"/>
                                          </p:stCondLst>
                                        </p:cTn>
                                        <p:tgtEl>
                                          <p:spTgt spid="29"/>
                                        </p:tgtEl>
                                        <p:attrNameLst>
                                          <p:attrName>ppt_x</p:attrName>
                                        </p:attrNameLst>
                                      </p:cBhvr>
                                      <p:tavLst>
                                        <p:tav tm="0" fmla="#ppt_x+(8/9)*(#ppt_x-(#ppt_x-#ppt_w/2))*((1.5-1.5*$)^2-(1.5-1.5*$)^3)">
                                          <p:val>
                                            <p:fltVal val="0"/>
                                          </p:val>
                                        </p:tav>
                                        <p:tav tm="100000">
                                          <p:val>
                                            <p:fltVal val="1"/>
                                          </p:val>
                                        </p:tav>
                                      </p:tavLst>
                                    </p:anim>
                                    <p:anim to="" calcmode="lin" valueType="num">
                                      <p:cBhvr>
                                        <p:cTn id="22" dur="1000" fill="hold">
                                          <p:stCondLst>
                                            <p:cond delay="0"/>
                                          </p:stCondLst>
                                        </p:cTn>
                                        <p:tgtEl>
                                          <p:spTgt spid="29"/>
                                        </p:tgtEl>
                                        <p:attrNameLst>
                                          <p:attrName>ppt_y</p:attrName>
                                        </p:attrNameLst>
                                      </p:cBhvr>
                                      <p:tavLst>
                                        <p:tav tm="0" fmla="#ppt_y+(8/9)*(#ppt_y-(#ppt_y+#ppt_h/2))*((1.5-1.5*$)^2-(1.5-1.5*$)^3)">
                                          <p:val>
                                            <p:fltVal val="0"/>
                                          </p:val>
                                        </p:tav>
                                        <p:tav tm="100000">
                                          <p:val>
                                            <p:fltVal val="1"/>
                                          </p:val>
                                        </p:tav>
                                      </p:tavLst>
                                    </p:anim>
                                    <p:anim to="" calcmode="lin" valueType="num">
                                      <p:cBhvr>
                                        <p:cTn id="23" dur="1000" fill="hold">
                                          <p:stCondLst>
                                            <p:cond delay="0"/>
                                          </p:stCondLst>
                                        </p:cTn>
                                        <p:tgtEl>
                                          <p:spTgt spid="29"/>
                                        </p:tgtEl>
                                        <p:attrNameLst>
                                          <p:attrName>ppt_w</p:attrName>
                                        </p:attrNameLst>
                                      </p:cBhvr>
                                      <p:tavLst>
                                        <p:tav tm="0" fmla="#ppt_w+(8/9)*(#ppt_w-0)*((1.5-1.5*$)^2-(1.5-1.5*$)^3)">
                                          <p:val>
                                            <p:fltVal val="0"/>
                                          </p:val>
                                        </p:tav>
                                        <p:tav tm="100000">
                                          <p:val>
                                            <p:fltVal val="1"/>
                                          </p:val>
                                        </p:tav>
                                      </p:tavLst>
                                    </p:anim>
                                    <p:anim to="" calcmode="lin" valueType="num">
                                      <p:cBhvr>
                                        <p:cTn id="24" dur="1000" fill="hold">
                                          <p:stCondLst>
                                            <p:cond delay="0"/>
                                          </p:stCondLst>
                                        </p:cTn>
                                        <p:tgtEl>
                                          <p:spTgt spid="29"/>
                                        </p:tgtEl>
                                        <p:attrNameLst>
                                          <p:attrName>ppt_h</p:attrName>
                                        </p:attrNameLst>
                                      </p:cBhvr>
                                      <p:tavLst>
                                        <p:tav tm="0" fmla="#ppt_h+(8/9)*(#ppt_h-0)*((1.5-1.5*$)^2-(1.5-1.5*$)^3)">
                                          <p:val>
                                            <p:fltVal val="0"/>
                                          </p:val>
                                        </p:tav>
                                        <p:tav tm="100000">
                                          <p:val>
                                            <p:fltVal val="1"/>
                                          </p:val>
                                        </p:tav>
                                      </p:tavLst>
                                    </p:anim>
                                  </p:childTnLst>
                                </p:cTn>
                              </p:par>
                              <p:par>
                                <p:cTn id="25" presetID="23" presetClass="entr" presetSubtype="528" fill="hold" nodeType="withEffect">
                                  <p:stCondLst>
                                    <p:cond delay="0"/>
                                  </p:stCondLst>
                                  <p:iterate type="lt">
                                    <p:tmPct val="5000"/>
                                  </p:iterate>
                                  <p:childTnLst>
                                    <p:set>
                                      <p:cBhvr>
                                        <p:cTn id="26" dur="1" fill="hold">
                                          <p:stCondLst>
                                            <p:cond delay="0"/>
                                          </p:stCondLst>
                                        </p:cTn>
                                        <p:tgtEl>
                                          <p:spTgt spid="24"/>
                                        </p:tgtEl>
                                        <p:attrNameLst>
                                          <p:attrName>style.visibility</p:attrName>
                                        </p:attrNameLst>
                                      </p:cBhvr>
                                      <p:to>
                                        <p:strVal val="visible"/>
                                      </p:to>
                                    </p:set>
                                    <p:anim to="" calcmode="lin" valueType="num">
                                      <p:cBhvr>
                                        <p:cTn id="27" dur="1000" fill="hold">
                                          <p:stCondLst>
                                            <p:cond delay="0"/>
                                          </p:stCondLst>
                                        </p:cTn>
                                        <p:tgtEl>
                                          <p:spTgt spid="24"/>
                                        </p:tgtEl>
                                        <p:attrNameLst>
                                          <p:attrName>ppt_x</p:attrName>
                                        </p:attrNameLst>
                                      </p:cBhvr>
                                      <p:tavLst>
                                        <p:tav tm="0" fmla="#ppt_x+(8/9)*(#ppt_x-(#ppt_x-#ppt_w/2))*((1.5-1.5*$)^2-(1.5-1.5*$)^3)">
                                          <p:val>
                                            <p:fltVal val="0"/>
                                          </p:val>
                                        </p:tav>
                                        <p:tav tm="100000">
                                          <p:val>
                                            <p:fltVal val="1"/>
                                          </p:val>
                                        </p:tav>
                                      </p:tavLst>
                                    </p:anim>
                                    <p:anim to="" calcmode="lin" valueType="num">
                                      <p:cBhvr>
                                        <p:cTn id="28" dur="1000" fill="hold">
                                          <p:stCondLst>
                                            <p:cond delay="0"/>
                                          </p:stCondLst>
                                        </p:cTn>
                                        <p:tgtEl>
                                          <p:spTgt spid="24"/>
                                        </p:tgtEl>
                                        <p:attrNameLst>
                                          <p:attrName>ppt_y</p:attrName>
                                        </p:attrNameLst>
                                      </p:cBhvr>
                                      <p:tavLst>
                                        <p:tav tm="0" fmla="#ppt_y+(8/9)*(#ppt_y-(#ppt_y+#ppt_h/2))*((1.5-1.5*$)^2-(1.5-1.5*$)^3)">
                                          <p:val>
                                            <p:fltVal val="0"/>
                                          </p:val>
                                        </p:tav>
                                        <p:tav tm="100000">
                                          <p:val>
                                            <p:fltVal val="1"/>
                                          </p:val>
                                        </p:tav>
                                      </p:tavLst>
                                    </p:anim>
                                    <p:anim to="" calcmode="lin" valueType="num">
                                      <p:cBhvr>
                                        <p:cTn id="29" dur="1000" fill="hold">
                                          <p:stCondLst>
                                            <p:cond delay="0"/>
                                          </p:stCondLst>
                                        </p:cTn>
                                        <p:tgtEl>
                                          <p:spTgt spid="24"/>
                                        </p:tgtEl>
                                        <p:attrNameLst>
                                          <p:attrName>ppt_w</p:attrName>
                                        </p:attrNameLst>
                                      </p:cBhvr>
                                      <p:tavLst>
                                        <p:tav tm="0" fmla="#ppt_w+(8/9)*(#ppt_w-0)*((1.5-1.5*$)^2-(1.5-1.5*$)^3)">
                                          <p:val>
                                            <p:fltVal val="0"/>
                                          </p:val>
                                        </p:tav>
                                        <p:tav tm="100000">
                                          <p:val>
                                            <p:fltVal val="1"/>
                                          </p:val>
                                        </p:tav>
                                      </p:tavLst>
                                    </p:anim>
                                    <p:anim to="" calcmode="lin" valueType="num">
                                      <p:cBhvr>
                                        <p:cTn id="30" dur="1000" fill="hold">
                                          <p:stCondLst>
                                            <p:cond delay="0"/>
                                          </p:stCondLst>
                                        </p:cTn>
                                        <p:tgtEl>
                                          <p:spTgt spid="24"/>
                                        </p:tgtEl>
                                        <p:attrNameLst>
                                          <p:attrName>ppt_h</p:attrName>
                                        </p:attrNameLst>
                                      </p:cBhvr>
                                      <p:tavLst>
                                        <p:tav tm="0" fmla="#ppt_h+(8/9)*(#ppt_h-0)*((1.5-1.5*$)^2-(1.5-1.5*$)^3)">
                                          <p:val>
                                            <p:fltVal val="0"/>
                                          </p:val>
                                        </p:tav>
                                        <p:tav tm="100000">
                                          <p:val>
                                            <p:fltVal val="1"/>
                                          </p:val>
                                        </p:tav>
                                      </p:tavLst>
                                    </p:anim>
                                  </p:childTnLst>
                                </p:cTn>
                              </p:par>
                            </p:childTnLst>
                          </p:cTn>
                        </p:par>
                        <p:par>
                          <p:cTn id="31" fill="hold">
                            <p:stCondLst>
                              <p:cond delay="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par>
                                <p:cTn id="35" presetID="22" presetClass="entr" presetSubtype="1" fill="hold" grpId="0"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par>
                                <p:cTn id="45" presetID="22" presetClass="entr" presetSubtype="1" fill="hold" grpId="0" nodeType="withEffect">
                                  <p:stCondLst>
                                    <p:cond delay="250"/>
                                  </p:stCondLst>
                                  <p:childTnLst>
                                    <p:set>
                                      <p:cBhvr>
                                        <p:cTn id="46" dur="1" fill="hold">
                                          <p:stCondLst>
                                            <p:cond delay="0"/>
                                          </p:stCondLst>
                                        </p:cTn>
                                        <p:tgtEl>
                                          <p:spTgt spid="36"/>
                                        </p:tgtEl>
                                        <p:attrNameLst>
                                          <p:attrName>style.visibility</p:attrName>
                                        </p:attrNameLst>
                                      </p:cBhvr>
                                      <p:to>
                                        <p:strVal val="visible"/>
                                      </p:to>
                                    </p:set>
                                    <p:animEffect transition="in" filter="wipe(up)">
                                      <p:cBhvr>
                                        <p:cTn id="47" dur="500"/>
                                        <p:tgtEl>
                                          <p:spTgt spid="36"/>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3"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042262" y="4045527"/>
            <a:ext cx="1913188" cy="2812473"/>
          </a:xfrm>
          <a:prstGeom prst="rect">
            <a:avLst/>
          </a:prstGeom>
        </p:spPr>
      </p:pic>
      <p:sp>
        <p:nvSpPr>
          <p:cNvPr id="14" name="矩形 13"/>
          <p:cNvSpPr/>
          <p:nvPr/>
        </p:nvSpPr>
        <p:spPr>
          <a:xfrm>
            <a:off x="5406421" y="1973304"/>
            <a:ext cx="1415773" cy="1569660"/>
          </a:xfrm>
          <a:prstGeom prst="rect">
            <a:avLst/>
          </a:prstGeom>
        </p:spPr>
        <p:txBody>
          <a:bodyPr vert="horz" wrap="none">
            <a:spAutoFit/>
          </a:bodyPr>
          <a:lstStyle/>
          <a:p>
            <a:pPr algn="ctr"/>
            <a:r>
              <a:rPr lang="zh-CN" altLang="en-US" sz="9600" dirty="0">
                <a:solidFill>
                  <a:schemeClr val="tx1">
                    <a:lumMod val="85000"/>
                    <a:lumOff val="15000"/>
                  </a:schemeClr>
                </a:solidFill>
                <a:latin typeface="Arial"/>
                <a:ea typeface="华文新魏"/>
                <a:cs typeface="+mn-ea"/>
                <a:sym typeface="Arial"/>
              </a:rPr>
              <a:t>肆</a:t>
            </a:r>
          </a:p>
        </p:txBody>
      </p:sp>
      <p:pic>
        <p:nvPicPr>
          <p:cNvPr id="15" name="图片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7668" y="2732164"/>
            <a:ext cx="1039572" cy="6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972" y="1937875"/>
            <a:ext cx="1001483" cy="5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907157" y="3486178"/>
            <a:ext cx="4414302"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6000" spc="300" dirty="0">
                <a:solidFill>
                  <a:schemeClr val="bg2">
                    <a:lumMod val="10000"/>
                  </a:schemeClr>
                </a:solidFill>
                <a:latin typeface="Arial"/>
                <a:ea typeface="华文新魏"/>
                <a:cs typeface="+mn-ea"/>
                <a:sym typeface="Arial"/>
              </a:rPr>
              <a:t>教学反思</a:t>
            </a:r>
          </a:p>
        </p:txBody>
      </p:sp>
      <p:sp>
        <p:nvSpPr>
          <p:cNvPr id="18" name="TextBox 19"/>
          <p:cNvSpPr txBox="1"/>
          <p:nvPr/>
        </p:nvSpPr>
        <p:spPr>
          <a:xfrm>
            <a:off x="5010661" y="4719684"/>
            <a:ext cx="2207296" cy="289611"/>
          </a:xfrm>
          <a:prstGeom prst="rect">
            <a:avLst/>
          </a:prstGeom>
          <a:noFill/>
        </p:spPr>
        <p:txBody>
          <a:bodyPr wrap="none" lIns="42970" tIns="21485" rIns="42970" bIns="21485" rtlCol="0">
            <a:spAutoFit/>
          </a:bodyPr>
          <a:lstStyle/>
          <a:p>
            <a:pPr algn="ctr"/>
            <a:r>
              <a:rPr lang="en-US" altLang="zh-CN" sz="1600" spc="600" dirty="0">
                <a:solidFill>
                  <a:schemeClr val="tx1">
                    <a:lumMod val="75000"/>
                    <a:lumOff val="25000"/>
                  </a:schemeClr>
                </a:solidFill>
                <a:latin typeface="Arial"/>
                <a:ea typeface="华文新魏"/>
                <a:cs typeface="+mn-ea"/>
                <a:sym typeface="Arial"/>
              </a:rPr>
              <a:t>THE PART 04</a:t>
            </a:r>
          </a:p>
        </p:txBody>
      </p:sp>
      <p:pic>
        <p:nvPicPr>
          <p:cNvPr id="12" name="图片 11"/>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80542" y="1643875"/>
            <a:ext cx="1001484" cy="710392"/>
          </a:xfrm>
          <a:prstGeom prst="rect">
            <a:avLst/>
          </a:prstGeom>
        </p:spPr>
      </p:pic>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314931" y="4213976"/>
            <a:ext cx="976112" cy="849258"/>
          </a:xfrm>
          <a:prstGeom prst="rect">
            <a:avLst/>
          </a:prstGeom>
        </p:spPr>
      </p:pic>
      <p:sp>
        <p:nvSpPr>
          <p:cNvPr id="21" name="文本框 2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p:cNvSpPr txBox="1"/>
          <p:nvPr/>
        </p:nvSpPr>
        <p:spPr>
          <a:xfrm>
            <a:off x="5196290" y="5032606"/>
            <a:ext cx="1846659" cy="881828"/>
          </a:xfrm>
          <a:prstGeom prst="rect">
            <a:avLst/>
          </a:prstGeom>
        </p:spPr>
        <p:txBody>
          <a:bodyPr vert="eaVert" wrap="square">
            <a:spAutoFit/>
          </a:bodyPr>
          <a:lstStyle>
            <a:defPPr>
              <a:defRPr lang="zh-CN"/>
            </a:defPPr>
            <a:lvl1pPr>
              <a:lnSpc>
                <a:spcPct val="150000"/>
              </a:lnSpc>
              <a:defRPr sz="1200">
                <a:solidFill>
                  <a:schemeClr val="tx1">
                    <a:lumMod val="85000"/>
                    <a:lumOff val="15000"/>
                  </a:schemeClr>
                </a:solidFill>
                <a:latin typeface="楷体" panose="02010609060101010101" pitchFamily="49" charset="-122"/>
                <a:ea typeface="楷体" panose="02010609060101010101" pitchFamily="49" charset="-122"/>
                <a:cs typeface="Gen Jyuu Gothic P Normal" panose="020B0202020203020207" pitchFamily="34" charset="-128"/>
              </a:defRPr>
            </a:lvl1pPr>
          </a:lstStyle>
          <a:p>
            <a:r>
              <a:rPr lang="zh-CN" altLang="en-US" dirty="0">
                <a:solidFill>
                  <a:schemeClr val="tx1">
                    <a:lumMod val="65000"/>
                    <a:lumOff val="35000"/>
                  </a:schemeClr>
                </a:solidFill>
                <a:latin typeface="Arial"/>
                <a:ea typeface="华文新魏"/>
                <a:cs typeface="+mn-ea"/>
                <a:sym typeface="Arial"/>
              </a:rPr>
              <a:t>教学反思一教学反思二教学反思三教学反思四教学反思五教学反思六</a:t>
            </a:r>
          </a:p>
        </p:txBody>
      </p:sp>
      <p:pic>
        <p:nvPicPr>
          <p:cNvPr id="26" name="图片 25"/>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0" y="-30479"/>
            <a:ext cx="4523663" cy="4125710"/>
          </a:xfrm>
          <a:prstGeom prst="rect">
            <a:avLst/>
          </a:prstGeom>
        </p:spPr>
      </p:pic>
      <p:pic>
        <p:nvPicPr>
          <p:cNvPr id="27" name="图片 26"/>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1097" y="1308736"/>
            <a:ext cx="794164" cy="916035"/>
          </a:xfrm>
          <a:prstGeom prst="rect">
            <a:avLst/>
          </a:prstGeom>
        </p:spPr>
      </p:pic>
      <p:pic>
        <p:nvPicPr>
          <p:cNvPr id="28" name="图片 27"/>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99683" y="1308736"/>
            <a:ext cx="851202" cy="7931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 presetClass="entr" presetSubtype="4"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par>
                                <p:cTn id="25" presetID="12" presetClass="entr" presetSubtype="8" fill="hold"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p:tgtEl>
                                          <p:spTgt spid="16"/>
                                        </p:tgtEl>
                                        <p:attrNameLst>
                                          <p:attrName>ppt_x</p:attrName>
                                        </p:attrNameLst>
                                      </p:cBhvr>
                                      <p:tavLst>
                                        <p:tav tm="0">
                                          <p:val>
                                            <p:strVal val="#ppt_x-#ppt_w*1.125000"/>
                                          </p:val>
                                        </p:tav>
                                        <p:tav tm="100000">
                                          <p:val>
                                            <p:strVal val="#ppt_x"/>
                                          </p:val>
                                        </p:tav>
                                      </p:tavLst>
                                    </p:anim>
                                    <p:animEffect transition="in" filter="wipe(right)">
                                      <p:cBhvr>
                                        <p:cTn id="28" dur="1000"/>
                                        <p:tgtEl>
                                          <p:spTgt spid="16"/>
                                        </p:tgtEl>
                                      </p:cBhvr>
                                    </p:animEffect>
                                  </p:childTnLst>
                                </p:cTn>
                              </p:par>
                              <p:par>
                                <p:cTn id="29" presetID="12" presetClass="entr" presetSubtype="2" fill="hold"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p:tgtEl>
                                          <p:spTgt spid="15"/>
                                        </p:tgtEl>
                                        <p:attrNameLst>
                                          <p:attrName>ppt_x</p:attrName>
                                        </p:attrNameLst>
                                      </p:cBhvr>
                                      <p:tavLst>
                                        <p:tav tm="0">
                                          <p:val>
                                            <p:strVal val="#ppt_x+#ppt_w*1.125000"/>
                                          </p:val>
                                        </p:tav>
                                        <p:tav tm="100000">
                                          <p:val>
                                            <p:strVal val="#ppt_x"/>
                                          </p:val>
                                        </p:tav>
                                      </p:tavLst>
                                    </p:anim>
                                    <p:animEffect transition="in" filter="wipe(left)">
                                      <p:cBhvr>
                                        <p:cTn id="32" dur="1000"/>
                                        <p:tgtEl>
                                          <p:spTgt spid="15"/>
                                        </p:tgtEl>
                                      </p:cBhvr>
                                    </p:animEffect>
                                  </p:childTnLst>
                                </p:cTn>
                              </p:par>
                            </p:childTnLst>
                          </p:cTn>
                        </p:par>
                        <p:par>
                          <p:cTn id="33" fill="hold">
                            <p:stCondLst>
                              <p:cond delay="2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par>
                                <p:cTn id="38" presetID="26" presetClass="emph" presetSubtype="0" fill="hold" grpId="1" nodeType="withEffect">
                                  <p:stCondLst>
                                    <p:cond delay="500"/>
                                  </p:stCondLst>
                                  <p:iterate type="lt">
                                    <p:tmPct val="10000"/>
                                  </p:iterate>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childTnLst>
                          </p:cTn>
                        </p:par>
                        <p:par>
                          <p:cTn id="41" fill="hold">
                            <p:stCondLst>
                              <p:cond delay="4300"/>
                            </p:stCondLst>
                            <p:childTnLst>
                              <p:par>
                                <p:cTn id="42" presetID="23" presetClass="entr" presetSubtype="528" fill="hold" grpId="0" nodeType="afterEffect">
                                  <p:stCondLst>
                                    <p:cond delay="0"/>
                                  </p:stCondLst>
                                  <p:iterate type="lt">
                                    <p:tmPct val="5000"/>
                                  </p:iterate>
                                  <p:childTnLst>
                                    <p:set>
                                      <p:cBhvr>
                                        <p:cTn id="43" dur="1" fill="hold">
                                          <p:stCondLst>
                                            <p:cond delay="0"/>
                                          </p:stCondLst>
                                        </p:cTn>
                                        <p:tgtEl>
                                          <p:spTgt spid="18"/>
                                        </p:tgtEl>
                                        <p:attrNameLst>
                                          <p:attrName>style.visibility</p:attrName>
                                        </p:attrNameLst>
                                      </p:cBhvr>
                                      <p:to>
                                        <p:strVal val="visible"/>
                                      </p:to>
                                    </p:set>
                                    <p:anim to="" calcmode="lin" valueType="num">
                                      <p:cBhvr>
                                        <p:cTn id="44" dur="1000" fill="hold">
                                          <p:stCondLst>
                                            <p:cond delay="0"/>
                                          </p:stCondLst>
                                        </p:cTn>
                                        <p:tgtEl>
                                          <p:spTgt spid="18"/>
                                        </p:tgtEl>
                                        <p:attrNameLst>
                                          <p:attrName>ppt_x</p:attrName>
                                        </p:attrNameLst>
                                      </p:cBhvr>
                                      <p:tavLst>
                                        <p:tav tm="0" fmla="#ppt_x+(8/9)*(#ppt_x-(#ppt_x-#ppt_w/2))*((1.5-1.5*$)^2-(1.5-1.5*$)^3)">
                                          <p:val>
                                            <p:fltVal val="0"/>
                                          </p:val>
                                        </p:tav>
                                        <p:tav tm="100000">
                                          <p:val>
                                            <p:fltVal val="1"/>
                                          </p:val>
                                        </p:tav>
                                      </p:tavLst>
                                    </p:anim>
                                    <p:anim to="" calcmode="lin" valueType="num">
                                      <p:cBhvr>
                                        <p:cTn id="45" dur="1000" fill="hold">
                                          <p:stCondLst>
                                            <p:cond delay="0"/>
                                          </p:stCondLst>
                                        </p:cTn>
                                        <p:tgtEl>
                                          <p:spTgt spid="18"/>
                                        </p:tgtEl>
                                        <p:attrNameLst>
                                          <p:attrName>ppt_y</p:attrName>
                                        </p:attrNameLst>
                                      </p:cBhvr>
                                      <p:tavLst>
                                        <p:tav tm="0" fmla="#ppt_y+(8/9)*(#ppt_y-(#ppt_y+#ppt_h/2))*((1.5-1.5*$)^2-(1.5-1.5*$)^3)">
                                          <p:val>
                                            <p:fltVal val="0"/>
                                          </p:val>
                                        </p:tav>
                                        <p:tav tm="100000">
                                          <p:val>
                                            <p:fltVal val="1"/>
                                          </p:val>
                                        </p:tav>
                                      </p:tavLst>
                                    </p:anim>
                                    <p:anim to="" calcmode="lin" valueType="num">
                                      <p:cBhvr>
                                        <p:cTn id="46" dur="1000" fill="hold">
                                          <p:stCondLst>
                                            <p:cond delay="0"/>
                                          </p:stCondLst>
                                        </p:cTn>
                                        <p:tgtEl>
                                          <p:spTgt spid="18"/>
                                        </p:tgtEl>
                                        <p:attrNameLst>
                                          <p:attrName>ppt_w</p:attrName>
                                        </p:attrNameLst>
                                      </p:cBhvr>
                                      <p:tavLst>
                                        <p:tav tm="0" fmla="#ppt_w+(8/9)*(#ppt_w-0)*((1.5-1.5*$)^2-(1.5-1.5*$)^3)">
                                          <p:val>
                                            <p:fltVal val="0"/>
                                          </p:val>
                                        </p:tav>
                                        <p:tav tm="100000">
                                          <p:val>
                                            <p:fltVal val="1"/>
                                          </p:val>
                                        </p:tav>
                                      </p:tavLst>
                                    </p:anim>
                                    <p:anim to="" calcmode="lin" valueType="num">
                                      <p:cBhvr>
                                        <p:cTn id="47" dur="1000" fill="hold">
                                          <p:stCondLst>
                                            <p:cond delay="0"/>
                                          </p:stCondLst>
                                        </p:cTn>
                                        <p:tgtEl>
                                          <p:spTgt spid="18"/>
                                        </p:tgtEl>
                                        <p:attrNameLst>
                                          <p:attrName>ppt_h</p:attrName>
                                        </p:attrNameLst>
                                      </p:cBhvr>
                                      <p:tavLst>
                                        <p:tav tm="0" fmla="#ppt_h+(8/9)*(#ppt_h-0)*((1.5-1.5*$)^2-(1.5-1.5*$)^3)">
                                          <p:val>
                                            <p:fltVal val="0"/>
                                          </p:val>
                                        </p:tav>
                                        <p:tav tm="100000">
                                          <p:val>
                                            <p:fltVal val="1"/>
                                          </p:val>
                                        </p:tav>
                                      </p:tavLst>
                                    </p:anim>
                                  </p:childTnLst>
                                </p:cTn>
                              </p:par>
                              <p:par>
                                <p:cTn id="48" presetID="2" presetClass="entr" presetSubtype="3" decel="10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2000" fill="hold"/>
                                        <p:tgtEl>
                                          <p:spTgt spid="12"/>
                                        </p:tgtEl>
                                        <p:attrNameLst>
                                          <p:attrName>ppt_x</p:attrName>
                                        </p:attrNameLst>
                                      </p:cBhvr>
                                      <p:tavLst>
                                        <p:tav tm="0">
                                          <p:val>
                                            <p:strVal val="1+#ppt_w/2"/>
                                          </p:val>
                                        </p:tav>
                                        <p:tav tm="100000">
                                          <p:val>
                                            <p:strVal val="#ppt_x"/>
                                          </p:val>
                                        </p:tav>
                                      </p:tavLst>
                                    </p:anim>
                                    <p:anim calcmode="lin" valueType="num">
                                      <p:cBhvr additive="base">
                                        <p:cTn id="51" dur="2000" fill="hold"/>
                                        <p:tgtEl>
                                          <p:spTgt spid="12"/>
                                        </p:tgtEl>
                                        <p:attrNameLst>
                                          <p:attrName>ppt_y</p:attrName>
                                        </p:attrNameLst>
                                      </p:cBhvr>
                                      <p:tavLst>
                                        <p:tav tm="0">
                                          <p:val>
                                            <p:strVal val="0-#ppt_h/2"/>
                                          </p:val>
                                        </p:tav>
                                        <p:tav tm="100000">
                                          <p:val>
                                            <p:strVal val="#ppt_y"/>
                                          </p:val>
                                        </p:tav>
                                      </p:tavLst>
                                    </p:anim>
                                  </p:childTnLst>
                                </p:cTn>
                              </p:par>
                              <p:par>
                                <p:cTn id="52" presetID="2" presetClass="entr" presetSubtype="12" decel="10000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2000" fill="hold"/>
                                        <p:tgtEl>
                                          <p:spTgt spid="13"/>
                                        </p:tgtEl>
                                        <p:attrNameLst>
                                          <p:attrName>ppt_x</p:attrName>
                                        </p:attrNameLst>
                                      </p:cBhvr>
                                      <p:tavLst>
                                        <p:tav tm="0">
                                          <p:val>
                                            <p:strVal val="0-#ppt_w/2"/>
                                          </p:val>
                                        </p:tav>
                                        <p:tav tm="100000">
                                          <p:val>
                                            <p:strVal val="#ppt_x"/>
                                          </p:val>
                                        </p:tav>
                                      </p:tavLst>
                                    </p:anim>
                                    <p:anim calcmode="lin" valueType="num">
                                      <p:cBhvr additive="base">
                                        <p:cTn id="55" dur="2000" fill="hold"/>
                                        <p:tgtEl>
                                          <p:spTgt spid="13"/>
                                        </p:tgtEl>
                                        <p:attrNameLst>
                                          <p:attrName>ppt_y</p:attrName>
                                        </p:attrNameLst>
                                      </p:cBhvr>
                                      <p:tavLst>
                                        <p:tav tm="0">
                                          <p:val>
                                            <p:strVal val="1+#ppt_h/2"/>
                                          </p:val>
                                        </p:tav>
                                        <p:tav tm="100000">
                                          <p:val>
                                            <p:strVal val="#ppt_y"/>
                                          </p:val>
                                        </p:tav>
                                      </p:tavLst>
                                    </p:anim>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1"/>
                                        </p:tgtEl>
                                        <p:attrNameLst>
                                          <p:attrName>style.visibility</p:attrName>
                                        </p:attrNameLst>
                                      </p:cBhvr>
                                      <p:to>
                                        <p:strVal val="visible"/>
                                      </p:to>
                                    </p:set>
                                    <p:anim to="" calcmode="lin" valueType="num">
                                      <p:cBhvr>
                                        <p:cTn id="58"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59"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60"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61"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grpSp>
      <p:sp>
        <p:nvSpPr>
          <p:cNvPr id="11" name="矩形 10"/>
          <p:cNvSpPr/>
          <p:nvPr/>
        </p:nvSpPr>
        <p:spPr>
          <a:xfrm>
            <a:off x="706056" y="5602147"/>
            <a:ext cx="10511219" cy="428766"/>
          </a:xfrm>
          <a:prstGeom prst="rect">
            <a:avLst/>
          </a:prstGeom>
          <a:gradFill flip="none" rotWithShape="1">
            <a:gsLst>
              <a:gs pos="0">
                <a:schemeClr val="accent1">
                  <a:lumMod val="40000"/>
                  <a:lumOff val="60000"/>
                </a:schemeClr>
              </a:gs>
              <a:gs pos="99000">
                <a:schemeClr val="accent1"/>
              </a:gs>
            </a:gsLst>
            <a:lin ang="2700000" scaled="1"/>
            <a:tileRect/>
          </a:gradFill>
          <a:ln>
            <a:noFill/>
          </a:ln>
          <a:effectLst>
            <a:outerShdw blurRad="508000" dist="190500" dir="5400000" sx="90000" sy="9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13" name="椭圆 12"/>
          <p:cNvSpPr/>
          <p:nvPr/>
        </p:nvSpPr>
        <p:spPr>
          <a:xfrm>
            <a:off x="5595118" y="1990846"/>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一</a:t>
            </a:r>
          </a:p>
        </p:txBody>
      </p:sp>
      <p:sp>
        <p:nvSpPr>
          <p:cNvPr id="19" name="椭圆 18"/>
          <p:cNvSpPr/>
          <p:nvPr/>
        </p:nvSpPr>
        <p:spPr>
          <a:xfrm>
            <a:off x="8011953" y="1990846"/>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二</a:t>
            </a:r>
          </a:p>
        </p:txBody>
      </p:sp>
      <p:sp>
        <p:nvSpPr>
          <p:cNvPr id="20" name="椭圆 19"/>
          <p:cNvSpPr/>
          <p:nvPr/>
        </p:nvSpPr>
        <p:spPr>
          <a:xfrm>
            <a:off x="10428790" y="1990846"/>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三</a:t>
            </a:r>
          </a:p>
        </p:txBody>
      </p:sp>
      <p:cxnSp>
        <p:nvCxnSpPr>
          <p:cNvPr id="16" name="直接连接符 15"/>
          <p:cNvCxnSpPr/>
          <p:nvPr/>
        </p:nvCxnSpPr>
        <p:spPr>
          <a:xfrm>
            <a:off x="5355564" y="2025570"/>
            <a:ext cx="0" cy="314831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cxnSp>
        <p:nvCxnSpPr>
          <p:cNvPr id="23" name="直接连接符 22"/>
          <p:cNvCxnSpPr/>
          <p:nvPr/>
        </p:nvCxnSpPr>
        <p:spPr>
          <a:xfrm>
            <a:off x="7772399" y="2025570"/>
            <a:ext cx="0" cy="314831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cxnSp>
        <p:nvCxnSpPr>
          <p:cNvPr id="24" name="直接连接符 23"/>
          <p:cNvCxnSpPr/>
          <p:nvPr/>
        </p:nvCxnSpPr>
        <p:spPr>
          <a:xfrm>
            <a:off x="10189235" y="2025570"/>
            <a:ext cx="0" cy="314831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sp>
        <p:nvSpPr>
          <p:cNvPr id="18" name="文本框 17"/>
          <p:cNvSpPr txBox="1"/>
          <p:nvPr/>
        </p:nvSpPr>
        <p:spPr>
          <a:xfrm>
            <a:off x="3823348" y="2377732"/>
            <a:ext cx="1292662" cy="294662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28" name="文本框 27"/>
          <p:cNvSpPr txBox="1"/>
          <p:nvPr/>
        </p:nvSpPr>
        <p:spPr>
          <a:xfrm>
            <a:off x="6240183" y="2377732"/>
            <a:ext cx="1292662" cy="294662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29" name="文本框 28"/>
          <p:cNvSpPr txBox="1"/>
          <p:nvPr/>
        </p:nvSpPr>
        <p:spPr>
          <a:xfrm>
            <a:off x="8657018" y="2377732"/>
            <a:ext cx="1292662" cy="294662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30" name="文本框 29"/>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2" name="图片 31"/>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5987" y="2419324"/>
            <a:ext cx="3578358" cy="35783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3" presetClass="entr" presetSubtype="528" fill="hold" nodeType="withEffect">
                                  <p:stCondLst>
                                    <p:cond delay="0"/>
                                  </p:stCondLst>
                                  <p:iterate type="lt">
                                    <p:tmPct val="5000"/>
                                  </p:iterate>
                                  <p:childTnLst>
                                    <p:set>
                                      <p:cBhvr>
                                        <p:cTn id="9" dur="1" fill="hold">
                                          <p:stCondLst>
                                            <p:cond delay="0"/>
                                          </p:stCondLst>
                                        </p:cTn>
                                        <p:tgtEl>
                                          <p:spTgt spid="38"/>
                                        </p:tgtEl>
                                        <p:attrNameLst>
                                          <p:attrName>style.visibility</p:attrName>
                                        </p:attrNameLst>
                                      </p:cBhvr>
                                      <p:to>
                                        <p:strVal val="visible"/>
                                      </p:to>
                                    </p:set>
                                    <p:anim to="" calcmode="lin" valueType="num">
                                      <p:cBhvr>
                                        <p:cTn id="10" dur="1000" fill="hold">
                                          <p:stCondLst>
                                            <p:cond delay="0"/>
                                          </p:stCondLst>
                                        </p:cTn>
                                        <p:tgtEl>
                                          <p:spTgt spid="38"/>
                                        </p:tgtEl>
                                        <p:attrNameLst>
                                          <p:attrName>ppt_x</p:attrName>
                                        </p:attrNameLst>
                                      </p:cBhvr>
                                      <p:tavLst>
                                        <p:tav tm="0" fmla="#ppt_x+(8/9)*(#ppt_x-(#ppt_x-#ppt_w/2))*((1.5-1.5*$)^2-(1.5-1.5*$)^3)">
                                          <p:val>
                                            <p:fltVal val="0"/>
                                          </p:val>
                                        </p:tav>
                                        <p:tav tm="100000">
                                          <p:val>
                                            <p:fltVal val="1"/>
                                          </p:val>
                                        </p:tav>
                                      </p:tavLst>
                                    </p:anim>
                                    <p:anim to="" calcmode="lin" valueType="num">
                                      <p:cBhvr>
                                        <p:cTn id="11" dur="1000" fill="hold">
                                          <p:stCondLst>
                                            <p:cond delay="0"/>
                                          </p:stCondLst>
                                        </p:cTn>
                                        <p:tgtEl>
                                          <p:spTgt spid="38"/>
                                        </p:tgtEl>
                                        <p:attrNameLst>
                                          <p:attrName>ppt_y</p:attrName>
                                        </p:attrNameLst>
                                      </p:cBhvr>
                                      <p:tavLst>
                                        <p:tav tm="0" fmla="#ppt_y+(8/9)*(#ppt_y-(#ppt_y+#ppt_h/2))*((1.5-1.5*$)^2-(1.5-1.5*$)^3)">
                                          <p:val>
                                            <p:fltVal val="0"/>
                                          </p:val>
                                        </p:tav>
                                        <p:tav tm="100000">
                                          <p:val>
                                            <p:fltVal val="1"/>
                                          </p:val>
                                        </p:tav>
                                      </p:tavLst>
                                    </p:anim>
                                    <p:anim to="" calcmode="lin" valueType="num">
                                      <p:cBhvr>
                                        <p:cTn id="12" dur="1000" fill="hold">
                                          <p:stCondLst>
                                            <p:cond delay="0"/>
                                          </p:stCondLst>
                                        </p:cTn>
                                        <p:tgtEl>
                                          <p:spTgt spid="38"/>
                                        </p:tgtEl>
                                        <p:attrNameLst>
                                          <p:attrName>ppt_w</p:attrName>
                                        </p:attrNameLst>
                                      </p:cBhvr>
                                      <p:tavLst>
                                        <p:tav tm="0" fmla="#ppt_w+(8/9)*(#ppt_w-0)*((1.5-1.5*$)^2-(1.5-1.5*$)^3)">
                                          <p:val>
                                            <p:fltVal val="0"/>
                                          </p:val>
                                        </p:tav>
                                        <p:tav tm="100000">
                                          <p:val>
                                            <p:fltVal val="1"/>
                                          </p:val>
                                        </p:tav>
                                      </p:tavLst>
                                    </p:anim>
                                    <p:anim to="" calcmode="lin" valueType="num">
                                      <p:cBhvr>
                                        <p:cTn id="13" dur="1000" fill="hold">
                                          <p:stCondLst>
                                            <p:cond delay="0"/>
                                          </p:stCondLst>
                                        </p:cTn>
                                        <p:tgtEl>
                                          <p:spTgt spid="38"/>
                                        </p:tgtEl>
                                        <p:attrNameLst>
                                          <p:attrName>ppt_h</p:attrName>
                                        </p:attrNameLst>
                                      </p:cBhvr>
                                      <p:tavLst>
                                        <p:tav tm="0" fmla="#ppt_h+(8/9)*(#ppt_h-0)*((1.5-1.5*$)^2-(1.5-1.5*$)^3)">
                                          <p:val>
                                            <p:fltVal val="0"/>
                                          </p:val>
                                        </p:tav>
                                        <p:tav tm="100000">
                                          <p:val>
                                            <p:fltVal val="1"/>
                                          </p:val>
                                        </p:tav>
                                      </p:tavLst>
                                    </p:anim>
                                  </p:childTnLst>
                                </p:cTn>
                              </p:par>
                            </p:childTnLst>
                          </p:cTn>
                        </p:par>
                        <p:par>
                          <p:cTn id="14" fill="hold">
                            <p:stCondLst>
                              <p:cond delay="0"/>
                            </p:stCondLst>
                            <p:childTnLst>
                              <p:par>
                                <p:cTn id="15" presetID="2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up)">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18"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567422"/>
            <a:ext cx="12192000" cy="1290577"/>
          </a:xfrm>
          <a:prstGeom prst="rect">
            <a:avLst/>
          </a:prstGeom>
          <a:solidFill>
            <a:schemeClr val="accent1">
              <a:lumMod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pic>
        <p:nvPicPr>
          <p:cNvPr id="3" name="图片 2"/>
          <p:cNvPicPr>
            <a:picLocks noChangeAspect="1"/>
          </p:cNvPicPr>
          <p:nvPr/>
        </p:nvPicPr>
        <p:blipFill rotWithShape="1">
          <a:blip r:embed="rId2" cstate="email">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a:fillRect/>
          </a:stretch>
        </p:blipFill>
        <p:spPr>
          <a:xfrm>
            <a:off x="2758633" y="3996033"/>
            <a:ext cx="6674734" cy="2499220"/>
          </a:xfrm>
          <a:prstGeom prst="rect">
            <a:avLst/>
          </a:prstGeom>
        </p:spPr>
      </p:pic>
      <p:sp>
        <p:nvSpPr>
          <p:cNvPr id="10" name="文本框 9"/>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1" name="图片 10"/>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
        <p:nvSpPr>
          <p:cNvPr id="12" name="六边形 11"/>
          <p:cNvSpPr/>
          <p:nvPr/>
        </p:nvSpPr>
        <p:spPr>
          <a:xfrm>
            <a:off x="928786" y="2050868"/>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书</a:t>
            </a:r>
          </a:p>
        </p:txBody>
      </p:sp>
      <p:sp>
        <p:nvSpPr>
          <p:cNvPr id="13" name="文本框 12"/>
          <p:cNvSpPr txBox="1"/>
          <p:nvPr/>
        </p:nvSpPr>
        <p:spPr>
          <a:xfrm>
            <a:off x="1786664" y="1891289"/>
            <a:ext cx="6361913"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 ，通过复制您的文本后在此框中选择粘贴，并选择只保留文字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14" name="六边形 13"/>
          <p:cNvSpPr/>
          <p:nvPr/>
        </p:nvSpPr>
        <p:spPr>
          <a:xfrm>
            <a:off x="928786" y="3289993"/>
            <a:ext cx="520860" cy="449017"/>
          </a:xfrm>
          <a:prstGeom prst="hexagon">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书</a:t>
            </a:r>
          </a:p>
        </p:txBody>
      </p:sp>
      <p:sp>
        <p:nvSpPr>
          <p:cNvPr id="15" name="文本框 14"/>
          <p:cNvSpPr txBox="1"/>
          <p:nvPr/>
        </p:nvSpPr>
        <p:spPr>
          <a:xfrm>
            <a:off x="1786664" y="3130414"/>
            <a:ext cx="6361913"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 ，通过复制您的文本后在此框中选择粘贴，并选择只保留文字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pic>
        <p:nvPicPr>
          <p:cNvPr id="20" name="图片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145907" y="2104509"/>
            <a:ext cx="5046093" cy="315380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3" presetClass="entr" presetSubtype="528" fill="hold" nodeType="withEffect">
                                  <p:stCondLst>
                                    <p:cond delay="0"/>
                                  </p:stCondLst>
                                  <p:iterate type="lt">
                                    <p:tmPct val="5000"/>
                                  </p:iterate>
                                  <p:childTnLst>
                                    <p:set>
                                      <p:cBhvr>
                                        <p:cTn id="9" dur="1" fill="hold">
                                          <p:stCondLst>
                                            <p:cond delay="0"/>
                                          </p:stCondLst>
                                        </p:cTn>
                                        <p:tgtEl>
                                          <p:spTgt spid="3"/>
                                        </p:tgtEl>
                                        <p:attrNameLst>
                                          <p:attrName>style.visibility</p:attrName>
                                        </p:attrNameLst>
                                      </p:cBhvr>
                                      <p:to>
                                        <p:strVal val="visible"/>
                                      </p:to>
                                    </p:set>
                                    <p:anim to="" calcmode="lin" valueType="num">
                                      <p:cBhvr>
                                        <p:cTn id="10" dur="1000" fill="hold">
                                          <p:stCondLst>
                                            <p:cond delay="0"/>
                                          </p:stCondLst>
                                        </p:cTn>
                                        <p:tgtEl>
                                          <p:spTgt spid="3"/>
                                        </p:tgtEl>
                                        <p:attrNameLst>
                                          <p:attrName>ppt_x</p:attrName>
                                        </p:attrNameLst>
                                      </p:cBhvr>
                                      <p:tavLst>
                                        <p:tav tm="0" fmla="#ppt_x+(8/9)*(#ppt_x-(#ppt_x-#ppt_w/2))*((1.5-1.5*$)^2-(1.5-1.5*$)^3)">
                                          <p:val>
                                            <p:fltVal val="0"/>
                                          </p:val>
                                        </p:tav>
                                        <p:tav tm="100000">
                                          <p:val>
                                            <p:fltVal val="1"/>
                                          </p:val>
                                        </p:tav>
                                      </p:tavLst>
                                    </p:anim>
                                    <p:anim to="" calcmode="lin" valueType="num">
                                      <p:cBhvr>
                                        <p:cTn id="11" dur="1000" fill="hold">
                                          <p:stCondLst>
                                            <p:cond delay="0"/>
                                          </p:stCondLst>
                                        </p:cTn>
                                        <p:tgtEl>
                                          <p:spTgt spid="3"/>
                                        </p:tgtEl>
                                        <p:attrNameLst>
                                          <p:attrName>ppt_y</p:attrName>
                                        </p:attrNameLst>
                                      </p:cBhvr>
                                      <p:tavLst>
                                        <p:tav tm="0" fmla="#ppt_y+(8/9)*(#ppt_y-(#ppt_y+#ppt_h/2))*((1.5-1.5*$)^2-(1.5-1.5*$)^3)">
                                          <p:val>
                                            <p:fltVal val="0"/>
                                          </p:val>
                                        </p:tav>
                                        <p:tav tm="100000">
                                          <p:val>
                                            <p:fltVal val="1"/>
                                          </p:val>
                                        </p:tav>
                                      </p:tavLst>
                                    </p:anim>
                                    <p:anim to="" calcmode="lin" valueType="num">
                                      <p:cBhvr>
                                        <p:cTn id="12" dur="1000" fill="hold">
                                          <p:stCondLst>
                                            <p:cond delay="0"/>
                                          </p:stCondLst>
                                        </p:cTn>
                                        <p:tgtEl>
                                          <p:spTgt spid="3"/>
                                        </p:tgtEl>
                                        <p:attrNameLst>
                                          <p:attrName>ppt_w</p:attrName>
                                        </p:attrNameLst>
                                      </p:cBhvr>
                                      <p:tavLst>
                                        <p:tav tm="0" fmla="#ppt_w+(8/9)*(#ppt_w-0)*((1.5-1.5*$)^2-(1.5-1.5*$)^3)">
                                          <p:val>
                                            <p:fltVal val="0"/>
                                          </p:val>
                                        </p:tav>
                                        <p:tav tm="100000">
                                          <p:val>
                                            <p:fltVal val="1"/>
                                          </p:val>
                                        </p:tav>
                                      </p:tavLst>
                                    </p:anim>
                                    <p:anim to="" calcmode="lin" valueType="num">
                                      <p:cBhvr>
                                        <p:cTn id="13" dur="1000" fill="hold">
                                          <p:stCondLst>
                                            <p:cond delay="0"/>
                                          </p:stCondLst>
                                        </p:cTn>
                                        <p:tgtEl>
                                          <p:spTgt spid="3"/>
                                        </p:tgtEl>
                                        <p:attrNameLst>
                                          <p:attrName>ppt_h</p:attrName>
                                        </p:attrNameLst>
                                      </p:cBhvr>
                                      <p:tavLst>
                                        <p:tav tm="0" fmla="#ppt_h+(8/9)*(#ppt_h-0)*((1.5-1.5*$)^2-(1.5-1.5*$)^3)">
                                          <p:val>
                                            <p:fltVal val="0"/>
                                          </p:val>
                                        </p:tav>
                                        <p:tav tm="100000">
                                          <p:val>
                                            <p:fltVal val="1"/>
                                          </p:val>
                                        </p:tav>
                                      </p:tavLst>
                                    </p:anim>
                                  </p:childTnLst>
                                </p:cTn>
                              </p:par>
                              <p:par>
                                <p:cTn id="14" presetID="2" presetClass="entr" presetSubtype="6" decel="10000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1+#ppt_w/2"/>
                                          </p:val>
                                        </p:tav>
                                        <p:tav tm="100000">
                                          <p:val>
                                            <p:strVal val="#ppt_x"/>
                                          </p:val>
                                        </p:tav>
                                      </p:tavLst>
                                    </p:anim>
                                    <p:anim calcmode="lin" valueType="num">
                                      <p:cBhvr additive="base">
                                        <p:cTn id="17" dur="20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1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250" fill="hold"/>
                                        <p:tgtEl>
                                          <p:spTgt spid="12"/>
                                        </p:tgtEl>
                                        <p:attrNameLst>
                                          <p:attrName>ppt_x</p:attrName>
                                        </p:attrNameLst>
                                      </p:cBhvr>
                                      <p:tavLst>
                                        <p:tav tm="0">
                                          <p:val>
                                            <p:strVal val="#ppt_x"/>
                                          </p:val>
                                        </p:tav>
                                        <p:tav tm="100000">
                                          <p:val>
                                            <p:strVal val="#ppt_x"/>
                                          </p:val>
                                        </p:tav>
                                      </p:tavLst>
                                    </p:anim>
                                    <p:anim calcmode="lin" valueType="num">
                                      <p:cBhvr additive="base">
                                        <p:cTn id="21" dur="1250" fill="hold"/>
                                        <p:tgtEl>
                                          <p:spTgt spid="12"/>
                                        </p:tgtEl>
                                        <p:attrNameLst>
                                          <p:attrName>ppt_y</p:attrName>
                                        </p:attrNameLst>
                                      </p:cBhvr>
                                      <p:tavLst>
                                        <p:tav tm="0">
                                          <p:val>
                                            <p:strVal val="1+#ppt_h/2"/>
                                          </p:val>
                                        </p:tav>
                                        <p:tav tm="100000">
                                          <p:val>
                                            <p:strVal val="#ppt_y"/>
                                          </p:val>
                                        </p:tav>
                                      </p:tavLst>
                                    </p:anim>
                                  </p:childTnLst>
                                </p:cTn>
                              </p:par>
                              <p:par>
                                <p:cTn id="22" presetID="23" presetClass="entr" presetSubtype="528" fill="hold" grpId="0" nodeType="withEffect">
                                  <p:stCondLst>
                                    <p:cond delay="1250"/>
                                  </p:stCondLst>
                                  <p:iterate type="lt">
                                    <p:tmPct val="5000"/>
                                  </p:iterate>
                                  <p:childTnLst>
                                    <p:set>
                                      <p:cBhvr>
                                        <p:cTn id="23" dur="1" fill="hold">
                                          <p:stCondLst>
                                            <p:cond delay="0"/>
                                          </p:stCondLst>
                                        </p:cTn>
                                        <p:tgtEl>
                                          <p:spTgt spid="13"/>
                                        </p:tgtEl>
                                        <p:attrNameLst>
                                          <p:attrName>style.visibility</p:attrName>
                                        </p:attrNameLst>
                                      </p:cBhvr>
                                      <p:to>
                                        <p:strVal val="visible"/>
                                      </p:to>
                                    </p:set>
                                    <p:anim to="" calcmode="lin" valueType="num">
                                      <p:cBhvr>
                                        <p:cTn id="24"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par>
                                <p:cTn id="28" presetID="2" presetClass="entr" presetSubtype="4" decel="100000" fill="hold" grpId="0" nodeType="withEffect">
                                  <p:stCondLst>
                                    <p:cond delay="125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250" fill="hold"/>
                                        <p:tgtEl>
                                          <p:spTgt spid="14"/>
                                        </p:tgtEl>
                                        <p:attrNameLst>
                                          <p:attrName>ppt_x</p:attrName>
                                        </p:attrNameLst>
                                      </p:cBhvr>
                                      <p:tavLst>
                                        <p:tav tm="0">
                                          <p:val>
                                            <p:strVal val="#ppt_x"/>
                                          </p:val>
                                        </p:tav>
                                        <p:tav tm="100000">
                                          <p:val>
                                            <p:strVal val="#ppt_x"/>
                                          </p:val>
                                        </p:tav>
                                      </p:tavLst>
                                    </p:anim>
                                    <p:anim calcmode="lin" valueType="num">
                                      <p:cBhvr additive="base">
                                        <p:cTn id="31" dur="1250" fill="hold"/>
                                        <p:tgtEl>
                                          <p:spTgt spid="14"/>
                                        </p:tgtEl>
                                        <p:attrNameLst>
                                          <p:attrName>ppt_y</p:attrName>
                                        </p:attrNameLst>
                                      </p:cBhvr>
                                      <p:tavLst>
                                        <p:tav tm="0">
                                          <p:val>
                                            <p:strVal val="1+#ppt_h/2"/>
                                          </p:val>
                                        </p:tav>
                                        <p:tav tm="100000">
                                          <p:val>
                                            <p:strVal val="#ppt_y"/>
                                          </p:val>
                                        </p:tav>
                                      </p:tavLst>
                                    </p:anim>
                                  </p:childTnLst>
                                </p:cTn>
                              </p:par>
                              <p:par>
                                <p:cTn id="32" presetID="23" presetClass="entr" presetSubtype="528" fill="hold" grpId="0" nodeType="withEffect">
                                  <p:stCondLst>
                                    <p:cond delay="1250"/>
                                  </p:stCondLst>
                                  <p:iterate type="lt">
                                    <p:tmPct val="5000"/>
                                  </p:iterate>
                                  <p:childTnLst>
                                    <p:set>
                                      <p:cBhvr>
                                        <p:cTn id="33" dur="1" fill="hold">
                                          <p:stCondLst>
                                            <p:cond delay="0"/>
                                          </p:stCondLst>
                                        </p:cTn>
                                        <p:tgtEl>
                                          <p:spTgt spid="15"/>
                                        </p:tgtEl>
                                        <p:attrNameLst>
                                          <p:attrName>style.visibility</p:attrName>
                                        </p:attrNameLst>
                                      </p:cBhvr>
                                      <p:to>
                                        <p:strVal val="visible"/>
                                      </p:to>
                                    </p:set>
                                    <p:anim to="" calcmode="lin" valueType="num">
                                      <p:cBhvr>
                                        <p:cTn id="34"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35"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36"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37"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p:bldP spid="14"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grpSp>
      <p:sp>
        <p:nvSpPr>
          <p:cNvPr id="11" name="矩形: 圆角 10"/>
          <p:cNvSpPr/>
          <p:nvPr/>
        </p:nvSpPr>
        <p:spPr>
          <a:xfrm>
            <a:off x="9145052" y="1974147"/>
            <a:ext cx="430924" cy="1778506"/>
          </a:xfrm>
          <a:prstGeom prst="roundRect">
            <a:avLst>
              <a:gd name="adj" fmla="val 50000"/>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弘扬传统</a:t>
            </a:r>
          </a:p>
        </p:txBody>
      </p:sp>
      <p:sp>
        <p:nvSpPr>
          <p:cNvPr id="13" name="文本框 12"/>
          <p:cNvSpPr txBox="1"/>
          <p:nvPr/>
        </p:nvSpPr>
        <p:spPr>
          <a:xfrm>
            <a:off x="1258865" y="1925392"/>
            <a:ext cx="1015663" cy="371547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15" name="文本框 14"/>
          <p:cNvSpPr txBox="1"/>
          <p:nvPr/>
        </p:nvSpPr>
        <p:spPr>
          <a:xfrm>
            <a:off x="5352703" y="1925391"/>
            <a:ext cx="1015663" cy="371547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16" name="文本框 15"/>
          <p:cNvSpPr txBox="1"/>
          <p:nvPr/>
        </p:nvSpPr>
        <p:spPr>
          <a:xfrm>
            <a:off x="3305784" y="1925391"/>
            <a:ext cx="1015663" cy="3715474"/>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cxnSp>
        <p:nvCxnSpPr>
          <p:cNvPr id="22" name="直接连接符 21"/>
          <p:cNvCxnSpPr/>
          <p:nvPr/>
        </p:nvCxnSpPr>
        <p:spPr>
          <a:xfrm>
            <a:off x="8739404" y="1974147"/>
            <a:ext cx="0" cy="371547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cxnSp>
        <p:nvCxnSpPr>
          <p:cNvPr id="28" name="直接连接符 27"/>
          <p:cNvCxnSpPr/>
          <p:nvPr/>
        </p:nvCxnSpPr>
        <p:spPr>
          <a:xfrm>
            <a:off x="2598650" y="1925392"/>
            <a:ext cx="0" cy="371547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cxnSp>
        <p:nvCxnSpPr>
          <p:cNvPr id="29" name="直接连接符 28"/>
          <p:cNvCxnSpPr/>
          <p:nvPr/>
        </p:nvCxnSpPr>
        <p:spPr>
          <a:xfrm>
            <a:off x="4645568" y="1925392"/>
            <a:ext cx="0" cy="371547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sp>
        <p:nvSpPr>
          <p:cNvPr id="23" name="文本框 22"/>
          <p:cNvSpPr txBox="1"/>
          <p:nvPr/>
        </p:nvSpPr>
        <p:spPr>
          <a:xfrm>
            <a:off x="7399622" y="1974146"/>
            <a:ext cx="1015663" cy="3666717"/>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cxnSp>
        <p:nvCxnSpPr>
          <p:cNvPr id="24" name="直接连接符 23"/>
          <p:cNvCxnSpPr/>
          <p:nvPr/>
        </p:nvCxnSpPr>
        <p:spPr>
          <a:xfrm>
            <a:off x="6692486" y="1974147"/>
            <a:ext cx="0" cy="3715474"/>
          </a:xfrm>
          <a:prstGeom prst="line">
            <a:avLst/>
          </a:prstGeom>
          <a:ln>
            <a:solidFill>
              <a:schemeClr val="accent1">
                <a:lumMod val="90000"/>
              </a:schemeClr>
            </a:solidFill>
          </a:ln>
        </p:spPr>
        <p:style>
          <a:lnRef idx="1">
            <a:schemeClr val="accent3"/>
          </a:lnRef>
          <a:fillRef idx="0">
            <a:schemeClr val="accent3"/>
          </a:fillRef>
          <a:effectRef idx="0">
            <a:schemeClr val="accent3"/>
          </a:effectRef>
          <a:fontRef idx="minor">
            <a:schemeClr val="tx1"/>
          </a:fontRef>
        </p:style>
      </p:cxnSp>
      <p:sp>
        <p:nvSpPr>
          <p:cNvPr id="25" name="文本框 24"/>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0" name="图片 29"/>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32" name="图片 31"/>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042262" y="4045527"/>
            <a:ext cx="1913188" cy="281247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250" fill="hold"/>
                                        <p:tgtEl>
                                          <p:spTgt spid="22"/>
                                        </p:tgtEl>
                                        <p:attrNameLst>
                                          <p:attrName>ppt_x</p:attrName>
                                        </p:attrNameLst>
                                      </p:cBhvr>
                                      <p:tavLst>
                                        <p:tav tm="0">
                                          <p:val>
                                            <p:strVal val="#ppt_x"/>
                                          </p:val>
                                        </p:tav>
                                        <p:tav tm="100000">
                                          <p:val>
                                            <p:strVal val="#ppt_x"/>
                                          </p:val>
                                        </p:tav>
                                      </p:tavLst>
                                    </p:anim>
                                    <p:anim calcmode="lin" valueType="num">
                                      <p:cBhvr additive="base">
                                        <p:cTn id="12" dur="1250" fill="hold"/>
                                        <p:tgtEl>
                                          <p:spTgt spid="22"/>
                                        </p:tgtEl>
                                        <p:attrNameLst>
                                          <p:attrName>ppt_y</p:attrName>
                                        </p:attrNameLst>
                                      </p:cBhvr>
                                      <p:tavLst>
                                        <p:tav tm="0">
                                          <p:val>
                                            <p:strVal val="1+#ppt_h/2"/>
                                          </p:val>
                                        </p:tav>
                                        <p:tav tm="100000">
                                          <p:val>
                                            <p:strVal val="#ppt_y"/>
                                          </p:val>
                                        </p:tav>
                                      </p:tavLst>
                                    </p:anim>
                                  </p:childTnLst>
                                </p:cTn>
                              </p:par>
                              <p:par>
                                <p:cTn id="13" presetID="23" presetClass="entr" presetSubtype="528" fill="hold" grpId="0" nodeType="withEffect">
                                  <p:stCondLst>
                                    <p:cond delay="1250"/>
                                  </p:stCondLst>
                                  <p:iterate type="lt">
                                    <p:tmPct val="5000"/>
                                  </p:iterate>
                                  <p:childTnLst>
                                    <p:set>
                                      <p:cBhvr>
                                        <p:cTn id="14" dur="1" fill="hold">
                                          <p:stCondLst>
                                            <p:cond delay="0"/>
                                          </p:stCondLst>
                                        </p:cTn>
                                        <p:tgtEl>
                                          <p:spTgt spid="23"/>
                                        </p:tgtEl>
                                        <p:attrNameLst>
                                          <p:attrName>style.visibility</p:attrName>
                                        </p:attrNameLst>
                                      </p:cBhvr>
                                      <p:to>
                                        <p:strVal val="visible"/>
                                      </p:to>
                                    </p:set>
                                    <p:anim to="" calcmode="lin" valueType="num">
                                      <p:cBhvr>
                                        <p:cTn id="15" dur="1000" fill="hold">
                                          <p:stCondLst>
                                            <p:cond delay="0"/>
                                          </p:stCondLst>
                                        </p:cTn>
                                        <p:tgtEl>
                                          <p:spTgt spid="23"/>
                                        </p:tgtEl>
                                        <p:attrNameLst>
                                          <p:attrName>ppt_x</p:attrName>
                                        </p:attrNameLst>
                                      </p:cBhvr>
                                      <p:tavLst>
                                        <p:tav tm="0" fmla="#ppt_x+(8/9)*(#ppt_x-(#ppt_x-#ppt_w/2))*((1.5-1.5*$)^2-(1.5-1.5*$)^3)">
                                          <p:val>
                                            <p:fltVal val="0"/>
                                          </p:val>
                                        </p:tav>
                                        <p:tav tm="100000">
                                          <p:val>
                                            <p:fltVal val="1"/>
                                          </p:val>
                                        </p:tav>
                                      </p:tavLst>
                                    </p:anim>
                                    <p:anim to="" calcmode="lin" valueType="num">
                                      <p:cBhvr>
                                        <p:cTn id="16" dur="1000" fill="hold">
                                          <p:stCondLst>
                                            <p:cond delay="0"/>
                                          </p:stCondLst>
                                        </p:cTn>
                                        <p:tgtEl>
                                          <p:spTgt spid="23"/>
                                        </p:tgtEl>
                                        <p:attrNameLst>
                                          <p:attrName>ppt_y</p:attrName>
                                        </p:attrNameLst>
                                      </p:cBhvr>
                                      <p:tavLst>
                                        <p:tav tm="0" fmla="#ppt_y+(8/9)*(#ppt_y-(#ppt_y+#ppt_h/2))*((1.5-1.5*$)^2-(1.5-1.5*$)^3)">
                                          <p:val>
                                            <p:fltVal val="0"/>
                                          </p:val>
                                        </p:tav>
                                        <p:tav tm="100000">
                                          <p:val>
                                            <p:fltVal val="1"/>
                                          </p:val>
                                        </p:tav>
                                      </p:tavLst>
                                    </p:anim>
                                    <p:anim to="" calcmode="lin" valueType="num">
                                      <p:cBhvr>
                                        <p:cTn id="17" dur="1000" fill="hold">
                                          <p:stCondLst>
                                            <p:cond delay="0"/>
                                          </p:stCondLst>
                                        </p:cTn>
                                        <p:tgtEl>
                                          <p:spTgt spid="23"/>
                                        </p:tgtEl>
                                        <p:attrNameLst>
                                          <p:attrName>ppt_w</p:attrName>
                                        </p:attrNameLst>
                                      </p:cBhvr>
                                      <p:tavLst>
                                        <p:tav tm="0" fmla="#ppt_w+(8/9)*(#ppt_w-0)*((1.5-1.5*$)^2-(1.5-1.5*$)^3)">
                                          <p:val>
                                            <p:fltVal val="0"/>
                                          </p:val>
                                        </p:tav>
                                        <p:tav tm="100000">
                                          <p:val>
                                            <p:fltVal val="1"/>
                                          </p:val>
                                        </p:tav>
                                      </p:tavLst>
                                    </p:anim>
                                    <p:anim to="" calcmode="lin" valueType="num">
                                      <p:cBhvr>
                                        <p:cTn id="18" dur="1000" fill="hold">
                                          <p:stCondLst>
                                            <p:cond delay="0"/>
                                          </p:stCondLst>
                                        </p:cTn>
                                        <p:tgtEl>
                                          <p:spTgt spid="23"/>
                                        </p:tgtEl>
                                        <p:attrNameLst>
                                          <p:attrName>ppt_h</p:attrName>
                                        </p:attrNameLst>
                                      </p:cBhvr>
                                      <p:tavLst>
                                        <p:tav tm="0" fmla="#ppt_h+(8/9)*(#ppt_h-0)*((1.5-1.5*$)^2-(1.5-1.5*$)^3)">
                                          <p:val>
                                            <p:fltVal val="0"/>
                                          </p:val>
                                        </p:tav>
                                        <p:tav tm="100000">
                                          <p:val>
                                            <p:fltVal val="1"/>
                                          </p:val>
                                        </p:tav>
                                      </p:tavLst>
                                    </p:anim>
                                  </p:childTnLst>
                                </p:cTn>
                              </p:par>
                              <p:par>
                                <p:cTn id="19" presetID="2" presetClass="entr" presetSubtype="4" decel="100000" fill="hold" nodeType="withEffect">
                                  <p:stCondLst>
                                    <p:cond delay="125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250" fill="hold"/>
                                        <p:tgtEl>
                                          <p:spTgt spid="24"/>
                                        </p:tgtEl>
                                        <p:attrNameLst>
                                          <p:attrName>ppt_x</p:attrName>
                                        </p:attrNameLst>
                                      </p:cBhvr>
                                      <p:tavLst>
                                        <p:tav tm="0">
                                          <p:val>
                                            <p:strVal val="#ppt_x"/>
                                          </p:val>
                                        </p:tav>
                                        <p:tav tm="100000">
                                          <p:val>
                                            <p:strVal val="#ppt_x"/>
                                          </p:val>
                                        </p:tav>
                                      </p:tavLst>
                                    </p:anim>
                                    <p:anim calcmode="lin" valueType="num">
                                      <p:cBhvr additive="base">
                                        <p:cTn id="22" dur="1250" fill="hold"/>
                                        <p:tgtEl>
                                          <p:spTgt spid="24"/>
                                        </p:tgtEl>
                                        <p:attrNameLst>
                                          <p:attrName>ppt_y</p:attrName>
                                        </p:attrNameLst>
                                      </p:cBhvr>
                                      <p:tavLst>
                                        <p:tav tm="0">
                                          <p:val>
                                            <p:strVal val="1+#ppt_h/2"/>
                                          </p:val>
                                        </p:tav>
                                        <p:tav tm="100000">
                                          <p:val>
                                            <p:strVal val="#ppt_y"/>
                                          </p:val>
                                        </p:tav>
                                      </p:tavLst>
                                    </p:anim>
                                  </p:childTnLst>
                                </p:cTn>
                              </p:par>
                              <p:par>
                                <p:cTn id="23" presetID="23" presetClass="entr" presetSubtype="528" fill="hold" grpId="0" nodeType="withEffect">
                                  <p:stCondLst>
                                    <p:cond delay="1250"/>
                                  </p:stCondLst>
                                  <p:iterate type="lt">
                                    <p:tmPct val="5000"/>
                                  </p:iterate>
                                  <p:childTnLst>
                                    <p:set>
                                      <p:cBhvr>
                                        <p:cTn id="24" dur="1" fill="hold">
                                          <p:stCondLst>
                                            <p:cond delay="0"/>
                                          </p:stCondLst>
                                        </p:cTn>
                                        <p:tgtEl>
                                          <p:spTgt spid="15"/>
                                        </p:tgtEl>
                                        <p:attrNameLst>
                                          <p:attrName>style.visibility</p:attrName>
                                        </p:attrNameLst>
                                      </p:cBhvr>
                                      <p:to>
                                        <p:strVal val="visible"/>
                                      </p:to>
                                    </p:set>
                                    <p:anim to="" calcmode="lin" valueType="num">
                                      <p:cBhvr>
                                        <p:cTn id="25"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26"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27"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28"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par>
                                <p:cTn id="29" presetID="2" presetClass="entr" presetSubtype="4" decel="100000" fill="hold" nodeType="withEffect">
                                  <p:stCondLst>
                                    <p:cond delay="125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250" fill="hold"/>
                                        <p:tgtEl>
                                          <p:spTgt spid="29"/>
                                        </p:tgtEl>
                                        <p:attrNameLst>
                                          <p:attrName>ppt_x</p:attrName>
                                        </p:attrNameLst>
                                      </p:cBhvr>
                                      <p:tavLst>
                                        <p:tav tm="0">
                                          <p:val>
                                            <p:strVal val="#ppt_x"/>
                                          </p:val>
                                        </p:tav>
                                        <p:tav tm="100000">
                                          <p:val>
                                            <p:strVal val="#ppt_x"/>
                                          </p:val>
                                        </p:tav>
                                      </p:tavLst>
                                    </p:anim>
                                    <p:anim calcmode="lin" valueType="num">
                                      <p:cBhvr additive="base">
                                        <p:cTn id="32" dur="1250" fill="hold"/>
                                        <p:tgtEl>
                                          <p:spTgt spid="29"/>
                                        </p:tgtEl>
                                        <p:attrNameLst>
                                          <p:attrName>ppt_y</p:attrName>
                                        </p:attrNameLst>
                                      </p:cBhvr>
                                      <p:tavLst>
                                        <p:tav tm="0">
                                          <p:val>
                                            <p:strVal val="1+#ppt_h/2"/>
                                          </p:val>
                                        </p:tav>
                                        <p:tav tm="100000">
                                          <p:val>
                                            <p:strVal val="#ppt_y"/>
                                          </p:val>
                                        </p:tav>
                                      </p:tavLst>
                                    </p:anim>
                                  </p:childTnLst>
                                </p:cTn>
                              </p:par>
                              <p:par>
                                <p:cTn id="33" presetID="23" presetClass="entr" presetSubtype="528" fill="hold" grpId="0" nodeType="withEffect">
                                  <p:stCondLst>
                                    <p:cond delay="1250"/>
                                  </p:stCondLst>
                                  <p:iterate type="lt">
                                    <p:tmPct val="5000"/>
                                  </p:iterate>
                                  <p:childTnLst>
                                    <p:set>
                                      <p:cBhvr>
                                        <p:cTn id="34" dur="1" fill="hold">
                                          <p:stCondLst>
                                            <p:cond delay="0"/>
                                          </p:stCondLst>
                                        </p:cTn>
                                        <p:tgtEl>
                                          <p:spTgt spid="16"/>
                                        </p:tgtEl>
                                        <p:attrNameLst>
                                          <p:attrName>style.visibility</p:attrName>
                                        </p:attrNameLst>
                                      </p:cBhvr>
                                      <p:to>
                                        <p:strVal val="visible"/>
                                      </p:to>
                                    </p:set>
                                    <p:anim to="" calcmode="lin" valueType="num">
                                      <p:cBhvr>
                                        <p:cTn id="35" dur="1000" fill="hold">
                                          <p:stCondLst>
                                            <p:cond delay="0"/>
                                          </p:stCondLst>
                                        </p:cTn>
                                        <p:tgtEl>
                                          <p:spTgt spid="16"/>
                                        </p:tgtEl>
                                        <p:attrNameLst>
                                          <p:attrName>ppt_x</p:attrName>
                                        </p:attrNameLst>
                                      </p:cBhvr>
                                      <p:tavLst>
                                        <p:tav tm="0" fmla="#ppt_x+(8/9)*(#ppt_x-(#ppt_x-#ppt_w/2))*((1.5-1.5*$)^2-(1.5-1.5*$)^3)">
                                          <p:val>
                                            <p:fltVal val="0"/>
                                          </p:val>
                                        </p:tav>
                                        <p:tav tm="100000">
                                          <p:val>
                                            <p:fltVal val="1"/>
                                          </p:val>
                                        </p:tav>
                                      </p:tavLst>
                                    </p:anim>
                                    <p:anim to="" calcmode="lin" valueType="num">
                                      <p:cBhvr>
                                        <p:cTn id="36" dur="1000" fill="hold">
                                          <p:stCondLst>
                                            <p:cond delay="0"/>
                                          </p:stCondLst>
                                        </p:cTn>
                                        <p:tgtEl>
                                          <p:spTgt spid="16"/>
                                        </p:tgtEl>
                                        <p:attrNameLst>
                                          <p:attrName>ppt_y</p:attrName>
                                        </p:attrNameLst>
                                      </p:cBhvr>
                                      <p:tavLst>
                                        <p:tav tm="0" fmla="#ppt_y+(8/9)*(#ppt_y-(#ppt_y+#ppt_h/2))*((1.5-1.5*$)^2-(1.5-1.5*$)^3)">
                                          <p:val>
                                            <p:fltVal val="0"/>
                                          </p:val>
                                        </p:tav>
                                        <p:tav tm="100000">
                                          <p:val>
                                            <p:fltVal val="1"/>
                                          </p:val>
                                        </p:tav>
                                      </p:tavLst>
                                    </p:anim>
                                    <p:anim to="" calcmode="lin" valueType="num">
                                      <p:cBhvr>
                                        <p:cTn id="37" dur="1000" fill="hold">
                                          <p:stCondLst>
                                            <p:cond delay="0"/>
                                          </p:stCondLst>
                                        </p:cTn>
                                        <p:tgtEl>
                                          <p:spTgt spid="16"/>
                                        </p:tgtEl>
                                        <p:attrNameLst>
                                          <p:attrName>ppt_w</p:attrName>
                                        </p:attrNameLst>
                                      </p:cBhvr>
                                      <p:tavLst>
                                        <p:tav tm="0" fmla="#ppt_w+(8/9)*(#ppt_w-0)*((1.5-1.5*$)^2-(1.5-1.5*$)^3)">
                                          <p:val>
                                            <p:fltVal val="0"/>
                                          </p:val>
                                        </p:tav>
                                        <p:tav tm="100000">
                                          <p:val>
                                            <p:fltVal val="1"/>
                                          </p:val>
                                        </p:tav>
                                      </p:tavLst>
                                    </p:anim>
                                    <p:anim to="" calcmode="lin" valueType="num">
                                      <p:cBhvr>
                                        <p:cTn id="38" dur="1000" fill="hold">
                                          <p:stCondLst>
                                            <p:cond delay="0"/>
                                          </p:stCondLst>
                                        </p:cTn>
                                        <p:tgtEl>
                                          <p:spTgt spid="16"/>
                                        </p:tgtEl>
                                        <p:attrNameLst>
                                          <p:attrName>ppt_h</p:attrName>
                                        </p:attrNameLst>
                                      </p:cBhvr>
                                      <p:tavLst>
                                        <p:tav tm="0" fmla="#ppt_h+(8/9)*(#ppt_h-0)*((1.5-1.5*$)^2-(1.5-1.5*$)^3)">
                                          <p:val>
                                            <p:fltVal val="0"/>
                                          </p:val>
                                        </p:tav>
                                        <p:tav tm="100000">
                                          <p:val>
                                            <p:fltVal val="1"/>
                                          </p:val>
                                        </p:tav>
                                      </p:tavLst>
                                    </p:anim>
                                  </p:childTnLst>
                                </p:cTn>
                              </p:par>
                              <p:par>
                                <p:cTn id="39" presetID="2" presetClass="entr" presetSubtype="4" decel="100000" fill="hold" nodeType="withEffect">
                                  <p:stCondLst>
                                    <p:cond delay="125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250" fill="hold"/>
                                        <p:tgtEl>
                                          <p:spTgt spid="28"/>
                                        </p:tgtEl>
                                        <p:attrNameLst>
                                          <p:attrName>ppt_x</p:attrName>
                                        </p:attrNameLst>
                                      </p:cBhvr>
                                      <p:tavLst>
                                        <p:tav tm="0">
                                          <p:val>
                                            <p:strVal val="#ppt_x"/>
                                          </p:val>
                                        </p:tav>
                                        <p:tav tm="100000">
                                          <p:val>
                                            <p:strVal val="#ppt_x"/>
                                          </p:val>
                                        </p:tav>
                                      </p:tavLst>
                                    </p:anim>
                                    <p:anim calcmode="lin" valueType="num">
                                      <p:cBhvr additive="base">
                                        <p:cTn id="42" dur="1250" fill="hold"/>
                                        <p:tgtEl>
                                          <p:spTgt spid="28"/>
                                        </p:tgtEl>
                                        <p:attrNameLst>
                                          <p:attrName>ppt_y</p:attrName>
                                        </p:attrNameLst>
                                      </p:cBhvr>
                                      <p:tavLst>
                                        <p:tav tm="0">
                                          <p:val>
                                            <p:strVal val="1+#ppt_h/2"/>
                                          </p:val>
                                        </p:tav>
                                        <p:tav tm="100000">
                                          <p:val>
                                            <p:strVal val="#ppt_y"/>
                                          </p:val>
                                        </p:tav>
                                      </p:tavLst>
                                    </p:anim>
                                  </p:childTnLst>
                                </p:cTn>
                              </p:par>
                              <p:par>
                                <p:cTn id="43" presetID="23" presetClass="entr" presetSubtype="528" fill="hold" grpId="0" nodeType="withEffect">
                                  <p:stCondLst>
                                    <p:cond delay="1250"/>
                                  </p:stCondLst>
                                  <p:iterate type="lt">
                                    <p:tmPct val="5000"/>
                                  </p:iterate>
                                  <p:childTnLst>
                                    <p:set>
                                      <p:cBhvr>
                                        <p:cTn id="44" dur="1" fill="hold">
                                          <p:stCondLst>
                                            <p:cond delay="0"/>
                                          </p:stCondLst>
                                        </p:cTn>
                                        <p:tgtEl>
                                          <p:spTgt spid="13"/>
                                        </p:tgtEl>
                                        <p:attrNameLst>
                                          <p:attrName>style.visibility</p:attrName>
                                        </p:attrNameLst>
                                      </p:cBhvr>
                                      <p:to>
                                        <p:strVal val="visible"/>
                                      </p:to>
                                    </p:set>
                                    <p:anim to="" calcmode="lin" valueType="num">
                                      <p:cBhvr>
                                        <p:cTn id="45"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46"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47"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48"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6"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682755" y="3723349"/>
            <a:ext cx="1656587" cy="1951870"/>
          </a:xfrm>
          <a:prstGeom prst="rect">
            <a:avLst/>
          </a:prstGeom>
          <a:ln w="12700">
            <a:solidFill>
              <a:schemeClr val="accent3">
                <a:lumMod val="50000"/>
              </a:schemeClr>
            </a:solidFill>
          </a:ln>
        </p:spPr>
      </p:pic>
      <p:pic>
        <p:nvPicPr>
          <p:cNvPr id="20" name="图片 19"/>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682755" y="1647857"/>
            <a:ext cx="1656587" cy="1951870"/>
          </a:xfrm>
          <a:prstGeom prst="rect">
            <a:avLst/>
          </a:prstGeom>
          <a:ln w="12700">
            <a:solidFill>
              <a:schemeClr val="accent3">
                <a:lumMod val="50000"/>
              </a:schemeClr>
            </a:solidFill>
          </a:ln>
        </p:spPr>
      </p:pic>
      <p:sp>
        <p:nvSpPr>
          <p:cNvPr id="11" name="矩形 10"/>
          <p:cNvSpPr/>
          <p:nvPr/>
        </p:nvSpPr>
        <p:spPr>
          <a:xfrm>
            <a:off x="3339831" y="1655180"/>
            <a:ext cx="6076708" cy="1064871"/>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18" name="矩形 17"/>
          <p:cNvSpPr/>
          <p:nvPr/>
        </p:nvSpPr>
        <p:spPr>
          <a:xfrm>
            <a:off x="3339831" y="3096228"/>
            <a:ext cx="6076708" cy="1064871"/>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19" name="矩形 18"/>
          <p:cNvSpPr/>
          <p:nvPr/>
        </p:nvSpPr>
        <p:spPr>
          <a:xfrm>
            <a:off x="3339831" y="4537276"/>
            <a:ext cx="6076708" cy="1064871"/>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13" name="文本框 12"/>
          <p:cNvSpPr txBox="1"/>
          <p:nvPr/>
        </p:nvSpPr>
        <p:spPr>
          <a:xfrm>
            <a:off x="4416277" y="4722821"/>
            <a:ext cx="4571999"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15" name="文本框 14"/>
          <p:cNvSpPr txBox="1"/>
          <p:nvPr/>
        </p:nvSpPr>
        <p:spPr>
          <a:xfrm>
            <a:off x="4416277" y="1840725"/>
            <a:ext cx="4571999"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16" name="文本框 15"/>
          <p:cNvSpPr txBox="1"/>
          <p:nvPr/>
        </p:nvSpPr>
        <p:spPr>
          <a:xfrm>
            <a:off x="4416277" y="3281773"/>
            <a:ext cx="4571999" cy="812530"/>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21" name="椭圆 20"/>
          <p:cNvSpPr/>
          <p:nvPr/>
        </p:nvSpPr>
        <p:spPr>
          <a:xfrm>
            <a:off x="3606048" y="1904035"/>
            <a:ext cx="567160" cy="56716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一</a:t>
            </a:r>
          </a:p>
        </p:txBody>
      </p:sp>
      <p:sp>
        <p:nvSpPr>
          <p:cNvPr id="28" name="椭圆 27"/>
          <p:cNvSpPr/>
          <p:nvPr/>
        </p:nvSpPr>
        <p:spPr>
          <a:xfrm>
            <a:off x="3606048" y="3345083"/>
            <a:ext cx="567160" cy="56716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二</a:t>
            </a:r>
          </a:p>
        </p:txBody>
      </p:sp>
      <p:sp>
        <p:nvSpPr>
          <p:cNvPr id="29" name="椭圆 28"/>
          <p:cNvSpPr/>
          <p:nvPr/>
        </p:nvSpPr>
        <p:spPr>
          <a:xfrm>
            <a:off x="3606048" y="4786131"/>
            <a:ext cx="567160" cy="56716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三</a:t>
            </a:r>
          </a:p>
        </p:txBody>
      </p:sp>
      <p:pic>
        <p:nvPicPr>
          <p:cNvPr id="32" name="图片 31"/>
          <p:cNvPicPr>
            <a:picLocks noChangeAspect="1"/>
          </p:cNvPicPr>
          <p:nvPr/>
        </p:nvPicPr>
        <p:blipFill>
          <a:blip r:embed="rId5" cstate="email">
            <a:extLst>
              <a:ext uri="{BEBA8EAE-BF5A-486C-A8C5-ECC9F3942E4B}">
                <a14:imgProps xmlns:a14="http://schemas.microsoft.com/office/drawing/2010/main">
                  <a14:imgLayer>
                    <a14:imgEffect>
                      <a14:colorTemperature colorTemp="5900"/>
                    </a14:imgEffect>
                    <a14:imgEffect>
                      <a14:saturation sat="33000"/>
                    </a14:imgEffect>
                  </a14:imgLayer>
                </a14:imgProps>
              </a:ext>
              <a:ext uri="{28A0092B-C50C-407E-A947-70E740481C1C}">
                <a14:useLocalDpi xmlns:a14="http://schemas.microsoft.com/office/drawing/2010/main"/>
              </a:ext>
            </a:extLst>
          </a:blip>
          <a:stretch>
            <a:fillRect/>
          </a:stretch>
        </p:blipFill>
        <p:spPr>
          <a:xfrm>
            <a:off x="-195413" y="1299606"/>
            <a:ext cx="3866976" cy="5156612"/>
          </a:xfrm>
          <a:prstGeom prst="rect">
            <a:avLst/>
          </a:prstGeom>
        </p:spPr>
      </p:pic>
      <p:sp>
        <p:nvSpPr>
          <p:cNvPr id="33" name="文本框 32"/>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4" name="图片 33"/>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32"/>
                                        </p:tgtEl>
                                        <p:attrNameLst>
                                          <p:attrName>style.visibility</p:attrName>
                                        </p:attrNameLst>
                                      </p:cBhvr>
                                      <p:to>
                                        <p:strVal val="visible"/>
                                      </p:to>
                                    </p:set>
                                    <p:anim to="" calcmode="lin" valueType="num">
                                      <p:cBhvr>
                                        <p:cTn id="7" dur="1000" fill="hold">
                                          <p:stCondLst>
                                            <p:cond delay="0"/>
                                          </p:stCondLst>
                                        </p:cTn>
                                        <p:tgtEl>
                                          <p:spTgt spid="32"/>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32"/>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32"/>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32"/>
                                        </p:tgtEl>
                                        <p:attrNameLst>
                                          <p:attrName>ppt_h</p:attrName>
                                        </p:attrNameLst>
                                      </p:cBhvr>
                                      <p:tavLst>
                                        <p:tav tm="0" fmla="#ppt_h+(8/9)*(#ppt_h-0)*((1.5-1.5*$)^2-(1.5-1.5*$)^3)">
                                          <p:val>
                                            <p:fltVal val="0"/>
                                          </p:val>
                                        </p:tav>
                                        <p:tav tm="100000">
                                          <p:val>
                                            <p:fltVal val="1"/>
                                          </p:val>
                                        </p:tav>
                                      </p:tavLst>
                                    </p:anim>
                                  </p:childTnLst>
                                </p:cTn>
                              </p:par>
                              <p:par>
                                <p:cTn id="11" presetID="2" presetClass="entr" presetSubtype="4" decel="100000" fill="hold" grpId="0" nodeType="withEffect">
                                  <p:stCondLst>
                                    <p:cond delay="125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ppt_x"/>
                                          </p:val>
                                        </p:tav>
                                        <p:tav tm="100000">
                                          <p:val>
                                            <p:strVal val="#ppt_x"/>
                                          </p:val>
                                        </p:tav>
                                      </p:tavLst>
                                    </p:anim>
                                    <p:anim calcmode="lin" valueType="num">
                                      <p:cBhvr additive="base">
                                        <p:cTn id="14" dur="125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decel="100000" fill="hold" grpId="0" nodeType="withEffect">
                                  <p:stCondLst>
                                    <p:cond delay="1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250" fill="hold"/>
                                        <p:tgtEl>
                                          <p:spTgt spid="18"/>
                                        </p:tgtEl>
                                        <p:attrNameLst>
                                          <p:attrName>ppt_x</p:attrName>
                                        </p:attrNameLst>
                                      </p:cBhvr>
                                      <p:tavLst>
                                        <p:tav tm="0">
                                          <p:val>
                                            <p:strVal val="#ppt_x"/>
                                          </p:val>
                                        </p:tav>
                                        <p:tav tm="100000">
                                          <p:val>
                                            <p:strVal val="#ppt_x"/>
                                          </p:val>
                                        </p:tav>
                                      </p:tavLst>
                                    </p:anim>
                                    <p:anim calcmode="lin" valueType="num">
                                      <p:cBhvr additive="base">
                                        <p:cTn id="18" dur="125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25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250" fill="hold"/>
                                        <p:tgtEl>
                                          <p:spTgt spid="19"/>
                                        </p:tgtEl>
                                        <p:attrNameLst>
                                          <p:attrName>ppt_x</p:attrName>
                                        </p:attrNameLst>
                                      </p:cBhvr>
                                      <p:tavLst>
                                        <p:tav tm="0">
                                          <p:val>
                                            <p:strVal val="#ppt_x"/>
                                          </p:val>
                                        </p:tav>
                                        <p:tav tm="100000">
                                          <p:val>
                                            <p:strVal val="#ppt_x"/>
                                          </p:val>
                                        </p:tav>
                                      </p:tavLst>
                                    </p:anim>
                                    <p:anim calcmode="lin" valueType="num">
                                      <p:cBhvr additive="base">
                                        <p:cTn id="22" dur="125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 presetClass="entr" presetSubtype="6" decel="10000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2000" fill="hold"/>
                                        <p:tgtEl>
                                          <p:spTgt spid="20"/>
                                        </p:tgtEl>
                                        <p:attrNameLst>
                                          <p:attrName>ppt_x</p:attrName>
                                        </p:attrNameLst>
                                      </p:cBhvr>
                                      <p:tavLst>
                                        <p:tav tm="0">
                                          <p:val>
                                            <p:strVal val="1+#ppt_w/2"/>
                                          </p:val>
                                        </p:tav>
                                        <p:tav tm="100000">
                                          <p:val>
                                            <p:strVal val="#ppt_x"/>
                                          </p:val>
                                        </p:tav>
                                      </p:tavLst>
                                    </p:anim>
                                    <p:anim calcmode="lin" valueType="num">
                                      <p:cBhvr additive="base">
                                        <p:cTn id="54" dur="20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6" decel="10000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000" fill="hold"/>
                                        <p:tgtEl>
                                          <p:spTgt spid="24"/>
                                        </p:tgtEl>
                                        <p:attrNameLst>
                                          <p:attrName>ppt_x</p:attrName>
                                        </p:attrNameLst>
                                      </p:cBhvr>
                                      <p:tavLst>
                                        <p:tav tm="0">
                                          <p:val>
                                            <p:strVal val="1+#ppt_w/2"/>
                                          </p:val>
                                        </p:tav>
                                        <p:tav tm="100000">
                                          <p:val>
                                            <p:strVal val="#ppt_x"/>
                                          </p:val>
                                        </p:tav>
                                      </p:tavLst>
                                    </p:anim>
                                    <p:anim calcmode="lin" valueType="num">
                                      <p:cBhvr additive="base">
                                        <p:cTn id="5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P spid="13" grpId="0"/>
      <p:bldP spid="15" grpId="0"/>
      <p:bldP spid="16" grpId="0"/>
      <p:bldP spid="21"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5146" y="1570542"/>
            <a:ext cx="2108188" cy="2718066"/>
            <a:chOff x="2458402" y="2148146"/>
            <a:chExt cx="2108188" cy="2718066"/>
          </a:xfrm>
        </p:grpSpPr>
        <p:sp>
          <p:nvSpPr>
            <p:cNvPr id="3" name="í$ḻîḋê"/>
            <p:cNvSpPr/>
            <p:nvPr/>
          </p:nvSpPr>
          <p:spPr bwMode="auto">
            <a:xfrm>
              <a:off x="2458402" y="2148146"/>
              <a:ext cx="2108188" cy="2718066"/>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accent1">
                <a:lumMod val="50000"/>
              </a:schemeClr>
            </a:solidFill>
            <a:ln>
              <a:solidFill>
                <a:srgbClr val="8D7545"/>
              </a:solidFill>
            </a:ln>
          </p:spPr>
          <p:txBody>
            <a:bodyPr vert="horz" wrap="square" lIns="91440" tIns="45720" rIns="91440" bIns="45720" numCol="1" anchor="t" anchorCtr="0" compatLnSpc="1">
              <a:normAutofit/>
            </a:bodyPr>
            <a:lstStyle/>
            <a:p>
              <a:endParaRPr lang="en-ID">
                <a:latin typeface="Arial"/>
                <a:ea typeface="华文新魏"/>
                <a:sym typeface="Arial"/>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4906" y="2800021"/>
              <a:ext cx="1655179" cy="1655179"/>
            </a:xfrm>
            <a:custGeom>
              <a:avLst/>
              <a:gdLst>
                <a:gd name="connsiteX0" fmla="*/ 988195 w 1976389"/>
                <a:gd name="connsiteY0" fmla="*/ 0 h 2469705"/>
                <a:gd name="connsiteX1" fmla="*/ 1746140 w 1976389"/>
                <a:gd name="connsiteY1" fmla="*/ 342062 h 2469705"/>
                <a:gd name="connsiteX2" fmla="*/ 1846936 w 1976389"/>
                <a:gd name="connsiteY2" fmla="*/ 386844 h 2469705"/>
                <a:gd name="connsiteX3" fmla="*/ 1976389 w 1976389"/>
                <a:gd name="connsiteY3" fmla="*/ 512616 h 2469705"/>
                <a:gd name="connsiteX4" fmla="*/ 1976389 w 1976389"/>
                <a:gd name="connsiteY4" fmla="*/ 953771 h 2469705"/>
                <a:gd name="connsiteX5" fmla="*/ 1976389 w 1976389"/>
                <a:gd name="connsiteY5" fmla="*/ 1233900 h 2469705"/>
                <a:gd name="connsiteX6" fmla="*/ 1976389 w 1976389"/>
                <a:gd name="connsiteY6" fmla="*/ 1236758 h 2469705"/>
                <a:gd name="connsiteX7" fmla="*/ 1976389 w 1976389"/>
                <a:gd name="connsiteY7" fmla="*/ 1516887 h 2469705"/>
                <a:gd name="connsiteX8" fmla="*/ 1976389 w 1976389"/>
                <a:gd name="connsiteY8" fmla="*/ 1957089 h 2469705"/>
                <a:gd name="connsiteX9" fmla="*/ 1846936 w 1976389"/>
                <a:gd name="connsiteY9" fmla="*/ 2082861 h 2469705"/>
                <a:gd name="connsiteX10" fmla="*/ 1746140 w 1976389"/>
                <a:gd name="connsiteY10" fmla="*/ 2128596 h 2469705"/>
                <a:gd name="connsiteX11" fmla="*/ 988195 w 1976389"/>
                <a:gd name="connsiteY11" fmla="*/ 2469705 h 2469705"/>
                <a:gd name="connsiteX12" fmla="*/ 230250 w 1976389"/>
                <a:gd name="connsiteY12" fmla="*/ 2128596 h 2469705"/>
                <a:gd name="connsiteX13" fmla="*/ 130442 w 1976389"/>
                <a:gd name="connsiteY13" fmla="*/ 2082861 h 2469705"/>
                <a:gd name="connsiteX14" fmla="*/ 0 w 1976389"/>
                <a:gd name="connsiteY14" fmla="*/ 1957089 h 2469705"/>
                <a:gd name="connsiteX15" fmla="*/ 0 w 1976389"/>
                <a:gd name="connsiteY15" fmla="*/ 1516887 h 2469705"/>
                <a:gd name="connsiteX16" fmla="*/ 0 w 1976389"/>
                <a:gd name="connsiteY16" fmla="*/ 1236758 h 2469705"/>
                <a:gd name="connsiteX17" fmla="*/ 0 w 1976389"/>
                <a:gd name="connsiteY17" fmla="*/ 1233900 h 2469705"/>
                <a:gd name="connsiteX18" fmla="*/ 0 w 1976389"/>
                <a:gd name="connsiteY18" fmla="*/ 953771 h 2469705"/>
                <a:gd name="connsiteX19" fmla="*/ 0 w 1976389"/>
                <a:gd name="connsiteY19" fmla="*/ 512616 h 2469705"/>
                <a:gd name="connsiteX20" fmla="*/ 130442 w 1976389"/>
                <a:gd name="connsiteY20" fmla="*/ 386844 h 2469705"/>
                <a:gd name="connsiteX21" fmla="*/ 230250 w 1976389"/>
                <a:gd name="connsiteY21" fmla="*/ 342062 h 2469705"/>
                <a:gd name="connsiteX22" fmla="*/ 988195 w 1976389"/>
                <a:gd name="connsiteY22" fmla="*/ 0 h 246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6389" h="2469705">
                  <a:moveTo>
                    <a:pt x="988195" y="0"/>
                  </a:moveTo>
                  <a:cubicBezTo>
                    <a:pt x="1292559" y="0"/>
                    <a:pt x="1565300" y="133395"/>
                    <a:pt x="1746140" y="342062"/>
                  </a:cubicBezTo>
                  <a:cubicBezTo>
                    <a:pt x="1770845" y="370646"/>
                    <a:pt x="1807408" y="386844"/>
                    <a:pt x="1846936" y="386844"/>
                  </a:cubicBezTo>
                  <a:cubicBezTo>
                    <a:pt x="1918086" y="386844"/>
                    <a:pt x="1976389" y="443061"/>
                    <a:pt x="1976389" y="512616"/>
                  </a:cubicBezTo>
                  <a:cubicBezTo>
                    <a:pt x="1976389" y="512616"/>
                    <a:pt x="1976389" y="512616"/>
                    <a:pt x="1976389" y="953771"/>
                  </a:cubicBezTo>
                  <a:cubicBezTo>
                    <a:pt x="1976389" y="953771"/>
                    <a:pt x="1976389" y="953771"/>
                    <a:pt x="1976389" y="1233900"/>
                  </a:cubicBezTo>
                  <a:cubicBezTo>
                    <a:pt x="1976389" y="1233900"/>
                    <a:pt x="1976389" y="1233900"/>
                    <a:pt x="1976389" y="1236758"/>
                  </a:cubicBezTo>
                  <a:cubicBezTo>
                    <a:pt x="1976389" y="1236758"/>
                    <a:pt x="1976389" y="1236758"/>
                    <a:pt x="1976389" y="1516887"/>
                  </a:cubicBezTo>
                  <a:cubicBezTo>
                    <a:pt x="1976389" y="1516887"/>
                    <a:pt x="1976389" y="1516887"/>
                    <a:pt x="1976389" y="1957089"/>
                  </a:cubicBezTo>
                  <a:cubicBezTo>
                    <a:pt x="1976389" y="2026645"/>
                    <a:pt x="1918086" y="2082861"/>
                    <a:pt x="1846936" y="2082861"/>
                  </a:cubicBezTo>
                  <a:cubicBezTo>
                    <a:pt x="1807408" y="2082861"/>
                    <a:pt x="1770845" y="2100012"/>
                    <a:pt x="1746140" y="2128596"/>
                  </a:cubicBezTo>
                  <a:cubicBezTo>
                    <a:pt x="1565300" y="2337263"/>
                    <a:pt x="1292559" y="2469705"/>
                    <a:pt x="988195" y="2469705"/>
                  </a:cubicBezTo>
                  <a:cubicBezTo>
                    <a:pt x="683831" y="2469705"/>
                    <a:pt x="412077" y="2337263"/>
                    <a:pt x="230250" y="2128596"/>
                  </a:cubicBezTo>
                  <a:cubicBezTo>
                    <a:pt x="205545" y="2100012"/>
                    <a:pt x="168982" y="2082861"/>
                    <a:pt x="130442" y="2082861"/>
                  </a:cubicBezTo>
                  <a:cubicBezTo>
                    <a:pt x="58304" y="2082861"/>
                    <a:pt x="0" y="2026645"/>
                    <a:pt x="0" y="1957089"/>
                  </a:cubicBezTo>
                  <a:cubicBezTo>
                    <a:pt x="0" y="1957089"/>
                    <a:pt x="0" y="1957089"/>
                    <a:pt x="0" y="1516887"/>
                  </a:cubicBezTo>
                  <a:cubicBezTo>
                    <a:pt x="0" y="1516887"/>
                    <a:pt x="0" y="1516887"/>
                    <a:pt x="0" y="1236758"/>
                  </a:cubicBezTo>
                  <a:cubicBezTo>
                    <a:pt x="0" y="1236758"/>
                    <a:pt x="0" y="1236758"/>
                    <a:pt x="0" y="1233900"/>
                  </a:cubicBezTo>
                  <a:cubicBezTo>
                    <a:pt x="0" y="1233900"/>
                    <a:pt x="0" y="1233900"/>
                    <a:pt x="0" y="953771"/>
                  </a:cubicBezTo>
                  <a:cubicBezTo>
                    <a:pt x="0" y="953771"/>
                    <a:pt x="0" y="953771"/>
                    <a:pt x="0" y="512616"/>
                  </a:cubicBezTo>
                  <a:cubicBezTo>
                    <a:pt x="0" y="443061"/>
                    <a:pt x="58304" y="386844"/>
                    <a:pt x="130442" y="386844"/>
                  </a:cubicBezTo>
                  <a:cubicBezTo>
                    <a:pt x="168982" y="386844"/>
                    <a:pt x="205545" y="370646"/>
                    <a:pt x="230250" y="342062"/>
                  </a:cubicBezTo>
                  <a:cubicBezTo>
                    <a:pt x="412077" y="133395"/>
                    <a:pt x="683831" y="0"/>
                    <a:pt x="988195" y="0"/>
                  </a:cubicBezTo>
                  <a:close/>
                </a:path>
              </a:pathLst>
            </a:custGeom>
            <a:ln w="38100">
              <a:solidFill>
                <a:schemeClr val="accent1">
                  <a:lumMod val="50000"/>
                </a:schemeClr>
              </a:solidFill>
            </a:ln>
          </p:spPr>
        </p:pic>
      </p:grpSp>
      <p:grpSp>
        <p:nvGrpSpPr>
          <p:cNvPr id="5" name="组合 4"/>
          <p:cNvGrpSpPr/>
          <p:nvPr/>
        </p:nvGrpSpPr>
        <p:grpSpPr>
          <a:xfrm>
            <a:off x="7910620" y="1575753"/>
            <a:ext cx="2108188" cy="2718066"/>
            <a:chOff x="8563876" y="2153357"/>
            <a:chExt cx="2108188" cy="2718066"/>
          </a:xfrm>
        </p:grpSpPr>
        <p:sp>
          <p:nvSpPr>
            <p:cNvPr id="6" name="íšḷîde"/>
            <p:cNvSpPr/>
            <p:nvPr/>
          </p:nvSpPr>
          <p:spPr bwMode="auto">
            <a:xfrm>
              <a:off x="8563876" y="2153357"/>
              <a:ext cx="2108188" cy="2718066"/>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solidFill>
              <a:schemeClr val="accent1">
                <a:lumMod val="50000"/>
              </a:schemeClr>
            </a:solidFill>
            <a:ln>
              <a:solidFill>
                <a:srgbClr val="8D7545"/>
              </a:solidFill>
            </a:ln>
          </p:spPr>
          <p:txBody>
            <a:bodyPr vert="horz" wrap="square" lIns="91440" tIns="45720" rIns="91440" bIns="45720" numCol="1" anchor="t" anchorCtr="0" compatLnSpc="1">
              <a:normAutofit/>
            </a:bodyPr>
            <a:lstStyle/>
            <a:p>
              <a:endParaRPr lang="en-ID">
                <a:latin typeface="Arial"/>
                <a:ea typeface="华文新魏"/>
                <a:sym typeface="Arial"/>
              </a:endParaRP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0952" y="2786891"/>
              <a:ext cx="1655179" cy="1655179"/>
            </a:xfrm>
            <a:prstGeom prst="rect">
              <a:avLst/>
            </a:prstGeom>
          </p:spPr>
        </p:pic>
      </p:grpSp>
      <p:sp>
        <p:nvSpPr>
          <p:cNvPr id="24" name="文本框 23"/>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25" name="图片 24"/>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grpSp>
        <p:nvGrpSpPr>
          <p:cNvPr id="35" name="组合 34"/>
          <p:cNvGrpSpPr/>
          <p:nvPr/>
        </p:nvGrpSpPr>
        <p:grpSpPr>
          <a:xfrm>
            <a:off x="4799677" y="1417319"/>
            <a:ext cx="2227031" cy="2871289"/>
            <a:chOff x="4799677" y="1584959"/>
            <a:chExt cx="2227031" cy="2871289"/>
          </a:xfrm>
        </p:grpSpPr>
        <p:sp>
          <p:nvSpPr>
            <p:cNvPr id="9" name="išľîḍê"/>
            <p:cNvSpPr/>
            <p:nvPr/>
          </p:nvSpPr>
          <p:spPr bwMode="auto">
            <a:xfrm>
              <a:off x="4799677" y="1584959"/>
              <a:ext cx="2227031" cy="2871289"/>
            </a:xfrm>
            <a:custGeom>
              <a:avLst/>
              <a:gdLst>
                <a:gd name="T0" fmla="*/ 1869 w 2000"/>
                <a:gd name="T1" fmla="*/ 406 h 2592"/>
                <a:gd name="T2" fmla="*/ 1767 w 2000"/>
                <a:gd name="T3" fmla="*/ 359 h 2592"/>
                <a:gd name="T4" fmla="*/ 1000 w 2000"/>
                <a:gd name="T5" fmla="*/ 0 h 2592"/>
                <a:gd name="T6" fmla="*/ 1000 w 2000"/>
                <a:gd name="T7" fmla="*/ 0 h 2592"/>
                <a:gd name="T8" fmla="*/ 233 w 2000"/>
                <a:gd name="T9" fmla="*/ 359 h 2592"/>
                <a:gd name="T10" fmla="*/ 132 w 2000"/>
                <a:gd name="T11" fmla="*/ 406 h 2592"/>
                <a:gd name="T12" fmla="*/ 132 w 2000"/>
                <a:gd name="T13" fmla="*/ 406 h 2592"/>
                <a:gd name="T14" fmla="*/ 0 w 2000"/>
                <a:gd name="T15" fmla="*/ 538 h 2592"/>
                <a:gd name="T16" fmla="*/ 0 w 2000"/>
                <a:gd name="T17" fmla="*/ 1001 h 2592"/>
                <a:gd name="T18" fmla="*/ 0 w 2000"/>
                <a:gd name="T19" fmla="*/ 1295 h 2592"/>
                <a:gd name="T20" fmla="*/ 0 w 2000"/>
                <a:gd name="T21" fmla="*/ 1298 h 2592"/>
                <a:gd name="T22" fmla="*/ 0 w 2000"/>
                <a:gd name="T23" fmla="*/ 1592 h 2592"/>
                <a:gd name="T24" fmla="*/ 0 w 2000"/>
                <a:gd name="T25" fmla="*/ 2054 h 2592"/>
                <a:gd name="T26" fmla="*/ 132 w 2000"/>
                <a:gd name="T27" fmla="*/ 2186 h 2592"/>
                <a:gd name="T28" fmla="*/ 132 w 2000"/>
                <a:gd name="T29" fmla="*/ 2186 h 2592"/>
                <a:gd name="T30" fmla="*/ 233 w 2000"/>
                <a:gd name="T31" fmla="*/ 2234 h 2592"/>
                <a:gd name="T32" fmla="*/ 1000 w 2000"/>
                <a:gd name="T33" fmla="*/ 2592 h 2592"/>
                <a:gd name="T34" fmla="*/ 1000 w 2000"/>
                <a:gd name="T35" fmla="*/ 2592 h 2592"/>
                <a:gd name="T36" fmla="*/ 1767 w 2000"/>
                <a:gd name="T37" fmla="*/ 2234 h 2592"/>
                <a:gd name="T38" fmla="*/ 1869 w 2000"/>
                <a:gd name="T39" fmla="*/ 2186 h 2592"/>
                <a:gd name="T40" fmla="*/ 1869 w 2000"/>
                <a:gd name="T41" fmla="*/ 2186 h 2592"/>
                <a:gd name="T42" fmla="*/ 2000 w 2000"/>
                <a:gd name="T43" fmla="*/ 2054 h 2592"/>
                <a:gd name="T44" fmla="*/ 2000 w 2000"/>
                <a:gd name="T45" fmla="*/ 1592 h 2592"/>
                <a:gd name="T46" fmla="*/ 2000 w 2000"/>
                <a:gd name="T47" fmla="*/ 1298 h 2592"/>
                <a:gd name="T48" fmla="*/ 2000 w 2000"/>
                <a:gd name="T49" fmla="*/ 1295 h 2592"/>
                <a:gd name="T50" fmla="*/ 2000 w 2000"/>
                <a:gd name="T51" fmla="*/ 1001 h 2592"/>
                <a:gd name="T52" fmla="*/ 2000 w 2000"/>
                <a:gd name="T53" fmla="*/ 538 h 2592"/>
                <a:gd name="T54" fmla="*/ 1869 w 2000"/>
                <a:gd name="T55" fmla="*/ 406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0" h="2592">
                  <a:moveTo>
                    <a:pt x="1869" y="406"/>
                  </a:moveTo>
                  <a:cubicBezTo>
                    <a:pt x="1829" y="406"/>
                    <a:pt x="1792" y="389"/>
                    <a:pt x="1767" y="359"/>
                  </a:cubicBezTo>
                  <a:cubicBezTo>
                    <a:pt x="1584" y="140"/>
                    <a:pt x="1308" y="0"/>
                    <a:pt x="1000" y="0"/>
                  </a:cubicBezTo>
                  <a:cubicBezTo>
                    <a:pt x="1000" y="0"/>
                    <a:pt x="1000" y="0"/>
                    <a:pt x="1000" y="0"/>
                  </a:cubicBezTo>
                  <a:cubicBezTo>
                    <a:pt x="692" y="0"/>
                    <a:pt x="417" y="140"/>
                    <a:pt x="233" y="359"/>
                  </a:cubicBezTo>
                  <a:cubicBezTo>
                    <a:pt x="208" y="389"/>
                    <a:pt x="171" y="406"/>
                    <a:pt x="132" y="406"/>
                  </a:cubicBezTo>
                  <a:cubicBezTo>
                    <a:pt x="132" y="406"/>
                    <a:pt x="132" y="406"/>
                    <a:pt x="132" y="406"/>
                  </a:cubicBezTo>
                  <a:cubicBezTo>
                    <a:pt x="59" y="406"/>
                    <a:pt x="0" y="465"/>
                    <a:pt x="0" y="538"/>
                  </a:cubicBezTo>
                  <a:cubicBezTo>
                    <a:pt x="0" y="1001"/>
                    <a:pt x="0" y="1001"/>
                    <a:pt x="0" y="1001"/>
                  </a:cubicBezTo>
                  <a:cubicBezTo>
                    <a:pt x="0" y="1295"/>
                    <a:pt x="0" y="1295"/>
                    <a:pt x="0" y="1295"/>
                  </a:cubicBezTo>
                  <a:cubicBezTo>
                    <a:pt x="0" y="1298"/>
                    <a:pt x="0" y="1298"/>
                    <a:pt x="0" y="1298"/>
                  </a:cubicBezTo>
                  <a:cubicBezTo>
                    <a:pt x="0" y="1592"/>
                    <a:pt x="0" y="1592"/>
                    <a:pt x="0" y="1592"/>
                  </a:cubicBezTo>
                  <a:cubicBezTo>
                    <a:pt x="0" y="2054"/>
                    <a:pt x="0" y="2054"/>
                    <a:pt x="0" y="2054"/>
                  </a:cubicBezTo>
                  <a:cubicBezTo>
                    <a:pt x="0" y="2127"/>
                    <a:pt x="59" y="2186"/>
                    <a:pt x="132" y="2186"/>
                  </a:cubicBezTo>
                  <a:cubicBezTo>
                    <a:pt x="132" y="2186"/>
                    <a:pt x="132" y="2186"/>
                    <a:pt x="132" y="2186"/>
                  </a:cubicBezTo>
                  <a:cubicBezTo>
                    <a:pt x="171" y="2186"/>
                    <a:pt x="208" y="2204"/>
                    <a:pt x="233" y="2234"/>
                  </a:cubicBezTo>
                  <a:cubicBezTo>
                    <a:pt x="417" y="2453"/>
                    <a:pt x="692" y="2592"/>
                    <a:pt x="1000" y="2592"/>
                  </a:cubicBezTo>
                  <a:cubicBezTo>
                    <a:pt x="1000" y="2592"/>
                    <a:pt x="1000" y="2592"/>
                    <a:pt x="1000" y="2592"/>
                  </a:cubicBezTo>
                  <a:cubicBezTo>
                    <a:pt x="1308" y="2592"/>
                    <a:pt x="1584" y="2453"/>
                    <a:pt x="1767" y="2234"/>
                  </a:cubicBezTo>
                  <a:cubicBezTo>
                    <a:pt x="1792" y="2204"/>
                    <a:pt x="1829" y="2186"/>
                    <a:pt x="1869" y="2186"/>
                  </a:cubicBezTo>
                  <a:cubicBezTo>
                    <a:pt x="1869" y="2186"/>
                    <a:pt x="1869" y="2186"/>
                    <a:pt x="1869" y="2186"/>
                  </a:cubicBezTo>
                  <a:cubicBezTo>
                    <a:pt x="1941" y="2186"/>
                    <a:pt x="2000" y="2127"/>
                    <a:pt x="2000" y="2054"/>
                  </a:cubicBezTo>
                  <a:cubicBezTo>
                    <a:pt x="2000" y="1592"/>
                    <a:pt x="2000" y="1592"/>
                    <a:pt x="2000" y="1592"/>
                  </a:cubicBezTo>
                  <a:cubicBezTo>
                    <a:pt x="2000" y="1298"/>
                    <a:pt x="2000" y="1298"/>
                    <a:pt x="2000" y="1298"/>
                  </a:cubicBezTo>
                  <a:cubicBezTo>
                    <a:pt x="2000" y="1295"/>
                    <a:pt x="2000" y="1295"/>
                    <a:pt x="2000" y="1295"/>
                  </a:cubicBezTo>
                  <a:cubicBezTo>
                    <a:pt x="2000" y="1001"/>
                    <a:pt x="2000" y="1001"/>
                    <a:pt x="2000" y="1001"/>
                  </a:cubicBezTo>
                  <a:cubicBezTo>
                    <a:pt x="2000" y="538"/>
                    <a:pt x="2000" y="538"/>
                    <a:pt x="2000" y="538"/>
                  </a:cubicBezTo>
                  <a:cubicBezTo>
                    <a:pt x="2000" y="465"/>
                    <a:pt x="1941" y="406"/>
                    <a:pt x="1869" y="406"/>
                  </a:cubicBezTo>
                  <a:close/>
                </a:path>
              </a:pathLst>
            </a:custGeom>
            <a:noFill/>
            <a:ln w="12700">
              <a:solidFill>
                <a:schemeClr val="accent1">
                  <a:lumMod val="50000"/>
                </a:schemeClr>
              </a:solidFill>
            </a:ln>
          </p:spPr>
          <p:txBody>
            <a:bodyPr vert="horz" wrap="square" lIns="91440" tIns="45720" rIns="91440" bIns="45720" numCol="1" anchor="t" anchorCtr="0" compatLnSpc="1">
              <a:normAutofit/>
            </a:bodyPr>
            <a:lstStyle/>
            <a:p>
              <a:endParaRPr lang="en-ID">
                <a:latin typeface="Arial"/>
                <a:ea typeface="华文新魏"/>
                <a:sym typeface="Arial"/>
              </a:endParaRPr>
            </a:p>
          </p:txBody>
        </p:sp>
        <p:pic>
          <p:nvPicPr>
            <p:cNvPr id="28" name="图片 2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924998" y="1785751"/>
              <a:ext cx="1976389" cy="2469705"/>
            </a:xfrm>
            <a:custGeom>
              <a:avLst/>
              <a:gdLst>
                <a:gd name="connsiteX0" fmla="*/ 988195 w 1976389"/>
                <a:gd name="connsiteY0" fmla="*/ 0 h 2469705"/>
                <a:gd name="connsiteX1" fmla="*/ 1746140 w 1976389"/>
                <a:gd name="connsiteY1" fmla="*/ 342062 h 2469705"/>
                <a:gd name="connsiteX2" fmla="*/ 1846936 w 1976389"/>
                <a:gd name="connsiteY2" fmla="*/ 386844 h 2469705"/>
                <a:gd name="connsiteX3" fmla="*/ 1976389 w 1976389"/>
                <a:gd name="connsiteY3" fmla="*/ 512616 h 2469705"/>
                <a:gd name="connsiteX4" fmla="*/ 1976389 w 1976389"/>
                <a:gd name="connsiteY4" fmla="*/ 953771 h 2469705"/>
                <a:gd name="connsiteX5" fmla="*/ 1976389 w 1976389"/>
                <a:gd name="connsiteY5" fmla="*/ 1233900 h 2469705"/>
                <a:gd name="connsiteX6" fmla="*/ 1976389 w 1976389"/>
                <a:gd name="connsiteY6" fmla="*/ 1236758 h 2469705"/>
                <a:gd name="connsiteX7" fmla="*/ 1976389 w 1976389"/>
                <a:gd name="connsiteY7" fmla="*/ 1516887 h 2469705"/>
                <a:gd name="connsiteX8" fmla="*/ 1976389 w 1976389"/>
                <a:gd name="connsiteY8" fmla="*/ 1957089 h 2469705"/>
                <a:gd name="connsiteX9" fmla="*/ 1846936 w 1976389"/>
                <a:gd name="connsiteY9" fmla="*/ 2082861 h 2469705"/>
                <a:gd name="connsiteX10" fmla="*/ 1746140 w 1976389"/>
                <a:gd name="connsiteY10" fmla="*/ 2128596 h 2469705"/>
                <a:gd name="connsiteX11" fmla="*/ 988195 w 1976389"/>
                <a:gd name="connsiteY11" fmla="*/ 2469705 h 2469705"/>
                <a:gd name="connsiteX12" fmla="*/ 230250 w 1976389"/>
                <a:gd name="connsiteY12" fmla="*/ 2128596 h 2469705"/>
                <a:gd name="connsiteX13" fmla="*/ 130442 w 1976389"/>
                <a:gd name="connsiteY13" fmla="*/ 2082861 h 2469705"/>
                <a:gd name="connsiteX14" fmla="*/ 0 w 1976389"/>
                <a:gd name="connsiteY14" fmla="*/ 1957089 h 2469705"/>
                <a:gd name="connsiteX15" fmla="*/ 0 w 1976389"/>
                <a:gd name="connsiteY15" fmla="*/ 1516887 h 2469705"/>
                <a:gd name="connsiteX16" fmla="*/ 0 w 1976389"/>
                <a:gd name="connsiteY16" fmla="*/ 1236758 h 2469705"/>
                <a:gd name="connsiteX17" fmla="*/ 0 w 1976389"/>
                <a:gd name="connsiteY17" fmla="*/ 1233900 h 2469705"/>
                <a:gd name="connsiteX18" fmla="*/ 0 w 1976389"/>
                <a:gd name="connsiteY18" fmla="*/ 953771 h 2469705"/>
                <a:gd name="connsiteX19" fmla="*/ 0 w 1976389"/>
                <a:gd name="connsiteY19" fmla="*/ 512616 h 2469705"/>
                <a:gd name="connsiteX20" fmla="*/ 130442 w 1976389"/>
                <a:gd name="connsiteY20" fmla="*/ 386844 h 2469705"/>
                <a:gd name="connsiteX21" fmla="*/ 230250 w 1976389"/>
                <a:gd name="connsiteY21" fmla="*/ 342062 h 2469705"/>
                <a:gd name="connsiteX22" fmla="*/ 988195 w 1976389"/>
                <a:gd name="connsiteY22" fmla="*/ 0 h 246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6389" h="2469705">
                  <a:moveTo>
                    <a:pt x="988195" y="0"/>
                  </a:moveTo>
                  <a:cubicBezTo>
                    <a:pt x="1292559" y="0"/>
                    <a:pt x="1565300" y="133395"/>
                    <a:pt x="1746140" y="342062"/>
                  </a:cubicBezTo>
                  <a:cubicBezTo>
                    <a:pt x="1770845" y="370646"/>
                    <a:pt x="1807408" y="386844"/>
                    <a:pt x="1846936" y="386844"/>
                  </a:cubicBezTo>
                  <a:cubicBezTo>
                    <a:pt x="1918086" y="386844"/>
                    <a:pt x="1976389" y="443061"/>
                    <a:pt x="1976389" y="512616"/>
                  </a:cubicBezTo>
                  <a:cubicBezTo>
                    <a:pt x="1976389" y="512616"/>
                    <a:pt x="1976389" y="512616"/>
                    <a:pt x="1976389" y="953771"/>
                  </a:cubicBezTo>
                  <a:cubicBezTo>
                    <a:pt x="1976389" y="953771"/>
                    <a:pt x="1976389" y="953771"/>
                    <a:pt x="1976389" y="1233900"/>
                  </a:cubicBezTo>
                  <a:cubicBezTo>
                    <a:pt x="1976389" y="1233900"/>
                    <a:pt x="1976389" y="1233900"/>
                    <a:pt x="1976389" y="1236758"/>
                  </a:cubicBezTo>
                  <a:cubicBezTo>
                    <a:pt x="1976389" y="1236758"/>
                    <a:pt x="1976389" y="1236758"/>
                    <a:pt x="1976389" y="1516887"/>
                  </a:cubicBezTo>
                  <a:cubicBezTo>
                    <a:pt x="1976389" y="1516887"/>
                    <a:pt x="1976389" y="1516887"/>
                    <a:pt x="1976389" y="1957089"/>
                  </a:cubicBezTo>
                  <a:cubicBezTo>
                    <a:pt x="1976389" y="2026645"/>
                    <a:pt x="1918086" y="2082861"/>
                    <a:pt x="1846936" y="2082861"/>
                  </a:cubicBezTo>
                  <a:cubicBezTo>
                    <a:pt x="1807408" y="2082861"/>
                    <a:pt x="1770845" y="2100012"/>
                    <a:pt x="1746140" y="2128596"/>
                  </a:cubicBezTo>
                  <a:cubicBezTo>
                    <a:pt x="1565300" y="2337263"/>
                    <a:pt x="1292559" y="2469705"/>
                    <a:pt x="988195" y="2469705"/>
                  </a:cubicBezTo>
                  <a:cubicBezTo>
                    <a:pt x="683831" y="2469705"/>
                    <a:pt x="412077" y="2337263"/>
                    <a:pt x="230250" y="2128596"/>
                  </a:cubicBezTo>
                  <a:cubicBezTo>
                    <a:pt x="205545" y="2100012"/>
                    <a:pt x="168982" y="2082861"/>
                    <a:pt x="130442" y="2082861"/>
                  </a:cubicBezTo>
                  <a:cubicBezTo>
                    <a:pt x="58304" y="2082861"/>
                    <a:pt x="0" y="2026645"/>
                    <a:pt x="0" y="1957089"/>
                  </a:cubicBezTo>
                  <a:cubicBezTo>
                    <a:pt x="0" y="1957089"/>
                    <a:pt x="0" y="1957089"/>
                    <a:pt x="0" y="1516887"/>
                  </a:cubicBezTo>
                  <a:cubicBezTo>
                    <a:pt x="0" y="1516887"/>
                    <a:pt x="0" y="1516887"/>
                    <a:pt x="0" y="1236758"/>
                  </a:cubicBezTo>
                  <a:cubicBezTo>
                    <a:pt x="0" y="1236758"/>
                    <a:pt x="0" y="1236758"/>
                    <a:pt x="0" y="1233900"/>
                  </a:cubicBezTo>
                  <a:cubicBezTo>
                    <a:pt x="0" y="1233900"/>
                    <a:pt x="0" y="1233900"/>
                    <a:pt x="0" y="953771"/>
                  </a:cubicBezTo>
                  <a:cubicBezTo>
                    <a:pt x="0" y="953771"/>
                    <a:pt x="0" y="953771"/>
                    <a:pt x="0" y="512616"/>
                  </a:cubicBezTo>
                  <a:cubicBezTo>
                    <a:pt x="0" y="443061"/>
                    <a:pt x="58304" y="386844"/>
                    <a:pt x="130442" y="386844"/>
                  </a:cubicBezTo>
                  <a:cubicBezTo>
                    <a:pt x="168982" y="386844"/>
                    <a:pt x="205545" y="370646"/>
                    <a:pt x="230250" y="342062"/>
                  </a:cubicBezTo>
                  <a:cubicBezTo>
                    <a:pt x="412077" y="133395"/>
                    <a:pt x="683831" y="0"/>
                    <a:pt x="988195" y="0"/>
                  </a:cubicBezTo>
                  <a:close/>
                </a:path>
              </a:pathLst>
            </a:custGeom>
            <a:ln w="38100">
              <a:solidFill>
                <a:schemeClr val="accent1">
                  <a:lumMod val="50000"/>
                </a:schemeClr>
              </a:solidFill>
            </a:ln>
          </p:spPr>
        </p:pic>
      </p:grpSp>
      <p:sp>
        <p:nvSpPr>
          <p:cNvPr id="29" name="文本框 28"/>
          <p:cNvSpPr txBox="1"/>
          <p:nvPr/>
        </p:nvSpPr>
        <p:spPr>
          <a:xfrm>
            <a:off x="1880686" y="4485575"/>
            <a:ext cx="1569660" cy="1707180"/>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30" name="矩形 29"/>
          <p:cNvSpPr/>
          <p:nvPr/>
        </p:nvSpPr>
        <p:spPr>
          <a:xfrm>
            <a:off x="3405714" y="4420771"/>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sp>
        <p:nvSpPr>
          <p:cNvPr id="31" name="文本框 30"/>
          <p:cNvSpPr txBox="1"/>
          <p:nvPr/>
        </p:nvSpPr>
        <p:spPr>
          <a:xfrm>
            <a:off x="4976804" y="4495128"/>
            <a:ext cx="1569660" cy="1707180"/>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32" name="矩形 31"/>
          <p:cNvSpPr/>
          <p:nvPr/>
        </p:nvSpPr>
        <p:spPr>
          <a:xfrm>
            <a:off x="6501832" y="4430324"/>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sp>
        <p:nvSpPr>
          <p:cNvPr id="33" name="文本框 32"/>
          <p:cNvSpPr txBox="1"/>
          <p:nvPr/>
        </p:nvSpPr>
        <p:spPr>
          <a:xfrm>
            <a:off x="8102951" y="4486724"/>
            <a:ext cx="1569660" cy="1707180"/>
          </a:xfrm>
          <a:prstGeom prst="rect">
            <a:avLst/>
          </a:prstGeom>
          <a:noFill/>
        </p:spPr>
        <p:txBody>
          <a:bodyPr vert="eaVert" wrap="square" rtlCol="0">
            <a:spAutoFit/>
          </a:bodyPr>
          <a:lstStyle>
            <a:defPPr>
              <a:defRPr lang="zh-CN"/>
            </a:defPPr>
            <a:lvl1pPr algn="just" hangingPunct="0">
              <a:lnSpc>
                <a:spcPct val="150000"/>
              </a:lnSpc>
              <a:defRPr sz="1600">
                <a:solidFill>
                  <a:schemeClr val="tx1">
                    <a:lumMod val="65000"/>
                    <a:lumOff val="35000"/>
                  </a:schemeClr>
                </a:solidFill>
                <a:latin typeface="+mn-ea"/>
              </a:defRPr>
            </a:lvl1pPr>
          </a:lstStyle>
          <a:p>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34" name="矩形 33"/>
          <p:cNvSpPr/>
          <p:nvPr/>
        </p:nvSpPr>
        <p:spPr>
          <a:xfrm>
            <a:off x="9627979" y="4421920"/>
            <a:ext cx="461665" cy="1653658"/>
          </a:xfrm>
          <a:prstGeom prst="rect">
            <a:avLst/>
          </a:prstGeom>
        </p:spPr>
        <p:txBody>
          <a:bodyPr vert="eaVert" wrap="none">
            <a:spAutoFit/>
          </a:bodyPr>
          <a:lstStyle/>
          <a:p>
            <a:pPr>
              <a:spcBef>
                <a:spcPts val="500"/>
              </a:spcBef>
              <a:spcAft>
                <a:spcPts val="0"/>
              </a:spcAft>
              <a:defRPr/>
            </a:pPr>
            <a:r>
              <a:rPr lang="en-US" altLang="zh-CN" dirty="0">
                <a:solidFill>
                  <a:schemeClr val="bg2">
                    <a:lumMod val="10000"/>
                  </a:schemeClr>
                </a:solidFill>
                <a:latin typeface="Arial"/>
                <a:ea typeface="华文新魏"/>
                <a:sym typeface="Arial"/>
              </a:rPr>
              <a:t>【 </a:t>
            </a:r>
            <a:r>
              <a:rPr lang="zh-CN" altLang="en-US" dirty="0">
                <a:solidFill>
                  <a:schemeClr val="bg2">
                    <a:lumMod val="10000"/>
                  </a:schemeClr>
                </a:solidFill>
                <a:latin typeface="Arial"/>
                <a:ea typeface="华文新魏"/>
                <a:sym typeface="Arial"/>
              </a:rPr>
              <a:t>添加标题 </a:t>
            </a:r>
            <a:r>
              <a:rPr lang="en-US" altLang="zh-CN" dirty="0">
                <a:solidFill>
                  <a:schemeClr val="bg2">
                    <a:lumMod val="10000"/>
                  </a:schemeClr>
                </a:solidFill>
                <a:latin typeface="Arial"/>
                <a:ea typeface="华文新魏"/>
                <a:sym typeface="Aria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500" fill="hold"/>
                                        <p:tgtEl>
                                          <p:spTgt spid="35"/>
                                        </p:tgtEl>
                                        <p:attrNameLst>
                                          <p:attrName>ppt_x</p:attrName>
                                        </p:attrNameLst>
                                      </p:cBhvr>
                                      <p:tavLst>
                                        <p:tav tm="0">
                                          <p:val>
                                            <p:strVal val="#ppt_x"/>
                                          </p:val>
                                        </p:tav>
                                        <p:tav tm="100000">
                                          <p:val>
                                            <p:strVal val="#ppt_x"/>
                                          </p:val>
                                        </p:tav>
                                      </p:tavLst>
                                    </p:anim>
                                    <p:anim calcmode="lin" valueType="num">
                                      <p:cBhvr additive="base">
                                        <p:cTn id="12" dur="1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ppt_x"/>
                                          </p:val>
                                        </p:tav>
                                        <p:tav tm="100000">
                                          <p:val>
                                            <p:strVal val="#ppt_x"/>
                                          </p:val>
                                        </p:tav>
                                      </p:tavLst>
                                    </p:anim>
                                    <p:anim calcmode="lin" valueType="num">
                                      <p:cBhvr additive="base">
                                        <p:cTn id="16" dur="1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up)">
                                      <p:cBhvr>
                                        <p:cTn id="20" dur="500"/>
                                        <p:tgtEl>
                                          <p:spTgt spid="2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par>
                                <p:cTn id="24" presetID="22" presetClass="entr" presetSubtype="1" fill="hold" grpId="0" nodeType="withEffect">
                                  <p:stCondLst>
                                    <p:cond delay="25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500"/>
                                        <p:tgtEl>
                                          <p:spTgt spid="31"/>
                                        </p:tgtEl>
                                      </p:cBhvr>
                                    </p:animEffect>
                                  </p:childTnLst>
                                </p:cTn>
                              </p:par>
                              <p:par>
                                <p:cTn id="27" presetID="22" presetClass="entr" presetSubtype="1" fill="hold" grpId="0" nodeType="withEffect">
                                  <p:stCondLst>
                                    <p:cond delay="25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grpId="0" nodeType="withEffect">
                                  <p:stCondLst>
                                    <p:cond delay="25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65471" y="-870076"/>
            <a:ext cx="12722942" cy="8598152"/>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grpSp>
      <p:sp>
        <p:nvSpPr>
          <p:cNvPr id="18" name="文本框 17"/>
          <p:cNvSpPr txBox="1"/>
          <p:nvPr/>
        </p:nvSpPr>
        <p:spPr>
          <a:xfrm>
            <a:off x="2152756" y="2919286"/>
            <a:ext cx="5370943" cy="572464"/>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20" name="文本框 19"/>
          <p:cNvSpPr txBox="1"/>
          <p:nvPr/>
        </p:nvSpPr>
        <p:spPr>
          <a:xfrm>
            <a:off x="2152756" y="3863851"/>
            <a:ext cx="5370943" cy="572464"/>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28" name="文本框 27"/>
          <p:cNvSpPr txBox="1"/>
          <p:nvPr/>
        </p:nvSpPr>
        <p:spPr>
          <a:xfrm>
            <a:off x="2137516" y="4808415"/>
            <a:ext cx="7698173" cy="572464"/>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r>
              <a:rPr lang="en-US" altLang="zh-CN" dirty="0">
                <a:latin typeface="Arial"/>
                <a:ea typeface="华文新魏"/>
                <a:sym typeface="Arial"/>
              </a:rPr>
              <a:t>.</a:t>
            </a:r>
            <a:r>
              <a:rPr lang="zh-CN" altLang="en-US" dirty="0">
                <a:latin typeface="Arial"/>
                <a:ea typeface="华文新魏"/>
                <a:sym typeface="Arial"/>
              </a:rPr>
              <a:t>通过复制您的文本后在此框中选择粘贴</a:t>
            </a:r>
            <a:endParaRPr lang="en-US" altLang="zh-CN" dirty="0">
              <a:latin typeface="Arial"/>
              <a:ea typeface="华文新魏"/>
              <a:sym typeface="Arial"/>
            </a:endParaRPr>
          </a:p>
        </p:txBody>
      </p:sp>
      <p:sp>
        <p:nvSpPr>
          <p:cNvPr id="29" name="椭圆 28"/>
          <p:cNvSpPr/>
          <p:nvPr/>
        </p:nvSpPr>
        <p:spPr>
          <a:xfrm>
            <a:off x="1232259" y="2939970"/>
            <a:ext cx="532435" cy="532435"/>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一</a:t>
            </a:r>
          </a:p>
        </p:txBody>
      </p:sp>
      <p:sp>
        <p:nvSpPr>
          <p:cNvPr id="32" name="椭圆 31"/>
          <p:cNvSpPr/>
          <p:nvPr/>
        </p:nvSpPr>
        <p:spPr>
          <a:xfrm>
            <a:off x="1232259" y="3894882"/>
            <a:ext cx="532435" cy="532435"/>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二</a:t>
            </a:r>
          </a:p>
        </p:txBody>
      </p:sp>
      <p:sp>
        <p:nvSpPr>
          <p:cNvPr id="33" name="椭圆 32"/>
          <p:cNvSpPr/>
          <p:nvPr/>
        </p:nvSpPr>
        <p:spPr>
          <a:xfrm>
            <a:off x="1232259" y="4849793"/>
            <a:ext cx="532435" cy="532435"/>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三</a:t>
            </a:r>
          </a:p>
        </p:txBody>
      </p:sp>
      <p:sp>
        <p:nvSpPr>
          <p:cNvPr id="30" name="文本框 29"/>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4" name="图片 3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grpSp>
        <p:nvGrpSpPr>
          <p:cNvPr id="35" name="组合 34"/>
          <p:cNvGrpSpPr/>
          <p:nvPr/>
        </p:nvGrpSpPr>
        <p:grpSpPr>
          <a:xfrm>
            <a:off x="1194761" y="1994030"/>
            <a:ext cx="3369619" cy="527003"/>
            <a:chOff x="1270961" y="2222630"/>
            <a:chExt cx="3369619" cy="527003"/>
          </a:xfrm>
        </p:grpSpPr>
        <p:sp>
          <p:nvSpPr>
            <p:cNvPr id="36" name="矩形: 圆角 35"/>
            <p:cNvSpPr/>
            <p:nvPr/>
          </p:nvSpPr>
          <p:spPr>
            <a:xfrm>
              <a:off x="1270961" y="2222630"/>
              <a:ext cx="3369619" cy="527003"/>
            </a:xfrm>
            <a:prstGeom prst="roundRect">
              <a:avLst>
                <a:gd name="adj" fmla="val 16033"/>
              </a:avLst>
            </a:prstGeom>
            <a:gradFill flip="none" rotWithShape="1">
              <a:gsLst>
                <a:gs pos="0">
                  <a:schemeClr val="accent1">
                    <a:lumMod val="40000"/>
                    <a:lumOff val="60000"/>
                  </a:schemeClr>
                </a:gs>
                <a:gs pos="99000">
                  <a:schemeClr val="accent1"/>
                </a:gs>
              </a:gsLst>
              <a:lin ang="2700000" scaled="1"/>
              <a:tileRect/>
            </a:gradFill>
            <a:ln>
              <a:noFill/>
            </a:ln>
            <a:effectLst>
              <a:outerShdw blurRad="508000" dist="190500" dir="5400000" sx="90000" sy="9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37" name="组合 36"/>
            <p:cNvGrpSpPr/>
            <p:nvPr/>
          </p:nvGrpSpPr>
          <p:grpSpPr>
            <a:xfrm>
              <a:off x="1336287" y="2345773"/>
              <a:ext cx="3179542" cy="310700"/>
              <a:chOff x="1336287" y="2345773"/>
              <a:chExt cx="3179542" cy="310700"/>
            </a:xfrm>
          </p:grpSpPr>
          <p:pic>
            <p:nvPicPr>
              <p:cNvPr id="39" name="图片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6287" y="2345773"/>
                <a:ext cx="496363" cy="3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03608" y="2378851"/>
                <a:ext cx="512221" cy="2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文本框 37"/>
            <p:cNvSpPr txBox="1"/>
            <p:nvPr/>
          </p:nvSpPr>
          <p:spPr>
            <a:xfrm>
              <a:off x="1754516" y="2323187"/>
              <a:ext cx="2385239"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zh-CN" altLang="en-US" dirty="0">
                  <a:solidFill>
                    <a:schemeClr val="tx1">
                      <a:lumMod val="95000"/>
                      <a:lumOff val="5000"/>
                    </a:schemeClr>
                  </a:solidFill>
                  <a:latin typeface="Arial"/>
                  <a:ea typeface="华文新魏"/>
                  <a:sym typeface="Arial"/>
                </a:rPr>
                <a:t>单击添加标题</a:t>
              </a:r>
            </a:p>
          </p:txBody>
        </p:sp>
      </p:grpSp>
      <p:pic>
        <p:nvPicPr>
          <p:cNvPr id="25" name="图片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76042" y="1726284"/>
            <a:ext cx="4242858" cy="31821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2" presetClass="entr" presetSubtype="4" decel="10000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1500" fill="hold"/>
                                        <p:tgtEl>
                                          <p:spTgt spid="35"/>
                                        </p:tgtEl>
                                        <p:attrNameLst>
                                          <p:attrName>ppt_x</p:attrName>
                                        </p:attrNameLst>
                                      </p:cBhvr>
                                      <p:tavLst>
                                        <p:tav tm="0">
                                          <p:val>
                                            <p:strVal val="#ppt_x"/>
                                          </p:val>
                                        </p:tav>
                                        <p:tav tm="100000">
                                          <p:val>
                                            <p:strVal val="#ppt_x"/>
                                          </p:val>
                                        </p:tav>
                                      </p:tavLst>
                                    </p:anim>
                                    <p:anim calcmode="lin" valueType="num">
                                      <p:cBhvr additive="base">
                                        <p:cTn id="34" dur="1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p:bldP spid="29" grpId="0" animBg="1"/>
      <p:bldP spid="32"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927954" y="1713054"/>
            <a:ext cx="4336093" cy="4031511"/>
            <a:chOff x="3927954" y="1713054"/>
            <a:chExt cx="4336093" cy="4031511"/>
          </a:xfrm>
        </p:grpSpPr>
        <p:sp>
          <p:nvSpPr>
            <p:cNvPr id="3" name="矩形 2"/>
            <p:cNvSpPr/>
            <p:nvPr/>
          </p:nvSpPr>
          <p:spPr>
            <a:xfrm>
              <a:off x="3927954" y="1713054"/>
              <a:ext cx="4336093" cy="4020602"/>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pic>
          <p:nvPicPr>
            <p:cNvPr id="22" name="图片 21"/>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27954" y="3723354"/>
              <a:ext cx="4336093" cy="2021211"/>
            </a:xfrm>
            <a:prstGeom prst="rect">
              <a:avLst/>
            </a:prstGeom>
          </p:spPr>
        </p:pic>
      </p:grpSp>
      <p:sp>
        <p:nvSpPr>
          <p:cNvPr id="10" name="椭圆 9"/>
          <p:cNvSpPr/>
          <p:nvPr/>
        </p:nvSpPr>
        <p:spPr>
          <a:xfrm>
            <a:off x="2582420" y="1979271"/>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弘</a:t>
            </a:r>
          </a:p>
        </p:txBody>
      </p:sp>
      <p:sp>
        <p:nvSpPr>
          <p:cNvPr id="11" name="椭圆 10"/>
          <p:cNvSpPr/>
          <p:nvPr/>
        </p:nvSpPr>
        <p:spPr>
          <a:xfrm>
            <a:off x="2582420" y="2708476"/>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扬</a:t>
            </a:r>
          </a:p>
        </p:txBody>
      </p:sp>
      <p:pic>
        <p:nvPicPr>
          <p:cNvPr id="13" name="图片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63659" y="3723354"/>
            <a:ext cx="3006677" cy="2505918"/>
          </a:xfrm>
          <a:prstGeom prst="rect">
            <a:avLst/>
          </a:prstGeom>
        </p:spPr>
      </p:pic>
      <p:sp>
        <p:nvSpPr>
          <p:cNvPr id="14" name="文本框 13"/>
          <p:cNvSpPr txBox="1"/>
          <p:nvPr/>
        </p:nvSpPr>
        <p:spPr>
          <a:xfrm>
            <a:off x="4424042" y="2268755"/>
            <a:ext cx="3329183" cy="2012859"/>
          </a:xfrm>
          <a:prstGeom prst="rect">
            <a:avLst/>
          </a:prstGeom>
          <a:noFill/>
        </p:spPr>
        <p:txBody>
          <a:bodyPr vert="horz" wrap="square" rtlCol="0">
            <a:spAutoFit/>
          </a:bodyPr>
          <a:lstStyle>
            <a:defPPr>
              <a:defRPr lang="zh-CN"/>
            </a:defPPr>
            <a:lvl1pPr>
              <a:lnSpc>
                <a:spcPct val="130000"/>
              </a:lnSpc>
              <a:defRPr sz="1200">
                <a:solidFill>
                  <a:schemeClr val="tx1">
                    <a:lumMod val="50000"/>
                    <a:lumOff val="50000"/>
                  </a:schemeClr>
                </a:solidFill>
                <a:latin typeface="+mn-ea"/>
              </a:defRPr>
            </a:lvl1pPr>
          </a:lstStyle>
          <a:p>
            <a:pPr marL="285750" indent="-285750">
              <a:buFont typeface="Wingdings" panose="05000000000000000000" pitchFamily="2" charset="2"/>
              <a:buChar char="p"/>
            </a:pPr>
            <a:r>
              <a:rPr lang="zh-CN" altLang="en-US" sz="1600" dirty="0">
                <a:solidFill>
                  <a:schemeClr val="tx1">
                    <a:lumMod val="65000"/>
                    <a:lumOff val="35000"/>
                  </a:schemeClr>
                </a:solidFill>
                <a:latin typeface="Arial"/>
                <a:ea typeface="华文新魏"/>
                <a:sym typeface="Arial"/>
              </a:rPr>
              <a:t>点此输入内容或者复制您的内容在这里，通过复制您的文本后在此框中选择粘贴</a:t>
            </a:r>
            <a:endParaRPr lang="en-US" altLang="zh-CN" sz="1600" dirty="0">
              <a:solidFill>
                <a:schemeClr val="tx1">
                  <a:lumMod val="65000"/>
                  <a:lumOff val="35000"/>
                </a:schemeClr>
              </a:solidFill>
              <a:latin typeface="Arial"/>
              <a:ea typeface="华文新魏"/>
              <a:sym typeface="Arial"/>
            </a:endParaRPr>
          </a:p>
          <a:p>
            <a:pPr marL="285750" indent="-285750">
              <a:buFont typeface="Wingdings" panose="05000000000000000000" pitchFamily="2" charset="2"/>
              <a:buChar char="p"/>
            </a:pPr>
            <a:r>
              <a:rPr lang="zh-CN" altLang="en-US" sz="1600" dirty="0">
                <a:solidFill>
                  <a:schemeClr val="tx1">
                    <a:lumMod val="65000"/>
                    <a:lumOff val="35000"/>
                  </a:schemeClr>
                </a:solidFill>
                <a:latin typeface="Arial"/>
                <a:ea typeface="华文新魏"/>
                <a:sym typeface="Arial"/>
              </a:rPr>
              <a:t>点此输入内容或者复制您的内容在这里，通过复制您的文本后在此框中选择粘贴</a:t>
            </a:r>
            <a:endParaRPr lang="en-US" altLang="zh-CN" sz="1600" dirty="0">
              <a:solidFill>
                <a:schemeClr val="tx1">
                  <a:lumMod val="65000"/>
                  <a:lumOff val="35000"/>
                </a:schemeClr>
              </a:solidFill>
              <a:latin typeface="Arial"/>
              <a:ea typeface="华文新魏"/>
              <a:sym typeface="Arial"/>
            </a:endParaRPr>
          </a:p>
        </p:txBody>
      </p:sp>
      <p:sp>
        <p:nvSpPr>
          <p:cNvPr id="15" name="文本框 14"/>
          <p:cNvSpPr txBox="1"/>
          <p:nvPr/>
        </p:nvSpPr>
        <p:spPr>
          <a:xfrm>
            <a:off x="1346864" y="1979271"/>
            <a:ext cx="1015663" cy="371547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16" name="椭圆 15"/>
          <p:cNvSpPr/>
          <p:nvPr/>
        </p:nvSpPr>
        <p:spPr>
          <a:xfrm>
            <a:off x="10163898" y="2018185"/>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弘</a:t>
            </a:r>
          </a:p>
        </p:txBody>
      </p:sp>
      <p:sp>
        <p:nvSpPr>
          <p:cNvPr id="17" name="椭圆 16"/>
          <p:cNvSpPr/>
          <p:nvPr/>
        </p:nvSpPr>
        <p:spPr>
          <a:xfrm>
            <a:off x="10163898" y="2747390"/>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扬</a:t>
            </a:r>
          </a:p>
        </p:txBody>
      </p:sp>
      <p:sp>
        <p:nvSpPr>
          <p:cNvPr id="18" name="文本框 17"/>
          <p:cNvSpPr txBox="1"/>
          <p:nvPr/>
        </p:nvSpPr>
        <p:spPr>
          <a:xfrm>
            <a:off x="8928342" y="2018185"/>
            <a:ext cx="1015663" cy="371547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点此输入内容或者复制您的内容在这里，通过复制您的文本后，在此框中选择粘贴，并选择只保留文字；在此框中选择粘贴，并选择只保留文字。</a:t>
            </a:r>
          </a:p>
        </p:txBody>
      </p:sp>
      <p:sp>
        <p:nvSpPr>
          <p:cNvPr id="19" name="文本框 18"/>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20" name="图片 19"/>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3" presetClass="entr" presetSubtype="528" fill="hold" nodeType="withEffect">
                                  <p:stCondLst>
                                    <p:cond delay="0"/>
                                  </p:stCondLst>
                                  <p:iterate type="lt">
                                    <p:tmPct val="5000"/>
                                  </p:iterate>
                                  <p:childTnLst>
                                    <p:set>
                                      <p:cBhvr>
                                        <p:cTn id="9" dur="1" fill="hold">
                                          <p:stCondLst>
                                            <p:cond delay="0"/>
                                          </p:stCondLst>
                                        </p:cTn>
                                        <p:tgtEl>
                                          <p:spTgt spid="13"/>
                                        </p:tgtEl>
                                        <p:attrNameLst>
                                          <p:attrName>style.visibility</p:attrName>
                                        </p:attrNameLst>
                                      </p:cBhvr>
                                      <p:to>
                                        <p:strVal val="visible"/>
                                      </p:to>
                                    </p:set>
                                    <p:anim to="" calcmode="lin" valueType="num">
                                      <p:cBhvr>
                                        <p:cTn id="10" dur="1000" fill="hold">
                                          <p:stCondLst>
                                            <p:cond delay="0"/>
                                          </p:stCondLst>
                                        </p:cTn>
                                        <p:tgtEl>
                                          <p:spTgt spid="13"/>
                                        </p:tgtEl>
                                        <p:attrNameLst>
                                          <p:attrName>ppt_x</p:attrName>
                                        </p:attrNameLst>
                                      </p:cBhvr>
                                      <p:tavLst>
                                        <p:tav tm="0" fmla="#ppt_x+(8/9)*(#ppt_x-(#ppt_x-#ppt_w/2))*((1.5-1.5*$)^2-(1.5-1.5*$)^3)">
                                          <p:val>
                                            <p:fltVal val="0"/>
                                          </p:val>
                                        </p:tav>
                                        <p:tav tm="100000">
                                          <p:val>
                                            <p:fltVal val="1"/>
                                          </p:val>
                                        </p:tav>
                                      </p:tavLst>
                                    </p:anim>
                                    <p:anim to="" calcmode="lin" valueType="num">
                                      <p:cBhvr>
                                        <p:cTn id="11" dur="1000" fill="hold">
                                          <p:stCondLst>
                                            <p:cond delay="0"/>
                                          </p:stCondLst>
                                        </p:cTn>
                                        <p:tgtEl>
                                          <p:spTgt spid="13"/>
                                        </p:tgtEl>
                                        <p:attrNameLst>
                                          <p:attrName>ppt_y</p:attrName>
                                        </p:attrNameLst>
                                      </p:cBhvr>
                                      <p:tavLst>
                                        <p:tav tm="0" fmla="#ppt_y+(8/9)*(#ppt_y-(#ppt_y+#ppt_h/2))*((1.5-1.5*$)^2-(1.5-1.5*$)^3)">
                                          <p:val>
                                            <p:fltVal val="0"/>
                                          </p:val>
                                        </p:tav>
                                        <p:tav tm="100000">
                                          <p:val>
                                            <p:fltVal val="1"/>
                                          </p:val>
                                        </p:tav>
                                      </p:tavLst>
                                    </p:anim>
                                    <p:anim to="" calcmode="lin" valueType="num">
                                      <p:cBhvr>
                                        <p:cTn id="12" dur="1000" fill="hold">
                                          <p:stCondLst>
                                            <p:cond delay="0"/>
                                          </p:stCondLst>
                                        </p:cTn>
                                        <p:tgtEl>
                                          <p:spTgt spid="13"/>
                                        </p:tgtEl>
                                        <p:attrNameLst>
                                          <p:attrName>ppt_w</p:attrName>
                                        </p:attrNameLst>
                                      </p:cBhvr>
                                      <p:tavLst>
                                        <p:tav tm="0" fmla="#ppt_w+(8/9)*(#ppt_w-0)*((1.5-1.5*$)^2-(1.5-1.5*$)^3)">
                                          <p:val>
                                            <p:fltVal val="0"/>
                                          </p:val>
                                        </p:tav>
                                        <p:tav tm="100000">
                                          <p:val>
                                            <p:fltVal val="1"/>
                                          </p:val>
                                        </p:tav>
                                      </p:tavLst>
                                    </p:anim>
                                    <p:anim to="" calcmode="lin" valueType="num">
                                      <p:cBhvr>
                                        <p:cTn id="13" dur="1000" fill="hold">
                                          <p:stCondLst>
                                            <p:cond delay="0"/>
                                          </p:stCondLst>
                                        </p:cTn>
                                        <p:tgtEl>
                                          <p:spTgt spid="13"/>
                                        </p:tgtEl>
                                        <p:attrNameLst>
                                          <p:attrName>ppt_h</p:attrName>
                                        </p:attrNameLst>
                                      </p:cBhvr>
                                      <p:tavLst>
                                        <p:tav tm="0" fmla="#ppt_h+(8/9)*(#ppt_h-0)*((1.5-1.5*$)^2-(1.5-1.5*$)^3)">
                                          <p:val>
                                            <p:fltVal val="0"/>
                                          </p:val>
                                        </p:tav>
                                        <p:tav tm="100000">
                                          <p:val>
                                            <p:fltVal val="1"/>
                                          </p:val>
                                        </p:tav>
                                      </p:tavLst>
                                    </p:anim>
                                  </p:childTnLst>
                                </p:cTn>
                              </p:par>
                            </p:childTnLst>
                          </p:cTn>
                        </p:par>
                        <p:par>
                          <p:cTn id="14" fill="hold">
                            <p:stCondLst>
                              <p:cond delay="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23" presetClass="entr" presetSubtype="528" fill="hold" grpId="0" nodeType="withEffect">
                                  <p:stCondLst>
                                    <p:cond delay="1250"/>
                                  </p:stCondLst>
                                  <p:iterate type="lt">
                                    <p:tmPct val="5000"/>
                                  </p:iterate>
                                  <p:childTnLst>
                                    <p:set>
                                      <p:cBhvr>
                                        <p:cTn id="29" dur="1" fill="hold">
                                          <p:stCondLst>
                                            <p:cond delay="0"/>
                                          </p:stCondLst>
                                        </p:cTn>
                                        <p:tgtEl>
                                          <p:spTgt spid="15"/>
                                        </p:tgtEl>
                                        <p:attrNameLst>
                                          <p:attrName>style.visibility</p:attrName>
                                        </p:attrNameLst>
                                      </p:cBhvr>
                                      <p:to>
                                        <p:strVal val="visible"/>
                                      </p:to>
                                    </p:set>
                                    <p:anim to="" calcmode="lin" valueType="num">
                                      <p:cBhvr>
                                        <p:cTn id="30"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31"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32"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33"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23" presetClass="entr" presetSubtype="528" fill="hold" grpId="0" nodeType="withEffect">
                                  <p:stCondLst>
                                    <p:cond delay="1250"/>
                                  </p:stCondLst>
                                  <p:iterate type="lt">
                                    <p:tmPct val="5000"/>
                                  </p:iterate>
                                  <p:childTnLst>
                                    <p:set>
                                      <p:cBhvr>
                                        <p:cTn id="45" dur="1" fill="hold">
                                          <p:stCondLst>
                                            <p:cond delay="0"/>
                                          </p:stCondLst>
                                        </p:cTn>
                                        <p:tgtEl>
                                          <p:spTgt spid="18"/>
                                        </p:tgtEl>
                                        <p:attrNameLst>
                                          <p:attrName>style.visibility</p:attrName>
                                        </p:attrNameLst>
                                      </p:cBhvr>
                                      <p:to>
                                        <p:strVal val="visible"/>
                                      </p:to>
                                    </p:set>
                                    <p:anim to="" calcmode="lin" valueType="num">
                                      <p:cBhvr>
                                        <p:cTn id="46" dur="1000" fill="hold">
                                          <p:stCondLst>
                                            <p:cond delay="0"/>
                                          </p:stCondLst>
                                        </p:cTn>
                                        <p:tgtEl>
                                          <p:spTgt spid="18"/>
                                        </p:tgtEl>
                                        <p:attrNameLst>
                                          <p:attrName>ppt_x</p:attrName>
                                        </p:attrNameLst>
                                      </p:cBhvr>
                                      <p:tavLst>
                                        <p:tav tm="0" fmla="#ppt_x+(8/9)*(#ppt_x-(#ppt_x-#ppt_w/2))*((1.5-1.5*$)^2-(1.5-1.5*$)^3)">
                                          <p:val>
                                            <p:fltVal val="0"/>
                                          </p:val>
                                        </p:tav>
                                        <p:tav tm="100000">
                                          <p:val>
                                            <p:fltVal val="1"/>
                                          </p:val>
                                        </p:tav>
                                      </p:tavLst>
                                    </p:anim>
                                    <p:anim to="" calcmode="lin" valueType="num">
                                      <p:cBhvr>
                                        <p:cTn id="47" dur="1000" fill="hold">
                                          <p:stCondLst>
                                            <p:cond delay="0"/>
                                          </p:stCondLst>
                                        </p:cTn>
                                        <p:tgtEl>
                                          <p:spTgt spid="18"/>
                                        </p:tgtEl>
                                        <p:attrNameLst>
                                          <p:attrName>ppt_y</p:attrName>
                                        </p:attrNameLst>
                                      </p:cBhvr>
                                      <p:tavLst>
                                        <p:tav tm="0" fmla="#ppt_y+(8/9)*(#ppt_y-(#ppt_y+#ppt_h/2))*((1.5-1.5*$)^2-(1.5-1.5*$)^3)">
                                          <p:val>
                                            <p:fltVal val="0"/>
                                          </p:val>
                                        </p:tav>
                                        <p:tav tm="100000">
                                          <p:val>
                                            <p:fltVal val="1"/>
                                          </p:val>
                                        </p:tav>
                                      </p:tavLst>
                                    </p:anim>
                                    <p:anim to="" calcmode="lin" valueType="num">
                                      <p:cBhvr>
                                        <p:cTn id="48" dur="1000" fill="hold">
                                          <p:stCondLst>
                                            <p:cond delay="0"/>
                                          </p:stCondLst>
                                        </p:cTn>
                                        <p:tgtEl>
                                          <p:spTgt spid="18"/>
                                        </p:tgtEl>
                                        <p:attrNameLst>
                                          <p:attrName>ppt_w</p:attrName>
                                        </p:attrNameLst>
                                      </p:cBhvr>
                                      <p:tavLst>
                                        <p:tav tm="0" fmla="#ppt_w+(8/9)*(#ppt_w-0)*((1.5-1.5*$)^2-(1.5-1.5*$)^3)">
                                          <p:val>
                                            <p:fltVal val="0"/>
                                          </p:val>
                                        </p:tav>
                                        <p:tav tm="100000">
                                          <p:val>
                                            <p:fltVal val="1"/>
                                          </p:val>
                                        </p:tav>
                                      </p:tavLst>
                                    </p:anim>
                                    <p:anim to="" calcmode="lin" valueType="num">
                                      <p:cBhvr>
                                        <p:cTn id="49" dur="1000" fill="hold">
                                          <p:stCondLst>
                                            <p:cond delay="0"/>
                                          </p:stCondLst>
                                        </p:cTn>
                                        <p:tgtEl>
                                          <p:spTgt spid="18"/>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animBg="1"/>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042262" y="4045527"/>
            <a:ext cx="1913188" cy="2812473"/>
          </a:xfrm>
          <a:prstGeom prst="rect">
            <a:avLst/>
          </a:prstGeom>
        </p:spPr>
      </p:pic>
      <p:sp>
        <p:nvSpPr>
          <p:cNvPr id="14" name="矩形 13"/>
          <p:cNvSpPr/>
          <p:nvPr/>
        </p:nvSpPr>
        <p:spPr>
          <a:xfrm>
            <a:off x="5406422" y="1973304"/>
            <a:ext cx="1415772" cy="1569660"/>
          </a:xfrm>
          <a:prstGeom prst="rect">
            <a:avLst/>
          </a:prstGeom>
        </p:spPr>
        <p:txBody>
          <a:bodyPr vert="horz" wrap="none">
            <a:spAutoFit/>
          </a:bodyPr>
          <a:lstStyle/>
          <a:p>
            <a:pPr algn="ctr"/>
            <a:r>
              <a:rPr lang="zh-CN" altLang="en-US" sz="9600" dirty="0">
                <a:solidFill>
                  <a:schemeClr val="tx1">
                    <a:lumMod val="85000"/>
                    <a:lumOff val="15000"/>
                  </a:schemeClr>
                </a:solidFill>
                <a:latin typeface="Arial"/>
                <a:ea typeface="华文新魏"/>
                <a:cs typeface="+mn-ea"/>
                <a:sym typeface="Arial"/>
              </a:rPr>
              <a:t>壹</a:t>
            </a:r>
          </a:p>
        </p:txBody>
      </p:sp>
      <p:pic>
        <p:nvPicPr>
          <p:cNvPr id="15" name="图片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7668" y="2732164"/>
            <a:ext cx="1039572" cy="6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972" y="1937875"/>
            <a:ext cx="1001483" cy="5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907157" y="3486178"/>
            <a:ext cx="4414302"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6000" spc="300" dirty="0">
                <a:solidFill>
                  <a:schemeClr val="bg2">
                    <a:lumMod val="10000"/>
                  </a:schemeClr>
                </a:solidFill>
                <a:latin typeface="Arial"/>
                <a:ea typeface="华文新魏"/>
                <a:cs typeface="+mn-ea"/>
                <a:sym typeface="Arial"/>
              </a:rPr>
              <a:t>教学分析</a:t>
            </a:r>
          </a:p>
        </p:txBody>
      </p:sp>
      <p:sp>
        <p:nvSpPr>
          <p:cNvPr id="18" name="TextBox 19"/>
          <p:cNvSpPr txBox="1"/>
          <p:nvPr/>
        </p:nvSpPr>
        <p:spPr>
          <a:xfrm>
            <a:off x="5010661" y="4719684"/>
            <a:ext cx="2207296" cy="289611"/>
          </a:xfrm>
          <a:prstGeom prst="rect">
            <a:avLst/>
          </a:prstGeom>
          <a:noFill/>
        </p:spPr>
        <p:txBody>
          <a:bodyPr wrap="none" lIns="42970" tIns="21485" rIns="42970" bIns="21485" rtlCol="0">
            <a:spAutoFit/>
          </a:bodyPr>
          <a:lstStyle/>
          <a:p>
            <a:pPr algn="ctr"/>
            <a:r>
              <a:rPr lang="en-US" altLang="zh-CN" sz="1600" spc="600" dirty="0">
                <a:solidFill>
                  <a:schemeClr val="tx1">
                    <a:lumMod val="75000"/>
                    <a:lumOff val="25000"/>
                  </a:schemeClr>
                </a:solidFill>
                <a:latin typeface="Arial"/>
                <a:ea typeface="华文新魏"/>
                <a:cs typeface="+mn-ea"/>
                <a:sym typeface="Arial"/>
              </a:rPr>
              <a:t>THE PART 01</a:t>
            </a:r>
          </a:p>
        </p:txBody>
      </p:sp>
      <p:pic>
        <p:nvPicPr>
          <p:cNvPr id="12" name="图片 11"/>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80542" y="1643875"/>
            <a:ext cx="1001484" cy="710392"/>
          </a:xfrm>
          <a:prstGeom prst="rect">
            <a:avLst/>
          </a:prstGeom>
        </p:spPr>
      </p:pic>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314931" y="4213976"/>
            <a:ext cx="976112" cy="849258"/>
          </a:xfrm>
          <a:prstGeom prst="rect">
            <a:avLst/>
          </a:prstGeom>
        </p:spPr>
      </p:pic>
      <p:sp>
        <p:nvSpPr>
          <p:cNvPr id="21" name="文本框 2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p:cNvSpPr txBox="1"/>
          <p:nvPr/>
        </p:nvSpPr>
        <p:spPr>
          <a:xfrm>
            <a:off x="5196290" y="5032606"/>
            <a:ext cx="1846659" cy="881828"/>
          </a:xfrm>
          <a:prstGeom prst="rect">
            <a:avLst/>
          </a:prstGeom>
        </p:spPr>
        <p:txBody>
          <a:bodyPr vert="eaVert" wrap="square">
            <a:spAutoFit/>
          </a:bodyPr>
          <a:lstStyle>
            <a:defPPr>
              <a:defRPr lang="zh-CN"/>
            </a:defPPr>
            <a:lvl1pPr>
              <a:lnSpc>
                <a:spcPct val="150000"/>
              </a:lnSpc>
              <a:defRPr sz="1200">
                <a:solidFill>
                  <a:schemeClr val="tx1">
                    <a:lumMod val="85000"/>
                    <a:lumOff val="15000"/>
                  </a:schemeClr>
                </a:solidFill>
                <a:latin typeface="楷体" panose="02010609060101010101" pitchFamily="49" charset="-122"/>
                <a:ea typeface="楷体" panose="02010609060101010101" pitchFamily="49" charset="-122"/>
                <a:cs typeface="Gen Jyuu Gothic P Normal" panose="020B0202020203020207" pitchFamily="34" charset="-128"/>
              </a:defRPr>
            </a:lvl1pPr>
          </a:lstStyle>
          <a:p>
            <a:r>
              <a:rPr lang="zh-CN" altLang="en-US" dirty="0">
                <a:solidFill>
                  <a:schemeClr val="tx1">
                    <a:lumMod val="65000"/>
                    <a:lumOff val="35000"/>
                  </a:schemeClr>
                </a:solidFill>
                <a:latin typeface="Arial"/>
                <a:ea typeface="华文新魏"/>
                <a:cs typeface="+mn-ea"/>
                <a:sym typeface="Arial"/>
              </a:rPr>
              <a:t>教学分析一教学分析二教学分析三教学分析四教学分析五教学分析六</a:t>
            </a:r>
          </a:p>
        </p:txBody>
      </p:sp>
      <p:pic>
        <p:nvPicPr>
          <p:cNvPr id="26" name="图片 25"/>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0" y="-30479"/>
            <a:ext cx="4523663" cy="4125710"/>
          </a:xfrm>
          <a:prstGeom prst="rect">
            <a:avLst/>
          </a:prstGeom>
        </p:spPr>
      </p:pic>
      <p:pic>
        <p:nvPicPr>
          <p:cNvPr id="27" name="图片 26"/>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1097" y="1308736"/>
            <a:ext cx="794164" cy="916035"/>
          </a:xfrm>
          <a:prstGeom prst="rect">
            <a:avLst/>
          </a:prstGeom>
        </p:spPr>
      </p:pic>
      <p:pic>
        <p:nvPicPr>
          <p:cNvPr id="28" name="图片 27"/>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99683" y="1308736"/>
            <a:ext cx="851202" cy="7931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 presetClass="entr" presetSubtype="4"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par>
                                <p:cTn id="25" presetID="12" presetClass="entr" presetSubtype="8" fill="hold"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p:tgtEl>
                                          <p:spTgt spid="16"/>
                                        </p:tgtEl>
                                        <p:attrNameLst>
                                          <p:attrName>ppt_x</p:attrName>
                                        </p:attrNameLst>
                                      </p:cBhvr>
                                      <p:tavLst>
                                        <p:tav tm="0">
                                          <p:val>
                                            <p:strVal val="#ppt_x-#ppt_w*1.125000"/>
                                          </p:val>
                                        </p:tav>
                                        <p:tav tm="100000">
                                          <p:val>
                                            <p:strVal val="#ppt_x"/>
                                          </p:val>
                                        </p:tav>
                                      </p:tavLst>
                                    </p:anim>
                                    <p:animEffect transition="in" filter="wipe(right)">
                                      <p:cBhvr>
                                        <p:cTn id="28" dur="1000"/>
                                        <p:tgtEl>
                                          <p:spTgt spid="16"/>
                                        </p:tgtEl>
                                      </p:cBhvr>
                                    </p:animEffect>
                                  </p:childTnLst>
                                </p:cTn>
                              </p:par>
                              <p:par>
                                <p:cTn id="29" presetID="12" presetClass="entr" presetSubtype="2" fill="hold"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p:tgtEl>
                                          <p:spTgt spid="15"/>
                                        </p:tgtEl>
                                        <p:attrNameLst>
                                          <p:attrName>ppt_x</p:attrName>
                                        </p:attrNameLst>
                                      </p:cBhvr>
                                      <p:tavLst>
                                        <p:tav tm="0">
                                          <p:val>
                                            <p:strVal val="#ppt_x+#ppt_w*1.125000"/>
                                          </p:val>
                                        </p:tav>
                                        <p:tav tm="100000">
                                          <p:val>
                                            <p:strVal val="#ppt_x"/>
                                          </p:val>
                                        </p:tav>
                                      </p:tavLst>
                                    </p:anim>
                                    <p:animEffect transition="in" filter="wipe(left)">
                                      <p:cBhvr>
                                        <p:cTn id="32" dur="1000"/>
                                        <p:tgtEl>
                                          <p:spTgt spid="15"/>
                                        </p:tgtEl>
                                      </p:cBhvr>
                                    </p:animEffect>
                                  </p:childTnLst>
                                </p:cTn>
                              </p:par>
                            </p:childTnLst>
                          </p:cTn>
                        </p:par>
                        <p:par>
                          <p:cTn id="33" fill="hold">
                            <p:stCondLst>
                              <p:cond delay="2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par>
                                <p:cTn id="38" presetID="26" presetClass="emph" presetSubtype="0" fill="hold" grpId="1" nodeType="withEffect">
                                  <p:stCondLst>
                                    <p:cond delay="500"/>
                                  </p:stCondLst>
                                  <p:iterate type="lt">
                                    <p:tmPct val="10000"/>
                                  </p:iterate>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childTnLst>
                          </p:cTn>
                        </p:par>
                        <p:par>
                          <p:cTn id="41" fill="hold">
                            <p:stCondLst>
                              <p:cond delay="4300"/>
                            </p:stCondLst>
                            <p:childTnLst>
                              <p:par>
                                <p:cTn id="42" presetID="23" presetClass="entr" presetSubtype="528" fill="hold" grpId="0" nodeType="afterEffect">
                                  <p:stCondLst>
                                    <p:cond delay="0"/>
                                  </p:stCondLst>
                                  <p:iterate type="lt">
                                    <p:tmPct val="5000"/>
                                  </p:iterate>
                                  <p:childTnLst>
                                    <p:set>
                                      <p:cBhvr>
                                        <p:cTn id="43" dur="1" fill="hold">
                                          <p:stCondLst>
                                            <p:cond delay="0"/>
                                          </p:stCondLst>
                                        </p:cTn>
                                        <p:tgtEl>
                                          <p:spTgt spid="18"/>
                                        </p:tgtEl>
                                        <p:attrNameLst>
                                          <p:attrName>style.visibility</p:attrName>
                                        </p:attrNameLst>
                                      </p:cBhvr>
                                      <p:to>
                                        <p:strVal val="visible"/>
                                      </p:to>
                                    </p:set>
                                    <p:anim to="" calcmode="lin" valueType="num">
                                      <p:cBhvr>
                                        <p:cTn id="44" dur="1000" fill="hold">
                                          <p:stCondLst>
                                            <p:cond delay="0"/>
                                          </p:stCondLst>
                                        </p:cTn>
                                        <p:tgtEl>
                                          <p:spTgt spid="18"/>
                                        </p:tgtEl>
                                        <p:attrNameLst>
                                          <p:attrName>ppt_x</p:attrName>
                                        </p:attrNameLst>
                                      </p:cBhvr>
                                      <p:tavLst>
                                        <p:tav tm="0" fmla="#ppt_x+(8/9)*(#ppt_x-(#ppt_x-#ppt_w/2))*((1.5-1.5*$)^2-(1.5-1.5*$)^3)">
                                          <p:val>
                                            <p:fltVal val="0"/>
                                          </p:val>
                                        </p:tav>
                                        <p:tav tm="100000">
                                          <p:val>
                                            <p:fltVal val="1"/>
                                          </p:val>
                                        </p:tav>
                                      </p:tavLst>
                                    </p:anim>
                                    <p:anim to="" calcmode="lin" valueType="num">
                                      <p:cBhvr>
                                        <p:cTn id="45" dur="1000" fill="hold">
                                          <p:stCondLst>
                                            <p:cond delay="0"/>
                                          </p:stCondLst>
                                        </p:cTn>
                                        <p:tgtEl>
                                          <p:spTgt spid="18"/>
                                        </p:tgtEl>
                                        <p:attrNameLst>
                                          <p:attrName>ppt_y</p:attrName>
                                        </p:attrNameLst>
                                      </p:cBhvr>
                                      <p:tavLst>
                                        <p:tav tm="0" fmla="#ppt_y+(8/9)*(#ppt_y-(#ppt_y+#ppt_h/2))*((1.5-1.5*$)^2-(1.5-1.5*$)^3)">
                                          <p:val>
                                            <p:fltVal val="0"/>
                                          </p:val>
                                        </p:tav>
                                        <p:tav tm="100000">
                                          <p:val>
                                            <p:fltVal val="1"/>
                                          </p:val>
                                        </p:tav>
                                      </p:tavLst>
                                    </p:anim>
                                    <p:anim to="" calcmode="lin" valueType="num">
                                      <p:cBhvr>
                                        <p:cTn id="46" dur="1000" fill="hold">
                                          <p:stCondLst>
                                            <p:cond delay="0"/>
                                          </p:stCondLst>
                                        </p:cTn>
                                        <p:tgtEl>
                                          <p:spTgt spid="18"/>
                                        </p:tgtEl>
                                        <p:attrNameLst>
                                          <p:attrName>ppt_w</p:attrName>
                                        </p:attrNameLst>
                                      </p:cBhvr>
                                      <p:tavLst>
                                        <p:tav tm="0" fmla="#ppt_w+(8/9)*(#ppt_w-0)*((1.5-1.5*$)^2-(1.5-1.5*$)^3)">
                                          <p:val>
                                            <p:fltVal val="0"/>
                                          </p:val>
                                        </p:tav>
                                        <p:tav tm="100000">
                                          <p:val>
                                            <p:fltVal val="1"/>
                                          </p:val>
                                        </p:tav>
                                      </p:tavLst>
                                    </p:anim>
                                    <p:anim to="" calcmode="lin" valueType="num">
                                      <p:cBhvr>
                                        <p:cTn id="47" dur="1000" fill="hold">
                                          <p:stCondLst>
                                            <p:cond delay="0"/>
                                          </p:stCondLst>
                                        </p:cTn>
                                        <p:tgtEl>
                                          <p:spTgt spid="18"/>
                                        </p:tgtEl>
                                        <p:attrNameLst>
                                          <p:attrName>ppt_h</p:attrName>
                                        </p:attrNameLst>
                                      </p:cBhvr>
                                      <p:tavLst>
                                        <p:tav tm="0" fmla="#ppt_h+(8/9)*(#ppt_h-0)*((1.5-1.5*$)^2-(1.5-1.5*$)^3)">
                                          <p:val>
                                            <p:fltVal val="0"/>
                                          </p:val>
                                        </p:tav>
                                        <p:tav tm="100000">
                                          <p:val>
                                            <p:fltVal val="1"/>
                                          </p:val>
                                        </p:tav>
                                      </p:tavLst>
                                    </p:anim>
                                  </p:childTnLst>
                                </p:cTn>
                              </p:par>
                              <p:par>
                                <p:cTn id="48" presetID="2" presetClass="entr" presetSubtype="3" decel="10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2000" fill="hold"/>
                                        <p:tgtEl>
                                          <p:spTgt spid="12"/>
                                        </p:tgtEl>
                                        <p:attrNameLst>
                                          <p:attrName>ppt_x</p:attrName>
                                        </p:attrNameLst>
                                      </p:cBhvr>
                                      <p:tavLst>
                                        <p:tav tm="0">
                                          <p:val>
                                            <p:strVal val="1+#ppt_w/2"/>
                                          </p:val>
                                        </p:tav>
                                        <p:tav tm="100000">
                                          <p:val>
                                            <p:strVal val="#ppt_x"/>
                                          </p:val>
                                        </p:tav>
                                      </p:tavLst>
                                    </p:anim>
                                    <p:anim calcmode="lin" valueType="num">
                                      <p:cBhvr additive="base">
                                        <p:cTn id="51" dur="2000" fill="hold"/>
                                        <p:tgtEl>
                                          <p:spTgt spid="12"/>
                                        </p:tgtEl>
                                        <p:attrNameLst>
                                          <p:attrName>ppt_y</p:attrName>
                                        </p:attrNameLst>
                                      </p:cBhvr>
                                      <p:tavLst>
                                        <p:tav tm="0">
                                          <p:val>
                                            <p:strVal val="0-#ppt_h/2"/>
                                          </p:val>
                                        </p:tav>
                                        <p:tav tm="100000">
                                          <p:val>
                                            <p:strVal val="#ppt_y"/>
                                          </p:val>
                                        </p:tav>
                                      </p:tavLst>
                                    </p:anim>
                                  </p:childTnLst>
                                </p:cTn>
                              </p:par>
                              <p:par>
                                <p:cTn id="52" presetID="2" presetClass="entr" presetSubtype="12" decel="10000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2000" fill="hold"/>
                                        <p:tgtEl>
                                          <p:spTgt spid="13"/>
                                        </p:tgtEl>
                                        <p:attrNameLst>
                                          <p:attrName>ppt_x</p:attrName>
                                        </p:attrNameLst>
                                      </p:cBhvr>
                                      <p:tavLst>
                                        <p:tav tm="0">
                                          <p:val>
                                            <p:strVal val="0-#ppt_w/2"/>
                                          </p:val>
                                        </p:tav>
                                        <p:tav tm="100000">
                                          <p:val>
                                            <p:strVal val="#ppt_x"/>
                                          </p:val>
                                        </p:tav>
                                      </p:tavLst>
                                    </p:anim>
                                    <p:anim calcmode="lin" valueType="num">
                                      <p:cBhvr additive="base">
                                        <p:cTn id="55" dur="2000" fill="hold"/>
                                        <p:tgtEl>
                                          <p:spTgt spid="13"/>
                                        </p:tgtEl>
                                        <p:attrNameLst>
                                          <p:attrName>ppt_y</p:attrName>
                                        </p:attrNameLst>
                                      </p:cBhvr>
                                      <p:tavLst>
                                        <p:tav tm="0">
                                          <p:val>
                                            <p:strVal val="1+#ppt_h/2"/>
                                          </p:val>
                                        </p:tav>
                                        <p:tav tm="100000">
                                          <p:val>
                                            <p:strVal val="#ppt_y"/>
                                          </p:val>
                                        </p:tav>
                                      </p:tavLst>
                                    </p:anim>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1"/>
                                        </p:tgtEl>
                                        <p:attrNameLst>
                                          <p:attrName>style.visibility</p:attrName>
                                        </p:attrNameLst>
                                      </p:cBhvr>
                                      <p:to>
                                        <p:strVal val="visible"/>
                                      </p:to>
                                    </p:set>
                                    <p:anim to="" calcmode="lin" valueType="num">
                                      <p:cBhvr>
                                        <p:cTn id="58"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59"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60"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61"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18"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197487" y="2209868"/>
            <a:ext cx="2964044" cy="2964016"/>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pic>
        <p:nvPicPr>
          <p:cNvPr id="12" name="图片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15035" y="2209868"/>
            <a:ext cx="2964044" cy="2964016"/>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solidFill>
            <a:schemeClr val="accent1">
              <a:lumMod val="50000"/>
            </a:schemeClr>
          </a:solidFill>
          <a:ln w="38100">
            <a:solidFill>
              <a:schemeClr val="accent4">
                <a:lumMod val="75000"/>
              </a:schemeClr>
            </a:solidFill>
          </a:ln>
          <a:effectLst>
            <a:outerShdw blurRad="381000" dist="127000" dir="5400000" algn="t" rotWithShape="0">
              <a:schemeClr val="accent2">
                <a:lumMod val="75000"/>
                <a:alpha val="20000"/>
              </a:schemeClr>
            </a:outerShdw>
          </a:effectLst>
        </p:spPr>
      </p:pic>
      <p:pic>
        <p:nvPicPr>
          <p:cNvPr id="15" name="图片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267183" y="1885197"/>
            <a:ext cx="3657634" cy="3657599"/>
          </a:xfrm>
          <a:custGeom>
            <a:avLst/>
            <a:gdLst>
              <a:gd name="connsiteX0" fmla="*/ 1646238 w 3292475"/>
              <a:gd name="connsiteY0" fmla="*/ 0 h 3090332"/>
              <a:gd name="connsiteX1" fmla="*/ 2537656 w 3292475"/>
              <a:gd name="connsiteY1" fmla="*/ 530550 h 3090332"/>
              <a:gd name="connsiteX2" fmla="*/ 2574850 w 3292475"/>
              <a:gd name="connsiteY2" fmla="*/ 607760 h 3090332"/>
              <a:gd name="connsiteX3" fmla="*/ 2580165 w 3292475"/>
              <a:gd name="connsiteY3" fmla="*/ 609127 h 3090332"/>
              <a:gd name="connsiteX4" fmla="*/ 3292475 w 3292475"/>
              <a:gd name="connsiteY4" fmla="*/ 1577325 h 3090332"/>
              <a:gd name="connsiteX5" fmla="*/ 2580165 w 3292475"/>
              <a:gd name="connsiteY5" fmla="*/ 2545524 h 3090332"/>
              <a:gd name="connsiteX6" fmla="*/ 2539487 w 3292475"/>
              <a:gd name="connsiteY6" fmla="*/ 2555984 h 3090332"/>
              <a:gd name="connsiteX7" fmla="*/ 2537656 w 3292475"/>
              <a:gd name="connsiteY7" fmla="*/ 2559782 h 3090332"/>
              <a:gd name="connsiteX8" fmla="*/ 1646238 w 3292475"/>
              <a:gd name="connsiteY8" fmla="*/ 3090332 h 3090332"/>
              <a:gd name="connsiteX9" fmla="*/ 754819 w 3292475"/>
              <a:gd name="connsiteY9" fmla="*/ 2559782 h 3090332"/>
              <a:gd name="connsiteX10" fmla="*/ 752989 w 3292475"/>
              <a:gd name="connsiteY10" fmla="*/ 2555984 h 3090332"/>
              <a:gd name="connsiteX11" fmla="*/ 712310 w 3292475"/>
              <a:gd name="connsiteY11" fmla="*/ 2545524 h 3090332"/>
              <a:gd name="connsiteX12" fmla="*/ 0 w 3292475"/>
              <a:gd name="connsiteY12" fmla="*/ 1577325 h 3090332"/>
              <a:gd name="connsiteX13" fmla="*/ 712310 w 3292475"/>
              <a:gd name="connsiteY13" fmla="*/ 609127 h 3090332"/>
              <a:gd name="connsiteX14" fmla="*/ 717625 w 3292475"/>
              <a:gd name="connsiteY14" fmla="*/ 607760 h 3090332"/>
              <a:gd name="connsiteX15" fmla="*/ 754819 w 3292475"/>
              <a:gd name="connsiteY15" fmla="*/ 530550 h 3090332"/>
              <a:gd name="connsiteX16" fmla="*/ 1646238 w 3292475"/>
              <a:gd name="connsiteY16" fmla="*/ 0 h 309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92475" h="3090332">
                <a:moveTo>
                  <a:pt x="1646238" y="0"/>
                </a:moveTo>
                <a:cubicBezTo>
                  <a:pt x="2031165" y="0"/>
                  <a:pt x="2365985" y="214531"/>
                  <a:pt x="2537656" y="530550"/>
                </a:cubicBezTo>
                <a:lnTo>
                  <a:pt x="2574850" y="607760"/>
                </a:lnTo>
                <a:lnTo>
                  <a:pt x="2580165" y="609127"/>
                </a:lnTo>
                <a:cubicBezTo>
                  <a:pt x="2992842" y="737483"/>
                  <a:pt x="3292475" y="1122412"/>
                  <a:pt x="3292475" y="1577325"/>
                </a:cubicBezTo>
                <a:cubicBezTo>
                  <a:pt x="3292475" y="2032239"/>
                  <a:pt x="2992842" y="2417168"/>
                  <a:pt x="2580165" y="2545524"/>
                </a:cubicBezTo>
                <a:lnTo>
                  <a:pt x="2539487" y="2555984"/>
                </a:lnTo>
                <a:lnTo>
                  <a:pt x="2537656" y="2559782"/>
                </a:lnTo>
                <a:cubicBezTo>
                  <a:pt x="2365985" y="2875802"/>
                  <a:pt x="2031165" y="3090332"/>
                  <a:pt x="1646238" y="3090332"/>
                </a:cubicBezTo>
                <a:cubicBezTo>
                  <a:pt x="1261311" y="3090332"/>
                  <a:pt x="926491" y="2875802"/>
                  <a:pt x="754819" y="2559782"/>
                </a:cubicBezTo>
                <a:lnTo>
                  <a:pt x="752989" y="2555984"/>
                </a:lnTo>
                <a:lnTo>
                  <a:pt x="712310" y="2545524"/>
                </a:lnTo>
                <a:cubicBezTo>
                  <a:pt x="299634" y="2417168"/>
                  <a:pt x="0" y="2032239"/>
                  <a:pt x="0" y="1577325"/>
                </a:cubicBezTo>
                <a:cubicBezTo>
                  <a:pt x="0" y="1122412"/>
                  <a:pt x="299634" y="737483"/>
                  <a:pt x="712310" y="609127"/>
                </a:cubicBezTo>
                <a:lnTo>
                  <a:pt x="717625" y="607760"/>
                </a:lnTo>
                <a:lnTo>
                  <a:pt x="754819" y="530550"/>
                </a:lnTo>
                <a:cubicBezTo>
                  <a:pt x="926491" y="214531"/>
                  <a:pt x="1261311" y="0"/>
                  <a:pt x="1646238" y="0"/>
                </a:cubicBezTo>
                <a:close/>
              </a:path>
            </a:pathLst>
          </a:custGeom>
          <a:noFill/>
          <a:ln w="38100">
            <a:solidFill>
              <a:schemeClr val="accent4">
                <a:lumMod val="75000"/>
              </a:schemeClr>
            </a:solidFill>
          </a:ln>
          <a:effectLst>
            <a:outerShdw blurRad="381000" dist="127000" dir="5400000" algn="t" rotWithShape="0">
              <a:schemeClr val="accent2">
                <a:lumMod val="75000"/>
                <a:alpha val="20000"/>
              </a:schemeClr>
            </a:outerShdw>
          </a:effectLst>
        </p:spPr>
      </p:pic>
      <p:sp>
        <p:nvSpPr>
          <p:cNvPr id="2" name="文本框 1"/>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
        <p:nvSpPr>
          <p:cNvPr id="10" name="椭圆 9"/>
          <p:cNvSpPr/>
          <p:nvPr/>
        </p:nvSpPr>
        <p:spPr>
          <a:xfrm>
            <a:off x="3801041" y="3495555"/>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弘</a:t>
            </a:r>
          </a:p>
        </p:txBody>
      </p:sp>
      <p:sp>
        <p:nvSpPr>
          <p:cNvPr id="11" name="椭圆 10"/>
          <p:cNvSpPr/>
          <p:nvPr/>
        </p:nvSpPr>
        <p:spPr>
          <a:xfrm>
            <a:off x="7805882" y="3495555"/>
            <a:ext cx="544010" cy="544010"/>
          </a:xfrm>
          <a:prstGeom prst="ellipse">
            <a:avLst/>
          </a:prstGeom>
          <a:solidFill>
            <a:schemeClr val="accent1">
              <a:lumMod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Arial"/>
                <a:ea typeface="华文新魏"/>
                <a:sym typeface="Arial"/>
              </a:rPr>
              <a:t>扬</a:t>
            </a:r>
          </a:p>
        </p:txBody>
      </p:sp>
      <p:grpSp>
        <p:nvGrpSpPr>
          <p:cNvPr id="16" name="组合 15"/>
          <p:cNvGrpSpPr/>
          <p:nvPr/>
        </p:nvGrpSpPr>
        <p:grpSpPr>
          <a:xfrm>
            <a:off x="4788040" y="3108094"/>
            <a:ext cx="2615920" cy="1228475"/>
            <a:chOff x="1203920" y="1747550"/>
            <a:chExt cx="2630229" cy="1228475"/>
          </a:xfrm>
        </p:grpSpPr>
        <p:sp>
          <p:nvSpPr>
            <p:cNvPr id="17" name="文本框 16"/>
            <p:cNvSpPr txBox="1"/>
            <p:nvPr/>
          </p:nvSpPr>
          <p:spPr>
            <a:xfrm>
              <a:off x="1203920" y="2163495"/>
              <a:ext cx="2630229" cy="812530"/>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8" name="文本框 17"/>
            <p:cNvSpPr txBox="1"/>
            <p:nvPr/>
          </p:nvSpPr>
          <p:spPr>
            <a:xfrm>
              <a:off x="1319892"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19" name="组合 18"/>
          <p:cNvGrpSpPr/>
          <p:nvPr/>
        </p:nvGrpSpPr>
        <p:grpSpPr>
          <a:xfrm>
            <a:off x="1189097" y="3085974"/>
            <a:ext cx="2615920" cy="1228475"/>
            <a:chOff x="1203920" y="1747550"/>
            <a:chExt cx="2630229" cy="1228475"/>
          </a:xfrm>
        </p:grpSpPr>
        <p:sp>
          <p:nvSpPr>
            <p:cNvPr id="20" name="文本框 19"/>
            <p:cNvSpPr txBox="1"/>
            <p:nvPr/>
          </p:nvSpPr>
          <p:spPr>
            <a:xfrm>
              <a:off x="1203920" y="2163495"/>
              <a:ext cx="2630229" cy="812530"/>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1" name="文本框 20"/>
            <p:cNvSpPr txBox="1"/>
            <p:nvPr/>
          </p:nvSpPr>
          <p:spPr>
            <a:xfrm>
              <a:off x="1319892"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22" name="组合 21"/>
          <p:cNvGrpSpPr/>
          <p:nvPr/>
        </p:nvGrpSpPr>
        <p:grpSpPr>
          <a:xfrm>
            <a:off x="8371549" y="3085974"/>
            <a:ext cx="2615920" cy="1228475"/>
            <a:chOff x="1203920" y="1747550"/>
            <a:chExt cx="2630229" cy="1228475"/>
          </a:xfrm>
        </p:grpSpPr>
        <p:sp>
          <p:nvSpPr>
            <p:cNvPr id="23" name="文本框 22"/>
            <p:cNvSpPr txBox="1"/>
            <p:nvPr/>
          </p:nvSpPr>
          <p:spPr>
            <a:xfrm>
              <a:off x="1203920" y="2163495"/>
              <a:ext cx="2630229" cy="812530"/>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4" name="文本框 23"/>
            <p:cNvSpPr txBox="1"/>
            <p:nvPr/>
          </p:nvSpPr>
          <p:spPr>
            <a:xfrm>
              <a:off x="1319892"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3" presetClass="entr" presetSubtype="528" fill="hold" nodeType="withEffect">
                                  <p:stCondLst>
                                    <p:cond delay="0"/>
                                  </p:stCondLst>
                                  <p:iterate type="lt">
                                    <p:tmPct val="5000"/>
                                  </p:iterate>
                                  <p:childTnLst>
                                    <p:set>
                                      <p:cBhvr>
                                        <p:cTn id="17" dur="1" fill="hold">
                                          <p:stCondLst>
                                            <p:cond delay="0"/>
                                          </p:stCondLst>
                                        </p:cTn>
                                        <p:tgtEl>
                                          <p:spTgt spid="12"/>
                                        </p:tgtEl>
                                        <p:attrNameLst>
                                          <p:attrName>style.visibility</p:attrName>
                                        </p:attrNameLst>
                                      </p:cBhvr>
                                      <p:to>
                                        <p:strVal val="visible"/>
                                      </p:to>
                                    </p:set>
                                    <p:anim to="" calcmode="lin" valueType="num">
                                      <p:cBhvr>
                                        <p:cTn id="18" dur="1000" fill="hold">
                                          <p:stCondLst>
                                            <p:cond delay="0"/>
                                          </p:stCondLst>
                                        </p:cTn>
                                        <p:tgtEl>
                                          <p:spTgt spid="12"/>
                                        </p:tgtEl>
                                        <p:attrNameLst>
                                          <p:attrName>ppt_x</p:attrName>
                                        </p:attrNameLst>
                                      </p:cBhvr>
                                      <p:tavLst>
                                        <p:tav tm="0" fmla="#ppt_x+(8/9)*(#ppt_x-(#ppt_x-#ppt_w/2))*((1.5-1.5*$)^2-(1.5-1.5*$)^3)">
                                          <p:val>
                                            <p:fltVal val="0"/>
                                          </p:val>
                                        </p:tav>
                                        <p:tav tm="100000">
                                          <p:val>
                                            <p:fltVal val="1"/>
                                          </p:val>
                                        </p:tav>
                                      </p:tavLst>
                                    </p:anim>
                                    <p:anim to="" calcmode="lin" valueType="num">
                                      <p:cBhvr>
                                        <p:cTn id="19" dur="1000" fill="hold">
                                          <p:stCondLst>
                                            <p:cond delay="0"/>
                                          </p:stCondLst>
                                        </p:cTn>
                                        <p:tgtEl>
                                          <p:spTgt spid="12"/>
                                        </p:tgtEl>
                                        <p:attrNameLst>
                                          <p:attrName>ppt_y</p:attrName>
                                        </p:attrNameLst>
                                      </p:cBhvr>
                                      <p:tavLst>
                                        <p:tav tm="0" fmla="#ppt_y+(8/9)*(#ppt_y-(#ppt_y+#ppt_h/2))*((1.5-1.5*$)^2-(1.5-1.5*$)^3)">
                                          <p:val>
                                            <p:fltVal val="0"/>
                                          </p:val>
                                        </p:tav>
                                        <p:tav tm="100000">
                                          <p:val>
                                            <p:fltVal val="1"/>
                                          </p:val>
                                        </p:tav>
                                      </p:tavLst>
                                    </p:anim>
                                    <p:anim to="" calcmode="lin" valueType="num">
                                      <p:cBhvr>
                                        <p:cTn id="20" dur="1000" fill="hold">
                                          <p:stCondLst>
                                            <p:cond delay="0"/>
                                          </p:stCondLst>
                                        </p:cTn>
                                        <p:tgtEl>
                                          <p:spTgt spid="12"/>
                                        </p:tgtEl>
                                        <p:attrNameLst>
                                          <p:attrName>ppt_w</p:attrName>
                                        </p:attrNameLst>
                                      </p:cBhvr>
                                      <p:tavLst>
                                        <p:tav tm="0" fmla="#ppt_w+(8/9)*(#ppt_w-0)*((1.5-1.5*$)^2-(1.5-1.5*$)^3)">
                                          <p:val>
                                            <p:fltVal val="0"/>
                                          </p:val>
                                        </p:tav>
                                        <p:tav tm="100000">
                                          <p:val>
                                            <p:fltVal val="1"/>
                                          </p:val>
                                        </p:tav>
                                      </p:tavLst>
                                    </p:anim>
                                    <p:anim to="" calcmode="lin" valueType="num">
                                      <p:cBhvr>
                                        <p:cTn id="21" dur="1000" fill="hold">
                                          <p:stCondLst>
                                            <p:cond delay="0"/>
                                          </p:stCondLst>
                                        </p:cTn>
                                        <p:tgtEl>
                                          <p:spTgt spid="12"/>
                                        </p:tgtEl>
                                        <p:attrNameLst>
                                          <p:attrName>ppt_h</p:attrName>
                                        </p:attrNameLst>
                                      </p:cBhvr>
                                      <p:tavLst>
                                        <p:tav tm="0" fmla="#ppt_h+(8/9)*(#ppt_h-0)*((1.5-1.5*$)^2-(1.5-1.5*$)^3)">
                                          <p:val>
                                            <p:fltVal val="0"/>
                                          </p:val>
                                        </p:tav>
                                        <p:tav tm="100000">
                                          <p:val>
                                            <p:fltVal val="1"/>
                                          </p:val>
                                        </p:tav>
                                      </p:tavLst>
                                    </p:anim>
                                  </p:childTnLst>
                                </p:cTn>
                              </p:par>
                              <p:par>
                                <p:cTn id="22" presetID="23" presetClass="entr" presetSubtype="528" fill="hold" nodeType="withEffect">
                                  <p:stCondLst>
                                    <p:cond delay="0"/>
                                  </p:stCondLst>
                                  <p:iterate type="lt">
                                    <p:tmPct val="5000"/>
                                  </p:iterate>
                                  <p:childTnLst>
                                    <p:set>
                                      <p:cBhvr>
                                        <p:cTn id="23" dur="1" fill="hold">
                                          <p:stCondLst>
                                            <p:cond delay="0"/>
                                          </p:stCondLst>
                                        </p:cTn>
                                        <p:tgtEl>
                                          <p:spTgt spid="14"/>
                                        </p:tgtEl>
                                        <p:attrNameLst>
                                          <p:attrName>style.visibility</p:attrName>
                                        </p:attrNameLst>
                                      </p:cBhvr>
                                      <p:to>
                                        <p:strVal val="visible"/>
                                      </p:to>
                                    </p:set>
                                    <p:anim to="" calcmode="lin" valueType="num">
                                      <p:cBhvr>
                                        <p:cTn id="24" dur="1000" fill="hold">
                                          <p:stCondLst>
                                            <p:cond delay="0"/>
                                          </p:stCondLst>
                                        </p:cTn>
                                        <p:tgtEl>
                                          <p:spTgt spid="14"/>
                                        </p:tgtEl>
                                        <p:attrNameLst>
                                          <p:attrName>ppt_x</p:attrName>
                                        </p:attrNameLst>
                                      </p:cBhvr>
                                      <p:tavLst>
                                        <p:tav tm="0" fmla="#ppt_x+(8/9)*(#ppt_x-(#ppt_x-#ppt_w/2))*((1.5-1.5*$)^2-(1.5-1.5*$)^3)">
                                          <p:val>
                                            <p:fltVal val="0"/>
                                          </p:val>
                                        </p:tav>
                                        <p:tav tm="100000">
                                          <p:val>
                                            <p:fltVal val="1"/>
                                          </p:val>
                                        </p:tav>
                                      </p:tavLst>
                                    </p:anim>
                                    <p:anim to="" calcmode="lin" valueType="num">
                                      <p:cBhvr>
                                        <p:cTn id="25" dur="1000" fill="hold">
                                          <p:stCondLst>
                                            <p:cond delay="0"/>
                                          </p:stCondLst>
                                        </p:cTn>
                                        <p:tgtEl>
                                          <p:spTgt spid="14"/>
                                        </p:tgtEl>
                                        <p:attrNameLst>
                                          <p:attrName>ppt_y</p:attrName>
                                        </p:attrNameLst>
                                      </p:cBhvr>
                                      <p:tavLst>
                                        <p:tav tm="0" fmla="#ppt_y+(8/9)*(#ppt_y-(#ppt_y+#ppt_h/2))*((1.5-1.5*$)^2-(1.5-1.5*$)^3)">
                                          <p:val>
                                            <p:fltVal val="0"/>
                                          </p:val>
                                        </p:tav>
                                        <p:tav tm="100000">
                                          <p:val>
                                            <p:fltVal val="1"/>
                                          </p:val>
                                        </p:tav>
                                      </p:tavLst>
                                    </p:anim>
                                    <p:anim to="" calcmode="lin" valueType="num">
                                      <p:cBhvr>
                                        <p:cTn id="26" dur="1000" fill="hold">
                                          <p:stCondLst>
                                            <p:cond delay="0"/>
                                          </p:stCondLst>
                                        </p:cTn>
                                        <p:tgtEl>
                                          <p:spTgt spid="14"/>
                                        </p:tgtEl>
                                        <p:attrNameLst>
                                          <p:attrName>ppt_w</p:attrName>
                                        </p:attrNameLst>
                                      </p:cBhvr>
                                      <p:tavLst>
                                        <p:tav tm="0" fmla="#ppt_w+(8/9)*(#ppt_w-0)*((1.5-1.5*$)^2-(1.5-1.5*$)^3)">
                                          <p:val>
                                            <p:fltVal val="0"/>
                                          </p:val>
                                        </p:tav>
                                        <p:tav tm="100000">
                                          <p:val>
                                            <p:fltVal val="1"/>
                                          </p:val>
                                        </p:tav>
                                      </p:tavLst>
                                    </p:anim>
                                    <p:anim to="" calcmode="lin" valueType="num">
                                      <p:cBhvr>
                                        <p:cTn id="27" dur="1000" fill="hold">
                                          <p:stCondLst>
                                            <p:cond delay="0"/>
                                          </p:stCondLst>
                                        </p:cTn>
                                        <p:tgtEl>
                                          <p:spTgt spid="14"/>
                                        </p:tgtEl>
                                        <p:attrNameLst>
                                          <p:attrName>ppt_h</p:attrName>
                                        </p:attrNameLst>
                                      </p:cBhvr>
                                      <p:tavLst>
                                        <p:tav tm="0" fmla="#ppt_h+(8/9)*(#ppt_h-0)*((1.5-1.5*$)^2-(1.5-1.5*$)^3)">
                                          <p:val>
                                            <p:fltVal val="0"/>
                                          </p:val>
                                        </p:tav>
                                        <p:tav tm="100000">
                                          <p:val>
                                            <p:fltVal val="1"/>
                                          </p:val>
                                        </p:tav>
                                      </p:tavLst>
                                    </p:anim>
                                  </p:childTnLst>
                                </p:cTn>
                              </p:par>
                              <p:par>
                                <p:cTn id="28" presetID="23" presetClass="entr" presetSubtype="528" fill="hold" nodeType="withEffect">
                                  <p:stCondLst>
                                    <p:cond delay="0"/>
                                  </p:stCondLst>
                                  <p:iterate type="lt">
                                    <p:tmPct val="5000"/>
                                  </p:iterate>
                                  <p:childTnLst>
                                    <p:set>
                                      <p:cBhvr>
                                        <p:cTn id="29" dur="1" fill="hold">
                                          <p:stCondLst>
                                            <p:cond delay="0"/>
                                          </p:stCondLst>
                                        </p:cTn>
                                        <p:tgtEl>
                                          <p:spTgt spid="15"/>
                                        </p:tgtEl>
                                        <p:attrNameLst>
                                          <p:attrName>style.visibility</p:attrName>
                                        </p:attrNameLst>
                                      </p:cBhvr>
                                      <p:to>
                                        <p:strVal val="visible"/>
                                      </p:to>
                                    </p:set>
                                    <p:anim to="" calcmode="lin" valueType="num">
                                      <p:cBhvr>
                                        <p:cTn id="30" dur="1000" fill="hold">
                                          <p:stCondLst>
                                            <p:cond delay="0"/>
                                          </p:stCondLst>
                                        </p:cTn>
                                        <p:tgtEl>
                                          <p:spTgt spid="15"/>
                                        </p:tgtEl>
                                        <p:attrNameLst>
                                          <p:attrName>ppt_x</p:attrName>
                                        </p:attrNameLst>
                                      </p:cBhvr>
                                      <p:tavLst>
                                        <p:tav tm="0" fmla="#ppt_x+(8/9)*(#ppt_x-(#ppt_x-#ppt_w/2))*((1.5-1.5*$)^2-(1.5-1.5*$)^3)">
                                          <p:val>
                                            <p:fltVal val="0"/>
                                          </p:val>
                                        </p:tav>
                                        <p:tav tm="100000">
                                          <p:val>
                                            <p:fltVal val="1"/>
                                          </p:val>
                                        </p:tav>
                                      </p:tavLst>
                                    </p:anim>
                                    <p:anim to="" calcmode="lin" valueType="num">
                                      <p:cBhvr>
                                        <p:cTn id="31" dur="1000" fill="hold">
                                          <p:stCondLst>
                                            <p:cond delay="0"/>
                                          </p:stCondLst>
                                        </p:cTn>
                                        <p:tgtEl>
                                          <p:spTgt spid="15"/>
                                        </p:tgtEl>
                                        <p:attrNameLst>
                                          <p:attrName>ppt_y</p:attrName>
                                        </p:attrNameLst>
                                      </p:cBhvr>
                                      <p:tavLst>
                                        <p:tav tm="0" fmla="#ppt_y+(8/9)*(#ppt_y-(#ppt_y+#ppt_h/2))*((1.5-1.5*$)^2-(1.5-1.5*$)^3)">
                                          <p:val>
                                            <p:fltVal val="0"/>
                                          </p:val>
                                        </p:tav>
                                        <p:tav tm="100000">
                                          <p:val>
                                            <p:fltVal val="1"/>
                                          </p:val>
                                        </p:tav>
                                      </p:tavLst>
                                    </p:anim>
                                    <p:anim to="" calcmode="lin" valueType="num">
                                      <p:cBhvr>
                                        <p:cTn id="32" dur="1000" fill="hold">
                                          <p:stCondLst>
                                            <p:cond delay="0"/>
                                          </p:stCondLst>
                                        </p:cTn>
                                        <p:tgtEl>
                                          <p:spTgt spid="15"/>
                                        </p:tgtEl>
                                        <p:attrNameLst>
                                          <p:attrName>ppt_w</p:attrName>
                                        </p:attrNameLst>
                                      </p:cBhvr>
                                      <p:tavLst>
                                        <p:tav tm="0" fmla="#ppt_w+(8/9)*(#ppt_w-0)*((1.5-1.5*$)^2-(1.5-1.5*$)^3)">
                                          <p:val>
                                            <p:fltVal val="0"/>
                                          </p:val>
                                        </p:tav>
                                        <p:tav tm="100000">
                                          <p:val>
                                            <p:fltVal val="1"/>
                                          </p:val>
                                        </p:tav>
                                      </p:tavLst>
                                    </p:anim>
                                    <p:anim to="" calcmode="lin" valueType="num">
                                      <p:cBhvr>
                                        <p:cTn id="33" dur="1000" fill="hold">
                                          <p:stCondLst>
                                            <p:cond delay="0"/>
                                          </p:stCondLst>
                                        </p:cTn>
                                        <p:tgtEl>
                                          <p:spTgt spid="15"/>
                                        </p:tgtEl>
                                        <p:attrNameLst>
                                          <p:attrName>ppt_h</p:attrName>
                                        </p:attrNameLst>
                                      </p:cBhvr>
                                      <p:tavLst>
                                        <p:tav tm="0" fmla="#ppt_h+(8/9)*(#ppt_h-0)*((1.5-1.5*$)^2-(1.5-1.5*$)^3)">
                                          <p:val>
                                            <p:fltVal val="0"/>
                                          </p:val>
                                        </p:tav>
                                        <p:tav tm="100000">
                                          <p:val>
                                            <p:fltVal val="1"/>
                                          </p:val>
                                        </p:tav>
                                      </p:tavLst>
                                    </p:anim>
                                  </p:childTnLst>
                                </p:cTn>
                              </p:par>
                              <p:par>
                                <p:cTn id="34" presetID="2" presetClass="entr" presetSubtype="4" decel="10000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500" fill="hold"/>
                                        <p:tgtEl>
                                          <p:spTgt spid="16"/>
                                        </p:tgtEl>
                                        <p:attrNameLst>
                                          <p:attrName>ppt_x</p:attrName>
                                        </p:attrNameLst>
                                      </p:cBhvr>
                                      <p:tavLst>
                                        <p:tav tm="0">
                                          <p:val>
                                            <p:strVal val="#ppt_x"/>
                                          </p:val>
                                        </p:tav>
                                        <p:tav tm="100000">
                                          <p:val>
                                            <p:strVal val="#ppt_x"/>
                                          </p:val>
                                        </p:tav>
                                      </p:tavLst>
                                    </p:anim>
                                    <p:anim calcmode="lin" valueType="num">
                                      <p:cBhvr additive="base">
                                        <p:cTn id="37" dur="1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decel="10000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500" fill="hold"/>
                                        <p:tgtEl>
                                          <p:spTgt spid="19"/>
                                        </p:tgtEl>
                                        <p:attrNameLst>
                                          <p:attrName>ppt_x</p:attrName>
                                        </p:attrNameLst>
                                      </p:cBhvr>
                                      <p:tavLst>
                                        <p:tav tm="0">
                                          <p:val>
                                            <p:strVal val="#ppt_x"/>
                                          </p:val>
                                        </p:tav>
                                        <p:tav tm="100000">
                                          <p:val>
                                            <p:strVal val="#ppt_x"/>
                                          </p:val>
                                        </p:tav>
                                      </p:tavLst>
                                    </p:anim>
                                    <p:anim calcmode="lin" valueType="num">
                                      <p:cBhvr additive="base">
                                        <p:cTn id="41" dur="1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decel="10000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1500" fill="hold"/>
                                        <p:tgtEl>
                                          <p:spTgt spid="22"/>
                                        </p:tgtEl>
                                        <p:attrNameLst>
                                          <p:attrName>ppt_x</p:attrName>
                                        </p:attrNameLst>
                                      </p:cBhvr>
                                      <p:tavLst>
                                        <p:tav tm="0">
                                          <p:val>
                                            <p:strVal val="#ppt_x"/>
                                          </p:val>
                                        </p:tav>
                                        <p:tav tm="100000">
                                          <p:val>
                                            <p:strVal val="#ppt_x"/>
                                          </p:val>
                                        </p:tav>
                                      </p:tavLst>
                                    </p:anim>
                                    <p:anim calcmode="lin" valueType="num">
                                      <p:cBhvr additive="base">
                                        <p:cTn id="45"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4" name="图片 5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341082" y="30479"/>
            <a:ext cx="10850917" cy="6858000"/>
          </a:xfrm>
          <a:prstGeom prst="rect">
            <a:avLst/>
          </a:prstGeom>
        </p:spPr>
      </p:pic>
      <p:pic>
        <p:nvPicPr>
          <p:cNvPr id="45" name="图片 44"/>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997440" y="4036069"/>
            <a:ext cx="1916227" cy="2816942"/>
          </a:xfrm>
          <a:prstGeom prst="rect">
            <a:avLst/>
          </a:prstGeom>
        </p:spPr>
      </p:pic>
      <p:pic>
        <p:nvPicPr>
          <p:cNvPr id="7" name="图片 6"/>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0" y="-30479"/>
            <a:ext cx="4523663" cy="4125710"/>
          </a:xfrm>
          <a:prstGeom prst="rect">
            <a:avLst/>
          </a:prstGeom>
        </p:spPr>
      </p:pic>
      <p:pic>
        <p:nvPicPr>
          <p:cNvPr id="10" name="图片 9"/>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1097" y="1308736"/>
            <a:ext cx="794164" cy="916035"/>
          </a:xfrm>
          <a:prstGeom prst="rect">
            <a:avLst/>
          </a:prstGeom>
        </p:spPr>
      </p:pic>
      <p:pic>
        <p:nvPicPr>
          <p:cNvPr id="11" name="图片 10"/>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99683" y="1308736"/>
            <a:ext cx="851202" cy="793181"/>
          </a:xfrm>
          <a:prstGeom prst="rect">
            <a:avLst/>
          </a:prstGeom>
        </p:spPr>
      </p:pic>
      <p:pic>
        <p:nvPicPr>
          <p:cNvPr id="12" name="图片 11"/>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19646" y="1524841"/>
            <a:ext cx="1030236" cy="730787"/>
          </a:xfrm>
          <a:prstGeom prst="rect">
            <a:avLst/>
          </a:prstGeom>
        </p:spPr>
      </p:pic>
      <p:pic>
        <p:nvPicPr>
          <p:cNvPr id="13" name="图片 12"/>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2457469" y="4415139"/>
            <a:ext cx="823543" cy="716517"/>
          </a:xfrm>
          <a:prstGeom prst="rect">
            <a:avLst/>
          </a:prstGeom>
        </p:spPr>
      </p:pic>
      <p:sp>
        <p:nvSpPr>
          <p:cNvPr id="19" name="PA_文本框 12"/>
          <p:cNvSpPr txBox="1">
            <a:spLocks noChangeArrowheads="1"/>
          </p:cNvSpPr>
          <p:nvPr>
            <p:custDataLst>
              <p:tags r:id="rId1"/>
            </p:custDataLst>
          </p:nvPr>
        </p:nvSpPr>
        <p:spPr bwMode="auto">
          <a:xfrm>
            <a:off x="313283" y="4542317"/>
            <a:ext cx="430887" cy="201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1200" cap="none" spc="0" normalizeH="0" baseline="0" noProof="0" dirty="0">
                <a:ln>
                  <a:noFill/>
                </a:ln>
                <a:solidFill>
                  <a:prstClr val="black">
                    <a:lumMod val="95000"/>
                    <a:lumOff val="5000"/>
                  </a:prstClr>
                </a:solidFill>
                <a:effectLst/>
                <a:uLnTx/>
                <a:uFillTx/>
                <a:latin typeface="Arial"/>
                <a:ea typeface="华文新魏"/>
                <a:cs typeface="+mn-ea"/>
                <a:sym typeface="Arial"/>
              </a:rPr>
              <a:t>二零二九年四月四日</a:t>
            </a:r>
            <a:endParaRPr kumimoji="0" lang="zh-CN" altLang="zh-CN" sz="1600" i="0" u="none" strike="noStrike" kern="1200" cap="none" spc="0" normalizeH="0" baseline="0" noProof="0" dirty="0">
              <a:ln>
                <a:noFill/>
              </a:ln>
              <a:solidFill>
                <a:prstClr val="black">
                  <a:lumMod val="95000"/>
                  <a:lumOff val="5000"/>
                </a:prstClr>
              </a:solidFill>
              <a:effectLst/>
              <a:uLnTx/>
              <a:uFillTx/>
              <a:latin typeface="Arial"/>
              <a:ea typeface="华文新魏"/>
              <a:cs typeface="+mn-ea"/>
              <a:sym typeface="Arial"/>
            </a:endParaRPr>
          </a:p>
        </p:txBody>
      </p:sp>
      <p:sp>
        <p:nvSpPr>
          <p:cNvPr id="23" name="文本框 22"/>
          <p:cNvSpPr txBox="1"/>
          <p:nvPr/>
        </p:nvSpPr>
        <p:spPr>
          <a:xfrm>
            <a:off x="1088860" y="2258398"/>
            <a:ext cx="10014280" cy="1569660"/>
          </a:xfrm>
          <a:prstGeom prst="rect">
            <a:avLst/>
          </a:prstGeom>
          <a:noFill/>
        </p:spPr>
        <p:txBody>
          <a:bodyPr wrap="square" rtlCol="0">
            <a:spAutoFit/>
          </a:bodyPr>
          <a:lstStyle>
            <a:defPPr>
              <a:defRPr lang="zh-CN"/>
            </a:defPPr>
            <a:lvl1pPr algn="ctr">
              <a:defRPr sz="8800">
                <a:solidFill>
                  <a:srgbClr val="569EA1"/>
                </a:solidFill>
                <a:latin typeface="Aa润行体 (非商业使用)" panose="02010600010101010101" pitchFamily="2" charset="-122"/>
                <a:ea typeface="Aa润行体 (非商业使用)" panose="02010600010101010101" pitchFamily="2" charset="-122"/>
              </a:defRPr>
            </a:lvl1pPr>
          </a:lstStyle>
          <a:p>
            <a:r>
              <a:rPr lang="zh-CN" altLang="en-US" sz="9600" dirty="0">
                <a:solidFill>
                  <a:schemeClr val="bg2">
                    <a:lumMod val="10000"/>
                  </a:schemeClr>
                </a:solidFill>
                <a:latin typeface="Arial"/>
                <a:ea typeface="华文新魏"/>
                <a:sym typeface="Arial"/>
              </a:rPr>
              <a:t>感谢您的欣赏</a:t>
            </a:r>
          </a:p>
        </p:txBody>
      </p:sp>
      <p:sp>
        <p:nvSpPr>
          <p:cNvPr id="24" name="文本框 23"/>
          <p:cNvSpPr txBox="1"/>
          <p:nvPr/>
        </p:nvSpPr>
        <p:spPr>
          <a:xfrm>
            <a:off x="3060700" y="3853760"/>
            <a:ext cx="6070600" cy="369332"/>
          </a:xfrm>
          <a:prstGeom prst="rect">
            <a:avLst/>
          </a:prstGeom>
          <a:effectLst/>
        </p:spPr>
        <p:txBody>
          <a:bodyPr wrap="square">
            <a:spAutoFit/>
          </a:bodyPr>
          <a:lstStyle>
            <a:defPPr>
              <a:defRPr lang="zh-CN"/>
            </a:defPPr>
            <a:lvl2pPr marL="0" lvl="1" algn="ctr">
              <a:defRPr sz="32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2pPr>
          </a:lstStyle>
          <a:p>
            <a:pPr algn="ctr"/>
            <a:r>
              <a:rPr lang="zh-CN" altLang="en-US" dirty="0">
                <a:solidFill>
                  <a:schemeClr val="tx1">
                    <a:lumMod val="65000"/>
                    <a:lumOff val="35000"/>
                  </a:schemeClr>
                </a:solidFill>
                <a:latin typeface="Arial"/>
                <a:ea typeface="华文新魏"/>
                <a:cs typeface="OPPOSans R" panose="00020600040101010101" pitchFamily="18" charset="-122"/>
                <a:sym typeface="Arial"/>
              </a:rPr>
              <a:t>教育课件 培训课件 国潮说课 中国风</a:t>
            </a:r>
            <a:r>
              <a:rPr lang="en-US" altLang="zh-CN" dirty="0">
                <a:solidFill>
                  <a:schemeClr val="tx1">
                    <a:lumMod val="65000"/>
                    <a:lumOff val="35000"/>
                  </a:schemeClr>
                </a:solidFill>
                <a:latin typeface="Arial"/>
                <a:ea typeface="华文新魏"/>
                <a:cs typeface="OPPOSans R" panose="00020600040101010101" pitchFamily="18" charset="-122"/>
                <a:sym typeface="Arial"/>
              </a:rPr>
              <a:t>PPT</a:t>
            </a:r>
            <a:r>
              <a:rPr lang="zh-CN" altLang="en-US" dirty="0">
                <a:solidFill>
                  <a:schemeClr val="tx1">
                    <a:lumMod val="65000"/>
                    <a:lumOff val="35000"/>
                  </a:schemeClr>
                </a:solidFill>
                <a:latin typeface="Arial"/>
                <a:ea typeface="华文新魏"/>
                <a:cs typeface="OPPOSans R" panose="00020600040101010101" pitchFamily="18" charset="-122"/>
                <a:sym typeface="Arial"/>
              </a:rPr>
              <a:t>模板</a:t>
            </a:r>
          </a:p>
        </p:txBody>
      </p:sp>
      <p:pic>
        <p:nvPicPr>
          <p:cNvPr id="49" name="图片 48"/>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08336" y="4051151"/>
            <a:ext cx="440781" cy="453191"/>
          </a:xfrm>
          <a:prstGeom prst="rect">
            <a:avLst/>
          </a:prstGeom>
        </p:spPr>
      </p:pic>
      <p:grpSp>
        <p:nvGrpSpPr>
          <p:cNvPr id="15" name="组合 14"/>
          <p:cNvGrpSpPr/>
          <p:nvPr/>
        </p:nvGrpSpPr>
        <p:grpSpPr>
          <a:xfrm>
            <a:off x="4861166" y="4638261"/>
            <a:ext cx="2469669" cy="399553"/>
            <a:chOff x="1270961" y="2256920"/>
            <a:chExt cx="3369619" cy="399553"/>
          </a:xfrm>
        </p:grpSpPr>
        <p:sp>
          <p:nvSpPr>
            <p:cNvPr id="16" name="矩形: 圆角 15"/>
            <p:cNvSpPr/>
            <p:nvPr/>
          </p:nvSpPr>
          <p:spPr>
            <a:xfrm>
              <a:off x="1270961" y="2256920"/>
              <a:ext cx="3369619" cy="399553"/>
            </a:xfrm>
            <a:prstGeom prst="roundRect">
              <a:avLst>
                <a:gd name="adj" fmla="val 16033"/>
              </a:avLst>
            </a:prstGeom>
            <a:no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华文新魏"/>
                <a:sym typeface="Arial"/>
              </a:endParaRPr>
            </a:p>
          </p:txBody>
        </p:sp>
        <p:grpSp>
          <p:nvGrpSpPr>
            <p:cNvPr id="17" name="组合 16"/>
            <p:cNvGrpSpPr/>
            <p:nvPr/>
          </p:nvGrpSpPr>
          <p:grpSpPr>
            <a:xfrm>
              <a:off x="1336287" y="2303863"/>
              <a:ext cx="3120702" cy="310700"/>
              <a:chOff x="1336287" y="2303863"/>
              <a:chExt cx="3120702" cy="310700"/>
            </a:xfrm>
          </p:grpSpPr>
          <p:pic>
            <p:nvPicPr>
              <p:cNvPr id="20" name="图片 1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336287" y="2303863"/>
                <a:ext cx="496362" cy="3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1"/>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944768" y="2336941"/>
                <a:ext cx="512221" cy="2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文本框 17"/>
            <p:cNvSpPr txBox="1"/>
            <p:nvPr/>
          </p:nvSpPr>
          <p:spPr>
            <a:xfrm>
              <a:off x="1685039" y="2292275"/>
              <a:ext cx="2529112" cy="338554"/>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zh-CN" altLang="en-US" sz="1600" dirty="0">
                  <a:solidFill>
                    <a:schemeClr val="tx1">
                      <a:lumMod val="95000"/>
                      <a:lumOff val="5000"/>
                    </a:schemeClr>
                  </a:solidFill>
                  <a:latin typeface="Arial"/>
                  <a:ea typeface="华文新魏"/>
                  <a:sym typeface="Arial"/>
                </a:rPr>
                <a:t>汇报人</a:t>
              </a:r>
              <a:r>
                <a:rPr lang="zh-CN" altLang="en-US" sz="1600" dirty="0" smtClean="0">
                  <a:solidFill>
                    <a:schemeClr val="tx1">
                      <a:lumMod val="95000"/>
                      <a:lumOff val="5000"/>
                    </a:schemeClr>
                  </a:solidFill>
                  <a:latin typeface="Arial"/>
                  <a:ea typeface="华文新魏"/>
                  <a:sym typeface="Arial"/>
                </a:rPr>
                <a:t>：</a:t>
              </a:r>
              <a:r>
                <a:rPr lang="zh-CN" altLang="en-US" sz="1600" dirty="0">
                  <a:solidFill>
                    <a:schemeClr val="tx1">
                      <a:lumMod val="95000"/>
                      <a:lumOff val="5000"/>
                    </a:schemeClr>
                  </a:solidFill>
                  <a:latin typeface="Arial"/>
                  <a:ea typeface="华文新魏"/>
                  <a:sym typeface="Arial"/>
                </a:rPr>
                <a:t>优品</a:t>
              </a:r>
              <a:r>
                <a:rPr lang="en-US" altLang="zh-CN" sz="1600" dirty="0" smtClean="0">
                  <a:solidFill>
                    <a:schemeClr val="tx1">
                      <a:lumMod val="95000"/>
                      <a:lumOff val="5000"/>
                    </a:schemeClr>
                  </a:solidFill>
                  <a:latin typeface="Arial"/>
                  <a:ea typeface="华文新魏"/>
                  <a:sym typeface="Arial"/>
                </a:rPr>
                <a:t>PPT</a:t>
              </a:r>
              <a:endParaRPr lang="zh-CN" altLang="en-US" sz="1600" dirty="0">
                <a:solidFill>
                  <a:schemeClr val="tx1">
                    <a:lumMod val="95000"/>
                    <a:lumOff val="5000"/>
                  </a:schemeClr>
                </a:solidFill>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 presetClass="entr" presetSubtype="4"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iterate type="lt">
                                    <p:tmPct val="10000"/>
                                  </p:iterate>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2" presetClass="entr" presetSubtype="4" fill="hold" grpId="0" nodeType="afterEffect">
                                  <p:stCondLst>
                                    <p:cond delay="0"/>
                                  </p:stCondLst>
                                  <p:iterate type="lt">
                                    <p:tmPct val="10000"/>
                                  </p:iterate>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1000" fill="hold"/>
                                        <p:tgtEl>
                                          <p:spTgt spid="23"/>
                                        </p:tgtEl>
                                        <p:attrNameLst>
                                          <p:attrName>ppt_x</p:attrName>
                                        </p:attrNameLst>
                                      </p:cBhvr>
                                      <p:tavLst>
                                        <p:tav tm="0">
                                          <p:val>
                                            <p:strVal val="#ppt_x"/>
                                          </p:val>
                                        </p:tav>
                                        <p:tav tm="100000">
                                          <p:val>
                                            <p:strVal val="#ppt_x"/>
                                          </p:val>
                                        </p:tav>
                                      </p:tavLst>
                                    </p:anim>
                                    <p:anim calcmode="lin" valueType="num">
                                      <p:cBhvr additive="base">
                                        <p:cTn id="35" dur="1000" fill="hold"/>
                                        <p:tgtEl>
                                          <p:spTgt spid="23"/>
                                        </p:tgtEl>
                                        <p:attrNameLst>
                                          <p:attrName>ppt_y</p:attrName>
                                        </p:attrNameLst>
                                      </p:cBhvr>
                                      <p:tavLst>
                                        <p:tav tm="0">
                                          <p:val>
                                            <p:strVal val="1+#ppt_h/2"/>
                                          </p:val>
                                        </p:tav>
                                        <p:tav tm="100000">
                                          <p:val>
                                            <p:strVal val="#ppt_y"/>
                                          </p:val>
                                        </p:tav>
                                      </p:tavLst>
                                    </p:anim>
                                  </p:childTnLst>
                                </p:cTn>
                              </p:par>
                              <p:par>
                                <p:cTn id="36" presetID="26" presetClass="emph" presetSubtype="0" fill="hold" grpId="1" nodeType="withEffect">
                                  <p:stCondLst>
                                    <p:cond delay="500"/>
                                  </p:stCondLst>
                                  <p:iterate type="lt">
                                    <p:tmPct val="10000"/>
                                  </p:iterate>
                                  <p:childTnLst>
                                    <p:animEffect transition="out" filter="fade">
                                      <p:cBhvr>
                                        <p:cTn id="37" dur="500" tmFilter="0, 0; .2, .5; .8, .5; 1, 0"/>
                                        <p:tgtEl>
                                          <p:spTgt spid="23"/>
                                        </p:tgtEl>
                                      </p:cBhvr>
                                    </p:animEffect>
                                    <p:animScale>
                                      <p:cBhvr>
                                        <p:cTn id="38" dur="250" autoRev="1" fill="hold"/>
                                        <p:tgtEl>
                                          <p:spTgt spid="23"/>
                                        </p:tgtEl>
                                      </p:cBhvr>
                                      <p:by x="105000" y="105000"/>
                                    </p:animScale>
                                  </p:childTnLst>
                                </p:cTn>
                              </p:par>
                              <p:par>
                                <p:cTn id="39" presetID="22" presetClass="entr" presetSubtype="8"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par>
                                <p:cTn id="42" presetID="2" presetClass="entr" presetSubtype="12" decel="100000" fill="hold" nodeType="withEffect">
                                  <p:stCondLst>
                                    <p:cond delay="50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2000" fill="hold"/>
                                        <p:tgtEl>
                                          <p:spTgt spid="13"/>
                                        </p:tgtEl>
                                        <p:attrNameLst>
                                          <p:attrName>ppt_x</p:attrName>
                                        </p:attrNameLst>
                                      </p:cBhvr>
                                      <p:tavLst>
                                        <p:tav tm="0">
                                          <p:val>
                                            <p:strVal val="0-#ppt_w/2"/>
                                          </p:val>
                                        </p:tav>
                                        <p:tav tm="100000">
                                          <p:val>
                                            <p:strVal val="#ppt_x"/>
                                          </p:val>
                                        </p:tav>
                                      </p:tavLst>
                                    </p:anim>
                                    <p:anim calcmode="lin" valueType="num">
                                      <p:cBhvr additive="base">
                                        <p:cTn id="45" dur="20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3" decel="100000" fill="hold" nodeType="withEffect">
                                  <p:stCondLst>
                                    <p:cond delay="50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2000" fill="hold"/>
                                        <p:tgtEl>
                                          <p:spTgt spid="12"/>
                                        </p:tgtEl>
                                        <p:attrNameLst>
                                          <p:attrName>ppt_x</p:attrName>
                                        </p:attrNameLst>
                                      </p:cBhvr>
                                      <p:tavLst>
                                        <p:tav tm="0">
                                          <p:val>
                                            <p:strVal val="1+#ppt_w/2"/>
                                          </p:val>
                                        </p:tav>
                                        <p:tav tm="100000">
                                          <p:val>
                                            <p:strVal val="#ppt_x"/>
                                          </p:val>
                                        </p:tav>
                                      </p:tavLst>
                                    </p:anim>
                                    <p:anim calcmode="lin" valueType="num">
                                      <p:cBhvr additive="base">
                                        <p:cTn id="49" dur="2000" fill="hold"/>
                                        <p:tgtEl>
                                          <p:spTgt spid="12"/>
                                        </p:tgtEl>
                                        <p:attrNameLst>
                                          <p:attrName>ppt_y</p:attrName>
                                        </p:attrNameLst>
                                      </p:cBhvr>
                                      <p:tavLst>
                                        <p:tav tm="0">
                                          <p:val>
                                            <p:strVal val="0-#ppt_h/2"/>
                                          </p:val>
                                        </p:tav>
                                        <p:tav tm="100000">
                                          <p:val>
                                            <p:strVal val="#ppt_y"/>
                                          </p:val>
                                        </p:tav>
                                      </p:tavLst>
                                    </p:anim>
                                  </p:childTnLst>
                                </p:cTn>
                              </p:par>
                              <p:par>
                                <p:cTn id="50" presetID="2" presetClass="entr" presetSubtype="4" decel="10000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500" fill="hold"/>
                                        <p:tgtEl>
                                          <p:spTgt spid="15"/>
                                        </p:tgtEl>
                                        <p:attrNameLst>
                                          <p:attrName>ppt_x</p:attrName>
                                        </p:attrNameLst>
                                      </p:cBhvr>
                                      <p:tavLst>
                                        <p:tav tm="0">
                                          <p:val>
                                            <p:strVal val="#ppt_x"/>
                                          </p:val>
                                        </p:tav>
                                        <p:tav tm="100000">
                                          <p:val>
                                            <p:strVal val="#ppt_x"/>
                                          </p:val>
                                        </p:tav>
                                      </p:tavLst>
                                    </p:anim>
                                    <p:anim calcmode="lin" valueType="num">
                                      <p:cBhvr additive="base">
                                        <p:cTn id="53"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3" grpId="1"/>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854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0" name="图片 9"/>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
        <p:nvSpPr>
          <p:cNvPr id="12" name="矩形 11"/>
          <p:cNvSpPr/>
          <p:nvPr/>
        </p:nvSpPr>
        <p:spPr>
          <a:xfrm>
            <a:off x="3689131" y="1597573"/>
            <a:ext cx="2070538" cy="4233644"/>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13" name="矩形 12"/>
          <p:cNvSpPr/>
          <p:nvPr/>
        </p:nvSpPr>
        <p:spPr>
          <a:xfrm>
            <a:off x="6274676" y="1597573"/>
            <a:ext cx="2070538" cy="4233644"/>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14" name="矩形 13"/>
          <p:cNvSpPr/>
          <p:nvPr/>
        </p:nvSpPr>
        <p:spPr>
          <a:xfrm>
            <a:off x="8860221" y="1597573"/>
            <a:ext cx="2070538" cy="4233644"/>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sp>
        <p:nvSpPr>
          <p:cNvPr id="21" name="文本框 20"/>
          <p:cNvSpPr txBox="1"/>
          <p:nvPr/>
        </p:nvSpPr>
        <p:spPr>
          <a:xfrm>
            <a:off x="9463154" y="3079531"/>
            <a:ext cx="1015663" cy="256452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75000"/>
                    <a:lumOff val="25000"/>
                  </a:schemeClr>
                </a:solidFill>
                <a:latin typeface="+mn-ea"/>
              </a:defRPr>
            </a:lvl1pPr>
          </a:lstStyle>
          <a:p>
            <a:r>
              <a:rPr lang="zh-CN" altLang="en-US"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22" name="文本框 21"/>
          <p:cNvSpPr txBox="1"/>
          <p:nvPr/>
        </p:nvSpPr>
        <p:spPr>
          <a:xfrm>
            <a:off x="6898629" y="3079531"/>
            <a:ext cx="1015663" cy="256452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75000"/>
                    <a:lumOff val="25000"/>
                  </a:schemeClr>
                </a:solidFill>
                <a:latin typeface="+mn-ea"/>
              </a:defRPr>
            </a:lvl1pPr>
          </a:lstStyle>
          <a:p>
            <a:r>
              <a:rPr lang="zh-CN" altLang="en-US"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23" name="文本框 22"/>
          <p:cNvSpPr txBox="1"/>
          <p:nvPr/>
        </p:nvSpPr>
        <p:spPr>
          <a:xfrm>
            <a:off x="4281554" y="3079531"/>
            <a:ext cx="1015663" cy="2564523"/>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75000"/>
                    <a:lumOff val="25000"/>
                  </a:schemeClr>
                </a:solidFill>
                <a:latin typeface="+mn-ea"/>
              </a:defRPr>
            </a:lvl1pPr>
          </a:lstStyle>
          <a:p>
            <a:r>
              <a:rPr lang="zh-CN" altLang="en-US"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p>
        </p:txBody>
      </p:sp>
      <p:sp>
        <p:nvSpPr>
          <p:cNvPr id="24" name="文本框 23"/>
          <p:cNvSpPr txBox="1"/>
          <p:nvPr/>
        </p:nvSpPr>
        <p:spPr>
          <a:xfrm>
            <a:off x="1074309" y="1692166"/>
            <a:ext cx="2031325" cy="1807780"/>
          </a:xfrm>
          <a:prstGeom prst="rect">
            <a:avLst/>
          </a:prstGeom>
          <a:noFill/>
        </p:spPr>
        <p:txBody>
          <a:bodyPr vert="eaVert" wrap="square" rtlCol="0">
            <a:spAutoFit/>
          </a:bodyPr>
          <a:lstStyle/>
          <a:p>
            <a:pPr algn="just" hangingPunct="0">
              <a:lnSpc>
                <a:spcPct val="150000"/>
              </a:lnSpc>
            </a:pPr>
            <a:r>
              <a:rPr lang="zh-CN" altLang="en-US" sz="1600" dirty="0">
                <a:solidFill>
                  <a:schemeClr val="tx1">
                    <a:lumMod val="75000"/>
                    <a:lumOff val="25000"/>
                  </a:schemeClr>
                </a:solidFill>
                <a:latin typeface="Arial"/>
                <a:ea typeface="华文新魏"/>
                <a:sym typeface="Arial"/>
              </a:rPr>
              <a:t>点此输入内容或者复制您的内容在这里，通过复制您的文本后，在此框中选择粘贴</a:t>
            </a:r>
            <a:endParaRPr lang="zh-CN" altLang="en-US" sz="1600" dirty="0">
              <a:solidFill>
                <a:schemeClr val="tx1">
                  <a:lumMod val="75000"/>
                  <a:lumOff val="25000"/>
                </a:schemeClr>
              </a:solidFill>
              <a:latin typeface="Arial"/>
              <a:ea typeface="华文新魏"/>
              <a:cs typeface="+mn-ea"/>
              <a:sym typeface="Arial"/>
            </a:endParaRPr>
          </a:p>
        </p:txBody>
      </p:sp>
      <p:pic>
        <p:nvPicPr>
          <p:cNvPr id="30" name="图片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26747" y="3304230"/>
            <a:ext cx="2759133" cy="2759133"/>
          </a:xfrm>
          <a:prstGeom prst="rect">
            <a:avLst/>
          </a:prstGeom>
        </p:spPr>
      </p:pic>
      <p:grpSp>
        <p:nvGrpSpPr>
          <p:cNvPr id="44" name="组合 43"/>
          <p:cNvGrpSpPr/>
          <p:nvPr/>
        </p:nvGrpSpPr>
        <p:grpSpPr>
          <a:xfrm>
            <a:off x="4188373" y="1822413"/>
            <a:ext cx="1078590" cy="1072056"/>
            <a:chOff x="4188373" y="1822413"/>
            <a:chExt cx="1078590" cy="1072056"/>
          </a:xfrm>
        </p:grpSpPr>
        <p:sp>
          <p:nvSpPr>
            <p:cNvPr id="15" name="椭圆 14"/>
            <p:cNvSpPr/>
            <p:nvPr/>
          </p:nvSpPr>
          <p:spPr>
            <a:xfrm>
              <a:off x="4188373" y="1822413"/>
              <a:ext cx="1072055" cy="1072055"/>
            </a:xfrm>
            <a:prstGeom prst="ellipse">
              <a:avLst/>
            </a:prstGeom>
            <a:solidFill>
              <a:srgbClr val="F5F2E9"/>
            </a:solidFill>
            <a:ln>
              <a:solidFill>
                <a:srgbClr val="A38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pic>
          <p:nvPicPr>
            <p:cNvPr id="43" name="图片 4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94907" y="1822413"/>
              <a:ext cx="1072056" cy="1072056"/>
            </a:xfrm>
            <a:custGeom>
              <a:avLst/>
              <a:gdLst>
                <a:gd name="connsiteX0" fmla="*/ 536028 w 1072056"/>
                <a:gd name="connsiteY0" fmla="*/ 0 h 1072056"/>
                <a:gd name="connsiteX1" fmla="*/ 1072056 w 1072056"/>
                <a:gd name="connsiteY1" fmla="*/ 536028 h 1072056"/>
                <a:gd name="connsiteX2" fmla="*/ 536028 w 1072056"/>
                <a:gd name="connsiteY2" fmla="*/ 1072056 h 1072056"/>
                <a:gd name="connsiteX3" fmla="*/ 0 w 1072056"/>
                <a:gd name="connsiteY3" fmla="*/ 536028 h 1072056"/>
                <a:gd name="connsiteX4" fmla="*/ 536028 w 1072056"/>
                <a:gd name="connsiteY4" fmla="*/ 0 h 1072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056" h="1072056">
                  <a:moveTo>
                    <a:pt x="536028" y="0"/>
                  </a:moveTo>
                  <a:cubicBezTo>
                    <a:pt x="832068" y="0"/>
                    <a:pt x="1072056" y="239988"/>
                    <a:pt x="1072056" y="536028"/>
                  </a:cubicBezTo>
                  <a:cubicBezTo>
                    <a:pt x="1072056" y="832068"/>
                    <a:pt x="832068" y="1072056"/>
                    <a:pt x="536028" y="1072056"/>
                  </a:cubicBezTo>
                  <a:cubicBezTo>
                    <a:pt x="239988" y="1072056"/>
                    <a:pt x="0" y="832068"/>
                    <a:pt x="0" y="536028"/>
                  </a:cubicBezTo>
                  <a:cubicBezTo>
                    <a:pt x="0" y="239988"/>
                    <a:pt x="239988" y="0"/>
                    <a:pt x="536028" y="0"/>
                  </a:cubicBezTo>
                  <a:close/>
                </a:path>
              </a:pathLst>
            </a:custGeom>
          </p:spPr>
        </p:pic>
      </p:grpSp>
      <p:grpSp>
        <p:nvGrpSpPr>
          <p:cNvPr id="45" name="组合 44"/>
          <p:cNvGrpSpPr/>
          <p:nvPr/>
        </p:nvGrpSpPr>
        <p:grpSpPr>
          <a:xfrm>
            <a:off x="6773918" y="1822413"/>
            <a:ext cx="1072056" cy="1072056"/>
            <a:chOff x="6773918" y="1822413"/>
            <a:chExt cx="1072056" cy="1072056"/>
          </a:xfrm>
        </p:grpSpPr>
        <p:sp>
          <p:nvSpPr>
            <p:cNvPr id="16" name="椭圆 15"/>
            <p:cNvSpPr/>
            <p:nvPr/>
          </p:nvSpPr>
          <p:spPr>
            <a:xfrm>
              <a:off x="6773918" y="1822413"/>
              <a:ext cx="1072055" cy="1072055"/>
            </a:xfrm>
            <a:prstGeom prst="ellipse">
              <a:avLst/>
            </a:prstGeom>
            <a:solidFill>
              <a:srgbClr val="F5F2E9"/>
            </a:solidFill>
            <a:ln>
              <a:solidFill>
                <a:srgbClr val="A38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pic>
          <p:nvPicPr>
            <p:cNvPr id="42" name="图片 4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773918" y="1822413"/>
              <a:ext cx="1072056" cy="1072056"/>
            </a:xfrm>
            <a:custGeom>
              <a:avLst/>
              <a:gdLst>
                <a:gd name="connsiteX0" fmla="*/ 536028 w 1072056"/>
                <a:gd name="connsiteY0" fmla="*/ 0 h 1072056"/>
                <a:gd name="connsiteX1" fmla="*/ 1072056 w 1072056"/>
                <a:gd name="connsiteY1" fmla="*/ 536028 h 1072056"/>
                <a:gd name="connsiteX2" fmla="*/ 536028 w 1072056"/>
                <a:gd name="connsiteY2" fmla="*/ 1072056 h 1072056"/>
                <a:gd name="connsiteX3" fmla="*/ 0 w 1072056"/>
                <a:gd name="connsiteY3" fmla="*/ 536028 h 1072056"/>
                <a:gd name="connsiteX4" fmla="*/ 536028 w 1072056"/>
                <a:gd name="connsiteY4" fmla="*/ 0 h 1072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056" h="1072056">
                  <a:moveTo>
                    <a:pt x="536028" y="0"/>
                  </a:moveTo>
                  <a:cubicBezTo>
                    <a:pt x="832068" y="0"/>
                    <a:pt x="1072056" y="239988"/>
                    <a:pt x="1072056" y="536028"/>
                  </a:cubicBezTo>
                  <a:cubicBezTo>
                    <a:pt x="1072056" y="832068"/>
                    <a:pt x="832068" y="1072056"/>
                    <a:pt x="536028" y="1072056"/>
                  </a:cubicBezTo>
                  <a:cubicBezTo>
                    <a:pt x="239988" y="1072056"/>
                    <a:pt x="0" y="832068"/>
                    <a:pt x="0" y="536028"/>
                  </a:cubicBezTo>
                  <a:cubicBezTo>
                    <a:pt x="0" y="239988"/>
                    <a:pt x="239988" y="0"/>
                    <a:pt x="536028" y="0"/>
                  </a:cubicBezTo>
                  <a:close/>
                </a:path>
              </a:pathLst>
            </a:custGeom>
          </p:spPr>
        </p:pic>
      </p:grpSp>
      <p:grpSp>
        <p:nvGrpSpPr>
          <p:cNvPr id="46" name="组合 45"/>
          <p:cNvGrpSpPr/>
          <p:nvPr/>
        </p:nvGrpSpPr>
        <p:grpSpPr>
          <a:xfrm>
            <a:off x="9359463" y="1822413"/>
            <a:ext cx="1072056" cy="1072056"/>
            <a:chOff x="9359463" y="1822413"/>
            <a:chExt cx="1072056" cy="1072056"/>
          </a:xfrm>
        </p:grpSpPr>
        <p:sp>
          <p:nvSpPr>
            <p:cNvPr id="17" name="椭圆 16"/>
            <p:cNvSpPr/>
            <p:nvPr/>
          </p:nvSpPr>
          <p:spPr>
            <a:xfrm>
              <a:off x="9359463" y="1822413"/>
              <a:ext cx="1072055" cy="1072055"/>
            </a:xfrm>
            <a:prstGeom prst="ellipse">
              <a:avLst/>
            </a:prstGeom>
            <a:solidFill>
              <a:srgbClr val="F5F2E9"/>
            </a:solidFill>
            <a:ln>
              <a:solidFill>
                <a:srgbClr val="A38F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latin typeface="Arial"/>
                <a:ea typeface="华文新魏"/>
                <a:sym typeface="Arial"/>
              </a:endParaRPr>
            </a:p>
          </p:txBody>
        </p:sp>
        <p:pic>
          <p:nvPicPr>
            <p:cNvPr id="41" name="图片 4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359463" y="1998439"/>
              <a:ext cx="1072056" cy="896030"/>
            </a:xfrm>
            <a:custGeom>
              <a:avLst/>
              <a:gdLst>
                <a:gd name="connsiteX0" fmla="*/ 141300 w 1072056"/>
                <a:gd name="connsiteY0" fmla="*/ 0 h 896030"/>
                <a:gd name="connsiteX1" fmla="*/ 930756 w 1072056"/>
                <a:gd name="connsiteY1" fmla="*/ 0 h 896030"/>
                <a:gd name="connsiteX2" fmla="*/ 980511 w 1072056"/>
                <a:gd name="connsiteY2" fmla="*/ 60304 h 896030"/>
                <a:gd name="connsiteX3" fmla="*/ 1072056 w 1072056"/>
                <a:gd name="connsiteY3" fmla="*/ 360002 h 896030"/>
                <a:gd name="connsiteX4" fmla="*/ 536028 w 1072056"/>
                <a:gd name="connsiteY4" fmla="*/ 896030 h 896030"/>
                <a:gd name="connsiteX5" fmla="*/ 0 w 1072056"/>
                <a:gd name="connsiteY5" fmla="*/ 360002 h 896030"/>
                <a:gd name="connsiteX6" fmla="*/ 91545 w 1072056"/>
                <a:gd name="connsiteY6" fmla="*/ 60304 h 8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056" h="896030">
                  <a:moveTo>
                    <a:pt x="141300" y="0"/>
                  </a:moveTo>
                  <a:lnTo>
                    <a:pt x="930756" y="0"/>
                  </a:lnTo>
                  <a:lnTo>
                    <a:pt x="980511" y="60304"/>
                  </a:lnTo>
                  <a:cubicBezTo>
                    <a:pt x="1038308" y="145854"/>
                    <a:pt x="1072056" y="248987"/>
                    <a:pt x="1072056" y="360002"/>
                  </a:cubicBezTo>
                  <a:cubicBezTo>
                    <a:pt x="1072056" y="656042"/>
                    <a:pt x="832068" y="896030"/>
                    <a:pt x="536028" y="896030"/>
                  </a:cubicBezTo>
                  <a:cubicBezTo>
                    <a:pt x="239988" y="896030"/>
                    <a:pt x="0" y="656042"/>
                    <a:pt x="0" y="360002"/>
                  </a:cubicBezTo>
                  <a:cubicBezTo>
                    <a:pt x="0" y="248987"/>
                    <a:pt x="33748" y="145854"/>
                    <a:pt x="91545" y="60304"/>
                  </a:cubicBezTo>
                  <a:close/>
                </a:path>
              </a:pathLst>
            </a:cu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1+#ppt_h/2"/>
                                          </p:val>
                                        </p:tav>
                                        <p:tav tm="100000">
                                          <p:val>
                                            <p:strVal val="#ppt_y"/>
                                          </p:val>
                                        </p:tav>
                                      </p:tavLst>
                                    </p:anim>
                                  </p:childTnLst>
                                </p:cTn>
                              </p:par>
                              <p:par>
                                <p:cTn id="17" presetID="23" presetClass="entr" presetSubtype="528" fill="hold" nodeType="withEffect">
                                  <p:stCondLst>
                                    <p:cond delay="1250"/>
                                  </p:stCondLst>
                                  <p:iterate type="lt">
                                    <p:tmPct val="5000"/>
                                  </p:iterate>
                                  <p:childTnLst>
                                    <p:set>
                                      <p:cBhvr>
                                        <p:cTn id="18" dur="1" fill="hold">
                                          <p:stCondLst>
                                            <p:cond delay="0"/>
                                          </p:stCondLst>
                                        </p:cTn>
                                        <p:tgtEl>
                                          <p:spTgt spid="44"/>
                                        </p:tgtEl>
                                        <p:attrNameLst>
                                          <p:attrName>style.visibility</p:attrName>
                                        </p:attrNameLst>
                                      </p:cBhvr>
                                      <p:to>
                                        <p:strVal val="visible"/>
                                      </p:to>
                                    </p:set>
                                    <p:anim to="" calcmode="lin" valueType="num">
                                      <p:cBhvr>
                                        <p:cTn id="19" dur="1000" fill="hold">
                                          <p:stCondLst>
                                            <p:cond delay="0"/>
                                          </p:stCondLst>
                                        </p:cTn>
                                        <p:tgtEl>
                                          <p:spTgt spid="44"/>
                                        </p:tgtEl>
                                        <p:attrNameLst>
                                          <p:attrName>ppt_x</p:attrName>
                                        </p:attrNameLst>
                                      </p:cBhvr>
                                      <p:tavLst>
                                        <p:tav tm="0" fmla="#ppt_x+(8/9)*(#ppt_x-(#ppt_x-#ppt_w/2))*((1.5-1.5*$)^2-(1.5-1.5*$)^3)">
                                          <p:val>
                                            <p:fltVal val="0"/>
                                          </p:val>
                                        </p:tav>
                                        <p:tav tm="100000">
                                          <p:val>
                                            <p:fltVal val="1"/>
                                          </p:val>
                                        </p:tav>
                                      </p:tavLst>
                                    </p:anim>
                                    <p:anim to="" calcmode="lin" valueType="num">
                                      <p:cBhvr>
                                        <p:cTn id="20" dur="1000" fill="hold">
                                          <p:stCondLst>
                                            <p:cond delay="0"/>
                                          </p:stCondLst>
                                        </p:cTn>
                                        <p:tgtEl>
                                          <p:spTgt spid="44"/>
                                        </p:tgtEl>
                                        <p:attrNameLst>
                                          <p:attrName>ppt_y</p:attrName>
                                        </p:attrNameLst>
                                      </p:cBhvr>
                                      <p:tavLst>
                                        <p:tav tm="0" fmla="#ppt_y+(8/9)*(#ppt_y-(#ppt_y+#ppt_h/2))*((1.5-1.5*$)^2-(1.5-1.5*$)^3)">
                                          <p:val>
                                            <p:fltVal val="0"/>
                                          </p:val>
                                        </p:tav>
                                        <p:tav tm="100000">
                                          <p:val>
                                            <p:fltVal val="1"/>
                                          </p:val>
                                        </p:tav>
                                      </p:tavLst>
                                    </p:anim>
                                    <p:anim to="" calcmode="lin" valueType="num">
                                      <p:cBhvr>
                                        <p:cTn id="21" dur="1000" fill="hold">
                                          <p:stCondLst>
                                            <p:cond delay="0"/>
                                          </p:stCondLst>
                                        </p:cTn>
                                        <p:tgtEl>
                                          <p:spTgt spid="44"/>
                                        </p:tgtEl>
                                        <p:attrNameLst>
                                          <p:attrName>ppt_w</p:attrName>
                                        </p:attrNameLst>
                                      </p:cBhvr>
                                      <p:tavLst>
                                        <p:tav tm="0" fmla="#ppt_w+(8/9)*(#ppt_w-0)*((1.5-1.5*$)^2-(1.5-1.5*$)^3)">
                                          <p:val>
                                            <p:fltVal val="0"/>
                                          </p:val>
                                        </p:tav>
                                        <p:tav tm="100000">
                                          <p:val>
                                            <p:fltVal val="1"/>
                                          </p:val>
                                        </p:tav>
                                      </p:tavLst>
                                    </p:anim>
                                    <p:anim to="" calcmode="lin" valueType="num">
                                      <p:cBhvr>
                                        <p:cTn id="22" dur="1000" fill="hold">
                                          <p:stCondLst>
                                            <p:cond delay="0"/>
                                          </p:stCondLst>
                                        </p:cTn>
                                        <p:tgtEl>
                                          <p:spTgt spid="44"/>
                                        </p:tgtEl>
                                        <p:attrNameLst>
                                          <p:attrName>ppt_h</p:attrName>
                                        </p:attrNameLst>
                                      </p:cBhvr>
                                      <p:tavLst>
                                        <p:tav tm="0" fmla="#ppt_h+(8/9)*(#ppt_h-0)*((1.5-1.5*$)^2-(1.5-1.5*$)^3)">
                                          <p:val>
                                            <p:fltVal val="0"/>
                                          </p:val>
                                        </p:tav>
                                        <p:tav tm="100000">
                                          <p:val>
                                            <p:fltVal val="1"/>
                                          </p:val>
                                        </p:tav>
                                      </p:tavLst>
                                    </p:anim>
                                  </p:childTnLst>
                                </p:cTn>
                              </p:par>
                              <p:par>
                                <p:cTn id="23" presetID="23" presetClass="entr" presetSubtype="528" fill="hold" grpId="0" nodeType="withEffect">
                                  <p:stCondLst>
                                    <p:cond delay="1250"/>
                                  </p:stCondLst>
                                  <p:iterate type="lt">
                                    <p:tmPct val="5000"/>
                                  </p:iterate>
                                  <p:childTnLst>
                                    <p:set>
                                      <p:cBhvr>
                                        <p:cTn id="24" dur="1" fill="hold">
                                          <p:stCondLst>
                                            <p:cond delay="0"/>
                                          </p:stCondLst>
                                        </p:cTn>
                                        <p:tgtEl>
                                          <p:spTgt spid="23"/>
                                        </p:tgtEl>
                                        <p:attrNameLst>
                                          <p:attrName>style.visibility</p:attrName>
                                        </p:attrNameLst>
                                      </p:cBhvr>
                                      <p:to>
                                        <p:strVal val="visible"/>
                                      </p:to>
                                    </p:set>
                                    <p:anim to="" calcmode="lin" valueType="num">
                                      <p:cBhvr>
                                        <p:cTn id="25" dur="1000" fill="hold">
                                          <p:stCondLst>
                                            <p:cond delay="0"/>
                                          </p:stCondLst>
                                        </p:cTn>
                                        <p:tgtEl>
                                          <p:spTgt spid="23"/>
                                        </p:tgtEl>
                                        <p:attrNameLst>
                                          <p:attrName>ppt_x</p:attrName>
                                        </p:attrNameLst>
                                      </p:cBhvr>
                                      <p:tavLst>
                                        <p:tav tm="0" fmla="#ppt_x+(8/9)*(#ppt_x-(#ppt_x-#ppt_w/2))*((1.5-1.5*$)^2-(1.5-1.5*$)^3)">
                                          <p:val>
                                            <p:fltVal val="0"/>
                                          </p:val>
                                        </p:tav>
                                        <p:tav tm="100000">
                                          <p:val>
                                            <p:fltVal val="1"/>
                                          </p:val>
                                        </p:tav>
                                      </p:tavLst>
                                    </p:anim>
                                    <p:anim to="" calcmode="lin" valueType="num">
                                      <p:cBhvr>
                                        <p:cTn id="26" dur="1000" fill="hold">
                                          <p:stCondLst>
                                            <p:cond delay="0"/>
                                          </p:stCondLst>
                                        </p:cTn>
                                        <p:tgtEl>
                                          <p:spTgt spid="23"/>
                                        </p:tgtEl>
                                        <p:attrNameLst>
                                          <p:attrName>ppt_y</p:attrName>
                                        </p:attrNameLst>
                                      </p:cBhvr>
                                      <p:tavLst>
                                        <p:tav tm="0" fmla="#ppt_y+(8/9)*(#ppt_y-(#ppt_y+#ppt_h/2))*((1.5-1.5*$)^2-(1.5-1.5*$)^3)">
                                          <p:val>
                                            <p:fltVal val="0"/>
                                          </p:val>
                                        </p:tav>
                                        <p:tav tm="100000">
                                          <p:val>
                                            <p:fltVal val="1"/>
                                          </p:val>
                                        </p:tav>
                                      </p:tavLst>
                                    </p:anim>
                                    <p:anim to="" calcmode="lin" valueType="num">
                                      <p:cBhvr>
                                        <p:cTn id="27" dur="1000" fill="hold">
                                          <p:stCondLst>
                                            <p:cond delay="0"/>
                                          </p:stCondLst>
                                        </p:cTn>
                                        <p:tgtEl>
                                          <p:spTgt spid="23"/>
                                        </p:tgtEl>
                                        <p:attrNameLst>
                                          <p:attrName>ppt_w</p:attrName>
                                        </p:attrNameLst>
                                      </p:cBhvr>
                                      <p:tavLst>
                                        <p:tav tm="0" fmla="#ppt_w+(8/9)*(#ppt_w-0)*((1.5-1.5*$)^2-(1.5-1.5*$)^3)">
                                          <p:val>
                                            <p:fltVal val="0"/>
                                          </p:val>
                                        </p:tav>
                                        <p:tav tm="100000">
                                          <p:val>
                                            <p:fltVal val="1"/>
                                          </p:val>
                                        </p:tav>
                                      </p:tavLst>
                                    </p:anim>
                                    <p:anim to="" calcmode="lin" valueType="num">
                                      <p:cBhvr>
                                        <p:cTn id="28" dur="1000" fill="hold">
                                          <p:stCondLst>
                                            <p:cond delay="0"/>
                                          </p:stCondLst>
                                        </p:cTn>
                                        <p:tgtEl>
                                          <p:spTgt spid="23"/>
                                        </p:tgtEl>
                                        <p:attrNameLst>
                                          <p:attrName>ppt_h</p:attrName>
                                        </p:attrNameLst>
                                      </p:cBhvr>
                                      <p:tavLst>
                                        <p:tav tm="0" fmla="#ppt_h+(8/9)*(#ppt_h-0)*((1.5-1.5*$)^2-(1.5-1.5*$)^3)">
                                          <p:val>
                                            <p:fltVal val="0"/>
                                          </p:val>
                                        </p:tav>
                                        <p:tav tm="100000">
                                          <p:val>
                                            <p:fltVal val="1"/>
                                          </p:val>
                                        </p:tav>
                                      </p:tavLst>
                                    </p:anim>
                                  </p:childTnLst>
                                </p:cTn>
                              </p:par>
                              <p:par>
                                <p:cTn id="29" presetID="2" presetClass="entr" presetSubtype="4" decel="100000" fill="hold" grpId="0" nodeType="withEffect">
                                  <p:stCondLst>
                                    <p:cond delay="1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250" fill="hold"/>
                                        <p:tgtEl>
                                          <p:spTgt spid="13"/>
                                        </p:tgtEl>
                                        <p:attrNameLst>
                                          <p:attrName>ppt_x</p:attrName>
                                        </p:attrNameLst>
                                      </p:cBhvr>
                                      <p:tavLst>
                                        <p:tav tm="0">
                                          <p:val>
                                            <p:strVal val="#ppt_x"/>
                                          </p:val>
                                        </p:tav>
                                        <p:tav tm="100000">
                                          <p:val>
                                            <p:strVal val="#ppt_x"/>
                                          </p:val>
                                        </p:tav>
                                      </p:tavLst>
                                    </p:anim>
                                    <p:anim calcmode="lin" valueType="num">
                                      <p:cBhvr additive="base">
                                        <p:cTn id="32" dur="1250" fill="hold"/>
                                        <p:tgtEl>
                                          <p:spTgt spid="13"/>
                                        </p:tgtEl>
                                        <p:attrNameLst>
                                          <p:attrName>ppt_y</p:attrName>
                                        </p:attrNameLst>
                                      </p:cBhvr>
                                      <p:tavLst>
                                        <p:tav tm="0">
                                          <p:val>
                                            <p:strVal val="1+#ppt_h/2"/>
                                          </p:val>
                                        </p:tav>
                                        <p:tav tm="100000">
                                          <p:val>
                                            <p:strVal val="#ppt_y"/>
                                          </p:val>
                                        </p:tav>
                                      </p:tavLst>
                                    </p:anim>
                                  </p:childTnLst>
                                </p:cTn>
                              </p:par>
                              <p:par>
                                <p:cTn id="33" presetID="23" presetClass="entr" presetSubtype="528" fill="hold" nodeType="withEffect">
                                  <p:stCondLst>
                                    <p:cond delay="1250"/>
                                  </p:stCondLst>
                                  <p:iterate type="lt">
                                    <p:tmPct val="5000"/>
                                  </p:iterate>
                                  <p:childTnLst>
                                    <p:set>
                                      <p:cBhvr>
                                        <p:cTn id="34" dur="1" fill="hold">
                                          <p:stCondLst>
                                            <p:cond delay="0"/>
                                          </p:stCondLst>
                                        </p:cTn>
                                        <p:tgtEl>
                                          <p:spTgt spid="45"/>
                                        </p:tgtEl>
                                        <p:attrNameLst>
                                          <p:attrName>style.visibility</p:attrName>
                                        </p:attrNameLst>
                                      </p:cBhvr>
                                      <p:to>
                                        <p:strVal val="visible"/>
                                      </p:to>
                                    </p:set>
                                    <p:anim to="" calcmode="lin" valueType="num">
                                      <p:cBhvr>
                                        <p:cTn id="35" dur="1000" fill="hold">
                                          <p:stCondLst>
                                            <p:cond delay="0"/>
                                          </p:stCondLst>
                                        </p:cTn>
                                        <p:tgtEl>
                                          <p:spTgt spid="45"/>
                                        </p:tgtEl>
                                        <p:attrNameLst>
                                          <p:attrName>ppt_x</p:attrName>
                                        </p:attrNameLst>
                                      </p:cBhvr>
                                      <p:tavLst>
                                        <p:tav tm="0" fmla="#ppt_x+(8/9)*(#ppt_x-(#ppt_x-#ppt_w/2))*((1.5-1.5*$)^2-(1.5-1.5*$)^3)">
                                          <p:val>
                                            <p:fltVal val="0"/>
                                          </p:val>
                                        </p:tav>
                                        <p:tav tm="100000">
                                          <p:val>
                                            <p:fltVal val="1"/>
                                          </p:val>
                                        </p:tav>
                                      </p:tavLst>
                                    </p:anim>
                                    <p:anim to="" calcmode="lin" valueType="num">
                                      <p:cBhvr>
                                        <p:cTn id="36" dur="1000" fill="hold">
                                          <p:stCondLst>
                                            <p:cond delay="0"/>
                                          </p:stCondLst>
                                        </p:cTn>
                                        <p:tgtEl>
                                          <p:spTgt spid="45"/>
                                        </p:tgtEl>
                                        <p:attrNameLst>
                                          <p:attrName>ppt_y</p:attrName>
                                        </p:attrNameLst>
                                      </p:cBhvr>
                                      <p:tavLst>
                                        <p:tav tm="0" fmla="#ppt_y+(8/9)*(#ppt_y-(#ppt_y+#ppt_h/2))*((1.5-1.5*$)^2-(1.5-1.5*$)^3)">
                                          <p:val>
                                            <p:fltVal val="0"/>
                                          </p:val>
                                        </p:tav>
                                        <p:tav tm="100000">
                                          <p:val>
                                            <p:fltVal val="1"/>
                                          </p:val>
                                        </p:tav>
                                      </p:tavLst>
                                    </p:anim>
                                    <p:anim to="" calcmode="lin" valueType="num">
                                      <p:cBhvr>
                                        <p:cTn id="37" dur="1000" fill="hold">
                                          <p:stCondLst>
                                            <p:cond delay="0"/>
                                          </p:stCondLst>
                                        </p:cTn>
                                        <p:tgtEl>
                                          <p:spTgt spid="45"/>
                                        </p:tgtEl>
                                        <p:attrNameLst>
                                          <p:attrName>ppt_w</p:attrName>
                                        </p:attrNameLst>
                                      </p:cBhvr>
                                      <p:tavLst>
                                        <p:tav tm="0" fmla="#ppt_w+(8/9)*(#ppt_w-0)*((1.5-1.5*$)^2-(1.5-1.5*$)^3)">
                                          <p:val>
                                            <p:fltVal val="0"/>
                                          </p:val>
                                        </p:tav>
                                        <p:tav tm="100000">
                                          <p:val>
                                            <p:fltVal val="1"/>
                                          </p:val>
                                        </p:tav>
                                      </p:tavLst>
                                    </p:anim>
                                    <p:anim to="" calcmode="lin" valueType="num">
                                      <p:cBhvr>
                                        <p:cTn id="38" dur="1000" fill="hold">
                                          <p:stCondLst>
                                            <p:cond delay="0"/>
                                          </p:stCondLst>
                                        </p:cTn>
                                        <p:tgtEl>
                                          <p:spTgt spid="45"/>
                                        </p:tgtEl>
                                        <p:attrNameLst>
                                          <p:attrName>ppt_h</p:attrName>
                                        </p:attrNameLst>
                                      </p:cBhvr>
                                      <p:tavLst>
                                        <p:tav tm="0" fmla="#ppt_h+(8/9)*(#ppt_h-0)*((1.5-1.5*$)^2-(1.5-1.5*$)^3)">
                                          <p:val>
                                            <p:fltVal val="0"/>
                                          </p:val>
                                        </p:tav>
                                        <p:tav tm="100000">
                                          <p:val>
                                            <p:fltVal val="1"/>
                                          </p:val>
                                        </p:tav>
                                      </p:tavLst>
                                    </p:anim>
                                  </p:childTnLst>
                                </p:cTn>
                              </p:par>
                              <p:par>
                                <p:cTn id="39" presetID="23" presetClass="entr" presetSubtype="528" fill="hold" grpId="0" nodeType="withEffect">
                                  <p:stCondLst>
                                    <p:cond delay="1250"/>
                                  </p:stCondLst>
                                  <p:iterate type="lt">
                                    <p:tmPct val="5000"/>
                                  </p:iterate>
                                  <p:childTnLst>
                                    <p:set>
                                      <p:cBhvr>
                                        <p:cTn id="40" dur="1" fill="hold">
                                          <p:stCondLst>
                                            <p:cond delay="0"/>
                                          </p:stCondLst>
                                        </p:cTn>
                                        <p:tgtEl>
                                          <p:spTgt spid="22"/>
                                        </p:tgtEl>
                                        <p:attrNameLst>
                                          <p:attrName>style.visibility</p:attrName>
                                        </p:attrNameLst>
                                      </p:cBhvr>
                                      <p:to>
                                        <p:strVal val="visible"/>
                                      </p:to>
                                    </p:set>
                                    <p:anim to="" calcmode="lin" valueType="num">
                                      <p:cBhvr>
                                        <p:cTn id="41" dur="1000" fill="hold">
                                          <p:stCondLst>
                                            <p:cond delay="0"/>
                                          </p:stCondLst>
                                        </p:cTn>
                                        <p:tgtEl>
                                          <p:spTgt spid="22"/>
                                        </p:tgtEl>
                                        <p:attrNameLst>
                                          <p:attrName>ppt_x</p:attrName>
                                        </p:attrNameLst>
                                      </p:cBhvr>
                                      <p:tavLst>
                                        <p:tav tm="0" fmla="#ppt_x+(8/9)*(#ppt_x-(#ppt_x-#ppt_w/2))*((1.5-1.5*$)^2-(1.5-1.5*$)^3)">
                                          <p:val>
                                            <p:fltVal val="0"/>
                                          </p:val>
                                        </p:tav>
                                        <p:tav tm="100000">
                                          <p:val>
                                            <p:fltVal val="1"/>
                                          </p:val>
                                        </p:tav>
                                      </p:tavLst>
                                    </p:anim>
                                    <p:anim to="" calcmode="lin" valueType="num">
                                      <p:cBhvr>
                                        <p:cTn id="42" dur="1000" fill="hold">
                                          <p:stCondLst>
                                            <p:cond delay="0"/>
                                          </p:stCondLst>
                                        </p:cTn>
                                        <p:tgtEl>
                                          <p:spTgt spid="22"/>
                                        </p:tgtEl>
                                        <p:attrNameLst>
                                          <p:attrName>ppt_y</p:attrName>
                                        </p:attrNameLst>
                                      </p:cBhvr>
                                      <p:tavLst>
                                        <p:tav tm="0" fmla="#ppt_y+(8/9)*(#ppt_y-(#ppt_y+#ppt_h/2))*((1.5-1.5*$)^2-(1.5-1.5*$)^3)">
                                          <p:val>
                                            <p:fltVal val="0"/>
                                          </p:val>
                                        </p:tav>
                                        <p:tav tm="100000">
                                          <p:val>
                                            <p:fltVal val="1"/>
                                          </p:val>
                                        </p:tav>
                                      </p:tavLst>
                                    </p:anim>
                                    <p:anim to="" calcmode="lin" valueType="num">
                                      <p:cBhvr>
                                        <p:cTn id="43" dur="1000" fill="hold">
                                          <p:stCondLst>
                                            <p:cond delay="0"/>
                                          </p:stCondLst>
                                        </p:cTn>
                                        <p:tgtEl>
                                          <p:spTgt spid="22"/>
                                        </p:tgtEl>
                                        <p:attrNameLst>
                                          <p:attrName>ppt_w</p:attrName>
                                        </p:attrNameLst>
                                      </p:cBhvr>
                                      <p:tavLst>
                                        <p:tav tm="0" fmla="#ppt_w+(8/9)*(#ppt_w-0)*((1.5-1.5*$)^2-(1.5-1.5*$)^3)">
                                          <p:val>
                                            <p:fltVal val="0"/>
                                          </p:val>
                                        </p:tav>
                                        <p:tav tm="100000">
                                          <p:val>
                                            <p:fltVal val="1"/>
                                          </p:val>
                                        </p:tav>
                                      </p:tavLst>
                                    </p:anim>
                                    <p:anim to="" calcmode="lin" valueType="num">
                                      <p:cBhvr>
                                        <p:cTn id="44" dur="1000" fill="hold">
                                          <p:stCondLst>
                                            <p:cond delay="0"/>
                                          </p:stCondLst>
                                        </p:cTn>
                                        <p:tgtEl>
                                          <p:spTgt spid="22"/>
                                        </p:tgtEl>
                                        <p:attrNameLst>
                                          <p:attrName>ppt_h</p:attrName>
                                        </p:attrNameLst>
                                      </p:cBhvr>
                                      <p:tavLst>
                                        <p:tav tm="0" fmla="#ppt_h+(8/9)*(#ppt_h-0)*((1.5-1.5*$)^2-(1.5-1.5*$)^3)">
                                          <p:val>
                                            <p:fltVal val="0"/>
                                          </p:val>
                                        </p:tav>
                                        <p:tav tm="100000">
                                          <p:val>
                                            <p:fltVal val="1"/>
                                          </p:val>
                                        </p:tav>
                                      </p:tavLst>
                                    </p:anim>
                                  </p:childTnLst>
                                </p:cTn>
                              </p:par>
                              <p:par>
                                <p:cTn id="45" presetID="2" presetClass="entr" presetSubtype="4" decel="100000" fill="hold" grpId="0" nodeType="withEffect">
                                  <p:stCondLst>
                                    <p:cond delay="1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250" fill="hold"/>
                                        <p:tgtEl>
                                          <p:spTgt spid="14"/>
                                        </p:tgtEl>
                                        <p:attrNameLst>
                                          <p:attrName>ppt_x</p:attrName>
                                        </p:attrNameLst>
                                      </p:cBhvr>
                                      <p:tavLst>
                                        <p:tav tm="0">
                                          <p:val>
                                            <p:strVal val="#ppt_x"/>
                                          </p:val>
                                        </p:tav>
                                        <p:tav tm="100000">
                                          <p:val>
                                            <p:strVal val="#ppt_x"/>
                                          </p:val>
                                        </p:tav>
                                      </p:tavLst>
                                    </p:anim>
                                    <p:anim calcmode="lin" valueType="num">
                                      <p:cBhvr additive="base">
                                        <p:cTn id="48" dur="1250" fill="hold"/>
                                        <p:tgtEl>
                                          <p:spTgt spid="14"/>
                                        </p:tgtEl>
                                        <p:attrNameLst>
                                          <p:attrName>ppt_y</p:attrName>
                                        </p:attrNameLst>
                                      </p:cBhvr>
                                      <p:tavLst>
                                        <p:tav tm="0">
                                          <p:val>
                                            <p:strVal val="1+#ppt_h/2"/>
                                          </p:val>
                                        </p:tav>
                                        <p:tav tm="100000">
                                          <p:val>
                                            <p:strVal val="#ppt_y"/>
                                          </p:val>
                                        </p:tav>
                                      </p:tavLst>
                                    </p:anim>
                                  </p:childTnLst>
                                </p:cTn>
                              </p:par>
                              <p:par>
                                <p:cTn id="49" presetID="23" presetClass="entr" presetSubtype="528" fill="hold" nodeType="withEffect">
                                  <p:stCondLst>
                                    <p:cond delay="1250"/>
                                  </p:stCondLst>
                                  <p:iterate type="lt">
                                    <p:tmPct val="5000"/>
                                  </p:iterate>
                                  <p:childTnLst>
                                    <p:set>
                                      <p:cBhvr>
                                        <p:cTn id="50" dur="1" fill="hold">
                                          <p:stCondLst>
                                            <p:cond delay="0"/>
                                          </p:stCondLst>
                                        </p:cTn>
                                        <p:tgtEl>
                                          <p:spTgt spid="46"/>
                                        </p:tgtEl>
                                        <p:attrNameLst>
                                          <p:attrName>style.visibility</p:attrName>
                                        </p:attrNameLst>
                                      </p:cBhvr>
                                      <p:to>
                                        <p:strVal val="visible"/>
                                      </p:to>
                                    </p:set>
                                    <p:anim to="" calcmode="lin" valueType="num">
                                      <p:cBhvr>
                                        <p:cTn id="51" dur="1000" fill="hold">
                                          <p:stCondLst>
                                            <p:cond delay="0"/>
                                          </p:stCondLst>
                                        </p:cTn>
                                        <p:tgtEl>
                                          <p:spTgt spid="46"/>
                                        </p:tgtEl>
                                        <p:attrNameLst>
                                          <p:attrName>ppt_x</p:attrName>
                                        </p:attrNameLst>
                                      </p:cBhvr>
                                      <p:tavLst>
                                        <p:tav tm="0" fmla="#ppt_x+(8/9)*(#ppt_x-(#ppt_x-#ppt_w/2))*((1.5-1.5*$)^2-(1.5-1.5*$)^3)">
                                          <p:val>
                                            <p:fltVal val="0"/>
                                          </p:val>
                                        </p:tav>
                                        <p:tav tm="100000">
                                          <p:val>
                                            <p:fltVal val="1"/>
                                          </p:val>
                                        </p:tav>
                                      </p:tavLst>
                                    </p:anim>
                                    <p:anim to="" calcmode="lin" valueType="num">
                                      <p:cBhvr>
                                        <p:cTn id="52" dur="1000" fill="hold">
                                          <p:stCondLst>
                                            <p:cond delay="0"/>
                                          </p:stCondLst>
                                        </p:cTn>
                                        <p:tgtEl>
                                          <p:spTgt spid="46"/>
                                        </p:tgtEl>
                                        <p:attrNameLst>
                                          <p:attrName>ppt_y</p:attrName>
                                        </p:attrNameLst>
                                      </p:cBhvr>
                                      <p:tavLst>
                                        <p:tav tm="0" fmla="#ppt_y+(8/9)*(#ppt_y-(#ppt_y+#ppt_h/2))*((1.5-1.5*$)^2-(1.5-1.5*$)^3)">
                                          <p:val>
                                            <p:fltVal val="0"/>
                                          </p:val>
                                        </p:tav>
                                        <p:tav tm="100000">
                                          <p:val>
                                            <p:fltVal val="1"/>
                                          </p:val>
                                        </p:tav>
                                      </p:tavLst>
                                    </p:anim>
                                    <p:anim to="" calcmode="lin" valueType="num">
                                      <p:cBhvr>
                                        <p:cTn id="53" dur="1000" fill="hold">
                                          <p:stCondLst>
                                            <p:cond delay="0"/>
                                          </p:stCondLst>
                                        </p:cTn>
                                        <p:tgtEl>
                                          <p:spTgt spid="46"/>
                                        </p:tgtEl>
                                        <p:attrNameLst>
                                          <p:attrName>ppt_w</p:attrName>
                                        </p:attrNameLst>
                                      </p:cBhvr>
                                      <p:tavLst>
                                        <p:tav tm="0" fmla="#ppt_w+(8/9)*(#ppt_w-0)*((1.5-1.5*$)^2-(1.5-1.5*$)^3)">
                                          <p:val>
                                            <p:fltVal val="0"/>
                                          </p:val>
                                        </p:tav>
                                        <p:tav tm="100000">
                                          <p:val>
                                            <p:fltVal val="1"/>
                                          </p:val>
                                        </p:tav>
                                      </p:tavLst>
                                    </p:anim>
                                    <p:anim to="" calcmode="lin" valueType="num">
                                      <p:cBhvr>
                                        <p:cTn id="54" dur="1000" fill="hold">
                                          <p:stCondLst>
                                            <p:cond delay="0"/>
                                          </p:stCondLst>
                                        </p:cTn>
                                        <p:tgtEl>
                                          <p:spTgt spid="46"/>
                                        </p:tgtEl>
                                        <p:attrNameLst>
                                          <p:attrName>ppt_h</p:attrName>
                                        </p:attrNameLst>
                                      </p:cBhvr>
                                      <p:tavLst>
                                        <p:tav tm="0" fmla="#ppt_h+(8/9)*(#ppt_h-0)*((1.5-1.5*$)^2-(1.5-1.5*$)^3)">
                                          <p:val>
                                            <p:fltVal val="0"/>
                                          </p:val>
                                        </p:tav>
                                        <p:tav tm="100000">
                                          <p:val>
                                            <p:fltVal val="1"/>
                                          </p:val>
                                        </p:tav>
                                      </p:tavLst>
                                    </p:anim>
                                  </p:childTnLst>
                                </p:cTn>
                              </p:par>
                              <p:par>
                                <p:cTn id="55" presetID="23" presetClass="entr" presetSubtype="528" fill="hold" grpId="0" nodeType="withEffect">
                                  <p:stCondLst>
                                    <p:cond delay="1250"/>
                                  </p:stCondLst>
                                  <p:iterate type="lt">
                                    <p:tmPct val="5000"/>
                                  </p:iterate>
                                  <p:childTnLst>
                                    <p:set>
                                      <p:cBhvr>
                                        <p:cTn id="56" dur="1" fill="hold">
                                          <p:stCondLst>
                                            <p:cond delay="0"/>
                                          </p:stCondLst>
                                        </p:cTn>
                                        <p:tgtEl>
                                          <p:spTgt spid="21"/>
                                        </p:tgtEl>
                                        <p:attrNameLst>
                                          <p:attrName>style.visibility</p:attrName>
                                        </p:attrNameLst>
                                      </p:cBhvr>
                                      <p:to>
                                        <p:strVal val="visible"/>
                                      </p:to>
                                    </p:set>
                                    <p:anim to="" calcmode="lin" valueType="num">
                                      <p:cBhvr>
                                        <p:cTn id="57"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58"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59"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60"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4005" y="2101738"/>
            <a:ext cx="1082040" cy="1631315"/>
            <a:chOff x="3338" y="4057"/>
            <a:chExt cx="1704" cy="2569"/>
          </a:xfrm>
        </p:grpSpPr>
        <p:sp>
          <p:nvSpPr>
            <p:cNvPr id="4" name="缺角矩形 3"/>
            <p:cNvSpPr/>
            <p:nvPr/>
          </p:nvSpPr>
          <p:spPr>
            <a:xfrm>
              <a:off x="3338" y="4057"/>
              <a:ext cx="1704" cy="1704"/>
            </a:xfrm>
            <a:prstGeom prst="plaque">
              <a:avLst/>
            </a:prstGeom>
            <a:solidFill>
              <a:schemeClr val="accent1">
                <a:lumMod val="50000"/>
              </a:schemeClr>
            </a:solidFill>
            <a:ln w="9525">
              <a:solidFill>
                <a:srgbClr val="8D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400" dirty="0">
                  <a:latin typeface="Arial"/>
                  <a:ea typeface="华文新魏"/>
                  <a:sym typeface="Arial"/>
                </a:rPr>
                <a:t>壹</a:t>
              </a:r>
            </a:p>
          </p:txBody>
        </p:sp>
        <p:cxnSp>
          <p:nvCxnSpPr>
            <p:cNvPr id="5" name="直接连接符 4"/>
            <p:cNvCxnSpPr>
              <a:stCxn id="4" idx="2"/>
            </p:cNvCxnSpPr>
            <p:nvPr/>
          </p:nvCxnSpPr>
          <p:spPr>
            <a:xfrm>
              <a:off x="4190" y="5761"/>
              <a:ext cx="0" cy="865"/>
            </a:xfrm>
            <a:prstGeom prst="line">
              <a:avLst/>
            </a:prstGeom>
            <a:ln cap="rnd">
              <a:solidFill>
                <a:schemeClr val="accent1">
                  <a:lumMod val="50000"/>
                </a:schemeClr>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559944" y="2101738"/>
            <a:ext cx="1082040" cy="1631315"/>
            <a:chOff x="3338" y="4057"/>
            <a:chExt cx="1704" cy="2569"/>
          </a:xfrm>
        </p:grpSpPr>
        <p:sp>
          <p:nvSpPr>
            <p:cNvPr id="7" name="缺角矩形 6"/>
            <p:cNvSpPr/>
            <p:nvPr/>
          </p:nvSpPr>
          <p:spPr>
            <a:xfrm>
              <a:off x="3338" y="4057"/>
              <a:ext cx="1704" cy="1704"/>
            </a:xfrm>
            <a:prstGeom prst="plaque">
              <a:avLst/>
            </a:prstGeom>
            <a:solidFill>
              <a:schemeClr val="accent1">
                <a:lumMod val="50000"/>
              </a:schemeClr>
            </a:solidFill>
            <a:ln w="9525">
              <a:solidFill>
                <a:srgbClr val="8D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400">
                  <a:latin typeface="Arial"/>
                  <a:ea typeface="华文新魏"/>
                  <a:sym typeface="Arial"/>
                </a:rPr>
                <a:t>贰</a:t>
              </a:r>
            </a:p>
          </p:txBody>
        </p:sp>
        <p:cxnSp>
          <p:nvCxnSpPr>
            <p:cNvPr id="8" name="直接连接符 7"/>
            <p:cNvCxnSpPr>
              <a:stCxn id="7" idx="2"/>
            </p:cNvCxnSpPr>
            <p:nvPr/>
          </p:nvCxnSpPr>
          <p:spPr>
            <a:xfrm>
              <a:off x="4190" y="5761"/>
              <a:ext cx="0" cy="865"/>
            </a:xfrm>
            <a:prstGeom prst="line">
              <a:avLst/>
            </a:prstGeom>
            <a:solidFill>
              <a:schemeClr val="accent1">
                <a:lumMod val="50000"/>
              </a:schemeClr>
            </a:solidFill>
            <a:ln>
              <a:solidFill>
                <a:schemeClr val="accent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9" name="组合 8"/>
          <p:cNvGrpSpPr/>
          <p:nvPr/>
        </p:nvGrpSpPr>
        <p:grpSpPr>
          <a:xfrm>
            <a:off x="9031604" y="2101738"/>
            <a:ext cx="1082040" cy="1631315"/>
            <a:chOff x="3338" y="4057"/>
            <a:chExt cx="1704" cy="2569"/>
          </a:xfrm>
        </p:grpSpPr>
        <p:sp>
          <p:nvSpPr>
            <p:cNvPr id="10" name="缺角矩形 9"/>
            <p:cNvSpPr/>
            <p:nvPr/>
          </p:nvSpPr>
          <p:spPr>
            <a:xfrm>
              <a:off x="3338" y="4057"/>
              <a:ext cx="1704" cy="1704"/>
            </a:xfrm>
            <a:prstGeom prst="plaque">
              <a:avLst/>
            </a:prstGeom>
            <a:solidFill>
              <a:schemeClr val="accent1">
                <a:lumMod val="50000"/>
              </a:schemeClr>
            </a:solidFill>
            <a:ln w="9525">
              <a:solidFill>
                <a:srgbClr val="8D7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400">
                  <a:latin typeface="Arial"/>
                  <a:ea typeface="华文新魏"/>
                  <a:sym typeface="Arial"/>
                </a:rPr>
                <a:t>叁</a:t>
              </a:r>
            </a:p>
          </p:txBody>
        </p:sp>
        <p:cxnSp>
          <p:nvCxnSpPr>
            <p:cNvPr id="11" name="直接连接符 10"/>
            <p:cNvCxnSpPr>
              <a:stCxn id="10" idx="2"/>
            </p:cNvCxnSpPr>
            <p:nvPr/>
          </p:nvCxnSpPr>
          <p:spPr>
            <a:xfrm>
              <a:off x="4190" y="5761"/>
              <a:ext cx="0" cy="865"/>
            </a:xfrm>
            <a:prstGeom prst="line">
              <a:avLst/>
            </a:prstGeom>
            <a:solidFill>
              <a:schemeClr val="accent1">
                <a:lumMod val="50000"/>
              </a:schemeClr>
            </a:solidFill>
            <a:ln>
              <a:solidFill>
                <a:schemeClr val="accent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组合 11"/>
          <p:cNvGrpSpPr/>
          <p:nvPr/>
        </p:nvGrpSpPr>
        <p:grpSpPr>
          <a:xfrm>
            <a:off x="1323646" y="4109802"/>
            <a:ext cx="2845557" cy="1228475"/>
            <a:chOff x="1203920" y="1747550"/>
            <a:chExt cx="2861122" cy="1228475"/>
          </a:xfrm>
        </p:grpSpPr>
        <p:sp>
          <p:nvSpPr>
            <p:cNvPr id="13" name="文本框 12"/>
            <p:cNvSpPr txBox="1"/>
            <p:nvPr/>
          </p:nvSpPr>
          <p:spPr>
            <a:xfrm>
              <a:off x="1203920" y="2163495"/>
              <a:ext cx="2861122" cy="812530"/>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4" name="文本框 13"/>
            <p:cNvSpPr txBox="1"/>
            <p:nvPr/>
          </p:nvSpPr>
          <p:spPr>
            <a:xfrm>
              <a:off x="1435337"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
        <p:nvSpPr>
          <p:cNvPr id="21" name="文本框 20"/>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22" name="图片 21"/>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grpSp>
        <p:nvGrpSpPr>
          <p:cNvPr id="23" name="组合 22"/>
          <p:cNvGrpSpPr/>
          <p:nvPr/>
        </p:nvGrpSpPr>
        <p:grpSpPr>
          <a:xfrm>
            <a:off x="4673221" y="4109802"/>
            <a:ext cx="2845557" cy="1228475"/>
            <a:chOff x="1203920" y="1747550"/>
            <a:chExt cx="2861122" cy="1228475"/>
          </a:xfrm>
        </p:grpSpPr>
        <p:sp>
          <p:nvSpPr>
            <p:cNvPr id="24" name="文本框 23"/>
            <p:cNvSpPr txBox="1"/>
            <p:nvPr/>
          </p:nvSpPr>
          <p:spPr>
            <a:xfrm>
              <a:off x="1203920" y="2163495"/>
              <a:ext cx="2861122" cy="812530"/>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5" name="文本框 24"/>
            <p:cNvSpPr txBox="1"/>
            <p:nvPr/>
          </p:nvSpPr>
          <p:spPr>
            <a:xfrm>
              <a:off x="1435337" y="1747550"/>
              <a:ext cx="2398286" cy="369332"/>
            </a:xfrm>
            <a:prstGeom prst="rect">
              <a:avLst/>
            </a:prstGeom>
            <a:effectLst/>
          </p:spPr>
          <p:txBody>
            <a:bodyPr wrap="square">
              <a:spAutoFit/>
            </a:bodyPr>
            <a:lstStyle>
              <a:defPPr>
                <a:defRPr lang="zh-CN"/>
              </a:defPPr>
              <a:lvl1pPr algn="ctr">
                <a:defRPr>
                  <a:solidFill>
                    <a:schemeClr val="tx1">
                      <a:lumMod val="95000"/>
                      <a:lumOff val="5000"/>
                    </a:schemeClr>
                  </a:solidFill>
                </a:defRPr>
              </a:lvl1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latin typeface="Arial"/>
                  <a:ea typeface="华文新魏"/>
                  <a:sym typeface="Arial"/>
                </a:rPr>
                <a:t>【</a:t>
              </a:r>
              <a:r>
                <a:rPr lang="zh-CN" altLang="en-US" dirty="0">
                  <a:latin typeface="Arial"/>
                  <a:ea typeface="华文新魏"/>
                  <a:sym typeface="Arial"/>
                </a:rPr>
                <a:t>单击添加标题</a:t>
              </a:r>
              <a:r>
                <a:rPr lang="en-US" altLang="zh-CN" dirty="0">
                  <a:latin typeface="Arial"/>
                  <a:ea typeface="华文新魏"/>
                  <a:sym typeface="Arial"/>
                </a:rPr>
                <a:t>】</a:t>
              </a:r>
              <a:endParaRPr lang="zh-CN" altLang="en-US" dirty="0">
                <a:latin typeface="Arial"/>
                <a:ea typeface="华文新魏"/>
                <a:sym typeface="Arial"/>
              </a:endParaRPr>
            </a:p>
          </p:txBody>
        </p:sp>
      </p:grpSp>
      <p:grpSp>
        <p:nvGrpSpPr>
          <p:cNvPr id="26" name="组合 25"/>
          <p:cNvGrpSpPr/>
          <p:nvPr/>
        </p:nvGrpSpPr>
        <p:grpSpPr>
          <a:xfrm>
            <a:off x="8149845" y="4109802"/>
            <a:ext cx="2845557" cy="1228475"/>
            <a:chOff x="1203920" y="1747550"/>
            <a:chExt cx="2861122" cy="1228475"/>
          </a:xfrm>
        </p:grpSpPr>
        <p:sp>
          <p:nvSpPr>
            <p:cNvPr id="27" name="文本框 26"/>
            <p:cNvSpPr txBox="1"/>
            <p:nvPr/>
          </p:nvSpPr>
          <p:spPr>
            <a:xfrm>
              <a:off x="1203920" y="2163495"/>
              <a:ext cx="2861122" cy="812530"/>
            </a:xfrm>
            <a:prstGeom prst="rect">
              <a:avLst/>
            </a:prstGeom>
            <a:noFill/>
          </p:spPr>
          <p:txBody>
            <a:bodyPr vert="horz" wrap="square" rtlCol="0">
              <a:spAutoFit/>
            </a:bodyPr>
            <a:lstStyle/>
            <a:p>
              <a:pPr algn="ct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8" name="文本框 27"/>
            <p:cNvSpPr txBox="1"/>
            <p:nvPr/>
          </p:nvSpPr>
          <p:spPr>
            <a:xfrm>
              <a:off x="1435337" y="1747550"/>
              <a:ext cx="2398286" cy="369332"/>
            </a:xfrm>
            <a:prstGeom prst="rect">
              <a:avLst/>
            </a:prstGeom>
            <a:effectLst/>
          </p:spPr>
          <p:txBody>
            <a:bodyPr wrap="square">
              <a:spAutoFit/>
            </a:bodyPr>
            <a:lstStyle>
              <a:defPPr>
                <a:defRPr lang="zh-CN"/>
              </a:defPPr>
              <a:lvl1pPr algn="ctr">
                <a:defRPr>
                  <a:solidFill>
                    <a:schemeClr val="tx1">
                      <a:lumMod val="95000"/>
                      <a:lumOff val="5000"/>
                    </a:schemeClr>
                  </a:solidFill>
                </a:defRPr>
              </a:lvl1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latin typeface="Arial"/>
                  <a:ea typeface="华文新魏"/>
                  <a:sym typeface="Arial"/>
                </a:rPr>
                <a:t>【</a:t>
              </a:r>
              <a:r>
                <a:rPr lang="zh-CN" altLang="en-US" dirty="0">
                  <a:latin typeface="Arial"/>
                  <a:ea typeface="华文新魏"/>
                  <a:sym typeface="Arial"/>
                </a:rPr>
                <a:t>单击添加标题</a:t>
              </a:r>
              <a:r>
                <a:rPr lang="en-US" altLang="zh-CN" dirty="0">
                  <a:latin typeface="Arial"/>
                  <a:ea typeface="华文新魏"/>
                  <a:sym typeface="Arial"/>
                </a:rPr>
                <a:t>】</a:t>
              </a:r>
              <a:endParaRPr lang="zh-CN" altLang="en-US" dirty="0">
                <a:latin typeface="Arial"/>
                <a:ea typeface="华文新魏"/>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5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1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3902424"/>
            <a:ext cx="12192000" cy="2955576"/>
          </a:xfrm>
          <a:prstGeom prst="rect">
            <a:avLst/>
          </a:prstGeom>
        </p:spPr>
      </p:pic>
      <p:sp>
        <p:nvSpPr>
          <p:cNvPr id="8" name="文本框 7"/>
          <p:cNvSpPr txBox="1"/>
          <p:nvPr/>
        </p:nvSpPr>
        <p:spPr>
          <a:xfrm>
            <a:off x="1950821" y="2009397"/>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grpSp>
        <p:nvGrpSpPr>
          <p:cNvPr id="28" name="组合 27"/>
          <p:cNvGrpSpPr/>
          <p:nvPr/>
        </p:nvGrpSpPr>
        <p:grpSpPr>
          <a:xfrm>
            <a:off x="3246519" y="1897002"/>
            <a:ext cx="673100" cy="2222500"/>
            <a:chOff x="3246519" y="1897002"/>
            <a:chExt cx="673100" cy="2222500"/>
          </a:xfrm>
        </p:grpSpPr>
        <p:grpSp>
          <p:nvGrpSpPr>
            <p:cNvPr id="7" name="组合 6"/>
            <p:cNvGrpSpPr/>
            <p:nvPr/>
          </p:nvGrpSpPr>
          <p:grpSpPr>
            <a:xfrm>
              <a:off x="3246519" y="1897002"/>
              <a:ext cx="673100" cy="2222500"/>
              <a:chOff x="4179278" y="2025692"/>
              <a:chExt cx="673100" cy="2222500"/>
            </a:xfrm>
          </p:grpSpPr>
          <p:sp>
            <p:nvSpPr>
              <p:cNvPr id="10" name="缺角矩形 9"/>
              <p:cNvSpPr/>
              <p:nvPr/>
            </p:nvSpPr>
            <p:spPr>
              <a:xfrm>
                <a:off x="4179278" y="2025692"/>
                <a:ext cx="673100" cy="2222500"/>
              </a:xfrm>
              <a:prstGeom prst="plaque">
                <a:avLst/>
              </a:prstGeom>
              <a:gradFill>
                <a:gsLst>
                  <a:gs pos="100000">
                    <a:srgbClr val="DFE3DF"/>
                  </a:gs>
                  <a:gs pos="0">
                    <a:srgbClr val="EBEDEA"/>
                  </a:gs>
                </a:gsLst>
                <a:lin ang="2700000" scaled="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华文新魏"/>
                  <a:sym typeface="Arial"/>
                </a:endParaRPr>
              </a:p>
            </p:txBody>
          </p:sp>
          <p:sp>
            <p:nvSpPr>
              <p:cNvPr id="11" name="椭圆 10"/>
              <p:cNvSpPr/>
              <p:nvPr/>
            </p:nvSpPr>
            <p:spPr>
              <a:xfrm>
                <a:off x="4458678" y="2138087"/>
                <a:ext cx="113665" cy="11366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华文新魏"/>
                  <a:sym typeface="Arial"/>
                </a:endParaRPr>
              </a:p>
            </p:txBody>
          </p:sp>
        </p:grpSp>
        <p:sp>
          <p:nvSpPr>
            <p:cNvPr id="9" name="文本框 8"/>
            <p:cNvSpPr txBox="1"/>
            <p:nvPr/>
          </p:nvSpPr>
          <p:spPr>
            <a:xfrm>
              <a:off x="3351918" y="2312264"/>
              <a:ext cx="461665" cy="1551940"/>
            </a:xfrm>
            <a:prstGeom prst="rect">
              <a:avLst/>
            </a:prstGeom>
            <a:noFill/>
          </p:spPr>
          <p:txBody>
            <a:bodyPr vert="eaVert" wrap="square" rtlCol="0">
              <a:spAutoFit/>
            </a:bodyPr>
            <a:lstStyle/>
            <a:p>
              <a:r>
                <a:rPr lang="zh-CN" altLang="en-US" dirty="0">
                  <a:solidFill>
                    <a:schemeClr val="tx1">
                      <a:lumMod val="95000"/>
                      <a:lumOff val="5000"/>
                    </a:schemeClr>
                  </a:solidFill>
                  <a:latin typeface="Arial"/>
                  <a:ea typeface="华文新魏"/>
                  <a:sym typeface="Arial"/>
                </a:rPr>
                <a:t>单击添加标题</a:t>
              </a:r>
            </a:p>
          </p:txBody>
        </p:sp>
      </p:grpSp>
      <p:sp>
        <p:nvSpPr>
          <p:cNvPr id="24" name="文本框 23"/>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25" name="图片 24"/>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
        <p:nvSpPr>
          <p:cNvPr id="29" name="文本框 28"/>
          <p:cNvSpPr txBox="1"/>
          <p:nvPr/>
        </p:nvSpPr>
        <p:spPr>
          <a:xfrm>
            <a:off x="4980842" y="2014099"/>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grpSp>
        <p:nvGrpSpPr>
          <p:cNvPr id="30" name="组合 29"/>
          <p:cNvGrpSpPr/>
          <p:nvPr/>
        </p:nvGrpSpPr>
        <p:grpSpPr>
          <a:xfrm>
            <a:off x="6276540" y="1901704"/>
            <a:ext cx="673100" cy="2222500"/>
            <a:chOff x="3246519" y="1897002"/>
            <a:chExt cx="673100" cy="2222500"/>
          </a:xfrm>
        </p:grpSpPr>
        <p:grpSp>
          <p:nvGrpSpPr>
            <p:cNvPr id="31" name="组合 30"/>
            <p:cNvGrpSpPr/>
            <p:nvPr/>
          </p:nvGrpSpPr>
          <p:grpSpPr>
            <a:xfrm>
              <a:off x="3246519" y="1897002"/>
              <a:ext cx="673100" cy="2222500"/>
              <a:chOff x="4179278" y="2025692"/>
              <a:chExt cx="673100" cy="2222500"/>
            </a:xfrm>
          </p:grpSpPr>
          <p:sp>
            <p:nvSpPr>
              <p:cNvPr id="33" name="缺角矩形 32"/>
              <p:cNvSpPr/>
              <p:nvPr/>
            </p:nvSpPr>
            <p:spPr>
              <a:xfrm>
                <a:off x="4179278" y="2025692"/>
                <a:ext cx="673100" cy="2222500"/>
              </a:xfrm>
              <a:prstGeom prst="plaque">
                <a:avLst/>
              </a:prstGeom>
              <a:gradFill>
                <a:gsLst>
                  <a:gs pos="100000">
                    <a:srgbClr val="DFE3DF"/>
                  </a:gs>
                  <a:gs pos="0">
                    <a:srgbClr val="EBEDEA"/>
                  </a:gs>
                </a:gsLst>
                <a:lin ang="2700000" scaled="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Arial"/>
                  <a:ea typeface="华文新魏"/>
                  <a:sym typeface="Arial"/>
                </a:endParaRPr>
              </a:p>
            </p:txBody>
          </p:sp>
          <p:sp>
            <p:nvSpPr>
              <p:cNvPr id="34" name="椭圆 33"/>
              <p:cNvSpPr/>
              <p:nvPr/>
            </p:nvSpPr>
            <p:spPr>
              <a:xfrm>
                <a:off x="4458678" y="2138087"/>
                <a:ext cx="113665" cy="11366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华文新魏"/>
                  <a:sym typeface="Arial"/>
                </a:endParaRPr>
              </a:p>
            </p:txBody>
          </p:sp>
        </p:grpSp>
        <p:sp>
          <p:nvSpPr>
            <p:cNvPr id="32" name="文本框 31"/>
            <p:cNvSpPr txBox="1"/>
            <p:nvPr/>
          </p:nvSpPr>
          <p:spPr>
            <a:xfrm>
              <a:off x="3351918" y="2312264"/>
              <a:ext cx="461665" cy="1551940"/>
            </a:xfrm>
            <a:prstGeom prst="rect">
              <a:avLst/>
            </a:prstGeom>
            <a:noFill/>
          </p:spPr>
          <p:txBody>
            <a:bodyPr vert="eaVert" wrap="square" rtlCol="0">
              <a:spAutoFit/>
            </a:bodyPr>
            <a:lstStyle/>
            <a:p>
              <a:r>
                <a:rPr lang="zh-CN" altLang="en-US" dirty="0">
                  <a:solidFill>
                    <a:schemeClr val="tx1">
                      <a:lumMod val="95000"/>
                      <a:lumOff val="5000"/>
                    </a:schemeClr>
                  </a:solidFill>
                  <a:latin typeface="Arial"/>
                  <a:ea typeface="华文新魏"/>
                  <a:sym typeface="Arial"/>
                </a:rPr>
                <a:t>单击添加标题</a:t>
              </a:r>
            </a:p>
          </p:txBody>
        </p:sp>
      </p:grpSp>
      <p:sp>
        <p:nvSpPr>
          <p:cNvPr id="35" name="文本框 34"/>
          <p:cNvSpPr txBox="1"/>
          <p:nvPr/>
        </p:nvSpPr>
        <p:spPr>
          <a:xfrm>
            <a:off x="7993266" y="2009397"/>
            <a:ext cx="1015663" cy="2841051"/>
          </a:xfrm>
          <a:prstGeom prst="rect">
            <a:avLst/>
          </a:prstGeom>
          <a:noFill/>
        </p:spPr>
        <p:txBody>
          <a:bodyPr vert="eaVert" wrap="square" rtlCol="0">
            <a:spAutoFit/>
          </a:bodyPr>
          <a:lstStyle>
            <a:defPPr>
              <a:defRPr lang="zh-CN"/>
            </a:defPPr>
            <a:lvl1pPr algn="just" hangingPunct="0">
              <a:lnSpc>
                <a:spcPct val="150000"/>
              </a:lnSpc>
              <a:defRPr sz="1200">
                <a:solidFill>
                  <a:schemeClr val="tx1">
                    <a:lumMod val="50000"/>
                    <a:lumOff val="50000"/>
                  </a:schemeClr>
                </a:solidFill>
                <a:latin typeface="+mn-ea"/>
              </a:defRPr>
            </a:lvl1pPr>
          </a:lstStyle>
          <a:p>
            <a:r>
              <a:rPr lang="zh-CN" altLang="en-US" dirty="0">
                <a:latin typeface="Arial"/>
                <a:ea typeface="华文新魏"/>
                <a:sym typeface="Arial"/>
              </a:rPr>
              <a:t>点此输入内容或者复制您的内容在这里，通过复制您的文本后，在此框中选择粘贴，并选择只保留文字</a:t>
            </a:r>
          </a:p>
        </p:txBody>
      </p:sp>
      <p:grpSp>
        <p:nvGrpSpPr>
          <p:cNvPr id="36" name="组合 35"/>
          <p:cNvGrpSpPr/>
          <p:nvPr/>
        </p:nvGrpSpPr>
        <p:grpSpPr>
          <a:xfrm>
            <a:off x="9288964" y="1897002"/>
            <a:ext cx="673100" cy="2222500"/>
            <a:chOff x="3246519" y="1897002"/>
            <a:chExt cx="673100" cy="2222500"/>
          </a:xfrm>
        </p:grpSpPr>
        <p:grpSp>
          <p:nvGrpSpPr>
            <p:cNvPr id="37" name="组合 36"/>
            <p:cNvGrpSpPr/>
            <p:nvPr/>
          </p:nvGrpSpPr>
          <p:grpSpPr>
            <a:xfrm>
              <a:off x="3246519" y="1897002"/>
              <a:ext cx="673100" cy="2222500"/>
              <a:chOff x="4179278" y="2025692"/>
              <a:chExt cx="673100" cy="2222500"/>
            </a:xfrm>
          </p:grpSpPr>
          <p:sp>
            <p:nvSpPr>
              <p:cNvPr id="39" name="缺角矩形 38"/>
              <p:cNvSpPr/>
              <p:nvPr/>
            </p:nvSpPr>
            <p:spPr>
              <a:xfrm>
                <a:off x="4179278" y="2025692"/>
                <a:ext cx="673100" cy="2222500"/>
              </a:xfrm>
              <a:prstGeom prst="plaque">
                <a:avLst/>
              </a:prstGeom>
              <a:gradFill>
                <a:gsLst>
                  <a:gs pos="100000">
                    <a:srgbClr val="DFE3DF"/>
                  </a:gs>
                  <a:gs pos="0">
                    <a:srgbClr val="EBEDEA"/>
                  </a:gs>
                </a:gsLst>
                <a:lin ang="2700000" scaled="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gradFill>
                    <a:gsLst>
                      <a:gs pos="100000">
                        <a:srgbClr val="DFE3DF"/>
                      </a:gs>
                      <a:gs pos="0">
                        <a:srgbClr val="EBEDEA"/>
                      </a:gs>
                    </a:gsLst>
                    <a:lin ang="2700000" scaled="0"/>
                  </a:gradFill>
                  <a:latin typeface="Arial"/>
                  <a:ea typeface="华文新魏"/>
                  <a:sym typeface="Arial"/>
                </a:endParaRPr>
              </a:p>
            </p:txBody>
          </p:sp>
          <p:sp>
            <p:nvSpPr>
              <p:cNvPr id="40" name="椭圆 39"/>
              <p:cNvSpPr/>
              <p:nvPr/>
            </p:nvSpPr>
            <p:spPr>
              <a:xfrm>
                <a:off x="4458678" y="2138087"/>
                <a:ext cx="113665" cy="113665"/>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华文新魏"/>
                  <a:sym typeface="Arial"/>
                </a:endParaRPr>
              </a:p>
            </p:txBody>
          </p:sp>
        </p:grpSp>
        <p:sp>
          <p:nvSpPr>
            <p:cNvPr id="38" name="文本框 37"/>
            <p:cNvSpPr txBox="1"/>
            <p:nvPr/>
          </p:nvSpPr>
          <p:spPr>
            <a:xfrm>
              <a:off x="3351918" y="2312264"/>
              <a:ext cx="461665" cy="1551940"/>
            </a:xfrm>
            <a:prstGeom prst="rect">
              <a:avLst/>
            </a:prstGeom>
            <a:noFill/>
          </p:spPr>
          <p:txBody>
            <a:bodyPr vert="eaVert" wrap="square" rtlCol="0">
              <a:spAutoFit/>
            </a:bodyPr>
            <a:lstStyle/>
            <a:p>
              <a:r>
                <a:rPr lang="zh-CN" altLang="en-US" dirty="0">
                  <a:solidFill>
                    <a:schemeClr val="tx1">
                      <a:lumMod val="95000"/>
                      <a:lumOff val="5000"/>
                    </a:schemeClr>
                  </a:solidFill>
                  <a:latin typeface="Arial"/>
                  <a:ea typeface="华文新魏"/>
                  <a:sym typeface="Arial"/>
                </a:rPr>
                <a:t>单击添加标题</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3" presetClass="entr" presetSubtype="528" fill="hold" nodeType="withEffect">
                                  <p:stCondLst>
                                    <p:cond delay="1250"/>
                                  </p:stCondLst>
                                  <p:iterate type="lt">
                                    <p:tmPct val="5000"/>
                                  </p:iterate>
                                  <p:childTnLst>
                                    <p:set>
                                      <p:cBhvr>
                                        <p:cTn id="9" dur="1" fill="hold">
                                          <p:stCondLst>
                                            <p:cond delay="0"/>
                                          </p:stCondLst>
                                        </p:cTn>
                                        <p:tgtEl>
                                          <p:spTgt spid="28"/>
                                        </p:tgtEl>
                                        <p:attrNameLst>
                                          <p:attrName>style.visibility</p:attrName>
                                        </p:attrNameLst>
                                      </p:cBhvr>
                                      <p:to>
                                        <p:strVal val="visible"/>
                                      </p:to>
                                    </p:set>
                                    <p:anim to="" calcmode="lin" valueType="num">
                                      <p:cBhvr>
                                        <p:cTn id="10" dur="1000" fill="hold">
                                          <p:stCondLst>
                                            <p:cond delay="0"/>
                                          </p:stCondLst>
                                        </p:cTn>
                                        <p:tgtEl>
                                          <p:spTgt spid="28"/>
                                        </p:tgtEl>
                                        <p:attrNameLst>
                                          <p:attrName>ppt_x</p:attrName>
                                        </p:attrNameLst>
                                      </p:cBhvr>
                                      <p:tavLst>
                                        <p:tav tm="0" fmla="#ppt_x+(8/9)*(#ppt_x-(#ppt_x-#ppt_w/2))*((1.5-1.5*$)^2-(1.5-1.5*$)^3)">
                                          <p:val>
                                            <p:fltVal val="0"/>
                                          </p:val>
                                        </p:tav>
                                        <p:tav tm="100000">
                                          <p:val>
                                            <p:fltVal val="1"/>
                                          </p:val>
                                        </p:tav>
                                      </p:tavLst>
                                    </p:anim>
                                    <p:anim to="" calcmode="lin" valueType="num">
                                      <p:cBhvr>
                                        <p:cTn id="11" dur="1000" fill="hold">
                                          <p:stCondLst>
                                            <p:cond delay="0"/>
                                          </p:stCondLst>
                                        </p:cTn>
                                        <p:tgtEl>
                                          <p:spTgt spid="28"/>
                                        </p:tgtEl>
                                        <p:attrNameLst>
                                          <p:attrName>ppt_y</p:attrName>
                                        </p:attrNameLst>
                                      </p:cBhvr>
                                      <p:tavLst>
                                        <p:tav tm="0" fmla="#ppt_y+(8/9)*(#ppt_y-(#ppt_y+#ppt_h/2))*((1.5-1.5*$)^2-(1.5-1.5*$)^3)">
                                          <p:val>
                                            <p:fltVal val="0"/>
                                          </p:val>
                                        </p:tav>
                                        <p:tav tm="100000">
                                          <p:val>
                                            <p:fltVal val="1"/>
                                          </p:val>
                                        </p:tav>
                                      </p:tavLst>
                                    </p:anim>
                                    <p:anim to="" calcmode="lin" valueType="num">
                                      <p:cBhvr>
                                        <p:cTn id="12" dur="1000" fill="hold">
                                          <p:stCondLst>
                                            <p:cond delay="0"/>
                                          </p:stCondLst>
                                        </p:cTn>
                                        <p:tgtEl>
                                          <p:spTgt spid="28"/>
                                        </p:tgtEl>
                                        <p:attrNameLst>
                                          <p:attrName>ppt_w</p:attrName>
                                        </p:attrNameLst>
                                      </p:cBhvr>
                                      <p:tavLst>
                                        <p:tav tm="0" fmla="#ppt_w+(8/9)*(#ppt_w-0)*((1.5-1.5*$)^2-(1.5-1.5*$)^3)">
                                          <p:val>
                                            <p:fltVal val="0"/>
                                          </p:val>
                                        </p:tav>
                                        <p:tav tm="100000">
                                          <p:val>
                                            <p:fltVal val="1"/>
                                          </p:val>
                                        </p:tav>
                                      </p:tavLst>
                                    </p:anim>
                                    <p:anim to="" calcmode="lin" valueType="num">
                                      <p:cBhvr>
                                        <p:cTn id="13" dur="1000" fill="hold">
                                          <p:stCondLst>
                                            <p:cond delay="0"/>
                                          </p:stCondLst>
                                        </p:cTn>
                                        <p:tgtEl>
                                          <p:spTgt spid="28"/>
                                        </p:tgtEl>
                                        <p:attrNameLst>
                                          <p:attrName>ppt_h</p:attrName>
                                        </p:attrNameLst>
                                      </p:cBhvr>
                                      <p:tavLst>
                                        <p:tav tm="0" fmla="#ppt_h+(8/9)*(#ppt_h-0)*((1.5-1.5*$)^2-(1.5-1.5*$)^3)">
                                          <p:val>
                                            <p:fltVal val="0"/>
                                          </p:val>
                                        </p:tav>
                                        <p:tav tm="100000">
                                          <p:val>
                                            <p:fltVal val="1"/>
                                          </p:val>
                                        </p:tav>
                                      </p:tavLst>
                                    </p:anim>
                                  </p:childTnLst>
                                </p:cTn>
                              </p:par>
                              <p:par>
                                <p:cTn id="14" presetID="23" presetClass="entr" presetSubtype="528" fill="hold" grpId="0" nodeType="withEffect">
                                  <p:stCondLst>
                                    <p:cond delay="1250"/>
                                  </p:stCondLst>
                                  <p:iterate type="lt">
                                    <p:tmPct val="5000"/>
                                  </p:iterate>
                                  <p:childTnLst>
                                    <p:set>
                                      <p:cBhvr>
                                        <p:cTn id="15" dur="1" fill="hold">
                                          <p:stCondLst>
                                            <p:cond delay="0"/>
                                          </p:stCondLst>
                                        </p:cTn>
                                        <p:tgtEl>
                                          <p:spTgt spid="8"/>
                                        </p:tgtEl>
                                        <p:attrNameLst>
                                          <p:attrName>style.visibility</p:attrName>
                                        </p:attrNameLst>
                                      </p:cBhvr>
                                      <p:to>
                                        <p:strVal val="visible"/>
                                      </p:to>
                                    </p:set>
                                    <p:anim to="" calcmode="lin" valueType="num">
                                      <p:cBhvr>
                                        <p:cTn id="16" dur="1000" fill="hold">
                                          <p:stCondLst>
                                            <p:cond delay="0"/>
                                          </p:stCondLst>
                                        </p:cTn>
                                        <p:tgtEl>
                                          <p:spTgt spid="8"/>
                                        </p:tgtEl>
                                        <p:attrNameLst>
                                          <p:attrName>ppt_x</p:attrName>
                                        </p:attrNameLst>
                                      </p:cBhvr>
                                      <p:tavLst>
                                        <p:tav tm="0" fmla="#ppt_x+(8/9)*(#ppt_x-(#ppt_x-#ppt_w/2))*((1.5-1.5*$)^2-(1.5-1.5*$)^3)">
                                          <p:val>
                                            <p:fltVal val="0"/>
                                          </p:val>
                                        </p:tav>
                                        <p:tav tm="100000">
                                          <p:val>
                                            <p:fltVal val="1"/>
                                          </p:val>
                                        </p:tav>
                                      </p:tavLst>
                                    </p:anim>
                                    <p:anim to="" calcmode="lin" valueType="num">
                                      <p:cBhvr>
                                        <p:cTn id="17" dur="1000" fill="hold">
                                          <p:stCondLst>
                                            <p:cond delay="0"/>
                                          </p:stCondLst>
                                        </p:cTn>
                                        <p:tgtEl>
                                          <p:spTgt spid="8"/>
                                        </p:tgtEl>
                                        <p:attrNameLst>
                                          <p:attrName>ppt_y</p:attrName>
                                        </p:attrNameLst>
                                      </p:cBhvr>
                                      <p:tavLst>
                                        <p:tav tm="0" fmla="#ppt_y+(8/9)*(#ppt_y-(#ppt_y+#ppt_h/2))*((1.5-1.5*$)^2-(1.5-1.5*$)^3)">
                                          <p:val>
                                            <p:fltVal val="0"/>
                                          </p:val>
                                        </p:tav>
                                        <p:tav tm="100000">
                                          <p:val>
                                            <p:fltVal val="1"/>
                                          </p:val>
                                        </p:tav>
                                      </p:tavLst>
                                    </p:anim>
                                    <p:anim to="" calcmode="lin" valueType="num">
                                      <p:cBhvr>
                                        <p:cTn id="18" dur="1000" fill="hold">
                                          <p:stCondLst>
                                            <p:cond delay="0"/>
                                          </p:stCondLst>
                                        </p:cTn>
                                        <p:tgtEl>
                                          <p:spTgt spid="8"/>
                                        </p:tgtEl>
                                        <p:attrNameLst>
                                          <p:attrName>ppt_w</p:attrName>
                                        </p:attrNameLst>
                                      </p:cBhvr>
                                      <p:tavLst>
                                        <p:tav tm="0" fmla="#ppt_w+(8/9)*(#ppt_w-0)*((1.5-1.5*$)^2-(1.5-1.5*$)^3)">
                                          <p:val>
                                            <p:fltVal val="0"/>
                                          </p:val>
                                        </p:tav>
                                        <p:tav tm="100000">
                                          <p:val>
                                            <p:fltVal val="1"/>
                                          </p:val>
                                        </p:tav>
                                      </p:tavLst>
                                    </p:anim>
                                    <p:anim to="" calcmode="lin" valueType="num">
                                      <p:cBhvr>
                                        <p:cTn id="19" dur="1000" fill="hold">
                                          <p:stCondLst>
                                            <p:cond delay="0"/>
                                          </p:stCondLst>
                                        </p:cTn>
                                        <p:tgtEl>
                                          <p:spTgt spid="8"/>
                                        </p:tgtEl>
                                        <p:attrNameLst>
                                          <p:attrName>ppt_h</p:attrName>
                                        </p:attrNameLst>
                                      </p:cBhvr>
                                      <p:tavLst>
                                        <p:tav tm="0" fmla="#ppt_h+(8/9)*(#ppt_h-0)*((1.5-1.5*$)^2-(1.5-1.5*$)^3)">
                                          <p:val>
                                            <p:fltVal val="0"/>
                                          </p:val>
                                        </p:tav>
                                        <p:tav tm="100000">
                                          <p:val>
                                            <p:fltVal val="1"/>
                                          </p:val>
                                        </p:tav>
                                      </p:tavLst>
                                    </p:anim>
                                  </p:childTnLst>
                                </p:cTn>
                              </p:par>
                              <p:par>
                                <p:cTn id="20" presetID="23" presetClass="entr" presetSubtype="528" fill="hold" nodeType="withEffect">
                                  <p:stCondLst>
                                    <p:cond delay="1250"/>
                                  </p:stCondLst>
                                  <p:iterate type="lt">
                                    <p:tmPct val="5000"/>
                                  </p:iterate>
                                  <p:childTnLst>
                                    <p:set>
                                      <p:cBhvr>
                                        <p:cTn id="21" dur="1" fill="hold">
                                          <p:stCondLst>
                                            <p:cond delay="0"/>
                                          </p:stCondLst>
                                        </p:cTn>
                                        <p:tgtEl>
                                          <p:spTgt spid="30"/>
                                        </p:tgtEl>
                                        <p:attrNameLst>
                                          <p:attrName>style.visibility</p:attrName>
                                        </p:attrNameLst>
                                      </p:cBhvr>
                                      <p:to>
                                        <p:strVal val="visible"/>
                                      </p:to>
                                    </p:set>
                                    <p:anim to="" calcmode="lin" valueType="num">
                                      <p:cBhvr>
                                        <p:cTn id="22" dur="1000" fill="hold">
                                          <p:stCondLst>
                                            <p:cond delay="0"/>
                                          </p:stCondLst>
                                        </p:cTn>
                                        <p:tgtEl>
                                          <p:spTgt spid="30"/>
                                        </p:tgtEl>
                                        <p:attrNameLst>
                                          <p:attrName>ppt_x</p:attrName>
                                        </p:attrNameLst>
                                      </p:cBhvr>
                                      <p:tavLst>
                                        <p:tav tm="0" fmla="#ppt_x+(8/9)*(#ppt_x-(#ppt_x-#ppt_w/2))*((1.5-1.5*$)^2-(1.5-1.5*$)^3)">
                                          <p:val>
                                            <p:fltVal val="0"/>
                                          </p:val>
                                        </p:tav>
                                        <p:tav tm="100000">
                                          <p:val>
                                            <p:fltVal val="1"/>
                                          </p:val>
                                        </p:tav>
                                      </p:tavLst>
                                    </p:anim>
                                    <p:anim to="" calcmode="lin" valueType="num">
                                      <p:cBhvr>
                                        <p:cTn id="23" dur="1000" fill="hold">
                                          <p:stCondLst>
                                            <p:cond delay="0"/>
                                          </p:stCondLst>
                                        </p:cTn>
                                        <p:tgtEl>
                                          <p:spTgt spid="30"/>
                                        </p:tgtEl>
                                        <p:attrNameLst>
                                          <p:attrName>ppt_y</p:attrName>
                                        </p:attrNameLst>
                                      </p:cBhvr>
                                      <p:tavLst>
                                        <p:tav tm="0" fmla="#ppt_y+(8/9)*(#ppt_y-(#ppt_y+#ppt_h/2))*((1.5-1.5*$)^2-(1.5-1.5*$)^3)">
                                          <p:val>
                                            <p:fltVal val="0"/>
                                          </p:val>
                                        </p:tav>
                                        <p:tav tm="100000">
                                          <p:val>
                                            <p:fltVal val="1"/>
                                          </p:val>
                                        </p:tav>
                                      </p:tavLst>
                                    </p:anim>
                                    <p:anim to="" calcmode="lin" valueType="num">
                                      <p:cBhvr>
                                        <p:cTn id="24" dur="1000" fill="hold">
                                          <p:stCondLst>
                                            <p:cond delay="0"/>
                                          </p:stCondLst>
                                        </p:cTn>
                                        <p:tgtEl>
                                          <p:spTgt spid="30"/>
                                        </p:tgtEl>
                                        <p:attrNameLst>
                                          <p:attrName>ppt_w</p:attrName>
                                        </p:attrNameLst>
                                      </p:cBhvr>
                                      <p:tavLst>
                                        <p:tav tm="0" fmla="#ppt_w+(8/9)*(#ppt_w-0)*((1.5-1.5*$)^2-(1.5-1.5*$)^3)">
                                          <p:val>
                                            <p:fltVal val="0"/>
                                          </p:val>
                                        </p:tav>
                                        <p:tav tm="100000">
                                          <p:val>
                                            <p:fltVal val="1"/>
                                          </p:val>
                                        </p:tav>
                                      </p:tavLst>
                                    </p:anim>
                                    <p:anim to="" calcmode="lin" valueType="num">
                                      <p:cBhvr>
                                        <p:cTn id="25" dur="1000" fill="hold">
                                          <p:stCondLst>
                                            <p:cond delay="0"/>
                                          </p:stCondLst>
                                        </p:cTn>
                                        <p:tgtEl>
                                          <p:spTgt spid="30"/>
                                        </p:tgtEl>
                                        <p:attrNameLst>
                                          <p:attrName>ppt_h</p:attrName>
                                        </p:attrNameLst>
                                      </p:cBhvr>
                                      <p:tavLst>
                                        <p:tav tm="0" fmla="#ppt_h+(8/9)*(#ppt_h-0)*((1.5-1.5*$)^2-(1.5-1.5*$)^3)">
                                          <p:val>
                                            <p:fltVal val="0"/>
                                          </p:val>
                                        </p:tav>
                                        <p:tav tm="100000">
                                          <p:val>
                                            <p:fltVal val="1"/>
                                          </p:val>
                                        </p:tav>
                                      </p:tavLst>
                                    </p:anim>
                                  </p:childTnLst>
                                </p:cTn>
                              </p:par>
                              <p:par>
                                <p:cTn id="26" presetID="23" presetClass="entr" presetSubtype="528" fill="hold" grpId="0" nodeType="withEffect">
                                  <p:stCondLst>
                                    <p:cond delay="1250"/>
                                  </p:stCondLst>
                                  <p:iterate type="lt">
                                    <p:tmPct val="5000"/>
                                  </p:iterate>
                                  <p:childTnLst>
                                    <p:set>
                                      <p:cBhvr>
                                        <p:cTn id="27" dur="1" fill="hold">
                                          <p:stCondLst>
                                            <p:cond delay="0"/>
                                          </p:stCondLst>
                                        </p:cTn>
                                        <p:tgtEl>
                                          <p:spTgt spid="29"/>
                                        </p:tgtEl>
                                        <p:attrNameLst>
                                          <p:attrName>style.visibility</p:attrName>
                                        </p:attrNameLst>
                                      </p:cBhvr>
                                      <p:to>
                                        <p:strVal val="visible"/>
                                      </p:to>
                                    </p:set>
                                    <p:anim to="" calcmode="lin" valueType="num">
                                      <p:cBhvr>
                                        <p:cTn id="28" dur="1000" fill="hold">
                                          <p:stCondLst>
                                            <p:cond delay="0"/>
                                          </p:stCondLst>
                                        </p:cTn>
                                        <p:tgtEl>
                                          <p:spTgt spid="29"/>
                                        </p:tgtEl>
                                        <p:attrNameLst>
                                          <p:attrName>ppt_x</p:attrName>
                                        </p:attrNameLst>
                                      </p:cBhvr>
                                      <p:tavLst>
                                        <p:tav tm="0" fmla="#ppt_x+(8/9)*(#ppt_x-(#ppt_x-#ppt_w/2))*((1.5-1.5*$)^2-(1.5-1.5*$)^3)">
                                          <p:val>
                                            <p:fltVal val="0"/>
                                          </p:val>
                                        </p:tav>
                                        <p:tav tm="100000">
                                          <p:val>
                                            <p:fltVal val="1"/>
                                          </p:val>
                                        </p:tav>
                                      </p:tavLst>
                                    </p:anim>
                                    <p:anim to="" calcmode="lin" valueType="num">
                                      <p:cBhvr>
                                        <p:cTn id="29" dur="1000" fill="hold">
                                          <p:stCondLst>
                                            <p:cond delay="0"/>
                                          </p:stCondLst>
                                        </p:cTn>
                                        <p:tgtEl>
                                          <p:spTgt spid="29"/>
                                        </p:tgtEl>
                                        <p:attrNameLst>
                                          <p:attrName>ppt_y</p:attrName>
                                        </p:attrNameLst>
                                      </p:cBhvr>
                                      <p:tavLst>
                                        <p:tav tm="0" fmla="#ppt_y+(8/9)*(#ppt_y-(#ppt_y+#ppt_h/2))*((1.5-1.5*$)^2-(1.5-1.5*$)^3)">
                                          <p:val>
                                            <p:fltVal val="0"/>
                                          </p:val>
                                        </p:tav>
                                        <p:tav tm="100000">
                                          <p:val>
                                            <p:fltVal val="1"/>
                                          </p:val>
                                        </p:tav>
                                      </p:tavLst>
                                    </p:anim>
                                    <p:anim to="" calcmode="lin" valueType="num">
                                      <p:cBhvr>
                                        <p:cTn id="30" dur="1000" fill="hold">
                                          <p:stCondLst>
                                            <p:cond delay="0"/>
                                          </p:stCondLst>
                                        </p:cTn>
                                        <p:tgtEl>
                                          <p:spTgt spid="29"/>
                                        </p:tgtEl>
                                        <p:attrNameLst>
                                          <p:attrName>ppt_w</p:attrName>
                                        </p:attrNameLst>
                                      </p:cBhvr>
                                      <p:tavLst>
                                        <p:tav tm="0" fmla="#ppt_w+(8/9)*(#ppt_w-0)*((1.5-1.5*$)^2-(1.5-1.5*$)^3)">
                                          <p:val>
                                            <p:fltVal val="0"/>
                                          </p:val>
                                        </p:tav>
                                        <p:tav tm="100000">
                                          <p:val>
                                            <p:fltVal val="1"/>
                                          </p:val>
                                        </p:tav>
                                      </p:tavLst>
                                    </p:anim>
                                    <p:anim to="" calcmode="lin" valueType="num">
                                      <p:cBhvr>
                                        <p:cTn id="31" dur="1000" fill="hold">
                                          <p:stCondLst>
                                            <p:cond delay="0"/>
                                          </p:stCondLst>
                                        </p:cTn>
                                        <p:tgtEl>
                                          <p:spTgt spid="29"/>
                                        </p:tgtEl>
                                        <p:attrNameLst>
                                          <p:attrName>ppt_h</p:attrName>
                                        </p:attrNameLst>
                                      </p:cBhvr>
                                      <p:tavLst>
                                        <p:tav tm="0" fmla="#ppt_h+(8/9)*(#ppt_h-0)*((1.5-1.5*$)^2-(1.5-1.5*$)^3)">
                                          <p:val>
                                            <p:fltVal val="0"/>
                                          </p:val>
                                        </p:tav>
                                        <p:tav tm="100000">
                                          <p:val>
                                            <p:fltVal val="1"/>
                                          </p:val>
                                        </p:tav>
                                      </p:tavLst>
                                    </p:anim>
                                  </p:childTnLst>
                                </p:cTn>
                              </p:par>
                              <p:par>
                                <p:cTn id="32" presetID="23" presetClass="entr" presetSubtype="528" fill="hold" nodeType="withEffect">
                                  <p:stCondLst>
                                    <p:cond delay="1250"/>
                                  </p:stCondLst>
                                  <p:iterate type="lt">
                                    <p:tmPct val="5000"/>
                                  </p:iterate>
                                  <p:childTnLst>
                                    <p:set>
                                      <p:cBhvr>
                                        <p:cTn id="33" dur="1" fill="hold">
                                          <p:stCondLst>
                                            <p:cond delay="0"/>
                                          </p:stCondLst>
                                        </p:cTn>
                                        <p:tgtEl>
                                          <p:spTgt spid="36"/>
                                        </p:tgtEl>
                                        <p:attrNameLst>
                                          <p:attrName>style.visibility</p:attrName>
                                        </p:attrNameLst>
                                      </p:cBhvr>
                                      <p:to>
                                        <p:strVal val="visible"/>
                                      </p:to>
                                    </p:set>
                                    <p:anim to="" calcmode="lin" valueType="num">
                                      <p:cBhvr>
                                        <p:cTn id="34" dur="1000" fill="hold">
                                          <p:stCondLst>
                                            <p:cond delay="0"/>
                                          </p:stCondLst>
                                        </p:cTn>
                                        <p:tgtEl>
                                          <p:spTgt spid="36"/>
                                        </p:tgtEl>
                                        <p:attrNameLst>
                                          <p:attrName>ppt_x</p:attrName>
                                        </p:attrNameLst>
                                      </p:cBhvr>
                                      <p:tavLst>
                                        <p:tav tm="0" fmla="#ppt_x+(8/9)*(#ppt_x-(#ppt_x-#ppt_w/2))*((1.5-1.5*$)^2-(1.5-1.5*$)^3)">
                                          <p:val>
                                            <p:fltVal val="0"/>
                                          </p:val>
                                        </p:tav>
                                        <p:tav tm="100000">
                                          <p:val>
                                            <p:fltVal val="1"/>
                                          </p:val>
                                        </p:tav>
                                      </p:tavLst>
                                    </p:anim>
                                    <p:anim to="" calcmode="lin" valueType="num">
                                      <p:cBhvr>
                                        <p:cTn id="35" dur="1000" fill="hold">
                                          <p:stCondLst>
                                            <p:cond delay="0"/>
                                          </p:stCondLst>
                                        </p:cTn>
                                        <p:tgtEl>
                                          <p:spTgt spid="36"/>
                                        </p:tgtEl>
                                        <p:attrNameLst>
                                          <p:attrName>ppt_y</p:attrName>
                                        </p:attrNameLst>
                                      </p:cBhvr>
                                      <p:tavLst>
                                        <p:tav tm="0" fmla="#ppt_y+(8/9)*(#ppt_y-(#ppt_y+#ppt_h/2))*((1.5-1.5*$)^2-(1.5-1.5*$)^3)">
                                          <p:val>
                                            <p:fltVal val="0"/>
                                          </p:val>
                                        </p:tav>
                                        <p:tav tm="100000">
                                          <p:val>
                                            <p:fltVal val="1"/>
                                          </p:val>
                                        </p:tav>
                                      </p:tavLst>
                                    </p:anim>
                                    <p:anim to="" calcmode="lin" valueType="num">
                                      <p:cBhvr>
                                        <p:cTn id="36" dur="1000" fill="hold">
                                          <p:stCondLst>
                                            <p:cond delay="0"/>
                                          </p:stCondLst>
                                        </p:cTn>
                                        <p:tgtEl>
                                          <p:spTgt spid="36"/>
                                        </p:tgtEl>
                                        <p:attrNameLst>
                                          <p:attrName>ppt_w</p:attrName>
                                        </p:attrNameLst>
                                      </p:cBhvr>
                                      <p:tavLst>
                                        <p:tav tm="0" fmla="#ppt_w+(8/9)*(#ppt_w-0)*((1.5-1.5*$)^2-(1.5-1.5*$)^3)">
                                          <p:val>
                                            <p:fltVal val="0"/>
                                          </p:val>
                                        </p:tav>
                                        <p:tav tm="100000">
                                          <p:val>
                                            <p:fltVal val="1"/>
                                          </p:val>
                                        </p:tav>
                                      </p:tavLst>
                                    </p:anim>
                                    <p:anim to="" calcmode="lin" valueType="num">
                                      <p:cBhvr>
                                        <p:cTn id="37" dur="1000" fill="hold">
                                          <p:stCondLst>
                                            <p:cond delay="0"/>
                                          </p:stCondLst>
                                        </p:cTn>
                                        <p:tgtEl>
                                          <p:spTgt spid="36"/>
                                        </p:tgtEl>
                                        <p:attrNameLst>
                                          <p:attrName>ppt_h</p:attrName>
                                        </p:attrNameLst>
                                      </p:cBhvr>
                                      <p:tavLst>
                                        <p:tav tm="0" fmla="#ppt_h+(8/9)*(#ppt_h-0)*((1.5-1.5*$)^2-(1.5-1.5*$)^3)">
                                          <p:val>
                                            <p:fltVal val="0"/>
                                          </p:val>
                                        </p:tav>
                                        <p:tav tm="100000">
                                          <p:val>
                                            <p:fltVal val="1"/>
                                          </p:val>
                                        </p:tav>
                                      </p:tavLst>
                                    </p:anim>
                                  </p:childTnLst>
                                </p:cTn>
                              </p:par>
                              <p:par>
                                <p:cTn id="38" presetID="23" presetClass="entr" presetSubtype="528" fill="hold" grpId="0" nodeType="withEffect">
                                  <p:stCondLst>
                                    <p:cond delay="1250"/>
                                  </p:stCondLst>
                                  <p:iterate type="lt">
                                    <p:tmPct val="5000"/>
                                  </p:iterate>
                                  <p:childTnLst>
                                    <p:set>
                                      <p:cBhvr>
                                        <p:cTn id="39" dur="1" fill="hold">
                                          <p:stCondLst>
                                            <p:cond delay="0"/>
                                          </p:stCondLst>
                                        </p:cTn>
                                        <p:tgtEl>
                                          <p:spTgt spid="35"/>
                                        </p:tgtEl>
                                        <p:attrNameLst>
                                          <p:attrName>style.visibility</p:attrName>
                                        </p:attrNameLst>
                                      </p:cBhvr>
                                      <p:to>
                                        <p:strVal val="visible"/>
                                      </p:to>
                                    </p:set>
                                    <p:anim to="" calcmode="lin" valueType="num">
                                      <p:cBhvr>
                                        <p:cTn id="40" dur="1000" fill="hold">
                                          <p:stCondLst>
                                            <p:cond delay="0"/>
                                          </p:stCondLst>
                                        </p:cTn>
                                        <p:tgtEl>
                                          <p:spTgt spid="35"/>
                                        </p:tgtEl>
                                        <p:attrNameLst>
                                          <p:attrName>ppt_x</p:attrName>
                                        </p:attrNameLst>
                                      </p:cBhvr>
                                      <p:tavLst>
                                        <p:tav tm="0" fmla="#ppt_x+(8/9)*(#ppt_x-(#ppt_x-#ppt_w/2))*((1.5-1.5*$)^2-(1.5-1.5*$)^3)">
                                          <p:val>
                                            <p:fltVal val="0"/>
                                          </p:val>
                                        </p:tav>
                                        <p:tav tm="100000">
                                          <p:val>
                                            <p:fltVal val="1"/>
                                          </p:val>
                                        </p:tav>
                                      </p:tavLst>
                                    </p:anim>
                                    <p:anim to="" calcmode="lin" valueType="num">
                                      <p:cBhvr>
                                        <p:cTn id="41" dur="1000" fill="hold">
                                          <p:stCondLst>
                                            <p:cond delay="0"/>
                                          </p:stCondLst>
                                        </p:cTn>
                                        <p:tgtEl>
                                          <p:spTgt spid="35"/>
                                        </p:tgtEl>
                                        <p:attrNameLst>
                                          <p:attrName>ppt_y</p:attrName>
                                        </p:attrNameLst>
                                      </p:cBhvr>
                                      <p:tavLst>
                                        <p:tav tm="0" fmla="#ppt_y+(8/9)*(#ppt_y-(#ppt_y+#ppt_h/2))*((1.5-1.5*$)^2-(1.5-1.5*$)^3)">
                                          <p:val>
                                            <p:fltVal val="0"/>
                                          </p:val>
                                        </p:tav>
                                        <p:tav tm="100000">
                                          <p:val>
                                            <p:fltVal val="1"/>
                                          </p:val>
                                        </p:tav>
                                      </p:tavLst>
                                    </p:anim>
                                    <p:anim to="" calcmode="lin" valueType="num">
                                      <p:cBhvr>
                                        <p:cTn id="42" dur="1000" fill="hold">
                                          <p:stCondLst>
                                            <p:cond delay="0"/>
                                          </p:stCondLst>
                                        </p:cTn>
                                        <p:tgtEl>
                                          <p:spTgt spid="35"/>
                                        </p:tgtEl>
                                        <p:attrNameLst>
                                          <p:attrName>ppt_w</p:attrName>
                                        </p:attrNameLst>
                                      </p:cBhvr>
                                      <p:tavLst>
                                        <p:tav tm="0" fmla="#ppt_w+(8/9)*(#ppt_w-0)*((1.5-1.5*$)^2-(1.5-1.5*$)^3)">
                                          <p:val>
                                            <p:fltVal val="0"/>
                                          </p:val>
                                        </p:tav>
                                        <p:tav tm="100000">
                                          <p:val>
                                            <p:fltVal val="1"/>
                                          </p:val>
                                        </p:tav>
                                      </p:tavLst>
                                    </p:anim>
                                    <p:anim to="" calcmode="lin" valueType="num">
                                      <p:cBhvr>
                                        <p:cTn id="43" dur="1000" fill="hold">
                                          <p:stCondLst>
                                            <p:cond delay="0"/>
                                          </p:stCondLst>
                                        </p:cTn>
                                        <p:tgtEl>
                                          <p:spTgt spid="35"/>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861553" y="1308793"/>
            <a:ext cx="4521950" cy="4521950"/>
            <a:chOff x="3861553" y="1308793"/>
            <a:chExt cx="4521950" cy="452195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1553" y="1308793"/>
              <a:ext cx="4521950" cy="4521950"/>
            </a:xfrm>
            <a:prstGeom prst="rect">
              <a:avLst/>
            </a:prstGeom>
            <a:ln>
              <a:noFill/>
            </a:ln>
          </p:spPr>
        </p:pic>
        <p:sp>
          <p:nvSpPr>
            <p:cNvPr id="3" name="椭圆 2"/>
            <p:cNvSpPr/>
            <p:nvPr/>
          </p:nvSpPr>
          <p:spPr>
            <a:xfrm>
              <a:off x="5759550" y="2287303"/>
              <a:ext cx="673769" cy="673768"/>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sp>
          <p:nvSpPr>
            <p:cNvPr id="4" name="椭圆 3"/>
            <p:cNvSpPr/>
            <p:nvPr/>
          </p:nvSpPr>
          <p:spPr>
            <a:xfrm>
              <a:off x="5759549" y="3240749"/>
              <a:ext cx="673769" cy="673768"/>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sp>
          <p:nvSpPr>
            <p:cNvPr id="5" name="椭圆 4"/>
            <p:cNvSpPr/>
            <p:nvPr/>
          </p:nvSpPr>
          <p:spPr>
            <a:xfrm>
              <a:off x="5759548" y="4194195"/>
              <a:ext cx="673769" cy="673768"/>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cs typeface="+mn-ea"/>
                <a:sym typeface="Arial"/>
              </a:endParaRPr>
            </a:p>
          </p:txBody>
        </p:sp>
        <p:grpSp>
          <p:nvGrpSpPr>
            <p:cNvPr id="6" name="组合 5"/>
            <p:cNvGrpSpPr/>
            <p:nvPr/>
          </p:nvGrpSpPr>
          <p:grpSpPr>
            <a:xfrm>
              <a:off x="5840195" y="2414303"/>
              <a:ext cx="673735" cy="673769"/>
              <a:chOff x="5632550" y="2136808"/>
              <a:chExt cx="673735" cy="673769"/>
            </a:xfrm>
          </p:grpSpPr>
          <p:cxnSp>
            <p:nvCxnSpPr>
              <p:cNvPr id="7" name="直接连接符 6"/>
              <p:cNvCxnSpPr>
                <a:stCxn id="3" idx="2"/>
                <a:endCxn id="3" idx="6"/>
              </p:cNvCxnSpPr>
              <p:nvPr/>
            </p:nvCxnSpPr>
            <p:spPr>
              <a:xfrm>
                <a:off x="5632550" y="2497187"/>
                <a:ext cx="673735"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a:off x="5678902" y="2473692"/>
                <a:ext cx="673769"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886548" y="3395457"/>
              <a:ext cx="673769" cy="673769"/>
              <a:chOff x="5678905" y="2136807"/>
              <a:chExt cx="673769" cy="673769"/>
            </a:xfrm>
          </p:grpSpPr>
          <p:cxnSp>
            <p:nvCxnSpPr>
              <p:cNvPr id="10" name="直接连接符 9"/>
              <p:cNvCxnSpPr/>
              <p:nvPr/>
            </p:nvCxnSpPr>
            <p:spPr>
              <a:xfrm>
                <a:off x="5678905" y="2473692"/>
                <a:ext cx="673769"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5678902" y="2473692"/>
                <a:ext cx="673769"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886546" y="4376612"/>
              <a:ext cx="673769" cy="673769"/>
              <a:chOff x="5678905" y="2136807"/>
              <a:chExt cx="673769" cy="673769"/>
            </a:xfrm>
          </p:grpSpPr>
          <p:cxnSp>
            <p:nvCxnSpPr>
              <p:cNvPr id="13" name="直接连接符 12"/>
              <p:cNvCxnSpPr/>
              <p:nvPr/>
            </p:nvCxnSpPr>
            <p:spPr>
              <a:xfrm>
                <a:off x="5678905" y="2473692"/>
                <a:ext cx="673769"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5678902" y="2473692"/>
                <a:ext cx="673769"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5652840" y="2290409"/>
              <a:ext cx="861774" cy="2618616"/>
            </a:xfrm>
            <a:prstGeom prst="rect">
              <a:avLst/>
            </a:prstGeom>
            <a:noFill/>
          </p:spPr>
          <p:txBody>
            <a:bodyPr vert="eaVert" wrap="square" rtlCol="0">
              <a:spAutoFit/>
            </a:bodyPr>
            <a:lstStyle/>
            <a:p>
              <a:pPr algn="dist"/>
              <a:r>
                <a:rPr lang="zh-CN" altLang="en-US" sz="4400" dirty="0">
                  <a:solidFill>
                    <a:schemeClr val="bg2">
                      <a:lumMod val="10000"/>
                    </a:schemeClr>
                  </a:solidFill>
                  <a:latin typeface="Arial"/>
                  <a:ea typeface="华文新魏"/>
                  <a:cs typeface="+mn-ea"/>
                  <a:sym typeface="Arial"/>
                </a:rPr>
                <a:t>中国风</a:t>
              </a:r>
            </a:p>
          </p:txBody>
        </p:sp>
        <p:pic>
          <p:nvPicPr>
            <p:cNvPr id="16" name="图片 15"/>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503225" y="4085138"/>
              <a:ext cx="976112" cy="849258"/>
            </a:xfrm>
            <a:prstGeom prst="rect">
              <a:avLst/>
            </a:prstGeom>
          </p:spPr>
        </p:pic>
      </p:grpSp>
      <p:grpSp>
        <p:nvGrpSpPr>
          <p:cNvPr id="17" name="组合 16"/>
          <p:cNvGrpSpPr/>
          <p:nvPr/>
        </p:nvGrpSpPr>
        <p:grpSpPr>
          <a:xfrm>
            <a:off x="1320787" y="1681401"/>
            <a:ext cx="2845557" cy="1228475"/>
            <a:chOff x="1203920" y="1747550"/>
            <a:chExt cx="2861122" cy="1228475"/>
          </a:xfrm>
        </p:grpSpPr>
        <p:sp>
          <p:nvSpPr>
            <p:cNvPr id="18" name="文本框 17"/>
            <p:cNvSpPr txBox="1"/>
            <p:nvPr/>
          </p:nvSpPr>
          <p:spPr>
            <a:xfrm>
              <a:off x="1203920" y="2163495"/>
              <a:ext cx="2861122" cy="812530"/>
            </a:xfrm>
            <a:prstGeom prst="rect">
              <a:avLst/>
            </a:prstGeom>
            <a:noFill/>
          </p:spPr>
          <p:txBody>
            <a:bodyPr vert="horz" wrap="square" rtlCol="0">
              <a:spAutoFit/>
            </a:bodyPr>
            <a:lstStyle/>
            <a:p>
              <a:pPr algn="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19" name="文本框 18"/>
            <p:cNvSpPr txBox="1"/>
            <p:nvPr/>
          </p:nvSpPr>
          <p:spPr>
            <a:xfrm>
              <a:off x="1666756"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20" name="组合 19"/>
          <p:cNvGrpSpPr/>
          <p:nvPr/>
        </p:nvGrpSpPr>
        <p:grpSpPr>
          <a:xfrm>
            <a:off x="1320787" y="4286015"/>
            <a:ext cx="2845557" cy="1228475"/>
            <a:chOff x="1203920" y="1747550"/>
            <a:chExt cx="2861122" cy="1228475"/>
          </a:xfrm>
        </p:grpSpPr>
        <p:sp>
          <p:nvSpPr>
            <p:cNvPr id="21" name="文本框 20"/>
            <p:cNvSpPr txBox="1"/>
            <p:nvPr/>
          </p:nvSpPr>
          <p:spPr>
            <a:xfrm>
              <a:off x="1203920" y="2163495"/>
              <a:ext cx="2861122" cy="812530"/>
            </a:xfrm>
            <a:prstGeom prst="rect">
              <a:avLst/>
            </a:prstGeom>
            <a:noFill/>
          </p:spPr>
          <p:txBody>
            <a:bodyPr vert="horz" wrap="square" rtlCol="0">
              <a:spAutoFit/>
            </a:bodyPr>
            <a:lstStyle/>
            <a:p>
              <a:pPr algn="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2" name="文本框 21"/>
            <p:cNvSpPr txBox="1"/>
            <p:nvPr/>
          </p:nvSpPr>
          <p:spPr>
            <a:xfrm>
              <a:off x="1666756"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r"/>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23" name="组合 22"/>
          <p:cNvGrpSpPr/>
          <p:nvPr/>
        </p:nvGrpSpPr>
        <p:grpSpPr>
          <a:xfrm>
            <a:off x="8283089" y="1712867"/>
            <a:ext cx="2845557" cy="1228475"/>
            <a:chOff x="1203920" y="1747550"/>
            <a:chExt cx="2861122" cy="1228475"/>
          </a:xfrm>
        </p:grpSpPr>
        <p:sp>
          <p:nvSpPr>
            <p:cNvPr id="24" name="文本框 23"/>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5" name="文本框 24"/>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grpSp>
        <p:nvGrpSpPr>
          <p:cNvPr id="26" name="组合 25"/>
          <p:cNvGrpSpPr/>
          <p:nvPr/>
        </p:nvGrpSpPr>
        <p:grpSpPr>
          <a:xfrm>
            <a:off x="8283089" y="4317481"/>
            <a:ext cx="2845557" cy="1228475"/>
            <a:chOff x="1203920" y="1747550"/>
            <a:chExt cx="2861122" cy="1228475"/>
          </a:xfrm>
        </p:grpSpPr>
        <p:sp>
          <p:nvSpPr>
            <p:cNvPr id="27" name="文本框 26"/>
            <p:cNvSpPr txBox="1"/>
            <p:nvPr/>
          </p:nvSpPr>
          <p:spPr>
            <a:xfrm>
              <a:off x="1203920" y="2163495"/>
              <a:ext cx="2861122" cy="812530"/>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a:ea typeface="华文新魏"/>
                  <a:sym typeface="Arial"/>
                </a:rPr>
                <a:t>点此输入内容或者复制您的内容在这里，通过复制您的文本后在此框中选择粘贴，并选择只保留文字</a:t>
              </a:r>
              <a:endParaRPr lang="en-US" altLang="zh-CN" sz="1200" dirty="0">
                <a:solidFill>
                  <a:schemeClr val="tx1">
                    <a:lumMod val="50000"/>
                    <a:lumOff val="50000"/>
                  </a:schemeClr>
                </a:solidFill>
                <a:latin typeface="Arial"/>
                <a:ea typeface="华文新魏"/>
                <a:sym typeface="Arial"/>
              </a:endParaRPr>
            </a:p>
          </p:txBody>
        </p:sp>
        <p:sp>
          <p:nvSpPr>
            <p:cNvPr id="28" name="文本框 27"/>
            <p:cNvSpPr txBox="1"/>
            <p:nvPr/>
          </p:nvSpPr>
          <p:spPr>
            <a:xfrm>
              <a:off x="1203920" y="1747550"/>
              <a:ext cx="2398286"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r>
                <a:rPr lang="en-US" altLang="zh-CN" dirty="0">
                  <a:solidFill>
                    <a:schemeClr val="tx1">
                      <a:lumMod val="95000"/>
                      <a:lumOff val="5000"/>
                    </a:schemeClr>
                  </a:solidFill>
                  <a:latin typeface="Arial"/>
                  <a:ea typeface="华文新魏"/>
                  <a:sym typeface="Arial"/>
                </a:rPr>
                <a:t>【</a:t>
              </a:r>
              <a:r>
                <a:rPr lang="zh-CN" altLang="en-US" dirty="0">
                  <a:solidFill>
                    <a:schemeClr val="tx1">
                      <a:lumMod val="95000"/>
                      <a:lumOff val="5000"/>
                    </a:schemeClr>
                  </a:solidFill>
                  <a:latin typeface="Arial"/>
                  <a:ea typeface="华文新魏"/>
                  <a:sym typeface="Arial"/>
                </a:rPr>
                <a:t>单击添加标题</a:t>
              </a:r>
              <a:r>
                <a:rPr lang="en-US" altLang="zh-CN" dirty="0">
                  <a:solidFill>
                    <a:schemeClr val="tx1">
                      <a:lumMod val="95000"/>
                      <a:lumOff val="5000"/>
                    </a:schemeClr>
                  </a:solidFill>
                  <a:latin typeface="Arial"/>
                  <a:ea typeface="华文新魏"/>
                  <a:sym typeface="Arial"/>
                </a:rPr>
                <a:t>】</a:t>
              </a:r>
              <a:endParaRPr lang="zh-CN" altLang="en-US" dirty="0">
                <a:solidFill>
                  <a:schemeClr val="tx1">
                    <a:lumMod val="95000"/>
                    <a:lumOff val="5000"/>
                  </a:schemeClr>
                </a:solidFill>
                <a:latin typeface="Arial"/>
                <a:ea typeface="华文新魏"/>
                <a:sym typeface="Arial"/>
              </a:endParaRPr>
            </a:p>
          </p:txBody>
        </p:sp>
      </p:grpSp>
      <p:sp>
        <p:nvSpPr>
          <p:cNvPr id="29" name="文本框 28"/>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30" name="图片 29"/>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5000"/>
                                  </p:iterate>
                                  <p:childTnLst>
                                    <p:set>
                                      <p:cBhvr>
                                        <p:cTn id="6" dur="1" fill="hold">
                                          <p:stCondLst>
                                            <p:cond delay="0"/>
                                          </p:stCondLst>
                                        </p:cTn>
                                        <p:tgtEl>
                                          <p:spTgt spid="31"/>
                                        </p:tgtEl>
                                        <p:attrNameLst>
                                          <p:attrName>style.visibility</p:attrName>
                                        </p:attrNameLst>
                                      </p:cBhvr>
                                      <p:to>
                                        <p:strVal val="visible"/>
                                      </p:to>
                                    </p:set>
                                    <p:anim to="" calcmode="lin" valueType="num">
                                      <p:cBhvr>
                                        <p:cTn id="7" dur="1000" fill="hold">
                                          <p:stCondLst>
                                            <p:cond delay="0"/>
                                          </p:stCondLst>
                                        </p:cTn>
                                        <p:tgtEl>
                                          <p:spTgt spid="31"/>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31"/>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31"/>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31"/>
                                        </p:tgtEl>
                                        <p:attrNameLst>
                                          <p:attrName>ppt_h</p:attrName>
                                        </p:attrNameLst>
                                      </p:cBhvr>
                                      <p:tavLst>
                                        <p:tav tm="0" fmla="#ppt_h+(8/9)*(#ppt_h-0)*((1.5-1.5*$)^2-(1.5-1.5*$)^3)">
                                          <p:val>
                                            <p:fltVal val="0"/>
                                          </p:val>
                                        </p:tav>
                                        <p:tav tm="100000">
                                          <p:val>
                                            <p:fltVal val="1"/>
                                          </p:val>
                                        </p:tav>
                                      </p:tavLst>
                                    </p:anim>
                                  </p:childTnLst>
                                </p:cTn>
                              </p:par>
                              <p:par>
                                <p:cTn id="11" presetID="2" presetClass="entr" presetSubtype="4" decel="10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500" fill="hold"/>
                                        <p:tgtEl>
                                          <p:spTgt spid="17"/>
                                        </p:tgtEl>
                                        <p:attrNameLst>
                                          <p:attrName>ppt_x</p:attrName>
                                        </p:attrNameLst>
                                      </p:cBhvr>
                                      <p:tavLst>
                                        <p:tav tm="0">
                                          <p:val>
                                            <p:strVal val="#ppt_x"/>
                                          </p:val>
                                        </p:tav>
                                        <p:tav tm="100000">
                                          <p:val>
                                            <p:strVal val="#ppt_x"/>
                                          </p:val>
                                        </p:tav>
                                      </p:tavLst>
                                    </p:anim>
                                    <p:anim calcmode="lin" valueType="num">
                                      <p:cBhvr additive="base">
                                        <p:cTn id="14" dur="1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500" fill="hold"/>
                                        <p:tgtEl>
                                          <p:spTgt spid="23"/>
                                        </p:tgtEl>
                                        <p:attrNameLst>
                                          <p:attrName>ppt_x</p:attrName>
                                        </p:attrNameLst>
                                      </p:cBhvr>
                                      <p:tavLst>
                                        <p:tav tm="0">
                                          <p:val>
                                            <p:strVal val="#ppt_x"/>
                                          </p:val>
                                        </p:tav>
                                        <p:tav tm="100000">
                                          <p:val>
                                            <p:strVal val="#ppt_x"/>
                                          </p:val>
                                        </p:tav>
                                      </p:tavLst>
                                    </p:anim>
                                    <p:anim calcmode="lin" valueType="num">
                                      <p:cBhvr additive="base">
                                        <p:cTn id="18" dur="1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500" fill="hold"/>
                                        <p:tgtEl>
                                          <p:spTgt spid="20"/>
                                        </p:tgtEl>
                                        <p:attrNameLst>
                                          <p:attrName>ppt_x</p:attrName>
                                        </p:attrNameLst>
                                      </p:cBhvr>
                                      <p:tavLst>
                                        <p:tav tm="0">
                                          <p:val>
                                            <p:strVal val="#ppt_x"/>
                                          </p:val>
                                        </p:tav>
                                        <p:tav tm="100000">
                                          <p:val>
                                            <p:strVal val="#ppt_x"/>
                                          </p:val>
                                        </p:tav>
                                      </p:tavLst>
                                    </p:anim>
                                    <p:anim calcmode="lin" valueType="num">
                                      <p:cBhvr additive="base">
                                        <p:cTn id="22" dur="1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500" fill="hold"/>
                                        <p:tgtEl>
                                          <p:spTgt spid="26"/>
                                        </p:tgtEl>
                                        <p:attrNameLst>
                                          <p:attrName>ppt_x</p:attrName>
                                        </p:attrNameLst>
                                      </p:cBhvr>
                                      <p:tavLst>
                                        <p:tav tm="0">
                                          <p:val>
                                            <p:strVal val="#ppt_x"/>
                                          </p:val>
                                        </p:tav>
                                        <p:tav tm="100000">
                                          <p:val>
                                            <p:strVal val="#ppt_x"/>
                                          </p:val>
                                        </p:tav>
                                      </p:tavLst>
                                    </p:anim>
                                    <p:anim calcmode="lin" valueType="num">
                                      <p:cBhvr additive="base">
                                        <p:cTn id="26" dur="1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1" y="3626758"/>
            <a:ext cx="12192000" cy="3231242"/>
          </a:xfrm>
          <a:prstGeom prst="rect">
            <a:avLst/>
          </a:prstGeom>
        </p:spPr>
      </p:pic>
      <p:pic>
        <p:nvPicPr>
          <p:cNvPr id="8" name="图片 7"/>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042262" y="4045527"/>
            <a:ext cx="1913188" cy="2812473"/>
          </a:xfrm>
          <a:prstGeom prst="rect">
            <a:avLst/>
          </a:prstGeom>
        </p:spPr>
      </p:pic>
      <p:sp>
        <p:nvSpPr>
          <p:cNvPr id="14" name="矩形 13"/>
          <p:cNvSpPr/>
          <p:nvPr/>
        </p:nvSpPr>
        <p:spPr>
          <a:xfrm>
            <a:off x="5406421" y="1973304"/>
            <a:ext cx="1415773" cy="1569660"/>
          </a:xfrm>
          <a:prstGeom prst="rect">
            <a:avLst/>
          </a:prstGeom>
        </p:spPr>
        <p:txBody>
          <a:bodyPr vert="horz" wrap="none">
            <a:spAutoFit/>
          </a:bodyPr>
          <a:lstStyle/>
          <a:p>
            <a:pPr algn="ctr"/>
            <a:r>
              <a:rPr lang="zh-CN" altLang="en-US" sz="9600" dirty="0">
                <a:solidFill>
                  <a:schemeClr val="tx1">
                    <a:lumMod val="85000"/>
                    <a:lumOff val="15000"/>
                  </a:schemeClr>
                </a:solidFill>
                <a:latin typeface="Arial"/>
                <a:ea typeface="华文新魏"/>
                <a:cs typeface="+mn-ea"/>
                <a:sym typeface="Arial"/>
              </a:rPr>
              <a:t>贰</a:t>
            </a:r>
          </a:p>
        </p:txBody>
      </p:sp>
      <p:pic>
        <p:nvPicPr>
          <p:cNvPr id="15" name="图片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7668" y="2732164"/>
            <a:ext cx="1039572" cy="65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972" y="1937875"/>
            <a:ext cx="1001483" cy="54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907157" y="3486178"/>
            <a:ext cx="4414302" cy="10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08" tIns="60902" rIns="121808" bIns="60902">
            <a:spAutoFit/>
          </a:bodyPr>
          <a:lstStyle>
            <a:lvl1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1218565" eaLnBrk="1" fontAlgn="base" hangingPunct="1">
              <a:spcBef>
                <a:spcPct val="0"/>
              </a:spcBef>
              <a:spcAft>
                <a:spcPct val="0"/>
              </a:spcAft>
            </a:pPr>
            <a:r>
              <a:rPr lang="zh-CN" altLang="en-US" sz="6000" spc="300" dirty="0">
                <a:solidFill>
                  <a:schemeClr val="bg2">
                    <a:lumMod val="10000"/>
                  </a:schemeClr>
                </a:solidFill>
                <a:latin typeface="Arial"/>
                <a:ea typeface="华文新魏"/>
                <a:cs typeface="+mn-ea"/>
                <a:sym typeface="Arial"/>
              </a:rPr>
              <a:t>教学设计</a:t>
            </a:r>
          </a:p>
        </p:txBody>
      </p:sp>
      <p:sp>
        <p:nvSpPr>
          <p:cNvPr id="18" name="TextBox 19"/>
          <p:cNvSpPr txBox="1"/>
          <p:nvPr/>
        </p:nvSpPr>
        <p:spPr>
          <a:xfrm>
            <a:off x="5010661" y="4719684"/>
            <a:ext cx="2207296" cy="289611"/>
          </a:xfrm>
          <a:prstGeom prst="rect">
            <a:avLst/>
          </a:prstGeom>
          <a:noFill/>
        </p:spPr>
        <p:txBody>
          <a:bodyPr wrap="none" lIns="42970" tIns="21485" rIns="42970" bIns="21485" rtlCol="0">
            <a:spAutoFit/>
          </a:bodyPr>
          <a:lstStyle/>
          <a:p>
            <a:pPr algn="ctr"/>
            <a:r>
              <a:rPr lang="en-US" altLang="zh-CN" sz="1600" spc="600" dirty="0">
                <a:solidFill>
                  <a:schemeClr val="tx1">
                    <a:lumMod val="75000"/>
                    <a:lumOff val="25000"/>
                  </a:schemeClr>
                </a:solidFill>
                <a:latin typeface="Arial"/>
                <a:ea typeface="华文新魏"/>
                <a:cs typeface="+mn-ea"/>
                <a:sym typeface="Arial"/>
              </a:rPr>
              <a:t>THE PART 02</a:t>
            </a:r>
          </a:p>
        </p:txBody>
      </p:sp>
      <p:pic>
        <p:nvPicPr>
          <p:cNvPr id="12" name="图片 11"/>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80542" y="1643875"/>
            <a:ext cx="1001484" cy="710392"/>
          </a:xfrm>
          <a:prstGeom prst="rect">
            <a:avLst/>
          </a:prstGeom>
        </p:spPr>
      </p:pic>
      <p:pic>
        <p:nvPicPr>
          <p:cNvPr id="13" name="图片 1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2314931" y="4213976"/>
            <a:ext cx="976112" cy="849258"/>
          </a:xfrm>
          <a:prstGeom prst="rect">
            <a:avLst/>
          </a:prstGeom>
        </p:spPr>
      </p:pic>
      <p:sp>
        <p:nvSpPr>
          <p:cNvPr id="21" name="文本框 20" descr="e7d195523061f1c03666317325b3a25331a3ff6575ad3de35D20CE66331BF391ABBBA49479D671FC33A993E8B561D9C243CED51B425F3A925E375E702C5724D403CD75A21B6DB2D04DA790B8857345414FB01D43305A322616BB8737F97EB38A1EB8892856F22D1EEA848904B598949D5D191A7A80DECAD27802CB4726B55F7A1902DCA267A2EA4BF72AC6487070AA66"/>
          <p:cNvSpPr txBox="1"/>
          <p:nvPr/>
        </p:nvSpPr>
        <p:spPr>
          <a:xfrm>
            <a:off x="5196290" y="5032606"/>
            <a:ext cx="1846659" cy="881828"/>
          </a:xfrm>
          <a:prstGeom prst="rect">
            <a:avLst/>
          </a:prstGeom>
        </p:spPr>
        <p:txBody>
          <a:bodyPr vert="eaVert" wrap="square">
            <a:spAutoFit/>
          </a:bodyPr>
          <a:lstStyle>
            <a:defPPr>
              <a:defRPr lang="zh-CN"/>
            </a:defPPr>
            <a:lvl1pPr>
              <a:lnSpc>
                <a:spcPct val="150000"/>
              </a:lnSpc>
              <a:defRPr sz="1200">
                <a:solidFill>
                  <a:schemeClr val="tx1">
                    <a:lumMod val="85000"/>
                    <a:lumOff val="15000"/>
                  </a:schemeClr>
                </a:solidFill>
                <a:latin typeface="楷体" panose="02010609060101010101" pitchFamily="49" charset="-122"/>
                <a:ea typeface="楷体" panose="02010609060101010101" pitchFamily="49" charset="-122"/>
                <a:cs typeface="Gen Jyuu Gothic P Normal" panose="020B0202020203020207" pitchFamily="34" charset="-128"/>
              </a:defRPr>
            </a:lvl1pPr>
          </a:lstStyle>
          <a:p>
            <a:r>
              <a:rPr lang="zh-CN" altLang="en-US" dirty="0">
                <a:solidFill>
                  <a:schemeClr val="tx1">
                    <a:lumMod val="65000"/>
                    <a:lumOff val="35000"/>
                  </a:schemeClr>
                </a:solidFill>
                <a:latin typeface="Arial"/>
                <a:ea typeface="华文新魏"/>
                <a:cs typeface="+mn-ea"/>
                <a:sym typeface="Arial"/>
              </a:rPr>
              <a:t>教学设计一教学设计二教学设计三教学设计四教学设计五教学设计六</a:t>
            </a:r>
          </a:p>
        </p:txBody>
      </p:sp>
      <p:pic>
        <p:nvPicPr>
          <p:cNvPr id="26" name="图片 25"/>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0" y="-30479"/>
            <a:ext cx="4523663" cy="4125710"/>
          </a:xfrm>
          <a:prstGeom prst="rect">
            <a:avLst/>
          </a:prstGeom>
        </p:spPr>
      </p:pic>
      <p:pic>
        <p:nvPicPr>
          <p:cNvPr id="27" name="图片 26"/>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1097" y="1308736"/>
            <a:ext cx="794164" cy="916035"/>
          </a:xfrm>
          <a:prstGeom prst="rect">
            <a:avLst/>
          </a:prstGeom>
        </p:spPr>
      </p:pic>
      <p:pic>
        <p:nvPicPr>
          <p:cNvPr id="28" name="图片 27"/>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599683" y="1308736"/>
            <a:ext cx="851202" cy="7931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 presetClass="entr" presetSubtype="4"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ppt_x"/>
                                          </p:val>
                                        </p:tav>
                                        <p:tav tm="100000">
                                          <p:val>
                                            <p:strVal val="#ppt_x"/>
                                          </p:val>
                                        </p:tav>
                                      </p:tavLst>
                                    </p:anim>
                                    <p:anim calcmode="lin" valueType="num">
                                      <p:cBhvr additive="base">
                                        <p:cTn id="24" dur="2000" fill="hold"/>
                                        <p:tgtEl>
                                          <p:spTgt spid="14"/>
                                        </p:tgtEl>
                                        <p:attrNameLst>
                                          <p:attrName>ppt_y</p:attrName>
                                        </p:attrNameLst>
                                      </p:cBhvr>
                                      <p:tavLst>
                                        <p:tav tm="0">
                                          <p:val>
                                            <p:strVal val="1+#ppt_h/2"/>
                                          </p:val>
                                        </p:tav>
                                        <p:tav tm="100000">
                                          <p:val>
                                            <p:strVal val="#ppt_y"/>
                                          </p:val>
                                        </p:tav>
                                      </p:tavLst>
                                    </p:anim>
                                  </p:childTnLst>
                                </p:cTn>
                              </p:par>
                              <p:par>
                                <p:cTn id="25" presetID="12" presetClass="entr" presetSubtype="8" fill="hold"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p:tgtEl>
                                          <p:spTgt spid="16"/>
                                        </p:tgtEl>
                                        <p:attrNameLst>
                                          <p:attrName>ppt_x</p:attrName>
                                        </p:attrNameLst>
                                      </p:cBhvr>
                                      <p:tavLst>
                                        <p:tav tm="0">
                                          <p:val>
                                            <p:strVal val="#ppt_x-#ppt_w*1.125000"/>
                                          </p:val>
                                        </p:tav>
                                        <p:tav tm="100000">
                                          <p:val>
                                            <p:strVal val="#ppt_x"/>
                                          </p:val>
                                        </p:tav>
                                      </p:tavLst>
                                    </p:anim>
                                    <p:animEffect transition="in" filter="wipe(right)">
                                      <p:cBhvr>
                                        <p:cTn id="28" dur="1000"/>
                                        <p:tgtEl>
                                          <p:spTgt spid="16"/>
                                        </p:tgtEl>
                                      </p:cBhvr>
                                    </p:animEffect>
                                  </p:childTnLst>
                                </p:cTn>
                              </p:par>
                              <p:par>
                                <p:cTn id="29" presetID="12" presetClass="entr" presetSubtype="2" fill="hold" nodeType="withEffect">
                                  <p:stCondLst>
                                    <p:cond delay="1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p:tgtEl>
                                          <p:spTgt spid="15"/>
                                        </p:tgtEl>
                                        <p:attrNameLst>
                                          <p:attrName>ppt_x</p:attrName>
                                        </p:attrNameLst>
                                      </p:cBhvr>
                                      <p:tavLst>
                                        <p:tav tm="0">
                                          <p:val>
                                            <p:strVal val="#ppt_x+#ppt_w*1.125000"/>
                                          </p:val>
                                        </p:tav>
                                        <p:tav tm="100000">
                                          <p:val>
                                            <p:strVal val="#ppt_x"/>
                                          </p:val>
                                        </p:tav>
                                      </p:tavLst>
                                    </p:anim>
                                    <p:animEffect transition="in" filter="wipe(left)">
                                      <p:cBhvr>
                                        <p:cTn id="32" dur="1000"/>
                                        <p:tgtEl>
                                          <p:spTgt spid="15"/>
                                        </p:tgtEl>
                                      </p:cBhvr>
                                    </p:animEffect>
                                  </p:childTnLst>
                                </p:cTn>
                              </p:par>
                            </p:childTnLst>
                          </p:cTn>
                        </p:par>
                        <p:par>
                          <p:cTn id="33" fill="hold">
                            <p:stCondLst>
                              <p:cond delay="2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000" fill="hold"/>
                                        <p:tgtEl>
                                          <p:spTgt spid="17"/>
                                        </p:tgtEl>
                                        <p:attrNameLst>
                                          <p:attrName>ppt_x</p:attrName>
                                        </p:attrNameLst>
                                      </p:cBhvr>
                                      <p:tavLst>
                                        <p:tav tm="0">
                                          <p:val>
                                            <p:strVal val="#ppt_x"/>
                                          </p:val>
                                        </p:tav>
                                        <p:tav tm="100000">
                                          <p:val>
                                            <p:strVal val="#ppt_x"/>
                                          </p:val>
                                        </p:tav>
                                      </p:tavLst>
                                    </p:anim>
                                    <p:anim calcmode="lin" valueType="num">
                                      <p:cBhvr additive="base">
                                        <p:cTn id="37" dur="1000" fill="hold"/>
                                        <p:tgtEl>
                                          <p:spTgt spid="17"/>
                                        </p:tgtEl>
                                        <p:attrNameLst>
                                          <p:attrName>ppt_y</p:attrName>
                                        </p:attrNameLst>
                                      </p:cBhvr>
                                      <p:tavLst>
                                        <p:tav tm="0">
                                          <p:val>
                                            <p:strVal val="1+#ppt_h/2"/>
                                          </p:val>
                                        </p:tav>
                                        <p:tav tm="100000">
                                          <p:val>
                                            <p:strVal val="#ppt_y"/>
                                          </p:val>
                                        </p:tav>
                                      </p:tavLst>
                                    </p:anim>
                                  </p:childTnLst>
                                </p:cTn>
                              </p:par>
                              <p:par>
                                <p:cTn id="38" presetID="26" presetClass="emph" presetSubtype="0" fill="hold" grpId="1" nodeType="withEffect">
                                  <p:stCondLst>
                                    <p:cond delay="500"/>
                                  </p:stCondLst>
                                  <p:iterate type="lt">
                                    <p:tmPct val="10000"/>
                                  </p:iterate>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childTnLst>
                          </p:cTn>
                        </p:par>
                        <p:par>
                          <p:cTn id="41" fill="hold">
                            <p:stCondLst>
                              <p:cond delay="4300"/>
                            </p:stCondLst>
                            <p:childTnLst>
                              <p:par>
                                <p:cTn id="42" presetID="23" presetClass="entr" presetSubtype="528" fill="hold" grpId="0" nodeType="afterEffect">
                                  <p:stCondLst>
                                    <p:cond delay="0"/>
                                  </p:stCondLst>
                                  <p:iterate type="lt">
                                    <p:tmPct val="5000"/>
                                  </p:iterate>
                                  <p:childTnLst>
                                    <p:set>
                                      <p:cBhvr>
                                        <p:cTn id="43" dur="1" fill="hold">
                                          <p:stCondLst>
                                            <p:cond delay="0"/>
                                          </p:stCondLst>
                                        </p:cTn>
                                        <p:tgtEl>
                                          <p:spTgt spid="18"/>
                                        </p:tgtEl>
                                        <p:attrNameLst>
                                          <p:attrName>style.visibility</p:attrName>
                                        </p:attrNameLst>
                                      </p:cBhvr>
                                      <p:to>
                                        <p:strVal val="visible"/>
                                      </p:to>
                                    </p:set>
                                    <p:anim to="" calcmode="lin" valueType="num">
                                      <p:cBhvr>
                                        <p:cTn id="44" dur="1000" fill="hold">
                                          <p:stCondLst>
                                            <p:cond delay="0"/>
                                          </p:stCondLst>
                                        </p:cTn>
                                        <p:tgtEl>
                                          <p:spTgt spid="18"/>
                                        </p:tgtEl>
                                        <p:attrNameLst>
                                          <p:attrName>ppt_x</p:attrName>
                                        </p:attrNameLst>
                                      </p:cBhvr>
                                      <p:tavLst>
                                        <p:tav tm="0" fmla="#ppt_x+(8/9)*(#ppt_x-(#ppt_x-#ppt_w/2))*((1.5-1.5*$)^2-(1.5-1.5*$)^3)">
                                          <p:val>
                                            <p:fltVal val="0"/>
                                          </p:val>
                                        </p:tav>
                                        <p:tav tm="100000">
                                          <p:val>
                                            <p:fltVal val="1"/>
                                          </p:val>
                                        </p:tav>
                                      </p:tavLst>
                                    </p:anim>
                                    <p:anim to="" calcmode="lin" valueType="num">
                                      <p:cBhvr>
                                        <p:cTn id="45" dur="1000" fill="hold">
                                          <p:stCondLst>
                                            <p:cond delay="0"/>
                                          </p:stCondLst>
                                        </p:cTn>
                                        <p:tgtEl>
                                          <p:spTgt spid="18"/>
                                        </p:tgtEl>
                                        <p:attrNameLst>
                                          <p:attrName>ppt_y</p:attrName>
                                        </p:attrNameLst>
                                      </p:cBhvr>
                                      <p:tavLst>
                                        <p:tav tm="0" fmla="#ppt_y+(8/9)*(#ppt_y-(#ppt_y+#ppt_h/2))*((1.5-1.5*$)^2-(1.5-1.5*$)^3)">
                                          <p:val>
                                            <p:fltVal val="0"/>
                                          </p:val>
                                        </p:tav>
                                        <p:tav tm="100000">
                                          <p:val>
                                            <p:fltVal val="1"/>
                                          </p:val>
                                        </p:tav>
                                      </p:tavLst>
                                    </p:anim>
                                    <p:anim to="" calcmode="lin" valueType="num">
                                      <p:cBhvr>
                                        <p:cTn id="46" dur="1000" fill="hold">
                                          <p:stCondLst>
                                            <p:cond delay="0"/>
                                          </p:stCondLst>
                                        </p:cTn>
                                        <p:tgtEl>
                                          <p:spTgt spid="18"/>
                                        </p:tgtEl>
                                        <p:attrNameLst>
                                          <p:attrName>ppt_w</p:attrName>
                                        </p:attrNameLst>
                                      </p:cBhvr>
                                      <p:tavLst>
                                        <p:tav tm="0" fmla="#ppt_w+(8/9)*(#ppt_w-0)*((1.5-1.5*$)^2-(1.5-1.5*$)^3)">
                                          <p:val>
                                            <p:fltVal val="0"/>
                                          </p:val>
                                        </p:tav>
                                        <p:tav tm="100000">
                                          <p:val>
                                            <p:fltVal val="1"/>
                                          </p:val>
                                        </p:tav>
                                      </p:tavLst>
                                    </p:anim>
                                    <p:anim to="" calcmode="lin" valueType="num">
                                      <p:cBhvr>
                                        <p:cTn id="47" dur="1000" fill="hold">
                                          <p:stCondLst>
                                            <p:cond delay="0"/>
                                          </p:stCondLst>
                                        </p:cTn>
                                        <p:tgtEl>
                                          <p:spTgt spid="18"/>
                                        </p:tgtEl>
                                        <p:attrNameLst>
                                          <p:attrName>ppt_h</p:attrName>
                                        </p:attrNameLst>
                                      </p:cBhvr>
                                      <p:tavLst>
                                        <p:tav tm="0" fmla="#ppt_h+(8/9)*(#ppt_h-0)*((1.5-1.5*$)^2-(1.5-1.5*$)^3)">
                                          <p:val>
                                            <p:fltVal val="0"/>
                                          </p:val>
                                        </p:tav>
                                        <p:tav tm="100000">
                                          <p:val>
                                            <p:fltVal val="1"/>
                                          </p:val>
                                        </p:tav>
                                      </p:tavLst>
                                    </p:anim>
                                  </p:childTnLst>
                                </p:cTn>
                              </p:par>
                              <p:par>
                                <p:cTn id="48" presetID="2" presetClass="entr" presetSubtype="3" decel="10000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2000" fill="hold"/>
                                        <p:tgtEl>
                                          <p:spTgt spid="12"/>
                                        </p:tgtEl>
                                        <p:attrNameLst>
                                          <p:attrName>ppt_x</p:attrName>
                                        </p:attrNameLst>
                                      </p:cBhvr>
                                      <p:tavLst>
                                        <p:tav tm="0">
                                          <p:val>
                                            <p:strVal val="1+#ppt_w/2"/>
                                          </p:val>
                                        </p:tav>
                                        <p:tav tm="100000">
                                          <p:val>
                                            <p:strVal val="#ppt_x"/>
                                          </p:val>
                                        </p:tav>
                                      </p:tavLst>
                                    </p:anim>
                                    <p:anim calcmode="lin" valueType="num">
                                      <p:cBhvr additive="base">
                                        <p:cTn id="51" dur="2000" fill="hold"/>
                                        <p:tgtEl>
                                          <p:spTgt spid="12"/>
                                        </p:tgtEl>
                                        <p:attrNameLst>
                                          <p:attrName>ppt_y</p:attrName>
                                        </p:attrNameLst>
                                      </p:cBhvr>
                                      <p:tavLst>
                                        <p:tav tm="0">
                                          <p:val>
                                            <p:strVal val="0-#ppt_h/2"/>
                                          </p:val>
                                        </p:tav>
                                        <p:tav tm="100000">
                                          <p:val>
                                            <p:strVal val="#ppt_y"/>
                                          </p:val>
                                        </p:tav>
                                      </p:tavLst>
                                    </p:anim>
                                  </p:childTnLst>
                                </p:cTn>
                              </p:par>
                              <p:par>
                                <p:cTn id="52" presetID="2" presetClass="entr" presetSubtype="12" decel="10000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2000" fill="hold"/>
                                        <p:tgtEl>
                                          <p:spTgt spid="13"/>
                                        </p:tgtEl>
                                        <p:attrNameLst>
                                          <p:attrName>ppt_x</p:attrName>
                                        </p:attrNameLst>
                                      </p:cBhvr>
                                      <p:tavLst>
                                        <p:tav tm="0">
                                          <p:val>
                                            <p:strVal val="0-#ppt_w/2"/>
                                          </p:val>
                                        </p:tav>
                                        <p:tav tm="100000">
                                          <p:val>
                                            <p:strVal val="#ppt_x"/>
                                          </p:val>
                                        </p:tav>
                                      </p:tavLst>
                                    </p:anim>
                                    <p:anim calcmode="lin" valueType="num">
                                      <p:cBhvr additive="base">
                                        <p:cTn id="55" dur="2000" fill="hold"/>
                                        <p:tgtEl>
                                          <p:spTgt spid="13"/>
                                        </p:tgtEl>
                                        <p:attrNameLst>
                                          <p:attrName>ppt_y</p:attrName>
                                        </p:attrNameLst>
                                      </p:cBhvr>
                                      <p:tavLst>
                                        <p:tav tm="0">
                                          <p:val>
                                            <p:strVal val="1+#ppt_h/2"/>
                                          </p:val>
                                        </p:tav>
                                        <p:tav tm="100000">
                                          <p:val>
                                            <p:strVal val="#ppt_y"/>
                                          </p:val>
                                        </p:tav>
                                      </p:tavLst>
                                    </p:anim>
                                  </p:childTnLst>
                                </p:cTn>
                              </p:par>
                              <p:par>
                                <p:cTn id="56" presetID="23" presetClass="entr" presetSubtype="528" fill="hold" grpId="0" nodeType="withEffect">
                                  <p:stCondLst>
                                    <p:cond delay="0"/>
                                  </p:stCondLst>
                                  <p:iterate type="lt">
                                    <p:tmPct val="5000"/>
                                  </p:iterate>
                                  <p:childTnLst>
                                    <p:set>
                                      <p:cBhvr>
                                        <p:cTn id="57" dur="1" fill="hold">
                                          <p:stCondLst>
                                            <p:cond delay="0"/>
                                          </p:stCondLst>
                                        </p:cTn>
                                        <p:tgtEl>
                                          <p:spTgt spid="21"/>
                                        </p:tgtEl>
                                        <p:attrNameLst>
                                          <p:attrName>style.visibility</p:attrName>
                                        </p:attrNameLst>
                                      </p:cBhvr>
                                      <p:to>
                                        <p:strVal val="visible"/>
                                      </p:to>
                                    </p:set>
                                    <p:anim to="" calcmode="lin" valueType="num">
                                      <p:cBhvr>
                                        <p:cTn id="58" dur="1000" fill="hold">
                                          <p:stCondLst>
                                            <p:cond delay="0"/>
                                          </p:stCondLst>
                                        </p:cTn>
                                        <p:tgtEl>
                                          <p:spTgt spid="21"/>
                                        </p:tgtEl>
                                        <p:attrNameLst>
                                          <p:attrName>ppt_x</p:attrName>
                                        </p:attrNameLst>
                                      </p:cBhvr>
                                      <p:tavLst>
                                        <p:tav tm="0" fmla="#ppt_x+(8/9)*(#ppt_x-(#ppt_x-#ppt_w/2))*((1.5-1.5*$)^2-(1.5-1.5*$)^3)">
                                          <p:val>
                                            <p:fltVal val="0"/>
                                          </p:val>
                                        </p:tav>
                                        <p:tav tm="100000">
                                          <p:val>
                                            <p:fltVal val="1"/>
                                          </p:val>
                                        </p:tav>
                                      </p:tavLst>
                                    </p:anim>
                                    <p:anim to="" calcmode="lin" valueType="num">
                                      <p:cBhvr>
                                        <p:cTn id="59" dur="1000" fill="hold">
                                          <p:stCondLst>
                                            <p:cond delay="0"/>
                                          </p:stCondLst>
                                        </p:cTn>
                                        <p:tgtEl>
                                          <p:spTgt spid="21"/>
                                        </p:tgtEl>
                                        <p:attrNameLst>
                                          <p:attrName>ppt_y</p:attrName>
                                        </p:attrNameLst>
                                      </p:cBhvr>
                                      <p:tavLst>
                                        <p:tav tm="0" fmla="#ppt_y+(8/9)*(#ppt_y-(#ppt_y+#ppt_h/2))*((1.5-1.5*$)^2-(1.5-1.5*$)^3)">
                                          <p:val>
                                            <p:fltVal val="0"/>
                                          </p:val>
                                        </p:tav>
                                        <p:tav tm="100000">
                                          <p:val>
                                            <p:fltVal val="1"/>
                                          </p:val>
                                        </p:tav>
                                      </p:tavLst>
                                    </p:anim>
                                    <p:anim to="" calcmode="lin" valueType="num">
                                      <p:cBhvr>
                                        <p:cTn id="60" dur="1000" fill="hold">
                                          <p:stCondLst>
                                            <p:cond delay="0"/>
                                          </p:stCondLst>
                                        </p:cTn>
                                        <p:tgtEl>
                                          <p:spTgt spid="21"/>
                                        </p:tgtEl>
                                        <p:attrNameLst>
                                          <p:attrName>ppt_w</p:attrName>
                                        </p:attrNameLst>
                                      </p:cBhvr>
                                      <p:tavLst>
                                        <p:tav tm="0" fmla="#ppt_w+(8/9)*(#ppt_w-0)*((1.5-1.5*$)^2-(1.5-1.5*$)^3)">
                                          <p:val>
                                            <p:fltVal val="0"/>
                                          </p:val>
                                        </p:tav>
                                        <p:tav tm="100000">
                                          <p:val>
                                            <p:fltVal val="1"/>
                                          </p:val>
                                        </p:tav>
                                      </p:tavLst>
                                    </p:anim>
                                    <p:anim to="" calcmode="lin" valueType="num">
                                      <p:cBhvr>
                                        <p:cTn id="61" dur="1000" fill="hold">
                                          <p:stCondLst>
                                            <p:cond delay="0"/>
                                          </p:stCondLst>
                                        </p:cTn>
                                        <p:tgtEl>
                                          <p:spTgt spid="21"/>
                                        </p:tgtEl>
                                        <p:attrNameLst>
                                          <p:attrName>ppt_h</p:attrName>
                                        </p:attrNameLst>
                                      </p:cBhvr>
                                      <p:tavLst>
                                        <p:tav tm="0" fmla="#ppt_h+(8/9)*(#ppt_h-0)*((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7" grpId="1"/>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249679" y="2959016"/>
            <a:ext cx="4292600" cy="2539157"/>
          </a:xfrm>
          <a:prstGeom prst="rect">
            <a:avLst/>
          </a:prstGeom>
          <a:effectLst/>
        </p:spPr>
        <p:txBody>
          <a:bodyPr wrap="square">
            <a:spAutoFit/>
          </a:bodyPr>
          <a:lstStyle>
            <a:defPPr>
              <a:defRPr lang="zh-CN"/>
            </a:defPPr>
            <a:lvl1pPr>
              <a:lnSpc>
                <a:spcPct val="150000"/>
              </a:lnSpc>
              <a:spcAft>
                <a:spcPts val="600"/>
              </a:spcAft>
              <a:buClr>
                <a:schemeClr val="bg1">
                  <a:lumMod val="95000"/>
                </a:schemeClr>
              </a:buClr>
              <a:defRPr sz="1400">
                <a:solidFill>
                  <a:schemeClr val="bg1">
                    <a:lumMod val="50000"/>
                  </a:schemeClr>
                </a:solidFill>
                <a:latin typeface="微软雅黑 Light" panose="020B0502040204020203" pitchFamily="34" charset="-122"/>
                <a:ea typeface="微软雅黑 Light" panose="020B0502040204020203" pitchFamily="34" charset="-122"/>
              </a:defRPr>
            </a:lvl1pPr>
          </a:lstStyle>
          <a:p>
            <a:pPr marL="285750" indent="-285750">
              <a:buClr>
                <a:schemeClr val="tx1">
                  <a:lumMod val="65000"/>
                  <a:lumOff val="35000"/>
                </a:schemeClr>
              </a:buClr>
              <a:buFont typeface="Wingdings" panose="05000000000000000000" pitchFamily="2" charset="2"/>
              <a:buChar char="p"/>
            </a:pPr>
            <a:r>
              <a:rPr lang="zh-CN" altLang="en-US" sz="1200" dirty="0">
                <a:solidFill>
                  <a:schemeClr val="tx1">
                    <a:lumMod val="65000"/>
                    <a:lumOff val="35000"/>
                  </a:schemeClr>
                </a:solidFill>
                <a:latin typeface="Arial"/>
                <a:ea typeface="华文新魏"/>
                <a:sym typeface="Arial"/>
              </a:rPr>
              <a:t>点此输入内容或者复制您的内容在这里，通过复制您的文本后在此框中选择粘贴，并选择只保留文字</a:t>
            </a:r>
            <a:r>
              <a:rPr lang="en-US" altLang="zh-CN" sz="1200" dirty="0">
                <a:solidFill>
                  <a:schemeClr val="tx1">
                    <a:lumMod val="65000"/>
                    <a:lumOff val="35000"/>
                  </a:schemeClr>
                </a:solidFill>
                <a:latin typeface="Arial"/>
                <a:ea typeface="华文新魏"/>
                <a:sym typeface="Arial"/>
              </a:rPr>
              <a:t>.</a:t>
            </a:r>
          </a:p>
          <a:p>
            <a:pPr marL="285750" indent="-285750">
              <a:buClr>
                <a:schemeClr val="tx1">
                  <a:lumMod val="65000"/>
                  <a:lumOff val="35000"/>
                </a:schemeClr>
              </a:buClr>
              <a:buFont typeface="Wingdings" panose="05000000000000000000" pitchFamily="2" charset="2"/>
              <a:buChar char="p"/>
            </a:pPr>
            <a:r>
              <a:rPr lang="zh-CN" altLang="en-US" sz="1200" dirty="0">
                <a:solidFill>
                  <a:schemeClr val="tx1">
                    <a:lumMod val="65000"/>
                    <a:lumOff val="35000"/>
                  </a:schemeClr>
                </a:solidFill>
                <a:latin typeface="Arial"/>
                <a:ea typeface="华文新魏"/>
                <a:sym typeface="Arial"/>
              </a:rPr>
              <a:t>点此输入内容或者复制您的内容在这里，通过复制您的文本后在此框中选择粘贴，并选择只保留文字</a:t>
            </a:r>
            <a:r>
              <a:rPr lang="en-US" altLang="zh-CN" sz="1200" dirty="0">
                <a:solidFill>
                  <a:schemeClr val="tx1">
                    <a:lumMod val="65000"/>
                    <a:lumOff val="35000"/>
                  </a:schemeClr>
                </a:solidFill>
                <a:latin typeface="Arial"/>
                <a:ea typeface="华文新魏"/>
                <a:sym typeface="Arial"/>
              </a:rPr>
              <a:t>.</a:t>
            </a:r>
          </a:p>
          <a:p>
            <a:pPr marL="285750" indent="-285750">
              <a:buClr>
                <a:schemeClr val="tx1">
                  <a:lumMod val="65000"/>
                  <a:lumOff val="35000"/>
                </a:schemeClr>
              </a:buClr>
              <a:buFont typeface="Wingdings" panose="05000000000000000000" pitchFamily="2" charset="2"/>
              <a:buChar char="p"/>
            </a:pPr>
            <a:r>
              <a:rPr lang="zh-CN" altLang="en-US" sz="1200" dirty="0">
                <a:solidFill>
                  <a:schemeClr val="tx1">
                    <a:lumMod val="65000"/>
                    <a:lumOff val="35000"/>
                  </a:schemeClr>
                </a:solidFill>
                <a:latin typeface="Arial"/>
                <a:ea typeface="华文新魏"/>
                <a:sym typeface="Arial"/>
              </a:rPr>
              <a:t>点此输入内容或者复制您的内容在这里，通过复制您的文本后在此框中选择粘贴，并选择只保留文字</a:t>
            </a:r>
            <a:r>
              <a:rPr lang="en-US" altLang="zh-CN" sz="1200" dirty="0">
                <a:solidFill>
                  <a:schemeClr val="tx1">
                    <a:lumMod val="65000"/>
                    <a:lumOff val="35000"/>
                  </a:schemeClr>
                </a:solidFill>
                <a:latin typeface="Arial"/>
                <a:ea typeface="华文新魏"/>
                <a:sym typeface="Arial"/>
              </a:rPr>
              <a:t>.</a:t>
            </a:r>
          </a:p>
          <a:p>
            <a:pPr marL="285750" indent="-285750">
              <a:buClr>
                <a:schemeClr val="tx1">
                  <a:lumMod val="65000"/>
                  <a:lumOff val="35000"/>
                </a:schemeClr>
              </a:buClr>
              <a:buFont typeface="Wingdings" panose="05000000000000000000" pitchFamily="2" charset="2"/>
              <a:buChar char="p"/>
            </a:pPr>
            <a:r>
              <a:rPr lang="zh-CN" altLang="en-US" sz="1200" dirty="0">
                <a:solidFill>
                  <a:schemeClr val="tx1">
                    <a:lumMod val="65000"/>
                    <a:lumOff val="35000"/>
                  </a:schemeClr>
                </a:solidFill>
                <a:latin typeface="Arial"/>
                <a:ea typeface="华文新魏"/>
                <a:sym typeface="Arial"/>
              </a:rPr>
              <a:t>点此输入内容或者复制您的内容在这里，通过复制您的文本后在此框中选择粘贴，并选择只保留文字</a:t>
            </a:r>
            <a:r>
              <a:rPr lang="en-US" altLang="zh-CN" sz="1200" dirty="0">
                <a:solidFill>
                  <a:schemeClr val="tx1">
                    <a:lumMod val="65000"/>
                    <a:lumOff val="35000"/>
                  </a:schemeClr>
                </a:solidFill>
                <a:latin typeface="Arial"/>
                <a:ea typeface="华文新魏"/>
                <a:sym typeface="Arial"/>
              </a:rPr>
              <a:t>.</a:t>
            </a:r>
          </a:p>
        </p:txBody>
      </p:sp>
      <p:sp>
        <p:nvSpPr>
          <p:cNvPr id="14" name="任意多边形: 形状 13"/>
          <p:cNvSpPr/>
          <p:nvPr/>
        </p:nvSpPr>
        <p:spPr bwMode="auto">
          <a:xfrm rot="2164540">
            <a:off x="9679759" y="2684233"/>
            <a:ext cx="860006" cy="821388"/>
          </a:xfrm>
          <a:custGeom>
            <a:avLst/>
            <a:gdLst>
              <a:gd name="connsiteX0" fmla="*/ 669323 w 1277232"/>
              <a:gd name="connsiteY0" fmla="*/ 1338766 h 1340027"/>
              <a:gd name="connsiteX1" fmla="*/ 658149 w 1277232"/>
              <a:gd name="connsiteY1" fmla="*/ 1340027 h 1340027"/>
              <a:gd name="connsiteX2" fmla="*/ 669323 w 1277232"/>
              <a:gd name="connsiteY2" fmla="*/ 1338766 h 1340027"/>
              <a:gd name="connsiteX3" fmla="*/ 639833 w 1277232"/>
              <a:gd name="connsiteY3" fmla="*/ 1329942 h 1340027"/>
              <a:gd name="connsiteX4" fmla="*/ 640500 w 1277232"/>
              <a:gd name="connsiteY4" fmla="*/ 1330782 h 1340027"/>
              <a:gd name="connsiteX5" fmla="*/ 639833 w 1277232"/>
              <a:gd name="connsiteY5" fmla="*/ 1329942 h 1340027"/>
              <a:gd name="connsiteX6" fmla="*/ 543534 w 1277232"/>
              <a:gd name="connsiteY6" fmla="*/ 1329940 h 1340027"/>
              <a:gd name="connsiteX7" fmla="*/ 557353 w 1277232"/>
              <a:gd name="connsiteY7" fmla="*/ 1329940 h 1340027"/>
              <a:gd name="connsiteX8" fmla="*/ 555171 w 1277232"/>
              <a:gd name="connsiteY8" fmla="*/ 1330571 h 1340027"/>
              <a:gd name="connsiteX9" fmla="*/ 550080 w 1277232"/>
              <a:gd name="connsiteY9" fmla="*/ 1331201 h 1340027"/>
              <a:gd name="connsiteX10" fmla="*/ 543534 w 1277232"/>
              <a:gd name="connsiteY10" fmla="*/ 1329940 h 1340027"/>
              <a:gd name="connsiteX11" fmla="*/ 689475 w 1277232"/>
              <a:gd name="connsiteY11" fmla="*/ 1329618 h 1340027"/>
              <a:gd name="connsiteX12" fmla="*/ 682970 w 1277232"/>
              <a:gd name="connsiteY12" fmla="*/ 1331833 h 1340027"/>
              <a:gd name="connsiteX13" fmla="*/ 665712 w 1277232"/>
              <a:gd name="connsiteY13" fmla="*/ 1333724 h 1340027"/>
              <a:gd name="connsiteX14" fmla="*/ 677448 w 1277232"/>
              <a:gd name="connsiteY14" fmla="*/ 1331833 h 1340027"/>
              <a:gd name="connsiteX15" fmla="*/ 687112 w 1277232"/>
              <a:gd name="connsiteY15" fmla="*/ 1329943 h 1340027"/>
              <a:gd name="connsiteX16" fmla="*/ 689475 w 1277232"/>
              <a:gd name="connsiteY16" fmla="*/ 1329618 h 1340027"/>
              <a:gd name="connsiteX17" fmla="*/ 573732 w 1277232"/>
              <a:gd name="connsiteY17" fmla="*/ 1328682 h 1340027"/>
              <a:gd name="connsiteX18" fmla="*/ 579992 w 1277232"/>
              <a:gd name="connsiteY18" fmla="*/ 1329523 h 1340027"/>
              <a:gd name="connsiteX19" fmla="*/ 566082 w 1277232"/>
              <a:gd name="connsiteY19" fmla="*/ 1329943 h 1340027"/>
              <a:gd name="connsiteX20" fmla="*/ 559822 w 1277232"/>
              <a:gd name="connsiteY20" fmla="*/ 1329102 h 1340027"/>
              <a:gd name="connsiteX21" fmla="*/ 573732 w 1277232"/>
              <a:gd name="connsiteY21" fmla="*/ 1328682 h 1340027"/>
              <a:gd name="connsiteX22" fmla="*/ 530606 w 1277232"/>
              <a:gd name="connsiteY22" fmla="*/ 1326413 h 1340027"/>
              <a:gd name="connsiteX23" fmla="*/ 526157 w 1277232"/>
              <a:gd name="connsiteY23" fmla="*/ 1328682 h 1340027"/>
              <a:gd name="connsiteX24" fmla="*/ 530606 w 1277232"/>
              <a:gd name="connsiteY24" fmla="*/ 1326413 h 1340027"/>
              <a:gd name="connsiteX25" fmla="*/ 465374 w 1277232"/>
              <a:gd name="connsiteY25" fmla="*/ 1323637 h 1340027"/>
              <a:gd name="connsiteX26" fmla="*/ 473860 w 1277232"/>
              <a:gd name="connsiteY26" fmla="*/ 1324898 h 1340027"/>
              <a:gd name="connsiteX27" fmla="*/ 494369 w 1277232"/>
              <a:gd name="connsiteY27" fmla="*/ 1328679 h 1340027"/>
              <a:gd name="connsiteX28" fmla="*/ 481640 w 1277232"/>
              <a:gd name="connsiteY28" fmla="*/ 1327419 h 1340027"/>
              <a:gd name="connsiteX29" fmla="*/ 465374 w 1277232"/>
              <a:gd name="connsiteY29" fmla="*/ 1323637 h 1340027"/>
              <a:gd name="connsiteX30" fmla="*/ 485603 w 1277232"/>
              <a:gd name="connsiteY30" fmla="*/ 1322379 h 1340027"/>
              <a:gd name="connsiteX31" fmla="*/ 494270 w 1277232"/>
              <a:gd name="connsiteY31" fmla="*/ 1327421 h 1340027"/>
              <a:gd name="connsiteX32" fmla="*/ 483240 w 1277232"/>
              <a:gd name="connsiteY32" fmla="*/ 1323099 h 1340027"/>
              <a:gd name="connsiteX33" fmla="*/ 485603 w 1277232"/>
              <a:gd name="connsiteY33" fmla="*/ 1322379 h 1340027"/>
              <a:gd name="connsiteX34" fmla="*/ 533008 w 1277232"/>
              <a:gd name="connsiteY34" fmla="*/ 1321116 h 1340027"/>
              <a:gd name="connsiteX35" fmla="*/ 546056 w 1277232"/>
              <a:gd name="connsiteY35" fmla="*/ 1323637 h 1340027"/>
              <a:gd name="connsiteX36" fmla="*/ 536633 w 1277232"/>
              <a:gd name="connsiteY36" fmla="*/ 1322377 h 1340027"/>
              <a:gd name="connsiteX37" fmla="*/ 526484 w 1277232"/>
              <a:gd name="connsiteY37" fmla="*/ 1323637 h 1340027"/>
              <a:gd name="connsiteX38" fmla="*/ 533008 w 1277232"/>
              <a:gd name="connsiteY38" fmla="*/ 1321116 h 1340027"/>
              <a:gd name="connsiteX39" fmla="*/ 577174 w 1277232"/>
              <a:gd name="connsiteY39" fmla="*/ 1317336 h 1340027"/>
              <a:gd name="connsiteX40" fmla="*/ 585330 w 1277232"/>
              <a:gd name="connsiteY40" fmla="*/ 1317336 h 1340027"/>
              <a:gd name="connsiteX41" fmla="*/ 583847 w 1277232"/>
              <a:gd name="connsiteY41" fmla="*/ 1318597 h 1340027"/>
              <a:gd name="connsiteX42" fmla="*/ 577174 w 1277232"/>
              <a:gd name="connsiteY42" fmla="*/ 1317336 h 1340027"/>
              <a:gd name="connsiteX43" fmla="*/ 677583 w 1277232"/>
              <a:gd name="connsiteY43" fmla="*/ 1316762 h 1340027"/>
              <a:gd name="connsiteX44" fmla="*/ 685018 w 1277232"/>
              <a:gd name="connsiteY44" fmla="*/ 1317449 h 1340027"/>
              <a:gd name="connsiteX45" fmla="*/ 676096 w 1277232"/>
              <a:gd name="connsiteY45" fmla="*/ 1318825 h 1340027"/>
              <a:gd name="connsiteX46" fmla="*/ 681300 w 1277232"/>
              <a:gd name="connsiteY46" fmla="*/ 1320200 h 1340027"/>
              <a:gd name="connsiteX47" fmla="*/ 667175 w 1277232"/>
              <a:gd name="connsiteY47" fmla="*/ 1322950 h 1340027"/>
              <a:gd name="connsiteX48" fmla="*/ 675353 w 1277232"/>
              <a:gd name="connsiteY48" fmla="*/ 1320888 h 1340027"/>
              <a:gd name="connsiteX49" fmla="*/ 677583 w 1277232"/>
              <a:gd name="connsiteY49" fmla="*/ 1316762 h 1340027"/>
              <a:gd name="connsiteX50" fmla="*/ 537671 w 1277232"/>
              <a:gd name="connsiteY50" fmla="*/ 1316076 h 1340027"/>
              <a:gd name="connsiteX51" fmla="*/ 548476 w 1277232"/>
              <a:gd name="connsiteY51" fmla="*/ 1316706 h 1340027"/>
              <a:gd name="connsiteX52" fmla="*/ 547035 w 1277232"/>
              <a:gd name="connsiteY52" fmla="*/ 1318597 h 1340027"/>
              <a:gd name="connsiteX53" fmla="*/ 538391 w 1277232"/>
              <a:gd name="connsiteY53" fmla="*/ 1317967 h 1340027"/>
              <a:gd name="connsiteX54" fmla="*/ 541273 w 1277232"/>
              <a:gd name="connsiteY54" fmla="*/ 1317337 h 1340027"/>
              <a:gd name="connsiteX55" fmla="*/ 537671 w 1277232"/>
              <a:gd name="connsiteY55" fmla="*/ 1316076 h 1340027"/>
              <a:gd name="connsiteX56" fmla="*/ 484408 w 1277232"/>
              <a:gd name="connsiteY56" fmla="*/ 1316076 h 1340027"/>
              <a:gd name="connsiteX57" fmla="*/ 483703 w 1277232"/>
              <a:gd name="connsiteY57" fmla="*/ 1318597 h 1340027"/>
              <a:gd name="connsiteX58" fmla="*/ 484408 w 1277232"/>
              <a:gd name="connsiteY58" fmla="*/ 1316076 h 1340027"/>
              <a:gd name="connsiteX59" fmla="*/ 618710 w 1277232"/>
              <a:gd name="connsiteY59" fmla="*/ 1315655 h 1340027"/>
              <a:gd name="connsiteX60" fmla="*/ 629155 w 1277232"/>
              <a:gd name="connsiteY60" fmla="*/ 1315655 h 1340027"/>
              <a:gd name="connsiteX61" fmla="*/ 625913 w 1277232"/>
              <a:gd name="connsiteY61" fmla="*/ 1316496 h 1340027"/>
              <a:gd name="connsiteX62" fmla="*/ 596379 w 1277232"/>
              <a:gd name="connsiteY62" fmla="*/ 1317336 h 1340027"/>
              <a:gd name="connsiteX63" fmla="*/ 618710 w 1277232"/>
              <a:gd name="connsiteY63" fmla="*/ 1315655 h 1340027"/>
              <a:gd name="connsiteX64" fmla="*/ 629965 w 1277232"/>
              <a:gd name="connsiteY64" fmla="*/ 1315445 h 1340027"/>
              <a:gd name="connsiteX65" fmla="*/ 636718 w 1277232"/>
              <a:gd name="connsiteY65" fmla="*/ 1315655 h 1340027"/>
              <a:gd name="connsiteX66" fmla="*/ 629155 w 1277232"/>
              <a:gd name="connsiteY66" fmla="*/ 1315655 h 1340027"/>
              <a:gd name="connsiteX67" fmla="*/ 547129 w 1277232"/>
              <a:gd name="connsiteY67" fmla="*/ 1314184 h 1340027"/>
              <a:gd name="connsiteX68" fmla="*/ 559122 w 1277232"/>
              <a:gd name="connsiteY68" fmla="*/ 1314394 h 1340027"/>
              <a:gd name="connsiteX69" fmla="*/ 557021 w 1277232"/>
              <a:gd name="connsiteY69" fmla="*/ 1316075 h 1340027"/>
              <a:gd name="connsiteX70" fmla="*/ 540913 w 1277232"/>
              <a:gd name="connsiteY70" fmla="*/ 1315235 h 1340027"/>
              <a:gd name="connsiteX71" fmla="*/ 547129 w 1277232"/>
              <a:gd name="connsiteY71" fmla="*/ 1314184 h 1340027"/>
              <a:gd name="connsiteX72" fmla="*/ 674536 w 1277232"/>
              <a:gd name="connsiteY72" fmla="*/ 1313554 h 1340027"/>
              <a:gd name="connsiteX73" fmla="*/ 670755 w 1277232"/>
              <a:gd name="connsiteY73" fmla="*/ 1315445 h 1340027"/>
              <a:gd name="connsiteX74" fmla="*/ 674536 w 1277232"/>
              <a:gd name="connsiteY74" fmla="*/ 1313554 h 1340027"/>
              <a:gd name="connsiteX75" fmla="*/ 519426 w 1277232"/>
              <a:gd name="connsiteY75" fmla="*/ 1312294 h 1340027"/>
              <a:gd name="connsiteX76" fmla="*/ 528364 w 1277232"/>
              <a:gd name="connsiteY76" fmla="*/ 1313051 h 1340027"/>
              <a:gd name="connsiteX77" fmla="*/ 523895 w 1277232"/>
              <a:gd name="connsiteY77" fmla="*/ 1316076 h 1340027"/>
              <a:gd name="connsiteX78" fmla="*/ 519426 w 1277232"/>
              <a:gd name="connsiteY78" fmla="*/ 1312294 h 1340027"/>
              <a:gd name="connsiteX79" fmla="*/ 441325 w 1277232"/>
              <a:gd name="connsiteY79" fmla="*/ 1311033 h 1340027"/>
              <a:gd name="connsiteX80" fmla="*/ 444719 w 1277232"/>
              <a:gd name="connsiteY80" fmla="*/ 1312924 h 1340027"/>
              <a:gd name="connsiteX81" fmla="*/ 441325 w 1277232"/>
              <a:gd name="connsiteY81" fmla="*/ 1311033 h 1340027"/>
              <a:gd name="connsiteX82" fmla="*/ 667306 w 1277232"/>
              <a:gd name="connsiteY82" fmla="*/ 1308512 h 1340027"/>
              <a:gd name="connsiteX83" fmla="*/ 668035 w 1277232"/>
              <a:gd name="connsiteY83" fmla="*/ 1312834 h 1340027"/>
              <a:gd name="connsiteX84" fmla="*/ 659277 w 1277232"/>
              <a:gd name="connsiteY84" fmla="*/ 1312834 h 1340027"/>
              <a:gd name="connsiteX85" fmla="*/ 667306 w 1277232"/>
              <a:gd name="connsiteY85" fmla="*/ 1308512 h 1340027"/>
              <a:gd name="connsiteX86" fmla="*/ 588587 w 1277232"/>
              <a:gd name="connsiteY86" fmla="*/ 1307256 h 1340027"/>
              <a:gd name="connsiteX87" fmla="*/ 601350 w 1277232"/>
              <a:gd name="connsiteY87" fmla="*/ 1307256 h 1340027"/>
              <a:gd name="connsiteX88" fmla="*/ 580078 w 1277232"/>
              <a:gd name="connsiteY88" fmla="*/ 1307887 h 1340027"/>
              <a:gd name="connsiteX89" fmla="*/ 588587 w 1277232"/>
              <a:gd name="connsiteY89" fmla="*/ 1307256 h 1340027"/>
              <a:gd name="connsiteX90" fmla="*/ 510590 w 1277232"/>
              <a:gd name="connsiteY90" fmla="*/ 1307256 h 1340027"/>
              <a:gd name="connsiteX91" fmla="*/ 525487 w 1277232"/>
              <a:gd name="connsiteY91" fmla="*/ 1308517 h 1340027"/>
              <a:gd name="connsiteX92" fmla="*/ 520273 w 1277232"/>
              <a:gd name="connsiteY92" fmla="*/ 1308517 h 1340027"/>
              <a:gd name="connsiteX93" fmla="*/ 523253 w 1277232"/>
              <a:gd name="connsiteY93" fmla="*/ 1309147 h 1340027"/>
              <a:gd name="connsiteX94" fmla="*/ 510590 w 1277232"/>
              <a:gd name="connsiteY94" fmla="*/ 1307256 h 1340027"/>
              <a:gd name="connsiteX95" fmla="*/ 556634 w 1277232"/>
              <a:gd name="connsiteY95" fmla="*/ 1307250 h 1340027"/>
              <a:gd name="connsiteX96" fmla="*/ 560909 w 1277232"/>
              <a:gd name="connsiteY96" fmla="*/ 1310459 h 1340027"/>
              <a:gd name="connsiteX97" fmla="*/ 585848 w 1277232"/>
              <a:gd name="connsiteY97" fmla="*/ 1310459 h 1340027"/>
              <a:gd name="connsiteX98" fmla="*/ 578010 w 1277232"/>
              <a:gd name="connsiteY98" fmla="*/ 1311261 h 1340027"/>
              <a:gd name="connsiteX99" fmla="*/ 587986 w 1277232"/>
              <a:gd name="connsiteY99" fmla="*/ 1312865 h 1340027"/>
              <a:gd name="connsiteX100" fmla="*/ 601524 w 1277232"/>
              <a:gd name="connsiteY100" fmla="*/ 1312865 h 1340027"/>
              <a:gd name="connsiteX101" fmla="*/ 586561 w 1277232"/>
              <a:gd name="connsiteY101" fmla="*/ 1313668 h 1340027"/>
              <a:gd name="connsiteX102" fmla="*/ 583711 w 1277232"/>
              <a:gd name="connsiteY102" fmla="*/ 1316074 h 1340027"/>
              <a:gd name="connsiteX103" fmla="*/ 573023 w 1277232"/>
              <a:gd name="connsiteY103" fmla="*/ 1316074 h 1340027"/>
              <a:gd name="connsiteX104" fmla="*/ 569460 w 1277232"/>
              <a:gd name="connsiteY104" fmla="*/ 1314470 h 1340027"/>
              <a:gd name="connsiteX105" fmla="*/ 570885 w 1277232"/>
              <a:gd name="connsiteY105" fmla="*/ 1312865 h 1340027"/>
              <a:gd name="connsiteX106" fmla="*/ 585136 w 1277232"/>
              <a:gd name="connsiteY106" fmla="*/ 1312865 h 1340027"/>
              <a:gd name="connsiteX107" fmla="*/ 575160 w 1277232"/>
              <a:gd name="connsiteY107" fmla="*/ 1311261 h 1340027"/>
              <a:gd name="connsiteX108" fmla="*/ 562335 w 1277232"/>
              <a:gd name="connsiteY108" fmla="*/ 1312063 h 1340027"/>
              <a:gd name="connsiteX109" fmla="*/ 556634 w 1277232"/>
              <a:gd name="connsiteY109" fmla="*/ 1307250 h 1340027"/>
              <a:gd name="connsiteX110" fmla="*/ 768983 w 1277232"/>
              <a:gd name="connsiteY110" fmla="*/ 1306621 h 1340027"/>
              <a:gd name="connsiteX111" fmla="*/ 776646 w 1277232"/>
              <a:gd name="connsiteY111" fmla="*/ 1306621 h 1340027"/>
              <a:gd name="connsiteX112" fmla="*/ 768983 w 1277232"/>
              <a:gd name="connsiteY112" fmla="*/ 1306621 h 1340027"/>
              <a:gd name="connsiteX113" fmla="*/ 778259 w 1277232"/>
              <a:gd name="connsiteY113" fmla="*/ 1306304 h 1340027"/>
              <a:gd name="connsiteX114" fmla="*/ 778259 w 1277232"/>
              <a:gd name="connsiteY114" fmla="*/ 1307529 h 1340027"/>
              <a:gd name="connsiteX115" fmla="*/ 763619 w 1277232"/>
              <a:gd name="connsiteY115" fmla="*/ 1311031 h 1340027"/>
              <a:gd name="connsiteX116" fmla="*/ 777527 w 1277232"/>
              <a:gd name="connsiteY116" fmla="*/ 1307529 h 1340027"/>
              <a:gd name="connsiteX117" fmla="*/ 771671 w 1277232"/>
              <a:gd name="connsiteY117" fmla="*/ 1308230 h 1340027"/>
              <a:gd name="connsiteX118" fmla="*/ 778259 w 1277232"/>
              <a:gd name="connsiteY118" fmla="*/ 1306304 h 1340027"/>
              <a:gd name="connsiteX119" fmla="*/ 646127 w 1277232"/>
              <a:gd name="connsiteY119" fmla="*/ 1305995 h 1340027"/>
              <a:gd name="connsiteX120" fmla="*/ 634126 w 1277232"/>
              <a:gd name="connsiteY120" fmla="*/ 1308516 h 1340027"/>
              <a:gd name="connsiteX121" fmla="*/ 646127 w 1277232"/>
              <a:gd name="connsiteY121" fmla="*/ 1305995 h 1340027"/>
              <a:gd name="connsiteX122" fmla="*/ 680682 w 1277232"/>
              <a:gd name="connsiteY122" fmla="*/ 1305991 h 1340027"/>
              <a:gd name="connsiteX123" fmla="*/ 682100 w 1277232"/>
              <a:gd name="connsiteY123" fmla="*/ 1307252 h 1340027"/>
              <a:gd name="connsiteX124" fmla="*/ 680682 w 1277232"/>
              <a:gd name="connsiteY124" fmla="*/ 1305991 h 1340027"/>
              <a:gd name="connsiteX125" fmla="*/ 682101 w 1277232"/>
              <a:gd name="connsiteY125" fmla="*/ 1304730 h 1340027"/>
              <a:gd name="connsiteX126" fmla="*/ 671668 w 1277232"/>
              <a:gd name="connsiteY126" fmla="*/ 1306999 h 1340027"/>
              <a:gd name="connsiteX127" fmla="*/ 663322 w 1277232"/>
              <a:gd name="connsiteY127" fmla="*/ 1307756 h 1340027"/>
              <a:gd name="connsiteX128" fmla="*/ 682101 w 1277232"/>
              <a:gd name="connsiteY128" fmla="*/ 1304730 h 1340027"/>
              <a:gd name="connsiteX129" fmla="*/ 497152 w 1277232"/>
              <a:gd name="connsiteY129" fmla="*/ 1304730 h 1340027"/>
              <a:gd name="connsiteX130" fmla="*/ 509398 w 1277232"/>
              <a:gd name="connsiteY130" fmla="*/ 1308512 h 1340027"/>
              <a:gd name="connsiteX131" fmla="*/ 497152 w 1277232"/>
              <a:gd name="connsiteY131" fmla="*/ 1304730 h 1340027"/>
              <a:gd name="connsiteX132" fmla="*/ 606933 w 1277232"/>
              <a:gd name="connsiteY132" fmla="*/ 1303474 h 1340027"/>
              <a:gd name="connsiteX133" fmla="*/ 607653 w 1277232"/>
              <a:gd name="connsiteY133" fmla="*/ 1304735 h 1340027"/>
              <a:gd name="connsiteX134" fmla="*/ 588204 w 1277232"/>
              <a:gd name="connsiteY134" fmla="*/ 1305995 h 1340027"/>
              <a:gd name="connsiteX135" fmla="*/ 587484 w 1277232"/>
              <a:gd name="connsiteY135" fmla="*/ 1304735 h 1340027"/>
              <a:gd name="connsiteX136" fmla="*/ 606933 w 1277232"/>
              <a:gd name="connsiteY136" fmla="*/ 1303474 h 1340027"/>
              <a:gd name="connsiteX137" fmla="*/ 434707 w 1277232"/>
              <a:gd name="connsiteY137" fmla="*/ 1302209 h 1340027"/>
              <a:gd name="connsiteX138" fmla="*/ 449414 w 1277232"/>
              <a:gd name="connsiteY138" fmla="*/ 1305570 h 1340027"/>
              <a:gd name="connsiteX139" fmla="*/ 438384 w 1277232"/>
              <a:gd name="connsiteY139" fmla="*/ 1305570 h 1340027"/>
              <a:gd name="connsiteX140" fmla="*/ 434707 w 1277232"/>
              <a:gd name="connsiteY140" fmla="*/ 1302209 h 1340027"/>
              <a:gd name="connsiteX141" fmla="*/ 464393 w 1277232"/>
              <a:gd name="connsiteY141" fmla="*/ 1301458 h 1340027"/>
              <a:gd name="connsiteX142" fmla="*/ 464536 w 1277232"/>
              <a:gd name="connsiteY142" fmla="*/ 1301458 h 1340027"/>
              <a:gd name="connsiteX143" fmla="*/ 464871 w 1277232"/>
              <a:gd name="connsiteY143" fmla="*/ 1301525 h 1340027"/>
              <a:gd name="connsiteX144" fmla="*/ 463403 w 1277232"/>
              <a:gd name="connsiteY144" fmla="*/ 1301318 h 1340027"/>
              <a:gd name="connsiteX145" fmla="*/ 464393 w 1277232"/>
              <a:gd name="connsiteY145" fmla="*/ 1301458 h 1340027"/>
              <a:gd name="connsiteX146" fmla="*/ 463881 w 1277232"/>
              <a:gd name="connsiteY146" fmla="*/ 1301458 h 1340027"/>
              <a:gd name="connsiteX147" fmla="*/ 619250 w 1277232"/>
              <a:gd name="connsiteY147" fmla="*/ 1300953 h 1340027"/>
              <a:gd name="connsiteX148" fmla="*/ 620662 w 1277232"/>
              <a:gd name="connsiteY148" fmla="*/ 1302844 h 1340027"/>
              <a:gd name="connsiteX149" fmla="*/ 609368 w 1277232"/>
              <a:gd name="connsiteY149" fmla="*/ 1302844 h 1340027"/>
              <a:gd name="connsiteX150" fmla="*/ 605838 w 1277232"/>
              <a:gd name="connsiteY150" fmla="*/ 1301583 h 1340027"/>
              <a:gd name="connsiteX151" fmla="*/ 619250 w 1277232"/>
              <a:gd name="connsiteY151" fmla="*/ 1300953 h 1340027"/>
              <a:gd name="connsiteX152" fmla="*/ 730003 w 1277232"/>
              <a:gd name="connsiteY152" fmla="*/ 1300948 h 1340027"/>
              <a:gd name="connsiteX153" fmla="*/ 728562 w 1277232"/>
              <a:gd name="connsiteY153" fmla="*/ 1303049 h 1340027"/>
              <a:gd name="connsiteX154" fmla="*/ 715596 w 1277232"/>
              <a:gd name="connsiteY154" fmla="*/ 1305850 h 1340027"/>
              <a:gd name="connsiteX155" fmla="*/ 716317 w 1277232"/>
              <a:gd name="connsiteY155" fmla="*/ 1304450 h 1340027"/>
              <a:gd name="connsiteX156" fmla="*/ 730003 w 1277232"/>
              <a:gd name="connsiteY156" fmla="*/ 1300948 h 1340027"/>
              <a:gd name="connsiteX157" fmla="*/ 526041 w 1277232"/>
              <a:gd name="connsiteY157" fmla="*/ 1299213 h 1340027"/>
              <a:gd name="connsiteX158" fmla="*/ 536405 w 1277232"/>
              <a:gd name="connsiteY158" fmla="*/ 1299423 h 1340027"/>
              <a:gd name="connsiteX159" fmla="*/ 537132 w 1277232"/>
              <a:gd name="connsiteY159" fmla="*/ 1301104 h 1340027"/>
              <a:gd name="connsiteX160" fmla="*/ 530587 w 1277232"/>
              <a:gd name="connsiteY160" fmla="*/ 1300264 h 1340027"/>
              <a:gd name="connsiteX161" fmla="*/ 525496 w 1277232"/>
              <a:gd name="connsiteY161" fmla="*/ 1300264 h 1340027"/>
              <a:gd name="connsiteX162" fmla="*/ 526041 w 1277232"/>
              <a:gd name="connsiteY162" fmla="*/ 1299213 h 1340027"/>
              <a:gd name="connsiteX163" fmla="*/ 691368 w 1277232"/>
              <a:gd name="connsiteY163" fmla="*/ 1299141 h 1340027"/>
              <a:gd name="connsiteX164" fmla="*/ 692515 w 1277232"/>
              <a:gd name="connsiteY164" fmla="*/ 1299378 h 1340027"/>
              <a:gd name="connsiteX165" fmla="*/ 679103 w 1277232"/>
              <a:gd name="connsiteY165" fmla="*/ 1302214 h 1340027"/>
              <a:gd name="connsiteX166" fmla="*/ 685456 w 1277232"/>
              <a:gd name="connsiteY166" fmla="*/ 1300323 h 1340027"/>
              <a:gd name="connsiteX167" fmla="*/ 691368 w 1277232"/>
              <a:gd name="connsiteY167" fmla="*/ 1299141 h 1340027"/>
              <a:gd name="connsiteX168" fmla="*/ 665836 w 1277232"/>
              <a:gd name="connsiteY168" fmla="*/ 1298747 h 1340027"/>
              <a:gd name="connsiteX169" fmla="*/ 666015 w 1277232"/>
              <a:gd name="connsiteY169" fmla="*/ 1300673 h 1340027"/>
              <a:gd name="connsiteX170" fmla="*/ 650275 w 1277232"/>
              <a:gd name="connsiteY170" fmla="*/ 1302774 h 1340027"/>
              <a:gd name="connsiteX171" fmla="*/ 641689 w 1277232"/>
              <a:gd name="connsiteY171" fmla="*/ 1303474 h 1340027"/>
              <a:gd name="connsiteX172" fmla="*/ 662437 w 1277232"/>
              <a:gd name="connsiteY172" fmla="*/ 1299972 h 1340027"/>
              <a:gd name="connsiteX173" fmla="*/ 655998 w 1277232"/>
              <a:gd name="connsiteY173" fmla="*/ 1299972 h 1340027"/>
              <a:gd name="connsiteX174" fmla="*/ 665836 w 1277232"/>
              <a:gd name="connsiteY174" fmla="*/ 1298747 h 1340027"/>
              <a:gd name="connsiteX175" fmla="*/ 445108 w 1277232"/>
              <a:gd name="connsiteY175" fmla="*/ 1298583 h 1340027"/>
              <a:gd name="connsiteX176" fmla="*/ 450232 w 1277232"/>
              <a:gd name="connsiteY176" fmla="*/ 1298583 h 1340027"/>
              <a:gd name="connsiteX177" fmla="*/ 462419 w 1277232"/>
              <a:gd name="connsiteY177" fmla="*/ 1301032 h 1340027"/>
              <a:gd name="connsiteX178" fmla="*/ 463403 w 1277232"/>
              <a:gd name="connsiteY178" fmla="*/ 1301318 h 1340027"/>
              <a:gd name="connsiteX179" fmla="*/ 460296 w 1277232"/>
              <a:gd name="connsiteY179" fmla="*/ 1300881 h 1340027"/>
              <a:gd name="connsiteX180" fmla="*/ 456819 w 1277232"/>
              <a:gd name="connsiteY180" fmla="*/ 1300789 h 1340027"/>
              <a:gd name="connsiteX181" fmla="*/ 488294 w 1277232"/>
              <a:gd name="connsiteY181" fmla="*/ 1305937 h 1340027"/>
              <a:gd name="connsiteX182" fmla="*/ 480242 w 1277232"/>
              <a:gd name="connsiteY182" fmla="*/ 1305937 h 1340027"/>
              <a:gd name="connsiteX183" fmla="*/ 477315 w 1277232"/>
              <a:gd name="connsiteY183" fmla="*/ 1305937 h 1340027"/>
              <a:gd name="connsiteX184" fmla="*/ 445108 w 1277232"/>
              <a:gd name="connsiteY184" fmla="*/ 1298583 h 1340027"/>
              <a:gd name="connsiteX185" fmla="*/ 455124 w 1277232"/>
              <a:gd name="connsiteY185" fmla="*/ 1298432 h 1340027"/>
              <a:gd name="connsiteX186" fmla="*/ 466071 w 1277232"/>
              <a:gd name="connsiteY186" fmla="*/ 1299945 h 1340027"/>
              <a:gd name="connsiteX187" fmla="*/ 463152 w 1277232"/>
              <a:gd name="connsiteY187" fmla="*/ 1299945 h 1340027"/>
              <a:gd name="connsiteX188" fmla="*/ 468990 w 1277232"/>
              <a:gd name="connsiteY188" fmla="*/ 1301458 h 1340027"/>
              <a:gd name="connsiteX189" fmla="*/ 464536 w 1277232"/>
              <a:gd name="connsiteY189" fmla="*/ 1301458 h 1340027"/>
              <a:gd name="connsiteX190" fmla="*/ 462419 w 1277232"/>
              <a:gd name="connsiteY190" fmla="*/ 1301032 h 1340027"/>
              <a:gd name="connsiteX191" fmla="*/ 458682 w 1277232"/>
              <a:gd name="connsiteY191" fmla="*/ 1299945 h 1340027"/>
              <a:gd name="connsiteX192" fmla="*/ 455124 w 1277232"/>
              <a:gd name="connsiteY192" fmla="*/ 1298432 h 1340027"/>
              <a:gd name="connsiteX193" fmla="*/ 712355 w 1277232"/>
              <a:gd name="connsiteY193" fmla="*/ 1298427 h 1340027"/>
              <a:gd name="connsiteX194" fmla="*/ 700830 w 1277232"/>
              <a:gd name="connsiteY194" fmla="*/ 1303469 h 1340027"/>
              <a:gd name="connsiteX195" fmla="*/ 694346 w 1277232"/>
              <a:gd name="connsiteY195" fmla="*/ 1302839 h 1340027"/>
              <a:gd name="connsiteX196" fmla="*/ 712355 w 1277232"/>
              <a:gd name="connsiteY196" fmla="*/ 1298427 h 1340027"/>
              <a:gd name="connsiteX197" fmla="*/ 611507 w 1277232"/>
              <a:gd name="connsiteY197" fmla="*/ 1298080 h 1340027"/>
              <a:gd name="connsiteX198" fmla="*/ 607224 w 1277232"/>
              <a:gd name="connsiteY198" fmla="*/ 1300349 h 1340027"/>
              <a:gd name="connsiteX199" fmla="*/ 593661 w 1277232"/>
              <a:gd name="connsiteY199" fmla="*/ 1300349 h 1340027"/>
              <a:gd name="connsiteX200" fmla="*/ 571533 w 1277232"/>
              <a:gd name="connsiteY200" fmla="*/ 1300349 h 1340027"/>
              <a:gd name="connsiteX201" fmla="*/ 566536 w 1277232"/>
              <a:gd name="connsiteY201" fmla="*/ 1301105 h 1340027"/>
              <a:gd name="connsiteX202" fmla="*/ 575815 w 1277232"/>
              <a:gd name="connsiteY202" fmla="*/ 1301862 h 1340027"/>
              <a:gd name="connsiteX203" fmla="*/ 565822 w 1277232"/>
              <a:gd name="connsiteY203" fmla="*/ 1304887 h 1340027"/>
              <a:gd name="connsiteX204" fmla="*/ 563680 w 1277232"/>
              <a:gd name="connsiteY204" fmla="*/ 1302618 h 1340027"/>
              <a:gd name="connsiteX205" fmla="*/ 553687 w 1277232"/>
              <a:gd name="connsiteY205" fmla="*/ 1301862 h 1340027"/>
              <a:gd name="connsiteX206" fmla="*/ 566536 w 1277232"/>
              <a:gd name="connsiteY206" fmla="*/ 1300349 h 1340027"/>
              <a:gd name="connsiteX207" fmla="*/ 552259 w 1277232"/>
              <a:gd name="connsiteY207" fmla="*/ 1299592 h 1340027"/>
              <a:gd name="connsiteX208" fmla="*/ 554401 w 1277232"/>
              <a:gd name="connsiteY208" fmla="*/ 1298836 h 1340027"/>
              <a:gd name="connsiteX209" fmla="*/ 575815 w 1277232"/>
              <a:gd name="connsiteY209" fmla="*/ 1299592 h 1340027"/>
              <a:gd name="connsiteX210" fmla="*/ 592947 w 1277232"/>
              <a:gd name="connsiteY210" fmla="*/ 1299592 h 1340027"/>
              <a:gd name="connsiteX211" fmla="*/ 586523 w 1277232"/>
              <a:gd name="connsiteY211" fmla="*/ 1298836 h 1340027"/>
              <a:gd name="connsiteX212" fmla="*/ 611507 w 1277232"/>
              <a:gd name="connsiteY212" fmla="*/ 1298080 h 1340027"/>
              <a:gd name="connsiteX213" fmla="*/ 527047 w 1277232"/>
              <a:gd name="connsiteY213" fmla="*/ 1297323 h 1340027"/>
              <a:gd name="connsiteX214" fmla="*/ 534674 w 1277232"/>
              <a:gd name="connsiteY214" fmla="*/ 1297953 h 1340027"/>
              <a:gd name="connsiteX215" fmla="*/ 537447 w 1277232"/>
              <a:gd name="connsiteY215" fmla="*/ 1297953 h 1340027"/>
              <a:gd name="connsiteX216" fmla="*/ 540914 w 1277232"/>
              <a:gd name="connsiteY216" fmla="*/ 1299214 h 1340027"/>
              <a:gd name="connsiteX217" fmla="*/ 527047 w 1277232"/>
              <a:gd name="connsiteY217" fmla="*/ 1297323 h 1340027"/>
              <a:gd name="connsiteX218" fmla="*/ 759195 w 1277232"/>
              <a:gd name="connsiteY218" fmla="*/ 1297273 h 1340027"/>
              <a:gd name="connsiteX219" fmla="*/ 761626 w 1277232"/>
              <a:gd name="connsiteY219" fmla="*/ 1299553 h 1340027"/>
              <a:gd name="connsiteX220" fmla="*/ 737134 w 1277232"/>
              <a:gd name="connsiteY220" fmla="*/ 1306122 h 1340027"/>
              <a:gd name="connsiteX221" fmla="*/ 716963 w 1277232"/>
              <a:gd name="connsiteY221" fmla="*/ 1309771 h 1340027"/>
              <a:gd name="connsiteX222" fmla="*/ 726328 w 1277232"/>
              <a:gd name="connsiteY222" fmla="*/ 1307582 h 1340027"/>
              <a:gd name="connsiteX223" fmla="*/ 727049 w 1277232"/>
              <a:gd name="connsiteY223" fmla="*/ 1306852 h 1340027"/>
              <a:gd name="connsiteX224" fmla="*/ 748659 w 1277232"/>
              <a:gd name="connsiteY224" fmla="*/ 1301013 h 1340027"/>
              <a:gd name="connsiteX225" fmla="*/ 725608 w 1277232"/>
              <a:gd name="connsiteY225" fmla="*/ 1305392 h 1340027"/>
              <a:gd name="connsiteX226" fmla="*/ 736413 w 1277232"/>
              <a:gd name="connsiteY226" fmla="*/ 1301743 h 1340027"/>
              <a:gd name="connsiteX227" fmla="*/ 746498 w 1277232"/>
              <a:gd name="connsiteY227" fmla="*/ 1298823 h 1340027"/>
              <a:gd name="connsiteX228" fmla="*/ 759195 w 1277232"/>
              <a:gd name="connsiteY228" fmla="*/ 1297273 h 1340027"/>
              <a:gd name="connsiteX229" fmla="*/ 661731 w 1277232"/>
              <a:gd name="connsiteY229" fmla="*/ 1297171 h 1340027"/>
              <a:gd name="connsiteX230" fmla="*/ 663118 w 1277232"/>
              <a:gd name="connsiteY230" fmla="*/ 1297591 h 1340027"/>
              <a:gd name="connsiteX231" fmla="*/ 649252 w 1277232"/>
              <a:gd name="connsiteY231" fmla="*/ 1298432 h 1340027"/>
              <a:gd name="connsiteX232" fmla="*/ 661731 w 1277232"/>
              <a:gd name="connsiteY232" fmla="*/ 1297171 h 1340027"/>
              <a:gd name="connsiteX233" fmla="*/ 506522 w 1277232"/>
              <a:gd name="connsiteY233" fmla="*/ 1297171 h 1340027"/>
              <a:gd name="connsiteX234" fmla="*/ 510246 w 1277232"/>
              <a:gd name="connsiteY234" fmla="*/ 1300953 h 1340027"/>
              <a:gd name="connsiteX235" fmla="*/ 506522 w 1277232"/>
              <a:gd name="connsiteY235" fmla="*/ 1297171 h 1340027"/>
              <a:gd name="connsiteX236" fmla="*/ 406204 w 1277232"/>
              <a:gd name="connsiteY236" fmla="*/ 1296652 h 1340027"/>
              <a:gd name="connsiteX237" fmla="*/ 415257 w 1277232"/>
              <a:gd name="connsiteY237" fmla="*/ 1298680 h 1340027"/>
              <a:gd name="connsiteX238" fmla="*/ 412218 w 1277232"/>
              <a:gd name="connsiteY238" fmla="*/ 1298585 h 1340027"/>
              <a:gd name="connsiteX239" fmla="*/ 405133 w 1277232"/>
              <a:gd name="connsiteY239" fmla="*/ 1296308 h 1340027"/>
              <a:gd name="connsiteX240" fmla="*/ 406204 w 1277232"/>
              <a:gd name="connsiteY240" fmla="*/ 1296652 h 1340027"/>
              <a:gd name="connsiteX241" fmla="*/ 405128 w 1277232"/>
              <a:gd name="connsiteY241" fmla="*/ 1296411 h 1340027"/>
              <a:gd name="connsiteX242" fmla="*/ 634703 w 1277232"/>
              <a:gd name="connsiteY242" fmla="*/ 1296062 h 1340027"/>
              <a:gd name="connsiteX243" fmla="*/ 627770 w 1277232"/>
              <a:gd name="connsiteY243" fmla="*/ 1297575 h 1340027"/>
              <a:gd name="connsiteX244" fmla="*/ 642330 w 1277232"/>
              <a:gd name="connsiteY244" fmla="*/ 1298331 h 1340027"/>
              <a:gd name="connsiteX245" fmla="*/ 623610 w 1277232"/>
              <a:gd name="connsiteY245" fmla="*/ 1299088 h 1340027"/>
              <a:gd name="connsiteX246" fmla="*/ 620837 w 1277232"/>
              <a:gd name="connsiteY246" fmla="*/ 1299844 h 1340027"/>
              <a:gd name="connsiteX247" fmla="*/ 615290 w 1277232"/>
              <a:gd name="connsiteY247" fmla="*/ 1299088 h 1340027"/>
              <a:gd name="connsiteX248" fmla="*/ 634703 w 1277232"/>
              <a:gd name="connsiteY248" fmla="*/ 1296062 h 1340027"/>
              <a:gd name="connsiteX249" fmla="*/ 604574 w 1277232"/>
              <a:gd name="connsiteY249" fmla="*/ 1296062 h 1340027"/>
              <a:gd name="connsiteX250" fmla="*/ 610247 w 1277232"/>
              <a:gd name="connsiteY250" fmla="*/ 1296693 h 1340027"/>
              <a:gd name="connsiteX251" fmla="*/ 588974 w 1277232"/>
              <a:gd name="connsiteY251" fmla="*/ 1297323 h 1340027"/>
              <a:gd name="connsiteX252" fmla="*/ 604574 w 1277232"/>
              <a:gd name="connsiteY252" fmla="*/ 1296062 h 1340027"/>
              <a:gd name="connsiteX253" fmla="*/ 333726 w 1277232"/>
              <a:gd name="connsiteY253" fmla="*/ 1294644 h 1340027"/>
              <a:gd name="connsiteX254" fmla="*/ 347414 w 1277232"/>
              <a:gd name="connsiteY254" fmla="*/ 1300947 h 1340027"/>
              <a:gd name="connsiteX255" fmla="*/ 342371 w 1277232"/>
              <a:gd name="connsiteY255" fmla="*/ 1299371 h 1340027"/>
              <a:gd name="connsiteX256" fmla="*/ 345252 w 1277232"/>
              <a:gd name="connsiteY256" fmla="*/ 1300947 h 1340027"/>
              <a:gd name="connsiteX257" fmla="*/ 333726 w 1277232"/>
              <a:gd name="connsiteY257" fmla="*/ 1294644 h 1340027"/>
              <a:gd name="connsiteX258" fmla="*/ 605935 w 1277232"/>
              <a:gd name="connsiteY258" fmla="*/ 1293389 h 1340027"/>
              <a:gd name="connsiteX259" fmla="*/ 601465 w 1277232"/>
              <a:gd name="connsiteY259" fmla="*/ 1295910 h 1340027"/>
              <a:gd name="connsiteX260" fmla="*/ 592527 w 1277232"/>
              <a:gd name="connsiteY260" fmla="*/ 1295070 h 1340027"/>
              <a:gd name="connsiteX261" fmla="*/ 605935 w 1277232"/>
              <a:gd name="connsiteY261" fmla="*/ 1293389 h 1340027"/>
              <a:gd name="connsiteX262" fmla="*/ 431867 w 1277232"/>
              <a:gd name="connsiteY262" fmla="*/ 1293389 h 1340027"/>
              <a:gd name="connsiteX263" fmla="*/ 442267 w 1277232"/>
              <a:gd name="connsiteY263" fmla="*/ 1297171 h 1340027"/>
              <a:gd name="connsiteX264" fmla="*/ 431867 w 1277232"/>
              <a:gd name="connsiteY264" fmla="*/ 1293389 h 1340027"/>
              <a:gd name="connsiteX265" fmla="*/ 756823 w 1277232"/>
              <a:gd name="connsiteY265" fmla="*/ 1293385 h 1340027"/>
              <a:gd name="connsiteX266" fmla="*/ 758997 w 1277232"/>
              <a:gd name="connsiteY266" fmla="*/ 1294760 h 1340027"/>
              <a:gd name="connsiteX267" fmla="*/ 753198 w 1277232"/>
              <a:gd name="connsiteY267" fmla="*/ 1296136 h 1340027"/>
              <a:gd name="connsiteX268" fmla="*/ 743050 w 1277232"/>
              <a:gd name="connsiteY268" fmla="*/ 1299574 h 1340027"/>
              <a:gd name="connsiteX269" fmla="*/ 730728 w 1277232"/>
              <a:gd name="connsiteY269" fmla="*/ 1300949 h 1340027"/>
              <a:gd name="connsiteX270" fmla="*/ 741601 w 1277232"/>
              <a:gd name="connsiteY270" fmla="*/ 1298199 h 1340027"/>
              <a:gd name="connsiteX271" fmla="*/ 736527 w 1277232"/>
              <a:gd name="connsiteY271" fmla="*/ 1296823 h 1340027"/>
              <a:gd name="connsiteX272" fmla="*/ 756823 w 1277232"/>
              <a:gd name="connsiteY272" fmla="*/ 1293385 h 1340027"/>
              <a:gd name="connsiteX273" fmla="*/ 401751 w 1277232"/>
              <a:gd name="connsiteY273" fmla="*/ 1293385 h 1340027"/>
              <a:gd name="connsiteX274" fmla="*/ 405212 w 1277232"/>
              <a:gd name="connsiteY274" fmla="*/ 1294898 h 1340027"/>
              <a:gd name="connsiteX275" fmla="*/ 405133 w 1277232"/>
              <a:gd name="connsiteY275" fmla="*/ 1296308 h 1340027"/>
              <a:gd name="connsiteX276" fmla="*/ 403102 w 1277232"/>
              <a:gd name="connsiteY276" fmla="*/ 1295654 h 1340027"/>
              <a:gd name="connsiteX277" fmla="*/ 401751 w 1277232"/>
              <a:gd name="connsiteY277" fmla="*/ 1293385 h 1340027"/>
              <a:gd name="connsiteX278" fmla="*/ 694633 w 1277232"/>
              <a:gd name="connsiteY278" fmla="*/ 1292129 h 1340027"/>
              <a:gd name="connsiteX279" fmla="*/ 698234 w 1277232"/>
              <a:gd name="connsiteY279" fmla="*/ 1292129 h 1340027"/>
              <a:gd name="connsiteX280" fmla="*/ 699675 w 1277232"/>
              <a:gd name="connsiteY280" fmla="*/ 1294020 h 1340027"/>
              <a:gd name="connsiteX281" fmla="*/ 694633 w 1277232"/>
              <a:gd name="connsiteY281" fmla="*/ 1294020 h 1340027"/>
              <a:gd name="connsiteX282" fmla="*/ 684548 w 1277232"/>
              <a:gd name="connsiteY282" fmla="*/ 1294650 h 1340027"/>
              <a:gd name="connsiteX283" fmla="*/ 694633 w 1277232"/>
              <a:gd name="connsiteY283" fmla="*/ 1292129 h 1340027"/>
              <a:gd name="connsiteX284" fmla="*/ 809421 w 1277232"/>
              <a:gd name="connsiteY284" fmla="*/ 1292124 h 1340027"/>
              <a:gd name="connsiteX285" fmla="*/ 793033 w 1277232"/>
              <a:gd name="connsiteY285" fmla="*/ 1298427 h 1340027"/>
              <a:gd name="connsiteX286" fmla="*/ 798021 w 1277232"/>
              <a:gd name="connsiteY286" fmla="*/ 1296064 h 1340027"/>
              <a:gd name="connsiteX287" fmla="*/ 794458 w 1277232"/>
              <a:gd name="connsiteY287" fmla="*/ 1296064 h 1340027"/>
              <a:gd name="connsiteX288" fmla="*/ 803008 w 1277232"/>
              <a:gd name="connsiteY288" fmla="*/ 1293700 h 1340027"/>
              <a:gd name="connsiteX289" fmla="*/ 809421 w 1277232"/>
              <a:gd name="connsiteY289" fmla="*/ 1292124 h 1340027"/>
              <a:gd name="connsiteX290" fmla="*/ 409899 w 1277232"/>
              <a:gd name="connsiteY290" fmla="*/ 1291807 h 1340027"/>
              <a:gd name="connsiteX291" fmla="*/ 416757 w 1277232"/>
              <a:gd name="connsiteY291" fmla="*/ 1292719 h 1340027"/>
              <a:gd name="connsiteX292" fmla="*/ 428158 w 1277232"/>
              <a:gd name="connsiteY292" fmla="*/ 1297098 h 1340027"/>
              <a:gd name="connsiteX293" fmla="*/ 418895 w 1277232"/>
              <a:gd name="connsiteY293" fmla="*/ 1298558 h 1340027"/>
              <a:gd name="connsiteX294" fmla="*/ 420320 w 1277232"/>
              <a:gd name="connsiteY294" fmla="*/ 1297098 h 1340027"/>
              <a:gd name="connsiteX295" fmla="*/ 406781 w 1277232"/>
              <a:gd name="connsiteY295" fmla="*/ 1291989 h 1340027"/>
              <a:gd name="connsiteX296" fmla="*/ 409899 w 1277232"/>
              <a:gd name="connsiteY296" fmla="*/ 1291807 h 1340027"/>
              <a:gd name="connsiteX297" fmla="*/ 688405 w 1277232"/>
              <a:gd name="connsiteY297" fmla="*/ 1291019 h 1340027"/>
              <a:gd name="connsiteX298" fmla="*/ 686236 w 1277232"/>
              <a:gd name="connsiteY298" fmla="*/ 1293120 h 1340027"/>
              <a:gd name="connsiteX299" fmla="*/ 676837 w 1277232"/>
              <a:gd name="connsiteY299" fmla="*/ 1295221 h 1340027"/>
              <a:gd name="connsiteX300" fmla="*/ 681898 w 1277232"/>
              <a:gd name="connsiteY300" fmla="*/ 1293820 h 1340027"/>
              <a:gd name="connsiteX301" fmla="*/ 674668 w 1277232"/>
              <a:gd name="connsiteY301" fmla="*/ 1293120 h 1340027"/>
              <a:gd name="connsiteX302" fmla="*/ 648640 w 1277232"/>
              <a:gd name="connsiteY302" fmla="*/ 1297322 h 1340027"/>
              <a:gd name="connsiteX303" fmla="*/ 646471 w 1277232"/>
              <a:gd name="connsiteY303" fmla="*/ 1295221 h 1340027"/>
              <a:gd name="connsiteX304" fmla="*/ 688405 w 1277232"/>
              <a:gd name="connsiteY304" fmla="*/ 1291019 h 1340027"/>
              <a:gd name="connsiteX305" fmla="*/ 608987 w 1277232"/>
              <a:gd name="connsiteY305" fmla="*/ 1291019 h 1340027"/>
              <a:gd name="connsiteX306" fmla="*/ 597619 w 1277232"/>
              <a:gd name="connsiteY306" fmla="*/ 1292532 h 1340027"/>
              <a:gd name="connsiteX307" fmla="*/ 591224 w 1277232"/>
              <a:gd name="connsiteY307" fmla="*/ 1293288 h 1340027"/>
              <a:gd name="connsiteX308" fmla="*/ 569908 w 1277232"/>
              <a:gd name="connsiteY308" fmla="*/ 1293288 h 1340027"/>
              <a:gd name="connsiteX309" fmla="*/ 589092 w 1277232"/>
              <a:gd name="connsiteY309" fmla="*/ 1292532 h 1340027"/>
              <a:gd name="connsiteX310" fmla="*/ 608987 w 1277232"/>
              <a:gd name="connsiteY310" fmla="*/ 1291019 h 1340027"/>
              <a:gd name="connsiteX311" fmla="*/ 783500 w 1277232"/>
              <a:gd name="connsiteY311" fmla="*/ 1290863 h 1340027"/>
              <a:gd name="connsiteX312" fmla="*/ 777828 w 1277232"/>
              <a:gd name="connsiteY312" fmla="*/ 1294989 h 1340027"/>
              <a:gd name="connsiteX313" fmla="*/ 789882 w 1277232"/>
              <a:gd name="connsiteY313" fmla="*/ 1292926 h 1340027"/>
              <a:gd name="connsiteX314" fmla="*/ 795555 w 1277232"/>
              <a:gd name="connsiteY314" fmla="*/ 1294301 h 1340027"/>
              <a:gd name="connsiteX315" fmla="*/ 791301 w 1277232"/>
              <a:gd name="connsiteY315" fmla="*/ 1296364 h 1340027"/>
              <a:gd name="connsiteX316" fmla="*/ 782082 w 1277232"/>
              <a:gd name="connsiteY316" fmla="*/ 1297739 h 1340027"/>
              <a:gd name="connsiteX317" fmla="*/ 778537 w 1277232"/>
              <a:gd name="connsiteY317" fmla="*/ 1295677 h 1340027"/>
              <a:gd name="connsiteX318" fmla="*/ 783500 w 1277232"/>
              <a:gd name="connsiteY318" fmla="*/ 1290863 h 1340027"/>
              <a:gd name="connsiteX319" fmla="*/ 511850 w 1277232"/>
              <a:gd name="connsiteY319" fmla="*/ 1289607 h 1340027"/>
              <a:gd name="connsiteX320" fmla="*/ 534995 w 1277232"/>
              <a:gd name="connsiteY320" fmla="*/ 1291120 h 1340027"/>
              <a:gd name="connsiteX321" fmla="*/ 555970 w 1277232"/>
              <a:gd name="connsiteY321" fmla="*/ 1293389 h 1340027"/>
              <a:gd name="connsiteX322" fmla="*/ 511850 w 1277232"/>
              <a:gd name="connsiteY322" fmla="*/ 1289607 h 1340027"/>
              <a:gd name="connsiteX323" fmla="*/ 748717 w 1277232"/>
              <a:gd name="connsiteY323" fmla="*/ 1289601 h 1340027"/>
              <a:gd name="connsiteX324" fmla="*/ 745893 w 1277232"/>
              <a:gd name="connsiteY324" fmla="*/ 1292581 h 1340027"/>
              <a:gd name="connsiteX325" fmla="*/ 729656 w 1277232"/>
              <a:gd name="connsiteY325" fmla="*/ 1297050 h 1340027"/>
              <a:gd name="connsiteX326" fmla="*/ 726127 w 1277232"/>
              <a:gd name="connsiteY326" fmla="*/ 1300030 h 1340027"/>
              <a:gd name="connsiteX327" fmla="*/ 714125 w 1277232"/>
              <a:gd name="connsiteY327" fmla="*/ 1304499 h 1340027"/>
              <a:gd name="connsiteX328" fmla="*/ 698594 w 1277232"/>
              <a:gd name="connsiteY328" fmla="*/ 1305244 h 1340027"/>
              <a:gd name="connsiteX329" fmla="*/ 712713 w 1277232"/>
              <a:gd name="connsiteY329" fmla="*/ 1300030 h 1340027"/>
              <a:gd name="connsiteX330" fmla="*/ 738834 w 1277232"/>
              <a:gd name="connsiteY330" fmla="*/ 1293326 h 1340027"/>
              <a:gd name="connsiteX331" fmla="*/ 725421 w 1277232"/>
              <a:gd name="connsiteY331" fmla="*/ 1296305 h 1340027"/>
              <a:gd name="connsiteX332" fmla="*/ 715537 w 1277232"/>
              <a:gd name="connsiteY332" fmla="*/ 1296305 h 1340027"/>
              <a:gd name="connsiteX333" fmla="*/ 731774 w 1277232"/>
              <a:gd name="connsiteY333" fmla="*/ 1292581 h 1340027"/>
              <a:gd name="connsiteX334" fmla="*/ 748717 w 1277232"/>
              <a:gd name="connsiteY334" fmla="*/ 1289601 h 1340027"/>
              <a:gd name="connsiteX335" fmla="*/ 468826 w 1277232"/>
              <a:gd name="connsiteY335" fmla="*/ 1289030 h 1340027"/>
              <a:gd name="connsiteX336" fmla="*/ 476422 w 1277232"/>
              <a:gd name="connsiteY336" fmla="*/ 1289443 h 1340027"/>
              <a:gd name="connsiteX337" fmla="*/ 493481 w 1277232"/>
              <a:gd name="connsiteY337" fmla="*/ 1292385 h 1340027"/>
              <a:gd name="connsiteX338" fmla="*/ 501299 w 1277232"/>
              <a:gd name="connsiteY338" fmla="*/ 1293856 h 1340027"/>
              <a:gd name="connsiteX339" fmla="*/ 509117 w 1277232"/>
              <a:gd name="connsiteY339" fmla="*/ 1293120 h 1340027"/>
              <a:gd name="connsiteX340" fmla="*/ 509828 w 1277232"/>
              <a:gd name="connsiteY340" fmla="*/ 1296062 h 1340027"/>
              <a:gd name="connsiteX341" fmla="*/ 495613 w 1277232"/>
              <a:gd name="connsiteY341" fmla="*/ 1293856 h 1340027"/>
              <a:gd name="connsiteX342" fmla="*/ 475001 w 1277232"/>
              <a:gd name="connsiteY342" fmla="*/ 1290914 h 1340027"/>
              <a:gd name="connsiteX343" fmla="*/ 472158 w 1277232"/>
              <a:gd name="connsiteY343" fmla="*/ 1290179 h 1340027"/>
              <a:gd name="connsiteX344" fmla="*/ 468826 w 1277232"/>
              <a:gd name="connsiteY344" fmla="*/ 1289030 h 1340027"/>
              <a:gd name="connsiteX345" fmla="*/ 710571 w 1277232"/>
              <a:gd name="connsiteY345" fmla="*/ 1288899 h 1340027"/>
              <a:gd name="connsiteX346" fmla="*/ 712822 w 1277232"/>
              <a:gd name="connsiteY346" fmla="*/ 1289608 h 1340027"/>
              <a:gd name="connsiteX347" fmla="*/ 704898 w 1277232"/>
              <a:gd name="connsiteY347" fmla="*/ 1290868 h 1340027"/>
              <a:gd name="connsiteX348" fmla="*/ 703457 w 1277232"/>
              <a:gd name="connsiteY348" fmla="*/ 1289608 h 1340027"/>
              <a:gd name="connsiteX349" fmla="*/ 710571 w 1277232"/>
              <a:gd name="connsiteY349" fmla="*/ 1288899 h 1340027"/>
              <a:gd name="connsiteX350" fmla="*/ 742941 w 1277232"/>
              <a:gd name="connsiteY350" fmla="*/ 1288767 h 1340027"/>
              <a:gd name="connsiteX351" fmla="*/ 746316 w 1277232"/>
              <a:gd name="connsiteY351" fmla="*/ 1289607 h 1340027"/>
              <a:gd name="connsiteX352" fmla="*/ 732450 w 1277232"/>
              <a:gd name="connsiteY352" fmla="*/ 1290447 h 1340027"/>
              <a:gd name="connsiteX353" fmla="*/ 742941 w 1277232"/>
              <a:gd name="connsiteY353" fmla="*/ 1288767 h 1340027"/>
              <a:gd name="connsiteX354" fmla="*/ 458641 w 1277232"/>
              <a:gd name="connsiteY354" fmla="*/ 1288347 h 1340027"/>
              <a:gd name="connsiteX355" fmla="*/ 465209 w 1277232"/>
              <a:gd name="connsiteY355" fmla="*/ 1292129 h 1340027"/>
              <a:gd name="connsiteX356" fmla="*/ 451343 w 1277232"/>
              <a:gd name="connsiteY356" fmla="*/ 1289104 h 1340027"/>
              <a:gd name="connsiteX357" fmla="*/ 458641 w 1277232"/>
              <a:gd name="connsiteY357" fmla="*/ 1288347 h 1340027"/>
              <a:gd name="connsiteX358" fmla="*/ 407494 w 1277232"/>
              <a:gd name="connsiteY358" fmla="*/ 1288340 h 1340027"/>
              <a:gd name="connsiteX359" fmla="*/ 416757 w 1277232"/>
              <a:gd name="connsiteY359" fmla="*/ 1292719 h 1340027"/>
              <a:gd name="connsiteX360" fmla="*/ 407494 w 1277232"/>
              <a:gd name="connsiteY360" fmla="*/ 1288340 h 1340027"/>
              <a:gd name="connsiteX361" fmla="*/ 679982 w 1277232"/>
              <a:gd name="connsiteY361" fmla="*/ 1287786 h 1340027"/>
              <a:gd name="connsiteX362" fmla="*/ 684352 w 1277232"/>
              <a:gd name="connsiteY362" fmla="*/ 1287786 h 1340027"/>
              <a:gd name="connsiteX363" fmla="*/ 671242 w 1277232"/>
              <a:gd name="connsiteY363" fmla="*/ 1289887 h 1340027"/>
              <a:gd name="connsiteX364" fmla="*/ 666872 w 1277232"/>
              <a:gd name="connsiteY364" fmla="*/ 1291288 h 1340027"/>
              <a:gd name="connsiteX365" fmla="*/ 658132 w 1277232"/>
              <a:gd name="connsiteY365" fmla="*/ 1291288 h 1340027"/>
              <a:gd name="connsiteX366" fmla="*/ 679982 w 1277232"/>
              <a:gd name="connsiteY366" fmla="*/ 1287786 h 1340027"/>
              <a:gd name="connsiteX367" fmla="*/ 712391 w 1277232"/>
              <a:gd name="connsiteY367" fmla="*/ 1287237 h 1340027"/>
              <a:gd name="connsiteX368" fmla="*/ 716684 w 1277232"/>
              <a:gd name="connsiteY368" fmla="*/ 1287867 h 1340027"/>
              <a:gd name="connsiteX369" fmla="*/ 713106 w 1277232"/>
              <a:gd name="connsiteY369" fmla="*/ 1287867 h 1340027"/>
              <a:gd name="connsiteX370" fmla="*/ 703089 w 1277232"/>
              <a:gd name="connsiteY370" fmla="*/ 1289128 h 1340027"/>
              <a:gd name="connsiteX371" fmla="*/ 690926 w 1277232"/>
              <a:gd name="connsiteY371" fmla="*/ 1291019 h 1340027"/>
              <a:gd name="connsiteX372" fmla="*/ 712391 w 1277232"/>
              <a:gd name="connsiteY372" fmla="*/ 1287237 h 1340027"/>
              <a:gd name="connsiteX373" fmla="*/ 800312 w 1277232"/>
              <a:gd name="connsiteY373" fmla="*/ 1286623 h 1340027"/>
              <a:gd name="connsiteX374" fmla="*/ 795686 w 1277232"/>
              <a:gd name="connsiteY374" fmla="*/ 1289223 h 1340027"/>
              <a:gd name="connsiteX375" fmla="*/ 791455 w 1277232"/>
              <a:gd name="connsiteY375" fmla="*/ 1291303 h 1340027"/>
              <a:gd name="connsiteX376" fmla="*/ 787224 w 1277232"/>
              <a:gd name="connsiteY376" fmla="*/ 1291303 h 1340027"/>
              <a:gd name="connsiteX377" fmla="*/ 864887 w 1277232"/>
              <a:gd name="connsiteY377" fmla="*/ 1286568 h 1340027"/>
              <a:gd name="connsiteX378" fmla="*/ 840837 w 1277232"/>
              <a:gd name="connsiteY378" fmla="*/ 1297774 h 1340027"/>
              <a:gd name="connsiteX379" fmla="*/ 818245 w 1277232"/>
              <a:gd name="connsiteY379" fmla="*/ 1305991 h 1340027"/>
              <a:gd name="connsiteX380" fmla="*/ 835736 w 1277232"/>
              <a:gd name="connsiteY380" fmla="*/ 1298521 h 1340027"/>
              <a:gd name="connsiteX381" fmla="*/ 849583 w 1277232"/>
              <a:gd name="connsiteY381" fmla="*/ 1291050 h 1340027"/>
              <a:gd name="connsiteX382" fmla="*/ 847396 w 1277232"/>
              <a:gd name="connsiteY382" fmla="*/ 1292544 h 1340027"/>
              <a:gd name="connsiteX383" fmla="*/ 852661 w 1277232"/>
              <a:gd name="connsiteY383" fmla="*/ 1290617 h 1340027"/>
              <a:gd name="connsiteX384" fmla="*/ 852282 w 1277232"/>
              <a:gd name="connsiteY384" fmla="*/ 1290863 h 1340027"/>
              <a:gd name="connsiteX385" fmla="*/ 853812 w 1277232"/>
              <a:gd name="connsiteY385" fmla="*/ 1290196 h 1340027"/>
              <a:gd name="connsiteX386" fmla="*/ 857599 w 1277232"/>
              <a:gd name="connsiteY386" fmla="*/ 1288809 h 1340027"/>
              <a:gd name="connsiteX387" fmla="*/ 864887 w 1277232"/>
              <a:gd name="connsiteY387" fmla="*/ 1286568 h 1340027"/>
              <a:gd name="connsiteX388" fmla="*/ 523086 w 1277232"/>
              <a:gd name="connsiteY388" fmla="*/ 1286455 h 1340027"/>
              <a:gd name="connsiteX389" fmla="*/ 520948 w 1277232"/>
              <a:gd name="connsiteY389" fmla="*/ 1287086 h 1340027"/>
              <a:gd name="connsiteX390" fmla="*/ 529498 w 1277232"/>
              <a:gd name="connsiteY390" fmla="*/ 1288346 h 1340027"/>
              <a:gd name="connsiteX391" fmla="*/ 513111 w 1277232"/>
              <a:gd name="connsiteY391" fmla="*/ 1287086 h 1340027"/>
              <a:gd name="connsiteX392" fmla="*/ 523086 w 1277232"/>
              <a:gd name="connsiteY392" fmla="*/ 1286455 h 1340027"/>
              <a:gd name="connsiteX393" fmla="*/ 784209 w 1277232"/>
              <a:gd name="connsiteY393" fmla="*/ 1285821 h 1340027"/>
              <a:gd name="connsiteX394" fmla="*/ 762779 w 1277232"/>
              <a:gd name="connsiteY394" fmla="*/ 1292124 h 1340027"/>
              <a:gd name="connsiteX395" fmla="*/ 771351 w 1277232"/>
              <a:gd name="connsiteY395" fmla="*/ 1288973 h 1340027"/>
              <a:gd name="connsiteX396" fmla="*/ 784209 w 1277232"/>
              <a:gd name="connsiteY396" fmla="*/ 1285821 h 1340027"/>
              <a:gd name="connsiteX397" fmla="*/ 670235 w 1277232"/>
              <a:gd name="connsiteY397" fmla="*/ 1285700 h 1340027"/>
              <a:gd name="connsiteX398" fmla="*/ 668791 w 1277232"/>
              <a:gd name="connsiteY398" fmla="*/ 1286834 h 1340027"/>
              <a:gd name="connsiteX399" fmla="*/ 661858 w 1277232"/>
              <a:gd name="connsiteY399" fmla="*/ 1286834 h 1340027"/>
              <a:gd name="connsiteX400" fmla="*/ 670235 w 1277232"/>
              <a:gd name="connsiteY400" fmla="*/ 1285700 h 1340027"/>
              <a:gd name="connsiteX401" fmla="*/ 802416 w 1277232"/>
              <a:gd name="connsiteY401" fmla="*/ 1285441 h 1340027"/>
              <a:gd name="connsiteX402" fmla="*/ 802737 w 1277232"/>
              <a:gd name="connsiteY402" fmla="*/ 1285756 h 1340027"/>
              <a:gd name="connsiteX403" fmla="*/ 800312 w 1277232"/>
              <a:gd name="connsiteY403" fmla="*/ 1286623 h 1340027"/>
              <a:gd name="connsiteX404" fmla="*/ 865244 w 1277232"/>
              <a:gd name="connsiteY404" fmla="*/ 1284811 h 1340027"/>
              <a:gd name="connsiteX405" fmla="*/ 865140 w 1277232"/>
              <a:gd name="connsiteY405" fmla="*/ 1284931 h 1340027"/>
              <a:gd name="connsiteX406" fmla="*/ 865088 w 1277232"/>
              <a:gd name="connsiteY406" fmla="*/ 1284906 h 1340027"/>
              <a:gd name="connsiteX407" fmla="*/ 371806 w 1277232"/>
              <a:gd name="connsiteY407" fmla="*/ 1284559 h 1340027"/>
              <a:gd name="connsiteX408" fmla="*/ 376008 w 1277232"/>
              <a:gd name="connsiteY408" fmla="*/ 1292123 h 1340027"/>
              <a:gd name="connsiteX409" fmla="*/ 371106 w 1277232"/>
              <a:gd name="connsiteY409" fmla="*/ 1289854 h 1340027"/>
              <a:gd name="connsiteX410" fmla="*/ 367604 w 1277232"/>
              <a:gd name="connsiteY410" fmla="*/ 1286828 h 1340027"/>
              <a:gd name="connsiteX411" fmla="*/ 375308 w 1277232"/>
              <a:gd name="connsiteY411" fmla="*/ 1289098 h 1340027"/>
              <a:gd name="connsiteX412" fmla="*/ 371806 w 1277232"/>
              <a:gd name="connsiteY412" fmla="*/ 1284559 h 1340027"/>
              <a:gd name="connsiteX413" fmla="*/ 863801 w 1277232"/>
              <a:gd name="connsiteY413" fmla="*/ 1284282 h 1340027"/>
              <a:gd name="connsiteX414" fmla="*/ 865088 w 1277232"/>
              <a:gd name="connsiteY414" fmla="*/ 1284906 h 1340027"/>
              <a:gd name="connsiteX415" fmla="*/ 862908 w 1277232"/>
              <a:gd name="connsiteY415" fmla="*/ 1286229 h 1340027"/>
              <a:gd name="connsiteX416" fmla="*/ 853812 w 1277232"/>
              <a:gd name="connsiteY416" fmla="*/ 1290196 h 1340027"/>
              <a:gd name="connsiteX417" fmla="*/ 852661 w 1277232"/>
              <a:gd name="connsiteY417" fmla="*/ 1290617 h 1340027"/>
              <a:gd name="connsiteX418" fmla="*/ 856568 w 1277232"/>
              <a:gd name="connsiteY418" fmla="*/ 1288082 h 1340027"/>
              <a:gd name="connsiteX419" fmla="*/ 858711 w 1277232"/>
              <a:gd name="connsiteY419" fmla="*/ 1286414 h 1340027"/>
              <a:gd name="connsiteX420" fmla="*/ 863801 w 1277232"/>
              <a:gd name="connsiteY420" fmla="*/ 1284282 h 1340027"/>
              <a:gd name="connsiteX421" fmla="*/ 793033 w 1277232"/>
              <a:gd name="connsiteY421" fmla="*/ 1284000 h 1340027"/>
              <a:gd name="connsiteX422" fmla="*/ 777358 w 1277232"/>
              <a:gd name="connsiteY422" fmla="*/ 1289603 h 1340027"/>
              <a:gd name="connsiteX423" fmla="*/ 784483 w 1277232"/>
              <a:gd name="connsiteY423" fmla="*/ 1286101 h 1340027"/>
              <a:gd name="connsiteX424" fmla="*/ 793033 w 1277232"/>
              <a:gd name="connsiteY424" fmla="*/ 1284000 h 1340027"/>
              <a:gd name="connsiteX425" fmla="*/ 767192 w 1277232"/>
              <a:gd name="connsiteY425" fmla="*/ 1283455 h 1340027"/>
              <a:gd name="connsiteX426" fmla="*/ 781689 w 1277232"/>
              <a:gd name="connsiteY426" fmla="*/ 1283455 h 1340027"/>
              <a:gd name="connsiteX427" fmla="*/ 771541 w 1277232"/>
              <a:gd name="connsiteY427" fmla="*/ 1287994 h 1340027"/>
              <a:gd name="connsiteX428" fmla="*/ 757044 w 1277232"/>
              <a:gd name="connsiteY428" fmla="*/ 1291019 h 1340027"/>
              <a:gd name="connsiteX429" fmla="*/ 765018 w 1277232"/>
              <a:gd name="connsiteY429" fmla="*/ 1287994 h 1340027"/>
              <a:gd name="connsiteX430" fmla="*/ 772266 w 1277232"/>
              <a:gd name="connsiteY430" fmla="*/ 1285724 h 1340027"/>
              <a:gd name="connsiteX431" fmla="*/ 771541 w 1277232"/>
              <a:gd name="connsiteY431" fmla="*/ 1284968 h 1340027"/>
              <a:gd name="connsiteX432" fmla="*/ 765018 w 1277232"/>
              <a:gd name="connsiteY432" fmla="*/ 1285724 h 1340027"/>
              <a:gd name="connsiteX433" fmla="*/ 759219 w 1277232"/>
              <a:gd name="connsiteY433" fmla="*/ 1286481 h 1340027"/>
              <a:gd name="connsiteX434" fmla="*/ 759944 w 1277232"/>
              <a:gd name="connsiteY434" fmla="*/ 1287237 h 1340027"/>
              <a:gd name="connsiteX435" fmla="*/ 754145 w 1277232"/>
              <a:gd name="connsiteY435" fmla="*/ 1287994 h 1340027"/>
              <a:gd name="connsiteX436" fmla="*/ 767192 w 1277232"/>
              <a:gd name="connsiteY436" fmla="*/ 1283455 h 1340027"/>
              <a:gd name="connsiteX437" fmla="*/ 730829 w 1277232"/>
              <a:gd name="connsiteY437" fmla="*/ 1282990 h 1340027"/>
              <a:gd name="connsiteX438" fmla="*/ 734251 w 1277232"/>
              <a:gd name="connsiteY438" fmla="*/ 1283305 h 1340027"/>
              <a:gd name="connsiteX439" fmla="*/ 719844 w 1277232"/>
              <a:gd name="connsiteY439" fmla="*/ 1284565 h 1340027"/>
              <a:gd name="connsiteX440" fmla="*/ 730829 w 1277232"/>
              <a:gd name="connsiteY440" fmla="*/ 1282990 h 1340027"/>
              <a:gd name="connsiteX441" fmla="*/ 787990 w 1277232"/>
              <a:gd name="connsiteY441" fmla="*/ 1282039 h 1340027"/>
              <a:gd name="connsiteX442" fmla="*/ 777829 w 1277232"/>
              <a:gd name="connsiteY442" fmla="*/ 1286050 h 1340027"/>
              <a:gd name="connsiteX443" fmla="*/ 764039 w 1277232"/>
              <a:gd name="connsiteY443" fmla="*/ 1290863 h 1340027"/>
              <a:gd name="connsiteX444" fmla="*/ 787990 w 1277232"/>
              <a:gd name="connsiteY444" fmla="*/ 1282039 h 1340027"/>
              <a:gd name="connsiteX445" fmla="*/ 858877 w 1277232"/>
              <a:gd name="connsiteY445" fmla="*/ 1280357 h 1340027"/>
              <a:gd name="connsiteX446" fmla="*/ 835105 w 1277232"/>
              <a:gd name="connsiteY446" fmla="*/ 1290862 h 1340027"/>
              <a:gd name="connsiteX447" fmla="*/ 848792 w 1277232"/>
              <a:gd name="connsiteY447" fmla="*/ 1285259 h 1340027"/>
              <a:gd name="connsiteX448" fmla="*/ 858877 w 1277232"/>
              <a:gd name="connsiteY448" fmla="*/ 1280357 h 1340027"/>
              <a:gd name="connsiteX449" fmla="*/ 430645 w 1277232"/>
              <a:gd name="connsiteY449" fmla="*/ 1279926 h 1340027"/>
              <a:gd name="connsiteX450" fmla="*/ 441094 w 1277232"/>
              <a:gd name="connsiteY450" fmla="*/ 1282195 h 1340027"/>
              <a:gd name="connsiteX451" fmla="*/ 449454 w 1277232"/>
              <a:gd name="connsiteY451" fmla="*/ 1285221 h 1340027"/>
              <a:gd name="connsiteX452" fmla="*/ 442488 w 1277232"/>
              <a:gd name="connsiteY452" fmla="*/ 1284464 h 1340027"/>
              <a:gd name="connsiteX453" fmla="*/ 434128 w 1277232"/>
              <a:gd name="connsiteY453" fmla="*/ 1282952 h 1340027"/>
              <a:gd name="connsiteX454" fmla="*/ 430645 w 1277232"/>
              <a:gd name="connsiteY454" fmla="*/ 1279926 h 1340027"/>
              <a:gd name="connsiteX455" fmla="*/ 653034 w 1277232"/>
              <a:gd name="connsiteY455" fmla="*/ 1279522 h 1340027"/>
              <a:gd name="connsiteX456" fmla="*/ 651707 w 1277232"/>
              <a:gd name="connsiteY456" fmla="*/ 1280783 h 1340027"/>
              <a:gd name="connsiteX457" fmla="*/ 641755 w 1277232"/>
              <a:gd name="connsiteY457" fmla="*/ 1282043 h 1340027"/>
              <a:gd name="connsiteX458" fmla="*/ 653034 w 1277232"/>
              <a:gd name="connsiteY458" fmla="*/ 1279522 h 1340027"/>
              <a:gd name="connsiteX459" fmla="*/ 435675 w 1277232"/>
              <a:gd name="connsiteY459" fmla="*/ 1279522 h 1340027"/>
              <a:gd name="connsiteX460" fmla="*/ 459446 w 1277232"/>
              <a:gd name="connsiteY460" fmla="*/ 1283934 h 1340027"/>
              <a:gd name="connsiteX461" fmla="*/ 447921 w 1277232"/>
              <a:gd name="connsiteY461" fmla="*/ 1282673 h 1340027"/>
              <a:gd name="connsiteX462" fmla="*/ 435675 w 1277232"/>
              <a:gd name="connsiteY462" fmla="*/ 1279522 h 1340027"/>
              <a:gd name="connsiteX463" fmla="*/ 813313 w 1277232"/>
              <a:gd name="connsiteY463" fmla="*/ 1279516 h 1340027"/>
              <a:gd name="connsiteX464" fmla="*/ 805557 w 1277232"/>
              <a:gd name="connsiteY464" fmla="*/ 1283676 h 1340027"/>
              <a:gd name="connsiteX465" fmla="*/ 802416 w 1277232"/>
              <a:gd name="connsiteY465" fmla="*/ 1285441 h 1340027"/>
              <a:gd name="connsiteX466" fmla="*/ 802031 w 1277232"/>
              <a:gd name="connsiteY466" fmla="*/ 1285063 h 1340027"/>
              <a:gd name="connsiteX467" fmla="*/ 790045 w 1277232"/>
              <a:gd name="connsiteY467" fmla="*/ 1288530 h 1340027"/>
              <a:gd name="connsiteX468" fmla="*/ 778058 w 1277232"/>
              <a:gd name="connsiteY468" fmla="*/ 1292690 h 1340027"/>
              <a:gd name="connsiteX469" fmla="*/ 771712 w 1277232"/>
              <a:gd name="connsiteY469" fmla="*/ 1293383 h 1340027"/>
              <a:gd name="connsiteX470" fmla="*/ 789340 w 1277232"/>
              <a:gd name="connsiteY470" fmla="*/ 1287143 h 1340027"/>
              <a:gd name="connsiteX471" fmla="*/ 801326 w 1277232"/>
              <a:gd name="connsiteY471" fmla="*/ 1284370 h 1340027"/>
              <a:gd name="connsiteX472" fmla="*/ 797801 w 1277232"/>
              <a:gd name="connsiteY472" fmla="*/ 1285063 h 1340027"/>
              <a:gd name="connsiteX473" fmla="*/ 813313 w 1277232"/>
              <a:gd name="connsiteY473" fmla="*/ 1279516 h 1340027"/>
              <a:gd name="connsiteX474" fmla="*/ 873712 w 1277232"/>
              <a:gd name="connsiteY474" fmla="*/ 1278257 h 1340027"/>
              <a:gd name="connsiteX475" fmla="*/ 868712 w 1277232"/>
              <a:gd name="connsiteY475" fmla="*/ 1282706 h 1340027"/>
              <a:gd name="connsiteX476" fmla="*/ 865244 w 1277232"/>
              <a:gd name="connsiteY476" fmla="*/ 1284811 h 1340027"/>
              <a:gd name="connsiteX477" fmla="*/ 866747 w 1277232"/>
              <a:gd name="connsiteY477" fmla="*/ 1283077 h 1340027"/>
              <a:gd name="connsiteX478" fmla="*/ 862997 w 1277232"/>
              <a:gd name="connsiteY478" fmla="*/ 1283448 h 1340027"/>
              <a:gd name="connsiteX479" fmla="*/ 873712 w 1277232"/>
              <a:gd name="connsiteY479" fmla="*/ 1278257 h 1340027"/>
              <a:gd name="connsiteX480" fmla="*/ 404702 w 1277232"/>
              <a:gd name="connsiteY480" fmla="*/ 1277722 h 1340027"/>
              <a:gd name="connsiteX481" fmla="*/ 410752 w 1277232"/>
              <a:gd name="connsiteY481" fmla="*/ 1278622 h 1340027"/>
              <a:gd name="connsiteX482" fmla="*/ 412265 w 1277232"/>
              <a:gd name="connsiteY482" fmla="*/ 1280783 h 1340027"/>
              <a:gd name="connsiteX483" fmla="*/ 400920 w 1277232"/>
              <a:gd name="connsiteY483" fmla="*/ 1277902 h 1340027"/>
              <a:gd name="connsiteX484" fmla="*/ 404702 w 1277232"/>
              <a:gd name="connsiteY484" fmla="*/ 1277722 h 1340027"/>
              <a:gd name="connsiteX485" fmla="*/ 890100 w 1277232"/>
              <a:gd name="connsiteY485" fmla="*/ 1276997 h 1340027"/>
              <a:gd name="connsiteX486" fmla="*/ 864500 w 1277232"/>
              <a:gd name="connsiteY486" fmla="*/ 1289677 h 1340027"/>
              <a:gd name="connsiteX487" fmla="*/ 834633 w 1277232"/>
              <a:gd name="connsiteY487" fmla="*/ 1300948 h 1340027"/>
              <a:gd name="connsiteX488" fmla="*/ 863789 w 1277232"/>
              <a:gd name="connsiteY488" fmla="*/ 1288973 h 1340027"/>
              <a:gd name="connsiteX489" fmla="*/ 890100 w 1277232"/>
              <a:gd name="connsiteY489" fmla="*/ 1276997 h 1340027"/>
              <a:gd name="connsiteX490" fmla="*/ 564250 w 1277232"/>
              <a:gd name="connsiteY490" fmla="*/ 1276996 h 1340027"/>
              <a:gd name="connsiteX491" fmla="*/ 559272 w 1277232"/>
              <a:gd name="connsiteY491" fmla="*/ 1277836 h 1340027"/>
              <a:gd name="connsiteX492" fmla="*/ 564961 w 1277232"/>
              <a:gd name="connsiteY492" fmla="*/ 1278677 h 1340027"/>
              <a:gd name="connsiteX493" fmla="*/ 555005 w 1277232"/>
              <a:gd name="connsiteY493" fmla="*/ 1278677 h 1340027"/>
              <a:gd name="connsiteX494" fmla="*/ 554294 w 1277232"/>
              <a:gd name="connsiteY494" fmla="*/ 1277836 h 1340027"/>
              <a:gd name="connsiteX495" fmla="*/ 564250 w 1277232"/>
              <a:gd name="connsiteY495" fmla="*/ 1276996 h 1340027"/>
              <a:gd name="connsiteX496" fmla="*/ 569548 w 1277232"/>
              <a:gd name="connsiteY496" fmla="*/ 1276341 h 1340027"/>
              <a:gd name="connsiteX497" fmla="*/ 576571 w 1277232"/>
              <a:gd name="connsiteY497" fmla="*/ 1276612 h 1340027"/>
              <a:gd name="connsiteX498" fmla="*/ 578732 w 1277232"/>
              <a:gd name="connsiteY498" fmla="*/ 1280214 h 1340027"/>
              <a:gd name="connsiteX499" fmla="*/ 570808 w 1277232"/>
              <a:gd name="connsiteY499" fmla="*/ 1280214 h 1340027"/>
              <a:gd name="connsiteX500" fmla="*/ 571529 w 1277232"/>
              <a:gd name="connsiteY500" fmla="*/ 1276612 h 1340027"/>
              <a:gd name="connsiteX501" fmla="*/ 563605 w 1277232"/>
              <a:gd name="connsiteY501" fmla="*/ 1276612 h 1340027"/>
              <a:gd name="connsiteX502" fmla="*/ 569548 w 1277232"/>
              <a:gd name="connsiteY502" fmla="*/ 1276341 h 1340027"/>
              <a:gd name="connsiteX503" fmla="*/ 573690 w 1277232"/>
              <a:gd name="connsiteY503" fmla="*/ 1275891 h 1340027"/>
              <a:gd name="connsiteX504" fmla="*/ 592366 w 1277232"/>
              <a:gd name="connsiteY504" fmla="*/ 1275891 h 1340027"/>
              <a:gd name="connsiteX505" fmla="*/ 573690 w 1277232"/>
              <a:gd name="connsiteY505" fmla="*/ 1275891 h 1340027"/>
              <a:gd name="connsiteX506" fmla="*/ 738563 w 1277232"/>
              <a:gd name="connsiteY506" fmla="*/ 1274480 h 1340027"/>
              <a:gd name="connsiteX507" fmla="*/ 737114 w 1277232"/>
              <a:gd name="connsiteY507" fmla="*/ 1276371 h 1340027"/>
              <a:gd name="connsiteX508" fmla="*/ 715369 w 1277232"/>
              <a:gd name="connsiteY508" fmla="*/ 1280153 h 1340027"/>
              <a:gd name="connsiteX509" fmla="*/ 719718 w 1277232"/>
              <a:gd name="connsiteY509" fmla="*/ 1278892 h 1340027"/>
              <a:gd name="connsiteX510" fmla="*/ 724792 w 1277232"/>
              <a:gd name="connsiteY510" fmla="*/ 1277001 h 1340027"/>
              <a:gd name="connsiteX511" fmla="*/ 738563 w 1277232"/>
              <a:gd name="connsiteY511" fmla="*/ 1274480 h 1340027"/>
              <a:gd name="connsiteX512" fmla="*/ 810871 w 1277232"/>
              <a:gd name="connsiteY512" fmla="*/ 1274476 h 1340027"/>
              <a:gd name="connsiteX513" fmla="*/ 804630 w 1277232"/>
              <a:gd name="connsiteY513" fmla="*/ 1278258 h 1340027"/>
              <a:gd name="connsiteX514" fmla="*/ 806017 w 1277232"/>
              <a:gd name="connsiteY514" fmla="*/ 1276367 h 1340027"/>
              <a:gd name="connsiteX515" fmla="*/ 810871 w 1277232"/>
              <a:gd name="connsiteY515" fmla="*/ 1274476 h 1340027"/>
              <a:gd name="connsiteX516" fmla="*/ 695794 w 1277232"/>
              <a:gd name="connsiteY516" fmla="*/ 1274425 h 1340027"/>
              <a:gd name="connsiteX517" fmla="*/ 689823 w 1277232"/>
              <a:gd name="connsiteY517" fmla="*/ 1277152 h 1340027"/>
              <a:gd name="connsiteX518" fmla="*/ 688405 w 1277232"/>
              <a:gd name="connsiteY518" fmla="*/ 1275751 h 1340027"/>
              <a:gd name="connsiteX519" fmla="*/ 695230 w 1277232"/>
              <a:gd name="connsiteY519" fmla="*/ 1274526 h 1340027"/>
              <a:gd name="connsiteX520" fmla="*/ 696021 w 1277232"/>
              <a:gd name="connsiteY520" fmla="*/ 1274321 h 1340027"/>
              <a:gd name="connsiteX521" fmla="*/ 696205 w 1277232"/>
              <a:gd name="connsiteY521" fmla="*/ 1274351 h 1340027"/>
              <a:gd name="connsiteX522" fmla="*/ 695794 w 1277232"/>
              <a:gd name="connsiteY522" fmla="*/ 1274425 h 1340027"/>
              <a:gd name="connsiteX523" fmla="*/ 875356 w 1277232"/>
              <a:gd name="connsiteY523" fmla="*/ 1273704 h 1340027"/>
              <a:gd name="connsiteX524" fmla="*/ 876166 w 1277232"/>
              <a:gd name="connsiteY524" fmla="*/ 1274754 h 1340027"/>
              <a:gd name="connsiteX525" fmla="*/ 858157 w 1277232"/>
              <a:gd name="connsiteY525" fmla="*/ 1283158 h 1340027"/>
              <a:gd name="connsiteX526" fmla="*/ 866801 w 1277232"/>
              <a:gd name="connsiteY526" fmla="*/ 1279657 h 1340027"/>
              <a:gd name="connsiteX527" fmla="*/ 854555 w 1277232"/>
              <a:gd name="connsiteY527" fmla="*/ 1286660 h 1340027"/>
              <a:gd name="connsiteX528" fmla="*/ 837266 w 1277232"/>
              <a:gd name="connsiteY528" fmla="*/ 1294364 h 1340027"/>
              <a:gd name="connsiteX529" fmla="*/ 828622 w 1277232"/>
              <a:gd name="connsiteY529" fmla="*/ 1297165 h 1340027"/>
              <a:gd name="connsiteX530" fmla="*/ 859598 w 1277232"/>
              <a:gd name="connsiteY530" fmla="*/ 1283859 h 1340027"/>
              <a:gd name="connsiteX531" fmla="*/ 835105 w 1277232"/>
              <a:gd name="connsiteY531" fmla="*/ 1292963 h 1340027"/>
              <a:gd name="connsiteX532" fmla="*/ 845190 w 1277232"/>
              <a:gd name="connsiteY532" fmla="*/ 1288761 h 1340027"/>
              <a:gd name="connsiteX533" fmla="*/ 833664 w 1277232"/>
              <a:gd name="connsiteY533" fmla="*/ 1291562 h 1340027"/>
              <a:gd name="connsiteX534" fmla="*/ 820697 w 1277232"/>
              <a:gd name="connsiteY534" fmla="*/ 1295064 h 1340027"/>
              <a:gd name="connsiteX535" fmla="*/ 830062 w 1277232"/>
              <a:gd name="connsiteY535" fmla="*/ 1290162 h 1340027"/>
              <a:gd name="connsiteX536" fmla="*/ 819257 w 1277232"/>
              <a:gd name="connsiteY536" fmla="*/ 1293663 h 1340027"/>
              <a:gd name="connsiteX537" fmla="*/ 810612 w 1277232"/>
              <a:gd name="connsiteY537" fmla="*/ 1295764 h 1340027"/>
              <a:gd name="connsiteX538" fmla="*/ 819257 w 1277232"/>
              <a:gd name="connsiteY538" fmla="*/ 1290862 h 1340027"/>
              <a:gd name="connsiteX539" fmla="*/ 810612 w 1277232"/>
              <a:gd name="connsiteY539" fmla="*/ 1293663 h 1340027"/>
              <a:gd name="connsiteX540" fmla="*/ 816375 w 1277232"/>
              <a:gd name="connsiteY540" fmla="*/ 1289461 h 1340027"/>
              <a:gd name="connsiteX541" fmla="*/ 804129 w 1277232"/>
              <a:gd name="connsiteY541" fmla="*/ 1291562 h 1340027"/>
              <a:gd name="connsiteX542" fmla="*/ 796925 w 1277232"/>
              <a:gd name="connsiteY542" fmla="*/ 1292263 h 1340027"/>
              <a:gd name="connsiteX543" fmla="*/ 804129 w 1277232"/>
              <a:gd name="connsiteY543" fmla="*/ 1288761 h 1340027"/>
              <a:gd name="connsiteX544" fmla="*/ 818536 w 1277232"/>
              <a:gd name="connsiteY544" fmla="*/ 1282458 h 1340027"/>
              <a:gd name="connsiteX545" fmla="*/ 830783 w 1277232"/>
              <a:gd name="connsiteY545" fmla="*/ 1279657 h 1340027"/>
              <a:gd name="connsiteX546" fmla="*/ 808451 w 1277232"/>
              <a:gd name="connsiteY546" fmla="*/ 1289461 h 1340027"/>
              <a:gd name="connsiteX547" fmla="*/ 822138 w 1277232"/>
              <a:gd name="connsiteY547" fmla="*/ 1285259 h 1340027"/>
              <a:gd name="connsiteX548" fmla="*/ 831503 w 1277232"/>
              <a:gd name="connsiteY548" fmla="*/ 1285259 h 1340027"/>
              <a:gd name="connsiteX549" fmla="*/ 823579 w 1277232"/>
              <a:gd name="connsiteY549" fmla="*/ 1288761 h 1340027"/>
              <a:gd name="connsiteX550" fmla="*/ 825020 w 1277232"/>
              <a:gd name="connsiteY550" fmla="*/ 1289461 h 1340027"/>
              <a:gd name="connsiteX551" fmla="*/ 838707 w 1277232"/>
              <a:gd name="connsiteY551" fmla="*/ 1284559 h 1340027"/>
              <a:gd name="connsiteX552" fmla="*/ 853114 w 1277232"/>
              <a:gd name="connsiteY552" fmla="*/ 1280357 h 1340027"/>
              <a:gd name="connsiteX553" fmla="*/ 871844 w 1277232"/>
              <a:gd name="connsiteY553" fmla="*/ 1274754 h 1340027"/>
              <a:gd name="connsiteX554" fmla="*/ 875356 w 1277232"/>
              <a:gd name="connsiteY554" fmla="*/ 1273704 h 1340027"/>
              <a:gd name="connsiteX555" fmla="*/ 793052 w 1277232"/>
              <a:gd name="connsiteY555" fmla="*/ 1273484 h 1340027"/>
              <a:gd name="connsiteX556" fmla="*/ 784438 w 1277232"/>
              <a:gd name="connsiteY556" fmla="*/ 1276923 h 1340027"/>
              <a:gd name="connsiteX557" fmla="*/ 771517 w 1277232"/>
              <a:gd name="connsiteY557" fmla="*/ 1281736 h 1340027"/>
              <a:gd name="connsiteX558" fmla="*/ 770081 w 1277232"/>
              <a:gd name="connsiteY558" fmla="*/ 1281048 h 1340027"/>
              <a:gd name="connsiteX559" fmla="*/ 746392 w 1277232"/>
              <a:gd name="connsiteY559" fmla="*/ 1287237 h 1340027"/>
              <a:gd name="connsiteX560" fmla="*/ 757878 w 1277232"/>
              <a:gd name="connsiteY560" fmla="*/ 1282424 h 1340027"/>
              <a:gd name="connsiteX561" fmla="*/ 773670 w 1277232"/>
              <a:gd name="connsiteY561" fmla="*/ 1279673 h 1340027"/>
              <a:gd name="connsiteX562" fmla="*/ 793052 w 1277232"/>
              <a:gd name="connsiteY562" fmla="*/ 1273484 h 1340027"/>
              <a:gd name="connsiteX563" fmla="*/ 754530 w 1277232"/>
              <a:gd name="connsiteY563" fmla="*/ 1273219 h 1340027"/>
              <a:gd name="connsiteX564" fmla="*/ 760752 w 1277232"/>
              <a:gd name="connsiteY564" fmla="*/ 1273219 h 1340027"/>
              <a:gd name="connsiteX565" fmla="*/ 758678 w 1277232"/>
              <a:gd name="connsiteY565" fmla="*/ 1274660 h 1340027"/>
              <a:gd name="connsiteX566" fmla="*/ 758411 w 1277232"/>
              <a:gd name="connsiteY566" fmla="*/ 1274739 h 1340027"/>
              <a:gd name="connsiteX567" fmla="*/ 757251 w 1277232"/>
              <a:gd name="connsiteY567" fmla="*/ 1274939 h 1340027"/>
              <a:gd name="connsiteX568" fmla="*/ 757365 w 1277232"/>
              <a:gd name="connsiteY568" fmla="*/ 1275051 h 1340027"/>
              <a:gd name="connsiteX569" fmla="*/ 753839 w 1277232"/>
              <a:gd name="connsiteY569" fmla="*/ 1276100 h 1340027"/>
              <a:gd name="connsiteX570" fmla="*/ 744852 w 1277232"/>
              <a:gd name="connsiteY570" fmla="*/ 1276821 h 1340027"/>
              <a:gd name="connsiteX571" fmla="*/ 754530 w 1277232"/>
              <a:gd name="connsiteY571" fmla="*/ 1273219 h 1340027"/>
              <a:gd name="connsiteX572" fmla="*/ 795479 w 1277232"/>
              <a:gd name="connsiteY572" fmla="*/ 1271959 h 1340027"/>
              <a:gd name="connsiteX573" fmla="*/ 782644 w 1277232"/>
              <a:gd name="connsiteY573" fmla="*/ 1276119 h 1340027"/>
              <a:gd name="connsiteX574" fmla="*/ 781218 w 1277232"/>
              <a:gd name="connsiteY574" fmla="*/ 1275426 h 1340027"/>
              <a:gd name="connsiteX575" fmla="*/ 761966 w 1277232"/>
              <a:gd name="connsiteY575" fmla="*/ 1280973 h 1340027"/>
              <a:gd name="connsiteX576" fmla="*/ 744852 w 1277232"/>
              <a:gd name="connsiteY576" fmla="*/ 1285133 h 1340027"/>
              <a:gd name="connsiteX577" fmla="*/ 746279 w 1277232"/>
              <a:gd name="connsiteY577" fmla="*/ 1280973 h 1340027"/>
              <a:gd name="connsiteX578" fmla="*/ 728452 w 1277232"/>
              <a:gd name="connsiteY578" fmla="*/ 1285826 h 1340027"/>
              <a:gd name="connsiteX579" fmla="*/ 743426 w 1277232"/>
              <a:gd name="connsiteY579" fmla="*/ 1281666 h 1340027"/>
              <a:gd name="connsiteX580" fmla="*/ 741287 w 1277232"/>
              <a:gd name="connsiteY580" fmla="*/ 1279586 h 1340027"/>
              <a:gd name="connsiteX581" fmla="*/ 756974 w 1277232"/>
              <a:gd name="connsiteY581" fmla="*/ 1278199 h 1340027"/>
              <a:gd name="connsiteX582" fmla="*/ 754122 w 1277232"/>
              <a:gd name="connsiteY582" fmla="*/ 1281666 h 1340027"/>
              <a:gd name="connsiteX583" fmla="*/ 775514 w 1277232"/>
              <a:gd name="connsiteY583" fmla="*/ 1276119 h 1340027"/>
              <a:gd name="connsiteX584" fmla="*/ 774801 w 1277232"/>
              <a:gd name="connsiteY584" fmla="*/ 1275426 h 1340027"/>
              <a:gd name="connsiteX585" fmla="*/ 770522 w 1277232"/>
              <a:gd name="connsiteY585" fmla="*/ 1275426 h 1340027"/>
              <a:gd name="connsiteX586" fmla="*/ 795479 w 1277232"/>
              <a:gd name="connsiteY586" fmla="*/ 1271959 h 1340027"/>
              <a:gd name="connsiteX587" fmla="*/ 729509 w 1277232"/>
              <a:gd name="connsiteY587" fmla="*/ 1271959 h 1340027"/>
              <a:gd name="connsiteX588" fmla="*/ 728038 w 1277232"/>
              <a:gd name="connsiteY588" fmla="*/ 1273850 h 1340027"/>
              <a:gd name="connsiteX589" fmla="*/ 725097 w 1277232"/>
              <a:gd name="connsiteY589" fmla="*/ 1273850 h 1340027"/>
              <a:gd name="connsiteX590" fmla="*/ 722155 w 1277232"/>
              <a:gd name="connsiteY590" fmla="*/ 1274796 h 1340027"/>
              <a:gd name="connsiteX591" fmla="*/ 718479 w 1277232"/>
              <a:gd name="connsiteY591" fmla="*/ 1273850 h 1340027"/>
              <a:gd name="connsiteX592" fmla="*/ 729509 w 1277232"/>
              <a:gd name="connsiteY592" fmla="*/ 1271959 h 1340027"/>
              <a:gd name="connsiteX593" fmla="*/ 415510 w 1277232"/>
              <a:gd name="connsiteY593" fmla="*/ 1271959 h 1340027"/>
              <a:gd name="connsiteX594" fmla="*/ 420579 w 1277232"/>
              <a:gd name="connsiteY594" fmla="*/ 1272638 h 1340027"/>
              <a:gd name="connsiteX595" fmla="*/ 442304 w 1277232"/>
              <a:gd name="connsiteY595" fmla="*/ 1278747 h 1340027"/>
              <a:gd name="connsiteX596" fmla="*/ 448821 w 1277232"/>
              <a:gd name="connsiteY596" fmla="*/ 1280783 h 1340027"/>
              <a:gd name="connsiteX597" fmla="*/ 427097 w 1277232"/>
              <a:gd name="connsiteY597" fmla="*/ 1276032 h 1340027"/>
              <a:gd name="connsiteX598" fmla="*/ 415510 w 1277232"/>
              <a:gd name="connsiteY598" fmla="*/ 1271959 h 1340027"/>
              <a:gd name="connsiteX599" fmla="*/ 535967 w 1277232"/>
              <a:gd name="connsiteY599" fmla="*/ 1271953 h 1340027"/>
              <a:gd name="connsiteX600" fmla="*/ 544643 w 1277232"/>
              <a:gd name="connsiteY600" fmla="*/ 1274474 h 1340027"/>
              <a:gd name="connsiteX601" fmla="*/ 535967 w 1277232"/>
              <a:gd name="connsiteY601" fmla="*/ 1271953 h 1340027"/>
              <a:gd name="connsiteX602" fmla="*/ 816986 w 1277232"/>
              <a:gd name="connsiteY602" fmla="*/ 1270849 h 1340027"/>
              <a:gd name="connsiteX603" fmla="*/ 791774 w 1277232"/>
              <a:gd name="connsiteY603" fmla="*/ 1280934 h 1340027"/>
              <a:gd name="connsiteX604" fmla="*/ 791774 w 1277232"/>
              <a:gd name="connsiteY604" fmla="*/ 1278053 h 1340027"/>
              <a:gd name="connsiteX605" fmla="*/ 808342 w 1277232"/>
              <a:gd name="connsiteY605" fmla="*/ 1273010 h 1340027"/>
              <a:gd name="connsiteX606" fmla="*/ 798257 w 1277232"/>
              <a:gd name="connsiteY606" fmla="*/ 1277332 h 1340027"/>
              <a:gd name="connsiteX607" fmla="*/ 816986 w 1277232"/>
              <a:gd name="connsiteY607" fmla="*/ 1270849 h 1340027"/>
              <a:gd name="connsiteX608" fmla="*/ 680605 w 1277232"/>
              <a:gd name="connsiteY608" fmla="*/ 1270849 h 1340027"/>
              <a:gd name="connsiteX609" fmla="*/ 693368 w 1277232"/>
              <a:gd name="connsiteY609" fmla="*/ 1272250 h 1340027"/>
              <a:gd name="connsiteX610" fmla="*/ 696914 w 1277232"/>
              <a:gd name="connsiteY610" fmla="*/ 1273913 h 1340027"/>
              <a:gd name="connsiteX611" fmla="*/ 696021 w 1277232"/>
              <a:gd name="connsiteY611" fmla="*/ 1274321 h 1340027"/>
              <a:gd name="connsiteX612" fmla="*/ 691950 w 1277232"/>
              <a:gd name="connsiteY612" fmla="*/ 1273650 h 1340027"/>
              <a:gd name="connsiteX613" fmla="*/ 682023 w 1277232"/>
              <a:gd name="connsiteY613" fmla="*/ 1275751 h 1340027"/>
              <a:gd name="connsiteX614" fmla="*/ 680605 w 1277232"/>
              <a:gd name="connsiteY614" fmla="*/ 1274351 h 1340027"/>
              <a:gd name="connsiteX615" fmla="*/ 679186 w 1277232"/>
              <a:gd name="connsiteY615" fmla="*/ 1272950 h 1340027"/>
              <a:gd name="connsiteX616" fmla="*/ 680605 w 1277232"/>
              <a:gd name="connsiteY616" fmla="*/ 1270849 h 1340027"/>
              <a:gd name="connsiteX617" fmla="*/ 633839 w 1277232"/>
              <a:gd name="connsiteY617" fmla="*/ 1270849 h 1340027"/>
              <a:gd name="connsiteX618" fmla="*/ 621593 w 1277232"/>
              <a:gd name="connsiteY618" fmla="*/ 1271570 h 1340027"/>
              <a:gd name="connsiteX619" fmla="*/ 623754 w 1277232"/>
              <a:gd name="connsiteY619" fmla="*/ 1275172 h 1340027"/>
              <a:gd name="connsiteX620" fmla="*/ 635279 w 1277232"/>
              <a:gd name="connsiteY620" fmla="*/ 1275892 h 1340027"/>
              <a:gd name="connsiteX621" fmla="*/ 612948 w 1277232"/>
              <a:gd name="connsiteY621" fmla="*/ 1275892 h 1340027"/>
              <a:gd name="connsiteX622" fmla="*/ 620152 w 1277232"/>
              <a:gd name="connsiteY622" fmla="*/ 1274451 h 1340027"/>
              <a:gd name="connsiteX623" fmla="*/ 615830 w 1277232"/>
              <a:gd name="connsiteY623" fmla="*/ 1271570 h 1340027"/>
              <a:gd name="connsiteX624" fmla="*/ 633839 w 1277232"/>
              <a:gd name="connsiteY624" fmla="*/ 1270849 h 1340027"/>
              <a:gd name="connsiteX625" fmla="*/ 390902 w 1277232"/>
              <a:gd name="connsiteY625" fmla="*/ 1269588 h 1340027"/>
              <a:gd name="connsiteX626" fmla="*/ 406244 w 1277232"/>
              <a:gd name="connsiteY626" fmla="*/ 1274340 h 1340027"/>
              <a:gd name="connsiteX627" fmla="*/ 416704 w 1277232"/>
              <a:gd name="connsiteY627" fmla="*/ 1276377 h 1340027"/>
              <a:gd name="connsiteX628" fmla="*/ 412520 w 1277232"/>
              <a:gd name="connsiteY628" fmla="*/ 1277055 h 1340027"/>
              <a:gd name="connsiteX629" fmla="*/ 399270 w 1277232"/>
              <a:gd name="connsiteY629" fmla="*/ 1272982 h 1340027"/>
              <a:gd name="connsiteX630" fmla="*/ 390902 w 1277232"/>
              <a:gd name="connsiteY630" fmla="*/ 1269588 h 1340027"/>
              <a:gd name="connsiteX631" fmla="*/ 785394 w 1277232"/>
              <a:gd name="connsiteY631" fmla="*/ 1269438 h 1340027"/>
              <a:gd name="connsiteX632" fmla="*/ 776248 w 1277232"/>
              <a:gd name="connsiteY632" fmla="*/ 1272876 h 1340027"/>
              <a:gd name="connsiteX633" fmla="*/ 762879 w 1277232"/>
              <a:gd name="connsiteY633" fmla="*/ 1277002 h 1340027"/>
              <a:gd name="connsiteX634" fmla="*/ 769212 w 1277232"/>
              <a:gd name="connsiteY634" fmla="*/ 1273564 h 1340027"/>
              <a:gd name="connsiteX635" fmla="*/ 759362 w 1277232"/>
              <a:gd name="connsiteY635" fmla="*/ 1277002 h 1340027"/>
              <a:gd name="connsiteX636" fmla="*/ 757365 w 1277232"/>
              <a:gd name="connsiteY636" fmla="*/ 1275051 h 1340027"/>
              <a:gd name="connsiteX637" fmla="*/ 758411 w 1277232"/>
              <a:gd name="connsiteY637" fmla="*/ 1274739 h 1340027"/>
              <a:gd name="connsiteX638" fmla="*/ 769212 w 1277232"/>
              <a:gd name="connsiteY638" fmla="*/ 1272876 h 1340027"/>
              <a:gd name="connsiteX639" fmla="*/ 785394 w 1277232"/>
              <a:gd name="connsiteY639" fmla="*/ 1269438 h 1340027"/>
              <a:gd name="connsiteX640" fmla="*/ 759316 w 1277232"/>
              <a:gd name="connsiteY640" fmla="*/ 1269438 h 1340027"/>
              <a:gd name="connsiteX641" fmla="*/ 758607 w 1277232"/>
              <a:gd name="connsiteY641" fmla="*/ 1270951 h 1340027"/>
              <a:gd name="connsiteX642" fmla="*/ 750098 w 1277232"/>
              <a:gd name="connsiteY642" fmla="*/ 1271455 h 1340027"/>
              <a:gd name="connsiteX643" fmla="*/ 759316 w 1277232"/>
              <a:gd name="connsiteY643" fmla="*/ 1269438 h 1340027"/>
              <a:gd name="connsiteX644" fmla="*/ 625332 w 1277232"/>
              <a:gd name="connsiteY644" fmla="*/ 1269432 h 1340027"/>
              <a:gd name="connsiteX645" fmla="*/ 623231 w 1277232"/>
              <a:gd name="connsiteY645" fmla="*/ 1270273 h 1340027"/>
              <a:gd name="connsiteX646" fmla="*/ 607823 w 1277232"/>
              <a:gd name="connsiteY646" fmla="*/ 1270693 h 1340027"/>
              <a:gd name="connsiteX647" fmla="*/ 625332 w 1277232"/>
              <a:gd name="connsiteY647" fmla="*/ 1269432 h 1340027"/>
              <a:gd name="connsiteX648" fmla="*/ 771798 w 1277232"/>
              <a:gd name="connsiteY648" fmla="*/ 1268492 h 1340027"/>
              <a:gd name="connsiteX649" fmla="*/ 765045 w 1277232"/>
              <a:gd name="connsiteY649" fmla="*/ 1270067 h 1340027"/>
              <a:gd name="connsiteX650" fmla="*/ 773689 w 1277232"/>
              <a:gd name="connsiteY650" fmla="*/ 1269437 h 1340027"/>
              <a:gd name="connsiteX651" fmla="*/ 766485 w 1277232"/>
              <a:gd name="connsiteY651" fmla="*/ 1271328 h 1340027"/>
              <a:gd name="connsiteX652" fmla="*/ 761443 w 1277232"/>
              <a:gd name="connsiteY652" fmla="*/ 1270698 h 1340027"/>
              <a:gd name="connsiteX653" fmla="*/ 769367 w 1277232"/>
              <a:gd name="connsiteY653" fmla="*/ 1268807 h 1340027"/>
              <a:gd name="connsiteX654" fmla="*/ 771798 w 1277232"/>
              <a:gd name="connsiteY654" fmla="*/ 1268492 h 1340027"/>
              <a:gd name="connsiteX655" fmla="*/ 533626 w 1277232"/>
              <a:gd name="connsiteY655" fmla="*/ 1268172 h 1340027"/>
              <a:gd name="connsiteX656" fmla="*/ 552355 w 1277232"/>
              <a:gd name="connsiteY656" fmla="*/ 1270693 h 1340027"/>
              <a:gd name="connsiteX657" fmla="*/ 533626 w 1277232"/>
              <a:gd name="connsiteY657" fmla="*/ 1268172 h 1340027"/>
              <a:gd name="connsiteX658" fmla="*/ 474615 w 1277232"/>
              <a:gd name="connsiteY658" fmla="*/ 1268172 h 1340027"/>
              <a:gd name="connsiteX659" fmla="*/ 483019 w 1277232"/>
              <a:gd name="connsiteY659" fmla="*/ 1270441 h 1340027"/>
              <a:gd name="connsiteX660" fmla="*/ 470413 w 1277232"/>
              <a:gd name="connsiteY660" fmla="*/ 1269685 h 1340027"/>
              <a:gd name="connsiteX661" fmla="*/ 475315 w 1277232"/>
              <a:gd name="connsiteY661" fmla="*/ 1269685 h 1340027"/>
              <a:gd name="connsiteX662" fmla="*/ 474615 w 1277232"/>
              <a:gd name="connsiteY662" fmla="*/ 1268172 h 1340027"/>
              <a:gd name="connsiteX663" fmla="*/ 483507 w 1277232"/>
              <a:gd name="connsiteY663" fmla="*/ 1267422 h 1340027"/>
              <a:gd name="connsiteX664" fmla="*/ 488205 w 1277232"/>
              <a:gd name="connsiteY664" fmla="*/ 1268013 h 1340027"/>
              <a:gd name="connsiteX665" fmla="*/ 491751 w 1277232"/>
              <a:gd name="connsiteY665" fmla="*/ 1268013 h 1340027"/>
              <a:gd name="connsiteX666" fmla="*/ 500260 w 1277232"/>
              <a:gd name="connsiteY666" fmla="*/ 1270849 h 1340027"/>
              <a:gd name="connsiteX667" fmla="*/ 486787 w 1277232"/>
              <a:gd name="connsiteY667" fmla="*/ 1268958 h 1340027"/>
              <a:gd name="connsiteX668" fmla="*/ 483507 w 1277232"/>
              <a:gd name="connsiteY668" fmla="*/ 1267422 h 1340027"/>
              <a:gd name="connsiteX669" fmla="*/ 271535 w 1277232"/>
              <a:gd name="connsiteY669" fmla="*/ 1266955 h 1340027"/>
              <a:gd name="connsiteX670" fmla="*/ 277094 w 1277232"/>
              <a:gd name="connsiteY670" fmla="*/ 1269662 h 1340027"/>
              <a:gd name="connsiteX671" fmla="*/ 284153 w 1277232"/>
              <a:gd name="connsiteY671" fmla="*/ 1274475 h 1340027"/>
              <a:gd name="connsiteX672" fmla="*/ 270741 w 1277232"/>
              <a:gd name="connsiteY672" fmla="*/ 1267255 h 1340027"/>
              <a:gd name="connsiteX673" fmla="*/ 271535 w 1277232"/>
              <a:gd name="connsiteY673" fmla="*/ 1266955 h 1340027"/>
              <a:gd name="connsiteX674" fmla="*/ 845979 w 1277232"/>
              <a:gd name="connsiteY674" fmla="*/ 1266912 h 1340027"/>
              <a:gd name="connsiteX675" fmla="*/ 829411 w 1277232"/>
              <a:gd name="connsiteY675" fmla="*/ 1275736 h 1340027"/>
              <a:gd name="connsiteX676" fmla="*/ 835894 w 1277232"/>
              <a:gd name="connsiteY676" fmla="*/ 1271324 h 1340027"/>
              <a:gd name="connsiteX677" fmla="*/ 845979 w 1277232"/>
              <a:gd name="connsiteY677" fmla="*/ 1266912 h 1340027"/>
              <a:gd name="connsiteX678" fmla="*/ 686193 w 1277232"/>
              <a:gd name="connsiteY678" fmla="*/ 1265650 h 1340027"/>
              <a:gd name="connsiteX679" fmla="*/ 679764 w 1277232"/>
              <a:gd name="connsiteY679" fmla="*/ 1269011 h 1340027"/>
              <a:gd name="connsiteX680" fmla="*/ 676192 w 1277232"/>
              <a:gd name="connsiteY680" fmla="*/ 1267331 h 1340027"/>
              <a:gd name="connsiteX681" fmla="*/ 686193 w 1277232"/>
              <a:gd name="connsiteY681" fmla="*/ 1265650 h 1340027"/>
              <a:gd name="connsiteX682" fmla="*/ 741159 w 1277232"/>
              <a:gd name="connsiteY682" fmla="*/ 1265262 h 1340027"/>
              <a:gd name="connsiteX683" fmla="*/ 742534 w 1277232"/>
              <a:gd name="connsiteY683" fmla="*/ 1266286 h 1340027"/>
              <a:gd name="connsiteX684" fmla="*/ 735659 w 1277232"/>
              <a:gd name="connsiteY684" fmla="*/ 1265656 h 1340027"/>
              <a:gd name="connsiteX685" fmla="*/ 741159 w 1277232"/>
              <a:gd name="connsiteY685" fmla="*/ 1265262 h 1340027"/>
              <a:gd name="connsiteX686" fmla="*/ 836922 w 1277232"/>
              <a:gd name="connsiteY686" fmla="*/ 1265191 h 1340027"/>
              <a:gd name="connsiteX687" fmla="*/ 836922 w 1277232"/>
              <a:gd name="connsiteY687" fmla="*/ 1266527 h 1340027"/>
              <a:gd name="connsiteX688" fmla="*/ 816866 w 1277232"/>
              <a:gd name="connsiteY688" fmla="*/ 1275789 h 1340027"/>
              <a:gd name="connsiteX689" fmla="*/ 817583 w 1277232"/>
              <a:gd name="connsiteY689" fmla="*/ 1276502 h 1340027"/>
              <a:gd name="connsiteX690" fmla="*/ 808987 w 1277232"/>
              <a:gd name="connsiteY690" fmla="*/ 1278640 h 1340027"/>
              <a:gd name="connsiteX691" fmla="*/ 819015 w 1277232"/>
              <a:gd name="connsiteY691" fmla="*/ 1273652 h 1340027"/>
              <a:gd name="connsiteX692" fmla="*/ 832624 w 1277232"/>
              <a:gd name="connsiteY692" fmla="*/ 1267239 h 1340027"/>
              <a:gd name="connsiteX693" fmla="*/ 826178 w 1277232"/>
              <a:gd name="connsiteY693" fmla="*/ 1268664 h 1340027"/>
              <a:gd name="connsiteX694" fmla="*/ 836922 w 1277232"/>
              <a:gd name="connsiteY694" fmla="*/ 1265191 h 1340027"/>
              <a:gd name="connsiteX695" fmla="*/ 528403 w 1277232"/>
              <a:gd name="connsiteY695" fmla="*/ 1264390 h 1340027"/>
              <a:gd name="connsiteX696" fmla="*/ 601521 w 1277232"/>
              <a:gd name="connsiteY696" fmla="*/ 1266659 h 1340027"/>
              <a:gd name="connsiteX697" fmla="*/ 569980 w 1277232"/>
              <a:gd name="connsiteY697" fmla="*/ 1266659 h 1340027"/>
              <a:gd name="connsiteX698" fmla="*/ 528403 w 1277232"/>
              <a:gd name="connsiteY698" fmla="*/ 1264390 h 1340027"/>
              <a:gd name="connsiteX699" fmla="*/ 704428 w 1277232"/>
              <a:gd name="connsiteY699" fmla="*/ 1263334 h 1340027"/>
              <a:gd name="connsiteX700" fmla="*/ 705869 w 1277232"/>
              <a:gd name="connsiteY700" fmla="*/ 1265540 h 1340027"/>
              <a:gd name="connsiteX701" fmla="*/ 695784 w 1277232"/>
              <a:gd name="connsiteY701" fmla="*/ 1267746 h 1340027"/>
              <a:gd name="connsiteX702" fmla="*/ 703708 w 1277232"/>
              <a:gd name="connsiteY702" fmla="*/ 1269217 h 1340027"/>
              <a:gd name="connsiteX703" fmla="*/ 695784 w 1277232"/>
              <a:gd name="connsiteY703" fmla="*/ 1270688 h 1340027"/>
              <a:gd name="connsiteX704" fmla="*/ 692182 w 1277232"/>
              <a:gd name="connsiteY704" fmla="*/ 1266276 h 1340027"/>
              <a:gd name="connsiteX705" fmla="*/ 704428 w 1277232"/>
              <a:gd name="connsiteY705" fmla="*/ 1263334 h 1340027"/>
              <a:gd name="connsiteX706" fmla="*/ 811944 w 1277232"/>
              <a:gd name="connsiteY706" fmla="*/ 1263285 h 1340027"/>
              <a:gd name="connsiteX707" fmla="*/ 799991 w 1277232"/>
              <a:gd name="connsiteY707" fmla="*/ 1268786 h 1340027"/>
              <a:gd name="connsiteX708" fmla="*/ 800739 w 1277232"/>
              <a:gd name="connsiteY708" fmla="*/ 1266723 h 1340027"/>
              <a:gd name="connsiteX709" fmla="*/ 811944 w 1277232"/>
              <a:gd name="connsiteY709" fmla="*/ 1263285 h 1340027"/>
              <a:gd name="connsiteX710" fmla="*/ 847239 w 1277232"/>
              <a:gd name="connsiteY710" fmla="*/ 1263130 h 1340027"/>
              <a:gd name="connsiteX711" fmla="*/ 843610 w 1277232"/>
              <a:gd name="connsiteY711" fmla="*/ 1266155 h 1340027"/>
              <a:gd name="connsiteX712" fmla="*/ 835626 w 1277232"/>
              <a:gd name="connsiteY712" fmla="*/ 1269181 h 1340027"/>
              <a:gd name="connsiteX713" fmla="*/ 839255 w 1277232"/>
              <a:gd name="connsiteY713" fmla="*/ 1269181 h 1340027"/>
              <a:gd name="connsiteX714" fmla="*/ 826191 w 1277232"/>
              <a:gd name="connsiteY714" fmla="*/ 1274475 h 1340027"/>
              <a:gd name="connsiteX715" fmla="*/ 824740 w 1277232"/>
              <a:gd name="connsiteY715" fmla="*/ 1273719 h 1340027"/>
              <a:gd name="connsiteX716" fmla="*/ 831998 w 1277232"/>
              <a:gd name="connsiteY716" fmla="*/ 1269937 h 1340027"/>
              <a:gd name="connsiteX717" fmla="*/ 847239 w 1277232"/>
              <a:gd name="connsiteY717" fmla="*/ 1263130 h 1340027"/>
              <a:gd name="connsiteX718" fmla="*/ 439979 w 1277232"/>
              <a:gd name="connsiteY718" fmla="*/ 1262975 h 1340027"/>
              <a:gd name="connsiteX719" fmla="*/ 443847 w 1277232"/>
              <a:gd name="connsiteY719" fmla="*/ 1264545 h 1340027"/>
              <a:gd name="connsiteX720" fmla="*/ 438920 w 1277232"/>
              <a:gd name="connsiteY720" fmla="*/ 1263027 h 1340027"/>
              <a:gd name="connsiteX721" fmla="*/ 732611 w 1277232"/>
              <a:gd name="connsiteY721" fmla="*/ 1262631 h 1340027"/>
              <a:gd name="connsiteX722" fmla="*/ 740013 w 1277232"/>
              <a:gd name="connsiteY722" fmla="*/ 1262631 h 1340027"/>
              <a:gd name="connsiteX723" fmla="*/ 732544 w 1277232"/>
              <a:gd name="connsiteY723" fmla="*/ 1264049 h 1340027"/>
              <a:gd name="connsiteX724" fmla="*/ 732453 w 1277232"/>
              <a:gd name="connsiteY724" fmla="*/ 1262678 h 1340027"/>
              <a:gd name="connsiteX725" fmla="*/ 729476 w 1277232"/>
              <a:gd name="connsiteY725" fmla="*/ 1262247 h 1340027"/>
              <a:gd name="connsiteX726" fmla="*/ 732628 w 1277232"/>
              <a:gd name="connsiteY726" fmla="*/ 1262626 h 1340027"/>
              <a:gd name="connsiteX727" fmla="*/ 732611 w 1277232"/>
              <a:gd name="connsiteY727" fmla="*/ 1262631 h 1340027"/>
              <a:gd name="connsiteX728" fmla="*/ 732450 w 1277232"/>
              <a:gd name="connsiteY728" fmla="*/ 1262631 h 1340027"/>
              <a:gd name="connsiteX729" fmla="*/ 732453 w 1277232"/>
              <a:gd name="connsiteY729" fmla="*/ 1262678 h 1340027"/>
              <a:gd name="connsiteX730" fmla="*/ 727585 w 1277232"/>
              <a:gd name="connsiteY730" fmla="*/ 1264138 h 1340027"/>
              <a:gd name="connsiteX731" fmla="*/ 720382 w 1277232"/>
              <a:gd name="connsiteY731" fmla="*/ 1264138 h 1340027"/>
              <a:gd name="connsiteX732" fmla="*/ 729476 w 1277232"/>
              <a:gd name="connsiteY732" fmla="*/ 1262247 h 1340027"/>
              <a:gd name="connsiteX733" fmla="*/ 437826 w 1277232"/>
              <a:gd name="connsiteY733" fmla="*/ 1262101 h 1340027"/>
              <a:gd name="connsiteX734" fmla="*/ 440946 w 1277232"/>
              <a:gd name="connsiteY734" fmla="*/ 1262688 h 1340027"/>
              <a:gd name="connsiteX735" fmla="*/ 441949 w 1277232"/>
              <a:gd name="connsiteY735" fmla="*/ 1262877 h 1340027"/>
              <a:gd name="connsiteX736" fmla="*/ 439979 w 1277232"/>
              <a:gd name="connsiteY736" fmla="*/ 1262975 h 1340027"/>
              <a:gd name="connsiteX737" fmla="*/ 457176 w 1277232"/>
              <a:gd name="connsiteY737" fmla="*/ 1261238 h 1340027"/>
              <a:gd name="connsiteX738" fmla="*/ 462140 w 1277232"/>
              <a:gd name="connsiteY738" fmla="*/ 1261869 h 1340027"/>
              <a:gd name="connsiteX739" fmla="*/ 457176 w 1277232"/>
              <a:gd name="connsiteY739" fmla="*/ 1261239 h 1340027"/>
              <a:gd name="connsiteX740" fmla="*/ 603685 w 1277232"/>
              <a:gd name="connsiteY740" fmla="*/ 1261160 h 1340027"/>
              <a:gd name="connsiteX741" fmla="*/ 610345 w 1277232"/>
              <a:gd name="connsiteY741" fmla="*/ 1261869 h 1340027"/>
              <a:gd name="connsiteX742" fmla="*/ 596478 w 1277232"/>
              <a:gd name="connsiteY742" fmla="*/ 1261869 h 1340027"/>
              <a:gd name="connsiteX743" fmla="*/ 603685 w 1277232"/>
              <a:gd name="connsiteY743" fmla="*/ 1261160 h 1340027"/>
              <a:gd name="connsiteX744" fmla="*/ 838976 w 1277232"/>
              <a:gd name="connsiteY744" fmla="*/ 1260723 h 1340027"/>
              <a:gd name="connsiteX745" fmla="*/ 821467 w 1277232"/>
              <a:gd name="connsiteY745" fmla="*/ 1266912 h 1340027"/>
              <a:gd name="connsiteX746" fmla="*/ 830572 w 1277232"/>
              <a:gd name="connsiteY746" fmla="*/ 1262786 h 1340027"/>
              <a:gd name="connsiteX747" fmla="*/ 831103 w 1277232"/>
              <a:gd name="connsiteY747" fmla="*/ 1262656 h 1340027"/>
              <a:gd name="connsiteX748" fmla="*/ 828253 w 1277232"/>
              <a:gd name="connsiteY748" fmla="*/ 1264395 h 1340027"/>
              <a:gd name="connsiteX749" fmla="*/ 832008 w 1277232"/>
              <a:gd name="connsiteY749" fmla="*/ 1262434 h 1340027"/>
              <a:gd name="connsiteX750" fmla="*/ 452212 w 1277232"/>
              <a:gd name="connsiteY750" fmla="*/ 1260608 h 1340027"/>
              <a:gd name="connsiteX751" fmla="*/ 457176 w 1277232"/>
              <a:gd name="connsiteY751" fmla="*/ 1261239 h 1340027"/>
              <a:gd name="connsiteX752" fmla="*/ 459481 w 1277232"/>
              <a:gd name="connsiteY752" fmla="*/ 1262499 h 1340027"/>
              <a:gd name="connsiteX753" fmla="*/ 462849 w 1277232"/>
              <a:gd name="connsiteY753" fmla="*/ 1263760 h 1340027"/>
              <a:gd name="connsiteX754" fmla="*/ 452921 w 1277232"/>
              <a:gd name="connsiteY754" fmla="*/ 1262499 h 1340027"/>
              <a:gd name="connsiteX755" fmla="*/ 457885 w 1277232"/>
              <a:gd name="connsiteY755" fmla="*/ 1262499 h 1340027"/>
              <a:gd name="connsiteX756" fmla="*/ 452212 w 1277232"/>
              <a:gd name="connsiteY756" fmla="*/ 1260608 h 1340027"/>
              <a:gd name="connsiteX757" fmla="*/ 428812 w 1277232"/>
              <a:gd name="connsiteY757" fmla="*/ 1260608 h 1340027"/>
              <a:gd name="connsiteX758" fmla="*/ 434651 w 1277232"/>
              <a:gd name="connsiteY758" fmla="*/ 1262121 h 1340027"/>
              <a:gd name="connsiteX759" fmla="*/ 434311 w 1277232"/>
              <a:gd name="connsiteY759" fmla="*/ 1261768 h 1340027"/>
              <a:gd name="connsiteX760" fmla="*/ 437029 w 1277232"/>
              <a:gd name="connsiteY760" fmla="*/ 1262444 h 1340027"/>
              <a:gd name="connsiteX761" fmla="*/ 438920 w 1277232"/>
              <a:gd name="connsiteY761" fmla="*/ 1263027 h 1340027"/>
              <a:gd name="connsiteX762" fmla="*/ 438117 w 1277232"/>
              <a:gd name="connsiteY762" fmla="*/ 1263066 h 1340027"/>
              <a:gd name="connsiteX763" fmla="*/ 439760 w 1277232"/>
              <a:gd name="connsiteY763" fmla="*/ 1264390 h 1340027"/>
              <a:gd name="connsiteX764" fmla="*/ 434651 w 1277232"/>
              <a:gd name="connsiteY764" fmla="*/ 1263634 h 1340027"/>
              <a:gd name="connsiteX765" fmla="*/ 428812 w 1277232"/>
              <a:gd name="connsiteY765" fmla="*/ 1260608 h 1340027"/>
              <a:gd name="connsiteX766" fmla="*/ 640401 w 1277232"/>
              <a:gd name="connsiteY766" fmla="*/ 1259347 h 1340027"/>
              <a:gd name="connsiteX767" fmla="*/ 627994 w 1277232"/>
              <a:gd name="connsiteY767" fmla="*/ 1261028 h 1340027"/>
              <a:gd name="connsiteX768" fmla="*/ 614127 w 1277232"/>
              <a:gd name="connsiteY768" fmla="*/ 1261028 h 1340027"/>
              <a:gd name="connsiteX769" fmla="*/ 640401 w 1277232"/>
              <a:gd name="connsiteY769" fmla="*/ 1259347 h 1340027"/>
              <a:gd name="connsiteX770" fmla="*/ 432256 w 1277232"/>
              <a:gd name="connsiteY770" fmla="*/ 1259161 h 1340027"/>
              <a:gd name="connsiteX771" fmla="*/ 438029 w 1277232"/>
              <a:gd name="connsiteY771" fmla="*/ 1260343 h 1340027"/>
              <a:gd name="connsiteX772" fmla="*/ 437120 w 1277232"/>
              <a:gd name="connsiteY772" fmla="*/ 1261814 h 1340027"/>
              <a:gd name="connsiteX773" fmla="*/ 437826 w 1277232"/>
              <a:gd name="connsiteY773" fmla="*/ 1262101 h 1340027"/>
              <a:gd name="connsiteX774" fmla="*/ 433921 w 1277232"/>
              <a:gd name="connsiteY774" fmla="*/ 1261365 h 1340027"/>
              <a:gd name="connsiteX775" fmla="*/ 434311 w 1277232"/>
              <a:gd name="connsiteY775" fmla="*/ 1261768 h 1340027"/>
              <a:gd name="connsiteX776" fmla="*/ 428574 w 1277232"/>
              <a:gd name="connsiteY776" fmla="*/ 1260343 h 1340027"/>
              <a:gd name="connsiteX777" fmla="*/ 432256 w 1277232"/>
              <a:gd name="connsiteY777" fmla="*/ 1259161 h 1340027"/>
              <a:gd name="connsiteX778" fmla="*/ 728846 w 1277232"/>
              <a:gd name="connsiteY778" fmla="*/ 1258844 h 1340027"/>
              <a:gd name="connsiteX779" fmla="*/ 719013 w 1277232"/>
              <a:gd name="connsiteY779" fmla="*/ 1261869 h 1340027"/>
              <a:gd name="connsiteX780" fmla="*/ 717500 w 1277232"/>
              <a:gd name="connsiteY780" fmla="*/ 1260356 h 1340027"/>
              <a:gd name="connsiteX781" fmla="*/ 728846 w 1277232"/>
              <a:gd name="connsiteY781" fmla="*/ 1258844 h 1340027"/>
              <a:gd name="connsiteX782" fmla="*/ 550627 w 1277232"/>
              <a:gd name="connsiteY782" fmla="*/ 1258168 h 1340027"/>
              <a:gd name="connsiteX783" fmla="*/ 552227 w 1277232"/>
              <a:gd name="connsiteY783" fmla="*/ 1258243 h 1340027"/>
              <a:gd name="connsiteX784" fmla="*/ 553446 w 1277232"/>
              <a:gd name="connsiteY784" fmla="*/ 1258297 h 1340027"/>
              <a:gd name="connsiteX785" fmla="*/ 550804 w 1277232"/>
              <a:gd name="connsiteY785" fmla="*/ 1258243 h 1340027"/>
              <a:gd name="connsiteX786" fmla="*/ 520839 w 1277232"/>
              <a:gd name="connsiteY786" fmla="*/ 1256826 h 1340027"/>
              <a:gd name="connsiteX787" fmla="*/ 538702 w 1277232"/>
              <a:gd name="connsiteY787" fmla="*/ 1257538 h 1340027"/>
              <a:gd name="connsiteX788" fmla="*/ 538716 w 1277232"/>
              <a:gd name="connsiteY788" fmla="*/ 1257612 h 1340027"/>
              <a:gd name="connsiteX789" fmla="*/ 540404 w 1277232"/>
              <a:gd name="connsiteY789" fmla="*/ 1257691 h 1340027"/>
              <a:gd name="connsiteX790" fmla="*/ 541479 w 1277232"/>
              <a:gd name="connsiteY790" fmla="*/ 1257741 h 1340027"/>
              <a:gd name="connsiteX791" fmla="*/ 563701 w 1277232"/>
              <a:gd name="connsiteY791" fmla="*/ 1259852 h 1340027"/>
              <a:gd name="connsiteX792" fmla="*/ 548243 w 1277232"/>
              <a:gd name="connsiteY792" fmla="*/ 1259095 h 1340027"/>
              <a:gd name="connsiteX793" fmla="*/ 531379 w 1277232"/>
              <a:gd name="connsiteY793" fmla="*/ 1259095 h 1340027"/>
              <a:gd name="connsiteX794" fmla="*/ 520839 w 1277232"/>
              <a:gd name="connsiteY794" fmla="*/ 1256826 h 1340027"/>
              <a:gd name="connsiteX795" fmla="*/ 907862 w 1277232"/>
              <a:gd name="connsiteY795" fmla="*/ 1256825 h 1340027"/>
              <a:gd name="connsiteX796" fmla="*/ 907153 w 1277232"/>
              <a:gd name="connsiteY796" fmla="*/ 1259136 h 1340027"/>
              <a:gd name="connsiteX797" fmla="*/ 892970 w 1277232"/>
              <a:gd name="connsiteY797" fmla="*/ 1265299 h 1340027"/>
              <a:gd name="connsiteX798" fmla="*/ 892261 w 1277232"/>
              <a:gd name="connsiteY798" fmla="*/ 1267611 h 1340027"/>
              <a:gd name="connsiteX799" fmla="*/ 885170 w 1277232"/>
              <a:gd name="connsiteY799" fmla="*/ 1269151 h 1340027"/>
              <a:gd name="connsiteX800" fmla="*/ 894389 w 1277232"/>
              <a:gd name="connsiteY800" fmla="*/ 1262988 h 1340027"/>
              <a:gd name="connsiteX801" fmla="*/ 900062 w 1277232"/>
              <a:gd name="connsiteY801" fmla="*/ 1259907 h 1340027"/>
              <a:gd name="connsiteX802" fmla="*/ 907862 w 1277232"/>
              <a:gd name="connsiteY802" fmla="*/ 1256825 h 1340027"/>
              <a:gd name="connsiteX803" fmla="*/ 748196 w 1277232"/>
              <a:gd name="connsiteY803" fmla="*/ 1256406 h 1340027"/>
              <a:gd name="connsiteX804" fmla="*/ 742649 w 1277232"/>
              <a:gd name="connsiteY804" fmla="*/ 1260608 h 1340027"/>
              <a:gd name="connsiteX805" fmla="*/ 746809 w 1277232"/>
              <a:gd name="connsiteY805" fmla="*/ 1258087 h 1340027"/>
              <a:gd name="connsiteX806" fmla="*/ 736409 w 1277232"/>
              <a:gd name="connsiteY806" fmla="*/ 1257247 h 1340027"/>
              <a:gd name="connsiteX807" fmla="*/ 748196 w 1277232"/>
              <a:gd name="connsiteY807" fmla="*/ 1256406 h 1340027"/>
              <a:gd name="connsiteX808" fmla="*/ 613382 w 1277232"/>
              <a:gd name="connsiteY808" fmla="*/ 1256352 h 1340027"/>
              <a:gd name="connsiteX809" fmla="*/ 619071 w 1277232"/>
              <a:gd name="connsiteY809" fmla="*/ 1256982 h 1340027"/>
              <a:gd name="connsiteX810" fmla="*/ 616227 w 1277232"/>
              <a:gd name="connsiteY810" fmla="*/ 1260134 h 1340027"/>
              <a:gd name="connsiteX811" fmla="*/ 591338 w 1277232"/>
              <a:gd name="connsiteY811" fmla="*/ 1260764 h 1340027"/>
              <a:gd name="connsiteX812" fmla="*/ 567160 w 1277232"/>
              <a:gd name="connsiteY812" fmla="*/ 1260134 h 1340027"/>
              <a:gd name="connsiteX813" fmla="*/ 566449 w 1277232"/>
              <a:gd name="connsiteY813" fmla="*/ 1258873 h 1340027"/>
              <a:gd name="connsiteX814" fmla="*/ 553446 w 1277232"/>
              <a:gd name="connsiteY814" fmla="*/ 1258297 h 1340027"/>
              <a:gd name="connsiteX815" fmla="*/ 562360 w 1277232"/>
              <a:gd name="connsiteY815" fmla="*/ 1258479 h 1340027"/>
              <a:gd name="connsiteX816" fmla="*/ 570716 w 1277232"/>
              <a:gd name="connsiteY816" fmla="*/ 1258243 h 1340027"/>
              <a:gd name="connsiteX817" fmla="*/ 560760 w 1277232"/>
              <a:gd name="connsiteY817" fmla="*/ 1258243 h 1340027"/>
              <a:gd name="connsiteX818" fmla="*/ 560049 w 1277232"/>
              <a:gd name="connsiteY818" fmla="*/ 1256982 h 1340027"/>
              <a:gd name="connsiteX819" fmla="*/ 593471 w 1277232"/>
              <a:gd name="connsiteY819" fmla="*/ 1258243 h 1340027"/>
              <a:gd name="connsiteX820" fmla="*/ 579249 w 1277232"/>
              <a:gd name="connsiteY820" fmla="*/ 1258873 h 1340027"/>
              <a:gd name="connsiteX821" fmla="*/ 584938 w 1277232"/>
              <a:gd name="connsiteY821" fmla="*/ 1260134 h 1340027"/>
              <a:gd name="connsiteX822" fmla="*/ 597738 w 1277232"/>
              <a:gd name="connsiteY822" fmla="*/ 1258873 h 1340027"/>
              <a:gd name="connsiteX823" fmla="*/ 611960 w 1277232"/>
              <a:gd name="connsiteY823" fmla="*/ 1257612 h 1340027"/>
              <a:gd name="connsiteX824" fmla="*/ 601293 w 1277232"/>
              <a:gd name="connsiteY824" fmla="*/ 1258243 h 1340027"/>
              <a:gd name="connsiteX825" fmla="*/ 613382 w 1277232"/>
              <a:gd name="connsiteY825" fmla="*/ 1256352 h 1340027"/>
              <a:gd name="connsiteX826" fmla="*/ 318983 w 1277232"/>
              <a:gd name="connsiteY826" fmla="*/ 1256271 h 1340027"/>
              <a:gd name="connsiteX827" fmla="*/ 324025 w 1277232"/>
              <a:gd name="connsiteY827" fmla="*/ 1258372 h 1340027"/>
              <a:gd name="connsiteX828" fmla="*/ 321144 w 1277232"/>
              <a:gd name="connsiteY828" fmla="*/ 1256972 h 1340027"/>
              <a:gd name="connsiteX829" fmla="*/ 334110 w 1277232"/>
              <a:gd name="connsiteY829" fmla="*/ 1261174 h 1340027"/>
              <a:gd name="connsiteX830" fmla="*/ 329788 w 1277232"/>
              <a:gd name="connsiteY830" fmla="*/ 1261174 h 1340027"/>
              <a:gd name="connsiteX831" fmla="*/ 326907 w 1277232"/>
              <a:gd name="connsiteY831" fmla="*/ 1259773 h 1340027"/>
              <a:gd name="connsiteX832" fmla="*/ 318983 w 1277232"/>
              <a:gd name="connsiteY832" fmla="*/ 1256271 h 1340027"/>
              <a:gd name="connsiteX833" fmla="*/ 541560 w 1277232"/>
              <a:gd name="connsiteY833" fmla="*/ 1255721 h 1340027"/>
              <a:gd name="connsiteX834" fmla="*/ 547249 w 1277232"/>
              <a:gd name="connsiteY834" fmla="*/ 1256746 h 1340027"/>
              <a:gd name="connsiteX835" fmla="*/ 550627 w 1277232"/>
              <a:gd name="connsiteY835" fmla="*/ 1258168 h 1340027"/>
              <a:gd name="connsiteX836" fmla="*/ 541479 w 1277232"/>
              <a:gd name="connsiteY836" fmla="*/ 1257741 h 1340027"/>
              <a:gd name="connsiteX837" fmla="*/ 539811 w 1277232"/>
              <a:gd name="connsiteY837" fmla="*/ 1257583 h 1340027"/>
              <a:gd name="connsiteX838" fmla="*/ 538702 w 1277232"/>
              <a:gd name="connsiteY838" fmla="*/ 1257538 h 1340027"/>
              <a:gd name="connsiteX839" fmla="*/ 538538 w 1277232"/>
              <a:gd name="connsiteY839" fmla="*/ 1256667 h 1340027"/>
              <a:gd name="connsiteX840" fmla="*/ 541560 w 1277232"/>
              <a:gd name="connsiteY840" fmla="*/ 1255721 h 1340027"/>
              <a:gd name="connsiteX841" fmla="*/ 634571 w 1277232"/>
              <a:gd name="connsiteY841" fmla="*/ 1255566 h 1340027"/>
              <a:gd name="connsiteX842" fmla="*/ 643121 w 1277232"/>
              <a:gd name="connsiteY842" fmla="*/ 1256197 h 1340027"/>
              <a:gd name="connsiteX843" fmla="*/ 627446 w 1277232"/>
              <a:gd name="connsiteY843" fmla="*/ 1256827 h 1340027"/>
              <a:gd name="connsiteX844" fmla="*/ 634571 w 1277232"/>
              <a:gd name="connsiteY844" fmla="*/ 1255566 h 1340027"/>
              <a:gd name="connsiteX845" fmla="*/ 933538 w 1277232"/>
              <a:gd name="connsiteY845" fmla="*/ 1255560 h 1340027"/>
              <a:gd name="connsiteX846" fmla="*/ 925393 w 1277232"/>
              <a:gd name="connsiteY846" fmla="*/ 1261323 h 1340027"/>
              <a:gd name="connsiteX847" fmla="*/ 916569 w 1277232"/>
              <a:gd name="connsiteY847" fmla="*/ 1265645 h 1340027"/>
              <a:gd name="connsiteX848" fmla="*/ 933538 w 1277232"/>
              <a:gd name="connsiteY848" fmla="*/ 1255560 h 1340027"/>
              <a:gd name="connsiteX849" fmla="*/ 805108 w 1277232"/>
              <a:gd name="connsiteY849" fmla="*/ 1255462 h 1340027"/>
              <a:gd name="connsiteX850" fmla="*/ 799680 w 1277232"/>
              <a:gd name="connsiteY850" fmla="*/ 1257855 h 1340027"/>
              <a:gd name="connsiteX851" fmla="*/ 789876 w 1277232"/>
              <a:gd name="connsiteY851" fmla="*/ 1262110 h 1340027"/>
              <a:gd name="connsiteX852" fmla="*/ 776570 w 1277232"/>
              <a:gd name="connsiteY852" fmla="*/ 1265655 h 1340027"/>
              <a:gd name="connsiteX853" fmla="*/ 790576 w 1277232"/>
              <a:gd name="connsiteY853" fmla="*/ 1260692 h 1340027"/>
              <a:gd name="connsiteX854" fmla="*/ 794778 w 1277232"/>
              <a:gd name="connsiteY854" fmla="*/ 1257855 h 1340027"/>
              <a:gd name="connsiteX855" fmla="*/ 803182 w 1277232"/>
              <a:gd name="connsiteY855" fmla="*/ 1255728 h 1340027"/>
              <a:gd name="connsiteX856" fmla="*/ 805108 w 1277232"/>
              <a:gd name="connsiteY856" fmla="*/ 1255462 h 1340027"/>
              <a:gd name="connsiteX857" fmla="*/ 495626 w 1277232"/>
              <a:gd name="connsiteY857" fmla="*/ 1254809 h 1340027"/>
              <a:gd name="connsiteX858" fmla="*/ 506972 w 1277232"/>
              <a:gd name="connsiteY858" fmla="*/ 1255314 h 1340027"/>
              <a:gd name="connsiteX859" fmla="*/ 518318 w 1277232"/>
              <a:gd name="connsiteY859" fmla="*/ 1256826 h 1340027"/>
              <a:gd name="connsiteX860" fmla="*/ 495626 w 1277232"/>
              <a:gd name="connsiteY860" fmla="*/ 1254809 h 1340027"/>
              <a:gd name="connsiteX861" fmla="*/ 510527 w 1277232"/>
              <a:gd name="connsiteY861" fmla="*/ 1254746 h 1340027"/>
              <a:gd name="connsiteX862" fmla="*/ 517451 w 1277232"/>
              <a:gd name="connsiteY862" fmla="*/ 1255314 h 1340027"/>
              <a:gd name="connsiteX863" fmla="*/ 530924 w 1277232"/>
              <a:gd name="connsiteY863" fmla="*/ 1256826 h 1340027"/>
              <a:gd name="connsiteX864" fmla="*/ 509218 w 1277232"/>
              <a:gd name="connsiteY864" fmla="*/ 1255314 h 1340027"/>
              <a:gd name="connsiteX865" fmla="*/ 510527 w 1277232"/>
              <a:gd name="connsiteY865" fmla="*/ 1254746 h 1340027"/>
              <a:gd name="connsiteX866" fmla="*/ 512014 w 1277232"/>
              <a:gd name="connsiteY866" fmla="*/ 1253465 h 1340027"/>
              <a:gd name="connsiteX867" fmla="*/ 532184 w 1277232"/>
              <a:gd name="connsiteY867" fmla="*/ 1255145 h 1340027"/>
              <a:gd name="connsiteX868" fmla="*/ 512014 w 1277232"/>
              <a:gd name="connsiteY868" fmla="*/ 1253465 h 1340027"/>
              <a:gd name="connsiteX869" fmla="*/ 765740 w 1277232"/>
              <a:gd name="connsiteY869" fmla="*/ 1253360 h 1340027"/>
              <a:gd name="connsiteX870" fmla="*/ 763891 w 1277232"/>
              <a:gd name="connsiteY870" fmla="*/ 1255145 h 1340027"/>
              <a:gd name="connsiteX871" fmla="*/ 757840 w 1277232"/>
              <a:gd name="connsiteY871" fmla="*/ 1255145 h 1340027"/>
              <a:gd name="connsiteX872" fmla="*/ 762546 w 1277232"/>
              <a:gd name="connsiteY872" fmla="*/ 1253465 h 1340027"/>
              <a:gd name="connsiteX873" fmla="*/ 765740 w 1277232"/>
              <a:gd name="connsiteY873" fmla="*/ 1253360 h 1340027"/>
              <a:gd name="connsiteX874" fmla="*/ 828774 w 1277232"/>
              <a:gd name="connsiteY874" fmla="*/ 1253084 h 1340027"/>
              <a:gd name="connsiteX875" fmla="*/ 816611 w 1277232"/>
              <a:gd name="connsiteY875" fmla="*/ 1256672 h 1340027"/>
              <a:gd name="connsiteX876" fmla="*/ 805164 w 1277232"/>
              <a:gd name="connsiteY876" fmla="*/ 1261695 h 1340027"/>
              <a:gd name="connsiteX877" fmla="*/ 828774 w 1277232"/>
              <a:gd name="connsiteY877" fmla="*/ 1253084 h 1340027"/>
              <a:gd name="connsiteX878" fmla="*/ 867902 w 1277232"/>
              <a:gd name="connsiteY878" fmla="*/ 1253045 h 1340027"/>
              <a:gd name="connsiteX879" fmla="*/ 864065 w 1277232"/>
              <a:gd name="connsiteY879" fmla="*/ 1256439 h 1340027"/>
              <a:gd name="connsiteX880" fmla="*/ 854090 w 1277232"/>
              <a:gd name="connsiteY880" fmla="*/ 1259154 h 1340027"/>
              <a:gd name="connsiteX881" fmla="*/ 867902 w 1277232"/>
              <a:gd name="connsiteY881" fmla="*/ 1253045 h 1340027"/>
              <a:gd name="connsiteX882" fmla="*/ 634093 w 1277232"/>
              <a:gd name="connsiteY882" fmla="*/ 1251939 h 1340027"/>
              <a:gd name="connsiteX883" fmla="*/ 623851 w 1277232"/>
              <a:gd name="connsiteY883" fmla="*/ 1255721 h 1340027"/>
              <a:gd name="connsiteX884" fmla="*/ 634093 w 1277232"/>
              <a:gd name="connsiteY884" fmla="*/ 1251939 h 1340027"/>
              <a:gd name="connsiteX885" fmla="*/ 822028 w 1277232"/>
              <a:gd name="connsiteY885" fmla="*/ 1251466 h 1340027"/>
              <a:gd name="connsiteX886" fmla="*/ 814355 w 1277232"/>
              <a:gd name="connsiteY886" fmla="*/ 1254618 h 1340027"/>
              <a:gd name="connsiteX887" fmla="*/ 805147 w 1277232"/>
              <a:gd name="connsiteY887" fmla="*/ 1256981 h 1340027"/>
              <a:gd name="connsiteX888" fmla="*/ 812053 w 1277232"/>
              <a:gd name="connsiteY888" fmla="*/ 1253042 h 1340027"/>
              <a:gd name="connsiteX889" fmla="*/ 808984 w 1277232"/>
              <a:gd name="connsiteY889" fmla="*/ 1253830 h 1340027"/>
              <a:gd name="connsiteX890" fmla="*/ 822028 w 1277232"/>
              <a:gd name="connsiteY890" fmla="*/ 1251466 h 1340027"/>
              <a:gd name="connsiteX891" fmla="*/ 853213 w 1277232"/>
              <a:gd name="connsiteY891" fmla="*/ 1250528 h 1340027"/>
              <a:gd name="connsiteX892" fmla="*/ 847666 w 1277232"/>
              <a:gd name="connsiteY892" fmla="*/ 1255150 h 1340027"/>
              <a:gd name="connsiteX893" fmla="*/ 846973 w 1277232"/>
              <a:gd name="connsiteY893" fmla="*/ 1254380 h 1340027"/>
              <a:gd name="connsiteX894" fmla="*/ 838393 w 1277232"/>
              <a:gd name="connsiteY894" fmla="*/ 1259099 h 1340027"/>
              <a:gd name="connsiteX895" fmla="*/ 832008 w 1277232"/>
              <a:gd name="connsiteY895" fmla="*/ 1262434 h 1340027"/>
              <a:gd name="connsiteX896" fmla="*/ 831103 w 1277232"/>
              <a:gd name="connsiteY896" fmla="*/ 1262656 h 1340027"/>
              <a:gd name="connsiteX897" fmla="*/ 838826 w 1277232"/>
              <a:gd name="connsiteY897" fmla="*/ 1257943 h 1340027"/>
              <a:gd name="connsiteX898" fmla="*/ 842120 w 1277232"/>
              <a:gd name="connsiteY898" fmla="*/ 1254380 h 1340027"/>
              <a:gd name="connsiteX899" fmla="*/ 853213 w 1277232"/>
              <a:gd name="connsiteY899" fmla="*/ 1250528 h 1340027"/>
              <a:gd name="connsiteX900" fmla="*/ 751537 w 1277232"/>
              <a:gd name="connsiteY900" fmla="*/ 1250523 h 1340027"/>
              <a:gd name="connsiteX901" fmla="*/ 748123 w 1277232"/>
              <a:gd name="connsiteY901" fmla="*/ 1253675 h 1340027"/>
              <a:gd name="connsiteX902" fmla="*/ 737198 w 1277232"/>
              <a:gd name="connsiteY902" fmla="*/ 1254935 h 1340027"/>
              <a:gd name="connsiteX903" fmla="*/ 751537 w 1277232"/>
              <a:gd name="connsiteY903" fmla="*/ 1250523 h 1340027"/>
              <a:gd name="connsiteX904" fmla="*/ 553780 w 1277232"/>
              <a:gd name="connsiteY904" fmla="*/ 1250523 h 1340027"/>
              <a:gd name="connsiteX905" fmla="*/ 568743 w 1277232"/>
              <a:gd name="connsiteY905" fmla="*/ 1250523 h 1340027"/>
              <a:gd name="connsiteX906" fmla="*/ 567318 w 1277232"/>
              <a:gd name="connsiteY906" fmla="*/ 1251784 h 1340027"/>
              <a:gd name="connsiteX907" fmla="*/ 553780 w 1277232"/>
              <a:gd name="connsiteY907" fmla="*/ 1250523 h 1340027"/>
              <a:gd name="connsiteX908" fmla="*/ 447629 w 1277232"/>
              <a:gd name="connsiteY908" fmla="*/ 1250139 h 1340027"/>
              <a:gd name="connsiteX909" fmla="*/ 460865 w 1277232"/>
              <a:gd name="connsiteY909" fmla="*/ 1253020 h 1340027"/>
              <a:gd name="connsiteX910" fmla="*/ 461600 w 1277232"/>
              <a:gd name="connsiteY910" fmla="*/ 1254461 h 1340027"/>
              <a:gd name="connsiteX911" fmla="*/ 453512 w 1277232"/>
              <a:gd name="connsiteY911" fmla="*/ 1252300 h 1340027"/>
              <a:gd name="connsiteX912" fmla="*/ 455718 w 1277232"/>
              <a:gd name="connsiteY912" fmla="*/ 1252300 h 1340027"/>
              <a:gd name="connsiteX913" fmla="*/ 447629 w 1277232"/>
              <a:gd name="connsiteY913" fmla="*/ 1250139 h 1340027"/>
              <a:gd name="connsiteX914" fmla="*/ 795556 w 1277232"/>
              <a:gd name="connsiteY914" fmla="*/ 1249558 h 1340027"/>
              <a:gd name="connsiteX915" fmla="*/ 791234 w 1277232"/>
              <a:gd name="connsiteY915" fmla="*/ 1251659 h 1340027"/>
              <a:gd name="connsiteX916" fmla="*/ 783310 w 1277232"/>
              <a:gd name="connsiteY916" fmla="*/ 1253760 h 1340027"/>
              <a:gd name="connsiteX917" fmla="*/ 785471 w 1277232"/>
              <a:gd name="connsiteY917" fmla="*/ 1253059 h 1340027"/>
              <a:gd name="connsiteX918" fmla="*/ 780429 w 1277232"/>
              <a:gd name="connsiteY918" fmla="*/ 1254460 h 1340027"/>
              <a:gd name="connsiteX919" fmla="*/ 795556 w 1277232"/>
              <a:gd name="connsiteY919" fmla="*/ 1249558 h 1340027"/>
              <a:gd name="connsiteX920" fmla="*/ 475362 w 1277232"/>
              <a:gd name="connsiteY920" fmla="*/ 1249418 h 1340027"/>
              <a:gd name="connsiteX921" fmla="*/ 494271 w 1277232"/>
              <a:gd name="connsiteY921" fmla="*/ 1253200 h 1340027"/>
              <a:gd name="connsiteX922" fmla="*/ 475362 w 1277232"/>
              <a:gd name="connsiteY922" fmla="*/ 1249418 h 1340027"/>
              <a:gd name="connsiteX923" fmla="*/ 552355 w 1277232"/>
              <a:gd name="connsiteY923" fmla="*/ 1248842 h 1340027"/>
              <a:gd name="connsiteX924" fmla="*/ 572525 w 1277232"/>
              <a:gd name="connsiteY924" fmla="*/ 1249683 h 1340027"/>
              <a:gd name="connsiteX925" fmla="*/ 552355 w 1277232"/>
              <a:gd name="connsiteY925" fmla="*/ 1248842 h 1340027"/>
              <a:gd name="connsiteX926" fmla="*/ 635431 w 1277232"/>
              <a:gd name="connsiteY926" fmla="*/ 1248475 h 1340027"/>
              <a:gd name="connsiteX927" fmla="*/ 637885 w 1277232"/>
              <a:gd name="connsiteY927" fmla="*/ 1249263 h 1340027"/>
              <a:gd name="connsiteX928" fmla="*/ 622612 w 1277232"/>
              <a:gd name="connsiteY928" fmla="*/ 1250523 h 1340027"/>
              <a:gd name="connsiteX929" fmla="*/ 628430 w 1277232"/>
              <a:gd name="connsiteY929" fmla="*/ 1249893 h 1340027"/>
              <a:gd name="connsiteX930" fmla="*/ 629158 w 1277232"/>
              <a:gd name="connsiteY930" fmla="*/ 1248632 h 1340027"/>
              <a:gd name="connsiteX931" fmla="*/ 635431 w 1277232"/>
              <a:gd name="connsiteY931" fmla="*/ 1248475 h 1340027"/>
              <a:gd name="connsiteX932" fmla="*/ 833341 w 1277232"/>
              <a:gd name="connsiteY932" fmla="*/ 1248031 h 1340027"/>
              <a:gd name="connsiteX933" fmla="*/ 832644 w 1277232"/>
              <a:gd name="connsiteY933" fmla="*/ 1248409 h 1340027"/>
              <a:gd name="connsiteX934" fmla="*/ 833043 w 1277232"/>
              <a:gd name="connsiteY934" fmla="*/ 1248121 h 1340027"/>
              <a:gd name="connsiteX935" fmla="*/ 782707 w 1277232"/>
              <a:gd name="connsiteY935" fmla="*/ 1247765 h 1340027"/>
              <a:gd name="connsiteX936" fmla="*/ 781288 w 1277232"/>
              <a:gd name="connsiteY936" fmla="*/ 1249262 h 1340027"/>
              <a:gd name="connsiteX937" fmla="*/ 776750 w 1277232"/>
              <a:gd name="connsiteY937" fmla="*/ 1248632 h 1340027"/>
              <a:gd name="connsiteX938" fmla="*/ 782707 w 1277232"/>
              <a:gd name="connsiteY938" fmla="*/ 1247765 h 1340027"/>
              <a:gd name="connsiteX939" fmla="*/ 712685 w 1277232"/>
              <a:gd name="connsiteY939" fmla="*/ 1247741 h 1340027"/>
              <a:gd name="connsiteX940" fmla="*/ 711593 w 1277232"/>
              <a:gd name="connsiteY940" fmla="*/ 1248069 h 1340027"/>
              <a:gd name="connsiteX941" fmla="*/ 710975 w 1277232"/>
              <a:gd name="connsiteY941" fmla="*/ 1248151 h 1340027"/>
              <a:gd name="connsiteX942" fmla="*/ 461588 w 1277232"/>
              <a:gd name="connsiteY942" fmla="*/ 1247529 h 1340027"/>
              <a:gd name="connsiteX943" fmla="*/ 489322 w 1277232"/>
              <a:gd name="connsiteY943" fmla="*/ 1253044 h 1340027"/>
              <a:gd name="connsiteX944" fmla="*/ 461588 w 1277232"/>
              <a:gd name="connsiteY944" fmla="*/ 1247529 h 1340027"/>
              <a:gd name="connsiteX945" fmla="*/ 514031 w 1277232"/>
              <a:gd name="connsiteY945" fmla="*/ 1247004 h 1340027"/>
              <a:gd name="connsiteX946" fmla="*/ 515796 w 1277232"/>
              <a:gd name="connsiteY946" fmla="*/ 1247162 h 1340027"/>
              <a:gd name="connsiteX947" fmla="*/ 513947 w 1277232"/>
              <a:gd name="connsiteY947" fmla="*/ 1247057 h 1340027"/>
              <a:gd name="connsiteX948" fmla="*/ 834734 w 1277232"/>
              <a:gd name="connsiteY948" fmla="*/ 1246896 h 1340027"/>
              <a:gd name="connsiteX949" fmla="*/ 833043 w 1277232"/>
              <a:gd name="connsiteY949" fmla="*/ 1248121 h 1340027"/>
              <a:gd name="connsiteX950" fmla="*/ 827071 w 1277232"/>
              <a:gd name="connsiteY950" fmla="*/ 1249922 h 1340027"/>
              <a:gd name="connsiteX951" fmla="*/ 834734 w 1277232"/>
              <a:gd name="connsiteY951" fmla="*/ 1246896 h 1340027"/>
              <a:gd name="connsiteX952" fmla="*/ 289103 w 1277232"/>
              <a:gd name="connsiteY952" fmla="*/ 1246775 h 1340027"/>
              <a:gd name="connsiteX953" fmla="*/ 296548 w 1277232"/>
              <a:gd name="connsiteY953" fmla="*/ 1248971 h 1340027"/>
              <a:gd name="connsiteX954" fmla="*/ 301490 w 1277232"/>
              <a:gd name="connsiteY954" fmla="*/ 1253043 h 1340027"/>
              <a:gd name="connsiteX955" fmla="*/ 291607 w 1277232"/>
              <a:gd name="connsiteY955" fmla="*/ 1249649 h 1340027"/>
              <a:gd name="connsiteX956" fmla="*/ 296548 w 1277232"/>
              <a:gd name="connsiteY956" fmla="*/ 1251007 h 1340027"/>
              <a:gd name="connsiteX957" fmla="*/ 291607 w 1277232"/>
              <a:gd name="connsiteY957" fmla="*/ 1248292 h 1340027"/>
              <a:gd name="connsiteX958" fmla="*/ 289103 w 1277232"/>
              <a:gd name="connsiteY958" fmla="*/ 1246775 h 1340027"/>
              <a:gd name="connsiteX959" fmla="*/ 939263 w 1277232"/>
              <a:gd name="connsiteY959" fmla="*/ 1246112 h 1340027"/>
              <a:gd name="connsiteX960" fmla="*/ 927918 w 1277232"/>
              <a:gd name="connsiteY960" fmla="*/ 1250524 h 1340027"/>
              <a:gd name="connsiteX961" fmla="*/ 934300 w 1277232"/>
              <a:gd name="connsiteY961" fmla="*/ 1246743 h 1340027"/>
              <a:gd name="connsiteX962" fmla="*/ 939263 w 1277232"/>
              <a:gd name="connsiteY962" fmla="*/ 1246112 h 1340027"/>
              <a:gd name="connsiteX963" fmla="*/ 470387 w 1277232"/>
              <a:gd name="connsiteY963" fmla="*/ 1246014 h 1340027"/>
              <a:gd name="connsiteX964" fmla="*/ 476956 w 1277232"/>
              <a:gd name="connsiteY964" fmla="*/ 1247149 h 1340027"/>
              <a:gd name="connsiteX965" fmla="*/ 474766 w 1277232"/>
              <a:gd name="connsiteY965" fmla="*/ 1247905 h 1340027"/>
              <a:gd name="connsiteX966" fmla="*/ 477685 w 1277232"/>
              <a:gd name="connsiteY966" fmla="*/ 1248662 h 1340027"/>
              <a:gd name="connsiteX967" fmla="*/ 471117 w 1277232"/>
              <a:gd name="connsiteY967" fmla="*/ 1247149 h 1340027"/>
              <a:gd name="connsiteX968" fmla="*/ 472576 w 1277232"/>
              <a:gd name="connsiteY968" fmla="*/ 1247149 h 1340027"/>
              <a:gd name="connsiteX969" fmla="*/ 470387 w 1277232"/>
              <a:gd name="connsiteY969" fmla="*/ 1246014 h 1340027"/>
              <a:gd name="connsiteX970" fmla="*/ 746495 w 1277232"/>
              <a:gd name="connsiteY970" fmla="*/ 1245481 h 1340027"/>
              <a:gd name="connsiteX971" fmla="*/ 734969 w 1277232"/>
              <a:gd name="connsiteY971" fmla="*/ 1249683 h 1340027"/>
              <a:gd name="connsiteX972" fmla="*/ 721282 w 1277232"/>
              <a:gd name="connsiteY972" fmla="*/ 1251784 h 1340027"/>
              <a:gd name="connsiteX973" fmla="*/ 734249 w 1277232"/>
              <a:gd name="connsiteY973" fmla="*/ 1247582 h 1340027"/>
              <a:gd name="connsiteX974" fmla="*/ 746495 w 1277232"/>
              <a:gd name="connsiteY974" fmla="*/ 1245481 h 1340027"/>
              <a:gd name="connsiteX975" fmla="*/ 691026 w 1277232"/>
              <a:gd name="connsiteY975" fmla="*/ 1245481 h 1340027"/>
              <a:gd name="connsiteX976" fmla="*/ 676619 w 1277232"/>
              <a:gd name="connsiteY976" fmla="*/ 1248507 h 1340027"/>
              <a:gd name="connsiteX977" fmla="*/ 673737 w 1277232"/>
              <a:gd name="connsiteY977" fmla="*/ 1248507 h 1340027"/>
              <a:gd name="connsiteX978" fmla="*/ 670856 w 1277232"/>
              <a:gd name="connsiteY978" fmla="*/ 1248507 h 1340027"/>
              <a:gd name="connsiteX979" fmla="*/ 680941 w 1277232"/>
              <a:gd name="connsiteY979" fmla="*/ 1246238 h 1340027"/>
              <a:gd name="connsiteX980" fmla="*/ 691026 w 1277232"/>
              <a:gd name="connsiteY980" fmla="*/ 1245481 h 1340027"/>
              <a:gd name="connsiteX981" fmla="*/ 505711 w 1277232"/>
              <a:gd name="connsiteY981" fmla="*/ 1245481 h 1340027"/>
              <a:gd name="connsiteX982" fmla="*/ 515124 w 1277232"/>
              <a:gd name="connsiteY982" fmla="*/ 1246321 h 1340027"/>
              <a:gd name="connsiteX983" fmla="*/ 514031 w 1277232"/>
              <a:gd name="connsiteY983" fmla="*/ 1247004 h 1340027"/>
              <a:gd name="connsiteX984" fmla="*/ 506383 w 1277232"/>
              <a:gd name="connsiteY984" fmla="*/ 1246321 h 1340027"/>
              <a:gd name="connsiteX985" fmla="*/ 505711 w 1277232"/>
              <a:gd name="connsiteY985" fmla="*/ 1245481 h 1340027"/>
              <a:gd name="connsiteX986" fmla="*/ 477438 w 1277232"/>
              <a:gd name="connsiteY986" fmla="*/ 1244851 h 1340027"/>
              <a:gd name="connsiteX987" fmla="*/ 491844 w 1277232"/>
              <a:gd name="connsiteY987" fmla="*/ 1246742 h 1340027"/>
              <a:gd name="connsiteX988" fmla="*/ 481038 w 1277232"/>
              <a:gd name="connsiteY988" fmla="*/ 1245481 h 1340027"/>
              <a:gd name="connsiteX989" fmla="*/ 448982 w 1277232"/>
              <a:gd name="connsiteY989" fmla="*/ 1244483 h 1340027"/>
              <a:gd name="connsiteX990" fmla="*/ 453532 w 1277232"/>
              <a:gd name="connsiteY990" fmla="*/ 1245481 h 1340027"/>
              <a:gd name="connsiteX991" fmla="*/ 453684 w 1277232"/>
              <a:gd name="connsiteY991" fmla="*/ 1245395 h 1340027"/>
              <a:gd name="connsiteX992" fmla="*/ 459067 w 1277232"/>
              <a:gd name="connsiteY992" fmla="*/ 1246741 h 1340027"/>
              <a:gd name="connsiteX993" fmla="*/ 456906 w 1277232"/>
              <a:gd name="connsiteY993" fmla="*/ 1246741 h 1340027"/>
              <a:gd name="connsiteX994" fmla="*/ 448982 w 1277232"/>
              <a:gd name="connsiteY994" fmla="*/ 1245481 h 1340027"/>
              <a:gd name="connsiteX995" fmla="*/ 818247 w 1277232"/>
              <a:gd name="connsiteY995" fmla="*/ 1244375 h 1340027"/>
              <a:gd name="connsiteX996" fmla="*/ 810935 w 1277232"/>
              <a:gd name="connsiteY996" fmla="*/ 1247977 h 1340027"/>
              <a:gd name="connsiteX997" fmla="*/ 808011 w 1277232"/>
              <a:gd name="connsiteY997" fmla="*/ 1250859 h 1340027"/>
              <a:gd name="connsiteX998" fmla="*/ 799968 w 1277232"/>
              <a:gd name="connsiteY998" fmla="*/ 1255901 h 1340027"/>
              <a:gd name="connsiteX999" fmla="*/ 786076 w 1277232"/>
              <a:gd name="connsiteY999" fmla="*/ 1259503 h 1340027"/>
              <a:gd name="connsiteX1000" fmla="*/ 796312 w 1277232"/>
              <a:gd name="connsiteY1000" fmla="*/ 1255901 h 1340027"/>
              <a:gd name="connsiteX1001" fmla="*/ 796312 w 1277232"/>
              <a:gd name="connsiteY1001" fmla="*/ 1253020 h 1340027"/>
              <a:gd name="connsiteX1002" fmla="*/ 781689 w 1277232"/>
              <a:gd name="connsiteY1002" fmla="*/ 1258783 h 1340027"/>
              <a:gd name="connsiteX1003" fmla="*/ 797043 w 1277232"/>
              <a:gd name="connsiteY1003" fmla="*/ 1252299 h 1340027"/>
              <a:gd name="connsiteX1004" fmla="*/ 818247 w 1277232"/>
              <a:gd name="connsiteY1004" fmla="*/ 1244375 h 1340027"/>
              <a:gd name="connsiteX1005" fmla="*/ 604762 w 1277232"/>
              <a:gd name="connsiteY1005" fmla="*/ 1244221 h 1340027"/>
              <a:gd name="connsiteX1006" fmla="*/ 609084 w 1277232"/>
              <a:gd name="connsiteY1006" fmla="*/ 1246742 h 1340027"/>
              <a:gd name="connsiteX1007" fmla="*/ 604762 w 1277232"/>
              <a:gd name="connsiteY1007" fmla="*/ 1244221 h 1340027"/>
              <a:gd name="connsiteX1008" fmla="*/ 466631 w 1277232"/>
              <a:gd name="connsiteY1008" fmla="*/ 1242960 h 1340027"/>
              <a:gd name="connsiteX1009" fmla="*/ 477437 w 1277232"/>
              <a:gd name="connsiteY1009" fmla="*/ 1244851 h 1340027"/>
              <a:gd name="connsiteX1010" fmla="*/ 477438 w 1277232"/>
              <a:gd name="connsiteY1010" fmla="*/ 1244851 h 1340027"/>
              <a:gd name="connsiteX1011" fmla="*/ 875633 w 1277232"/>
              <a:gd name="connsiteY1011" fmla="*/ 1242959 h 1340027"/>
              <a:gd name="connsiteX1012" fmla="*/ 867795 w 1277232"/>
              <a:gd name="connsiteY1012" fmla="*/ 1248562 h 1340027"/>
              <a:gd name="connsiteX1013" fmla="*/ 864232 w 1277232"/>
              <a:gd name="connsiteY1013" fmla="*/ 1252063 h 1340027"/>
              <a:gd name="connsiteX1014" fmla="*/ 849269 w 1277232"/>
              <a:gd name="connsiteY1014" fmla="*/ 1259067 h 1340027"/>
              <a:gd name="connsiteX1015" fmla="*/ 861382 w 1277232"/>
              <a:gd name="connsiteY1015" fmla="*/ 1255565 h 1340027"/>
              <a:gd name="connsiteX1016" fmla="*/ 852119 w 1277232"/>
              <a:gd name="connsiteY1016" fmla="*/ 1260467 h 1340027"/>
              <a:gd name="connsiteX1017" fmla="*/ 849269 w 1277232"/>
              <a:gd name="connsiteY1017" fmla="*/ 1261168 h 1340027"/>
              <a:gd name="connsiteX1018" fmla="*/ 844281 w 1277232"/>
              <a:gd name="connsiteY1018" fmla="*/ 1263269 h 1340027"/>
              <a:gd name="connsiteX1019" fmla="*/ 855682 w 1277232"/>
              <a:gd name="connsiteY1019" fmla="*/ 1256966 h 1340027"/>
              <a:gd name="connsiteX1020" fmla="*/ 844281 w 1277232"/>
              <a:gd name="connsiteY1020" fmla="*/ 1260467 h 1340027"/>
              <a:gd name="connsiteX1021" fmla="*/ 827893 w 1277232"/>
              <a:gd name="connsiteY1021" fmla="*/ 1266770 h 1340027"/>
              <a:gd name="connsiteX1022" fmla="*/ 841431 w 1277232"/>
              <a:gd name="connsiteY1022" fmla="*/ 1261168 h 1340027"/>
              <a:gd name="connsiteX1023" fmla="*/ 856394 w 1277232"/>
              <a:gd name="connsiteY1023" fmla="*/ 1254865 h 1340027"/>
              <a:gd name="connsiteX1024" fmla="*/ 849981 w 1277232"/>
              <a:gd name="connsiteY1024" fmla="*/ 1256265 h 1340027"/>
              <a:gd name="connsiteX1025" fmla="*/ 860669 w 1277232"/>
              <a:gd name="connsiteY1025" fmla="*/ 1249962 h 1340027"/>
              <a:gd name="connsiteX1026" fmla="*/ 864944 w 1277232"/>
              <a:gd name="connsiteY1026" fmla="*/ 1249962 h 1340027"/>
              <a:gd name="connsiteX1027" fmla="*/ 875633 w 1277232"/>
              <a:gd name="connsiteY1027" fmla="*/ 1242959 h 1340027"/>
              <a:gd name="connsiteX1028" fmla="*/ 776647 w 1277232"/>
              <a:gd name="connsiteY1028" fmla="*/ 1242721 h 1340027"/>
              <a:gd name="connsiteX1029" fmla="*/ 776647 w 1277232"/>
              <a:gd name="connsiteY1029" fmla="*/ 1248394 h 1340027"/>
              <a:gd name="connsiteX1030" fmla="*/ 768138 w 1277232"/>
              <a:gd name="connsiteY1030" fmla="*/ 1249812 h 1340027"/>
              <a:gd name="connsiteX1031" fmla="*/ 771871 w 1277232"/>
              <a:gd name="connsiteY1031" fmla="*/ 1248583 h 1340027"/>
              <a:gd name="connsiteX1032" fmla="*/ 773101 w 1277232"/>
              <a:gd name="connsiteY1032" fmla="*/ 1248394 h 1340027"/>
              <a:gd name="connsiteX1033" fmla="*/ 773263 w 1277232"/>
              <a:gd name="connsiteY1033" fmla="*/ 1248125 h 1340027"/>
              <a:gd name="connsiteX1034" fmla="*/ 775140 w 1277232"/>
              <a:gd name="connsiteY1034" fmla="*/ 1247507 h 1340027"/>
              <a:gd name="connsiteX1035" fmla="*/ 777356 w 1277232"/>
              <a:gd name="connsiteY1035" fmla="*/ 1246266 h 1340027"/>
              <a:gd name="connsiteX1036" fmla="*/ 773899 w 1277232"/>
              <a:gd name="connsiteY1036" fmla="*/ 1247064 h 1340027"/>
              <a:gd name="connsiteX1037" fmla="*/ 773263 w 1277232"/>
              <a:gd name="connsiteY1037" fmla="*/ 1248125 h 1340027"/>
              <a:gd name="connsiteX1038" fmla="*/ 771871 w 1277232"/>
              <a:gd name="connsiteY1038" fmla="*/ 1248583 h 1340027"/>
              <a:gd name="connsiteX1039" fmla="*/ 763883 w 1277232"/>
              <a:gd name="connsiteY1039" fmla="*/ 1249812 h 1340027"/>
              <a:gd name="connsiteX1040" fmla="*/ 753956 w 1277232"/>
              <a:gd name="connsiteY1040" fmla="*/ 1251939 h 1340027"/>
              <a:gd name="connsiteX1041" fmla="*/ 771683 w 1277232"/>
              <a:gd name="connsiteY1041" fmla="*/ 1247684 h 1340027"/>
              <a:gd name="connsiteX1042" fmla="*/ 767429 w 1277232"/>
              <a:gd name="connsiteY1042" fmla="*/ 1246266 h 1340027"/>
              <a:gd name="connsiteX1043" fmla="*/ 776647 w 1277232"/>
              <a:gd name="connsiteY1043" fmla="*/ 1242721 h 1340027"/>
              <a:gd name="connsiteX1044" fmla="*/ 769559 w 1277232"/>
              <a:gd name="connsiteY1044" fmla="*/ 1242683 h 1340027"/>
              <a:gd name="connsiteX1045" fmla="*/ 757604 w 1277232"/>
              <a:gd name="connsiteY1045" fmla="*/ 1246657 h 1340027"/>
              <a:gd name="connsiteX1046" fmla="*/ 752640 w 1277232"/>
              <a:gd name="connsiteY1046" fmla="*/ 1248800 h 1340027"/>
              <a:gd name="connsiteX1047" fmla="*/ 747676 w 1277232"/>
              <a:gd name="connsiteY1047" fmla="*/ 1249514 h 1340027"/>
              <a:gd name="connsiteX1048" fmla="*/ 730658 w 1277232"/>
              <a:gd name="connsiteY1048" fmla="*/ 1255229 h 1340027"/>
              <a:gd name="connsiteX1049" fmla="*/ 726403 w 1277232"/>
              <a:gd name="connsiteY1049" fmla="*/ 1256657 h 1340027"/>
              <a:gd name="connsiteX1050" fmla="*/ 732076 w 1277232"/>
              <a:gd name="connsiteY1050" fmla="*/ 1253086 h 1340027"/>
              <a:gd name="connsiteX1051" fmla="*/ 740585 w 1277232"/>
              <a:gd name="connsiteY1051" fmla="*/ 1251657 h 1340027"/>
              <a:gd name="connsiteX1052" fmla="*/ 741294 w 1277232"/>
              <a:gd name="connsiteY1052" fmla="*/ 1249514 h 1340027"/>
              <a:gd name="connsiteX1053" fmla="*/ 720021 w 1277232"/>
              <a:gd name="connsiteY1053" fmla="*/ 1256657 h 1340027"/>
              <a:gd name="connsiteX1054" fmla="*/ 709384 w 1277232"/>
              <a:gd name="connsiteY1054" fmla="*/ 1258086 h 1340027"/>
              <a:gd name="connsiteX1055" fmla="*/ 712930 w 1277232"/>
              <a:gd name="connsiteY1055" fmla="*/ 1255229 h 1340027"/>
              <a:gd name="connsiteX1056" fmla="*/ 716475 w 1277232"/>
              <a:gd name="connsiteY1056" fmla="*/ 1255943 h 1340027"/>
              <a:gd name="connsiteX1057" fmla="*/ 729949 w 1277232"/>
              <a:gd name="connsiteY1057" fmla="*/ 1251657 h 1340027"/>
              <a:gd name="connsiteX1058" fmla="*/ 753349 w 1277232"/>
              <a:gd name="connsiteY1058" fmla="*/ 1245942 h 1340027"/>
              <a:gd name="connsiteX1059" fmla="*/ 752640 w 1277232"/>
              <a:gd name="connsiteY1059" fmla="*/ 1245228 h 1340027"/>
              <a:gd name="connsiteX1060" fmla="*/ 763277 w 1277232"/>
              <a:gd name="connsiteY1060" fmla="*/ 1243085 h 1340027"/>
              <a:gd name="connsiteX1061" fmla="*/ 761859 w 1277232"/>
              <a:gd name="connsiteY1061" fmla="*/ 1244514 h 1340027"/>
              <a:gd name="connsiteX1062" fmla="*/ 743422 w 1277232"/>
              <a:gd name="connsiteY1062" fmla="*/ 1248800 h 1340027"/>
              <a:gd name="connsiteX1063" fmla="*/ 744131 w 1277232"/>
              <a:gd name="connsiteY1063" fmla="*/ 1249514 h 1340027"/>
              <a:gd name="connsiteX1064" fmla="*/ 769559 w 1277232"/>
              <a:gd name="connsiteY1064" fmla="*/ 1242683 h 1340027"/>
              <a:gd name="connsiteX1065" fmla="*/ 899329 w 1277232"/>
              <a:gd name="connsiteY1065" fmla="*/ 1242104 h 1340027"/>
              <a:gd name="connsiteX1066" fmla="*/ 899428 w 1277232"/>
              <a:gd name="connsiteY1066" fmla="*/ 1244852 h 1340027"/>
              <a:gd name="connsiteX1067" fmla="*/ 893075 w 1277232"/>
              <a:gd name="connsiteY1067" fmla="*/ 1244222 h 1340027"/>
              <a:gd name="connsiteX1068" fmla="*/ 899329 w 1277232"/>
              <a:gd name="connsiteY1068" fmla="*/ 1242104 h 1340027"/>
              <a:gd name="connsiteX1069" fmla="*/ 620768 w 1277232"/>
              <a:gd name="connsiteY1069" fmla="*/ 1240990 h 1340027"/>
              <a:gd name="connsiteX1070" fmla="*/ 627301 w 1277232"/>
              <a:gd name="connsiteY1070" fmla="*/ 1241699 h 1340027"/>
              <a:gd name="connsiteX1071" fmla="*/ 614127 w 1277232"/>
              <a:gd name="connsiteY1071" fmla="*/ 1241068 h 1340027"/>
              <a:gd name="connsiteX1072" fmla="*/ 620768 w 1277232"/>
              <a:gd name="connsiteY1072" fmla="*/ 1240990 h 1340027"/>
              <a:gd name="connsiteX1073" fmla="*/ 531344 w 1277232"/>
              <a:gd name="connsiteY1073" fmla="*/ 1240438 h 1340027"/>
              <a:gd name="connsiteX1074" fmla="*/ 539748 w 1277232"/>
              <a:gd name="connsiteY1074" fmla="*/ 1242329 h 1340027"/>
              <a:gd name="connsiteX1075" fmla="*/ 527142 w 1277232"/>
              <a:gd name="connsiteY1075" fmla="*/ 1241699 h 1340027"/>
              <a:gd name="connsiteX1076" fmla="*/ 532044 w 1277232"/>
              <a:gd name="connsiteY1076" fmla="*/ 1241699 h 1340027"/>
              <a:gd name="connsiteX1077" fmla="*/ 531344 w 1277232"/>
              <a:gd name="connsiteY1077" fmla="*/ 1240438 h 1340027"/>
              <a:gd name="connsiteX1078" fmla="*/ 852151 w 1277232"/>
              <a:gd name="connsiteY1078" fmla="*/ 1239332 h 1340027"/>
              <a:gd name="connsiteX1079" fmla="*/ 845184 w 1277232"/>
              <a:gd name="connsiteY1079" fmla="*/ 1245383 h 1340027"/>
              <a:gd name="connsiteX1080" fmla="*/ 839611 w 1277232"/>
              <a:gd name="connsiteY1080" fmla="*/ 1246140 h 1340027"/>
              <a:gd name="connsiteX1081" fmla="*/ 833341 w 1277232"/>
              <a:gd name="connsiteY1081" fmla="*/ 1248031 h 1340027"/>
              <a:gd name="connsiteX1082" fmla="*/ 836650 w 1277232"/>
              <a:gd name="connsiteY1082" fmla="*/ 1246234 h 1340027"/>
              <a:gd name="connsiteX1083" fmla="*/ 839611 w 1277232"/>
              <a:gd name="connsiteY1083" fmla="*/ 1244627 h 1340027"/>
              <a:gd name="connsiteX1084" fmla="*/ 852151 w 1277232"/>
              <a:gd name="connsiteY1084" fmla="*/ 1239332 h 1340027"/>
              <a:gd name="connsiteX1085" fmla="*/ 617214 w 1277232"/>
              <a:gd name="connsiteY1085" fmla="*/ 1239332 h 1340027"/>
              <a:gd name="connsiteX1086" fmla="*/ 608456 w 1277232"/>
              <a:gd name="connsiteY1086" fmla="*/ 1240593 h 1340027"/>
              <a:gd name="connsiteX1087" fmla="*/ 607726 w 1277232"/>
              <a:gd name="connsiteY1087" fmla="*/ 1240173 h 1340027"/>
              <a:gd name="connsiteX1088" fmla="*/ 617214 w 1277232"/>
              <a:gd name="connsiteY1088" fmla="*/ 1239332 h 1340027"/>
              <a:gd name="connsiteX1089" fmla="*/ 424441 w 1277232"/>
              <a:gd name="connsiteY1089" fmla="*/ 1239052 h 1340027"/>
              <a:gd name="connsiteX1090" fmla="*/ 433655 w 1277232"/>
              <a:gd name="connsiteY1090" fmla="*/ 1240943 h 1340027"/>
              <a:gd name="connsiteX1091" fmla="*/ 431466 w 1277232"/>
              <a:gd name="connsiteY1091" fmla="*/ 1241699 h 1340027"/>
              <a:gd name="connsiteX1092" fmla="*/ 421248 w 1277232"/>
              <a:gd name="connsiteY1092" fmla="*/ 1239430 h 1340027"/>
              <a:gd name="connsiteX1093" fmla="*/ 424441 w 1277232"/>
              <a:gd name="connsiteY1093" fmla="*/ 1239052 h 1340027"/>
              <a:gd name="connsiteX1094" fmla="*/ 810683 w 1277232"/>
              <a:gd name="connsiteY1094" fmla="*/ 1238792 h 1340027"/>
              <a:gd name="connsiteX1095" fmla="*/ 800522 w 1277232"/>
              <a:gd name="connsiteY1095" fmla="*/ 1245276 h 1340027"/>
              <a:gd name="connsiteX1096" fmla="*/ 793264 w 1277232"/>
              <a:gd name="connsiteY1096" fmla="*/ 1247437 h 1340027"/>
              <a:gd name="connsiteX1097" fmla="*/ 786732 w 1277232"/>
              <a:gd name="connsiteY1097" fmla="*/ 1248157 h 1340027"/>
              <a:gd name="connsiteX1098" fmla="*/ 796893 w 1277232"/>
              <a:gd name="connsiteY1098" fmla="*/ 1242394 h 1340027"/>
              <a:gd name="connsiteX1099" fmla="*/ 810683 w 1277232"/>
              <a:gd name="connsiteY1099" fmla="*/ 1238792 h 1340027"/>
              <a:gd name="connsiteX1100" fmla="*/ 958988 w 1277232"/>
              <a:gd name="connsiteY1100" fmla="*/ 1238783 h 1340027"/>
              <a:gd name="connsiteX1101" fmla="*/ 945237 w 1277232"/>
              <a:gd name="connsiteY1101" fmla="*/ 1248002 h 1340027"/>
              <a:gd name="connsiteX1102" fmla="*/ 924250 w 1277232"/>
              <a:gd name="connsiteY1102" fmla="*/ 1259347 h 1340027"/>
              <a:gd name="connsiteX1103" fmla="*/ 958988 w 1277232"/>
              <a:gd name="connsiteY1103" fmla="*/ 1238783 h 1340027"/>
              <a:gd name="connsiteX1104" fmla="*/ 825810 w 1277232"/>
              <a:gd name="connsiteY1104" fmla="*/ 1238772 h 1340027"/>
              <a:gd name="connsiteX1105" fmla="*/ 822208 w 1277232"/>
              <a:gd name="connsiteY1105" fmla="*/ 1239473 h 1340027"/>
              <a:gd name="connsiteX1106" fmla="*/ 820768 w 1277232"/>
              <a:gd name="connsiteY1106" fmla="*/ 1240873 h 1340027"/>
              <a:gd name="connsiteX1107" fmla="*/ 812124 w 1277232"/>
              <a:gd name="connsiteY1107" fmla="*/ 1242974 h 1340027"/>
              <a:gd name="connsiteX1108" fmla="*/ 825810 w 1277232"/>
              <a:gd name="connsiteY1108" fmla="*/ 1238772 h 1340027"/>
              <a:gd name="connsiteX1109" fmla="*/ 843811 w 1277232"/>
              <a:gd name="connsiteY1109" fmla="*/ 1237922 h 1340027"/>
              <a:gd name="connsiteX1110" fmla="*/ 834755 w 1277232"/>
              <a:gd name="connsiteY1110" fmla="*/ 1242124 h 1340027"/>
              <a:gd name="connsiteX1111" fmla="*/ 845901 w 1277232"/>
              <a:gd name="connsiteY1111" fmla="*/ 1239323 h 1340027"/>
              <a:gd name="connsiteX1112" fmla="*/ 819429 w 1277232"/>
              <a:gd name="connsiteY1112" fmla="*/ 1250528 h 1340027"/>
              <a:gd name="connsiteX1113" fmla="*/ 822912 w 1277232"/>
              <a:gd name="connsiteY1113" fmla="*/ 1247026 h 1340027"/>
              <a:gd name="connsiteX1114" fmla="*/ 843811 w 1277232"/>
              <a:gd name="connsiteY1114" fmla="*/ 1237922 h 1340027"/>
              <a:gd name="connsiteX1115" fmla="*/ 939264 w 1277232"/>
              <a:gd name="connsiteY1115" fmla="*/ 1237918 h 1340027"/>
              <a:gd name="connsiteX1116" fmla="*/ 919094 w 1277232"/>
              <a:gd name="connsiteY1116" fmla="*/ 1249263 h 1340027"/>
              <a:gd name="connsiteX1117" fmla="*/ 928059 w 1277232"/>
              <a:gd name="connsiteY1117" fmla="*/ 1243591 h 1340027"/>
              <a:gd name="connsiteX1118" fmla="*/ 939264 w 1277232"/>
              <a:gd name="connsiteY1118" fmla="*/ 1237918 h 1340027"/>
              <a:gd name="connsiteX1119" fmla="*/ 425030 w 1277232"/>
              <a:gd name="connsiteY1119" fmla="*/ 1237917 h 1340027"/>
              <a:gd name="connsiteX1120" fmla="*/ 442131 w 1277232"/>
              <a:gd name="connsiteY1120" fmla="*/ 1242043 h 1340027"/>
              <a:gd name="connsiteX1121" fmla="*/ 457807 w 1277232"/>
              <a:gd name="connsiteY1121" fmla="*/ 1244793 h 1340027"/>
              <a:gd name="connsiteX1122" fmla="*/ 454601 w 1277232"/>
              <a:gd name="connsiteY1122" fmla="*/ 1244879 h 1340027"/>
              <a:gd name="connsiteX1123" fmla="*/ 453684 w 1277232"/>
              <a:gd name="connsiteY1123" fmla="*/ 1245395 h 1340027"/>
              <a:gd name="connsiteX1124" fmla="*/ 448982 w 1277232"/>
              <a:gd name="connsiteY1124" fmla="*/ 1244220 h 1340027"/>
              <a:gd name="connsiteX1125" fmla="*/ 448982 w 1277232"/>
              <a:gd name="connsiteY1125" fmla="*/ 1244483 h 1340027"/>
              <a:gd name="connsiteX1126" fmla="*/ 437856 w 1277232"/>
              <a:gd name="connsiteY1126" fmla="*/ 1242043 h 1340027"/>
              <a:gd name="connsiteX1127" fmla="*/ 425030 w 1277232"/>
              <a:gd name="connsiteY1127" fmla="*/ 1237917 h 1340027"/>
              <a:gd name="connsiteX1128" fmla="*/ 691531 w 1277232"/>
              <a:gd name="connsiteY1128" fmla="*/ 1237077 h 1340027"/>
              <a:gd name="connsiteX1129" fmla="*/ 696825 w 1277232"/>
              <a:gd name="connsiteY1129" fmla="*/ 1238757 h 1340027"/>
              <a:gd name="connsiteX1130" fmla="*/ 688505 w 1277232"/>
              <a:gd name="connsiteY1130" fmla="*/ 1240438 h 1340027"/>
              <a:gd name="connsiteX1131" fmla="*/ 691531 w 1277232"/>
              <a:gd name="connsiteY1131" fmla="*/ 1237077 h 1340027"/>
              <a:gd name="connsiteX1132" fmla="*/ 892620 w 1277232"/>
              <a:gd name="connsiteY1132" fmla="*/ 1236658 h 1340027"/>
              <a:gd name="connsiteX1133" fmla="*/ 887281 w 1277232"/>
              <a:gd name="connsiteY1133" fmla="*/ 1241953 h 1340027"/>
              <a:gd name="connsiteX1134" fmla="*/ 881275 w 1277232"/>
              <a:gd name="connsiteY1134" fmla="*/ 1243466 h 1340027"/>
              <a:gd name="connsiteX1135" fmla="*/ 885279 w 1277232"/>
              <a:gd name="connsiteY1135" fmla="*/ 1240440 h 1340027"/>
              <a:gd name="connsiteX1136" fmla="*/ 892620 w 1277232"/>
              <a:gd name="connsiteY1136" fmla="*/ 1236658 h 1340027"/>
              <a:gd name="connsiteX1137" fmla="*/ 843201 w 1277232"/>
              <a:gd name="connsiteY1137" fmla="*/ 1235008 h 1340027"/>
              <a:gd name="connsiteX1138" fmla="*/ 843021 w 1277232"/>
              <a:gd name="connsiteY1138" fmla="*/ 1236032 h 1340027"/>
              <a:gd name="connsiteX1139" fmla="*/ 835817 w 1277232"/>
              <a:gd name="connsiteY1139" fmla="*/ 1237293 h 1340027"/>
              <a:gd name="connsiteX1140" fmla="*/ 843201 w 1277232"/>
              <a:gd name="connsiteY1140" fmla="*/ 1235008 h 1340027"/>
              <a:gd name="connsiteX1141" fmla="*/ 919611 w 1277232"/>
              <a:gd name="connsiteY1141" fmla="*/ 1234529 h 1340027"/>
              <a:gd name="connsiteX1142" fmla="*/ 916336 w 1277232"/>
              <a:gd name="connsiteY1142" fmla="*/ 1237286 h 1340027"/>
              <a:gd name="connsiteX1143" fmla="*/ 915566 w 1277232"/>
              <a:gd name="connsiteY1143" fmla="*/ 1240227 h 1340027"/>
              <a:gd name="connsiteX1144" fmla="*/ 907862 w 1277232"/>
              <a:gd name="connsiteY1144" fmla="*/ 1241698 h 1340027"/>
              <a:gd name="connsiteX1145" fmla="*/ 917107 w 1277232"/>
              <a:gd name="connsiteY1145" fmla="*/ 1235080 h 1340027"/>
              <a:gd name="connsiteX1146" fmla="*/ 919611 w 1277232"/>
              <a:gd name="connsiteY1146" fmla="*/ 1234529 h 1340027"/>
              <a:gd name="connsiteX1147" fmla="*/ 910383 w 1277232"/>
              <a:gd name="connsiteY1147" fmla="*/ 1234135 h 1340027"/>
              <a:gd name="connsiteX1148" fmla="*/ 891495 w 1277232"/>
              <a:gd name="connsiteY1148" fmla="*/ 1244317 h 1340027"/>
              <a:gd name="connsiteX1149" fmla="*/ 875512 w 1277232"/>
              <a:gd name="connsiteY1149" fmla="*/ 1253044 h 1340027"/>
              <a:gd name="connsiteX1150" fmla="*/ 880598 w 1277232"/>
              <a:gd name="connsiteY1150" fmla="*/ 1250135 h 1340027"/>
              <a:gd name="connsiteX1151" fmla="*/ 868248 w 1277232"/>
              <a:gd name="connsiteY1151" fmla="*/ 1248681 h 1340027"/>
              <a:gd name="connsiteX1152" fmla="*/ 882051 w 1277232"/>
              <a:gd name="connsiteY1152" fmla="*/ 1247953 h 1340027"/>
              <a:gd name="connsiteX1153" fmla="*/ 897307 w 1277232"/>
              <a:gd name="connsiteY1153" fmla="*/ 1240681 h 1340027"/>
              <a:gd name="connsiteX1154" fmla="*/ 910383 w 1277232"/>
              <a:gd name="connsiteY1154" fmla="*/ 1234135 h 1340027"/>
              <a:gd name="connsiteX1155" fmla="*/ 658249 w 1277232"/>
              <a:gd name="connsiteY1155" fmla="*/ 1234135 h 1340027"/>
              <a:gd name="connsiteX1156" fmla="*/ 641819 w 1277232"/>
              <a:gd name="connsiteY1156" fmla="*/ 1237917 h 1340027"/>
              <a:gd name="connsiteX1157" fmla="*/ 658249 w 1277232"/>
              <a:gd name="connsiteY1157" fmla="*/ 1234135 h 1340027"/>
              <a:gd name="connsiteX1158" fmla="*/ 608986 w 1277232"/>
              <a:gd name="connsiteY1158" fmla="*/ 1233029 h 1340027"/>
              <a:gd name="connsiteX1159" fmla="*/ 617810 w 1277232"/>
              <a:gd name="connsiteY1159" fmla="*/ 1233449 h 1340027"/>
              <a:gd name="connsiteX1160" fmla="*/ 616339 w 1277232"/>
              <a:gd name="connsiteY1160" fmla="*/ 1233870 h 1340027"/>
              <a:gd name="connsiteX1161" fmla="*/ 601633 w 1277232"/>
              <a:gd name="connsiteY1161" fmla="*/ 1234290 h 1340027"/>
              <a:gd name="connsiteX1162" fmla="*/ 615604 w 1277232"/>
              <a:gd name="connsiteY1162" fmla="*/ 1233449 h 1340027"/>
              <a:gd name="connsiteX1163" fmla="*/ 607515 w 1277232"/>
              <a:gd name="connsiteY1163" fmla="*/ 1233449 h 1340027"/>
              <a:gd name="connsiteX1164" fmla="*/ 600162 w 1277232"/>
              <a:gd name="connsiteY1164" fmla="*/ 1233449 h 1340027"/>
              <a:gd name="connsiteX1165" fmla="*/ 608986 w 1277232"/>
              <a:gd name="connsiteY1165" fmla="*/ 1233029 h 1340027"/>
              <a:gd name="connsiteX1166" fmla="*/ 886240 w 1277232"/>
              <a:gd name="connsiteY1166" fmla="*/ 1232880 h 1340027"/>
              <a:gd name="connsiteX1167" fmla="*/ 874715 w 1277232"/>
              <a:gd name="connsiteY1167" fmla="*/ 1239183 h 1340027"/>
              <a:gd name="connsiteX1168" fmla="*/ 871113 w 1277232"/>
              <a:gd name="connsiteY1168" fmla="*/ 1239814 h 1340027"/>
              <a:gd name="connsiteX1169" fmla="*/ 886240 w 1277232"/>
              <a:gd name="connsiteY1169" fmla="*/ 1232880 h 1340027"/>
              <a:gd name="connsiteX1170" fmla="*/ 355066 w 1277232"/>
              <a:gd name="connsiteY1170" fmla="*/ 1232487 h 1340027"/>
              <a:gd name="connsiteX1171" fmla="*/ 360389 w 1277232"/>
              <a:gd name="connsiteY1171" fmla="*/ 1233748 h 1340027"/>
              <a:gd name="connsiteX1172" fmla="*/ 366301 w 1277232"/>
              <a:gd name="connsiteY1172" fmla="*/ 1239178 h 1340027"/>
              <a:gd name="connsiteX1173" fmla="*/ 358911 w 1277232"/>
              <a:gd name="connsiteY1173" fmla="*/ 1236851 h 1340027"/>
              <a:gd name="connsiteX1174" fmla="*/ 355066 w 1277232"/>
              <a:gd name="connsiteY1174" fmla="*/ 1232487 h 1340027"/>
              <a:gd name="connsiteX1175" fmla="*/ 954390 w 1277232"/>
              <a:gd name="connsiteY1175" fmla="*/ 1231615 h 1340027"/>
              <a:gd name="connsiteX1176" fmla="*/ 939983 w 1277232"/>
              <a:gd name="connsiteY1176" fmla="*/ 1240439 h 1340027"/>
              <a:gd name="connsiteX1177" fmla="*/ 928458 w 1277232"/>
              <a:gd name="connsiteY1177" fmla="*/ 1248528 h 1340027"/>
              <a:gd name="connsiteX1178" fmla="*/ 924136 w 1277232"/>
              <a:gd name="connsiteY1178" fmla="*/ 1249263 h 1340027"/>
              <a:gd name="connsiteX1179" fmla="*/ 938543 w 1277232"/>
              <a:gd name="connsiteY1179" fmla="*/ 1240439 h 1340027"/>
              <a:gd name="connsiteX1180" fmla="*/ 954390 w 1277232"/>
              <a:gd name="connsiteY1180" fmla="*/ 1231615 h 1340027"/>
              <a:gd name="connsiteX1181" fmla="*/ 557398 w 1277232"/>
              <a:gd name="connsiteY1181" fmla="*/ 1231614 h 1340027"/>
              <a:gd name="connsiteX1182" fmla="*/ 568744 w 1277232"/>
              <a:gd name="connsiteY1182" fmla="*/ 1233295 h 1340027"/>
              <a:gd name="connsiteX1183" fmla="*/ 558154 w 1277232"/>
              <a:gd name="connsiteY1183" fmla="*/ 1233295 h 1340027"/>
              <a:gd name="connsiteX1184" fmla="*/ 557398 w 1277232"/>
              <a:gd name="connsiteY1184" fmla="*/ 1231614 h 1340027"/>
              <a:gd name="connsiteX1185" fmla="*/ 733810 w 1277232"/>
              <a:gd name="connsiteY1185" fmla="*/ 1231118 h 1340027"/>
              <a:gd name="connsiteX1186" fmla="*/ 733094 w 1277232"/>
              <a:gd name="connsiteY1186" fmla="*/ 1233429 h 1340027"/>
              <a:gd name="connsiteX1187" fmla="*/ 720918 w 1277232"/>
              <a:gd name="connsiteY1187" fmla="*/ 1236510 h 1340027"/>
              <a:gd name="connsiteX1188" fmla="*/ 703728 w 1277232"/>
              <a:gd name="connsiteY1188" fmla="*/ 1239592 h 1340027"/>
              <a:gd name="connsiteX1189" fmla="*/ 680808 w 1277232"/>
              <a:gd name="connsiteY1189" fmla="*/ 1244214 h 1340027"/>
              <a:gd name="connsiteX1190" fmla="*/ 687254 w 1277232"/>
              <a:gd name="connsiteY1190" fmla="*/ 1241903 h 1340027"/>
              <a:gd name="connsiteX1191" fmla="*/ 733810 w 1277232"/>
              <a:gd name="connsiteY1191" fmla="*/ 1231118 h 1340027"/>
              <a:gd name="connsiteX1192" fmla="*/ 601016 w 1277232"/>
              <a:gd name="connsiteY1192" fmla="*/ 1230353 h 1340027"/>
              <a:gd name="connsiteX1193" fmla="*/ 611605 w 1277232"/>
              <a:gd name="connsiteY1193" fmla="*/ 1230353 h 1340027"/>
              <a:gd name="connsiteX1194" fmla="*/ 603840 w 1277232"/>
              <a:gd name="connsiteY1194" fmla="*/ 1231614 h 1340027"/>
              <a:gd name="connsiteX1195" fmla="*/ 597486 w 1277232"/>
              <a:gd name="connsiteY1195" fmla="*/ 1231614 h 1340027"/>
              <a:gd name="connsiteX1196" fmla="*/ 601016 w 1277232"/>
              <a:gd name="connsiteY1196" fmla="*/ 1230353 h 1340027"/>
              <a:gd name="connsiteX1197" fmla="*/ 850764 w 1277232"/>
              <a:gd name="connsiteY1197" fmla="*/ 1230182 h 1340027"/>
              <a:gd name="connsiteX1198" fmla="*/ 852024 w 1277232"/>
              <a:gd name="connsiteY1198" fmla="*/ 1231462 h 1340027"/>
              <a:gd name="connsiteX1199" fmla="*/ 841940 w 1277232"/>
              <a:gd name="connsiteY1199" fmla="*/ 1233038 h 1340027"/>
              <a:gd name="connsiteX1200" fmla="*/ 850764 w 1277232"/>
              <a:gd name="connsiteY1200" fmla="*/ 1230182 h 1340027"/>
              <a:gd name="connsiteX1201" fmla="*/ 794296 w 1277232"/>
              <a:gd name="connsiteY1201" fmla="*/ 1229247 h 1340027"/>
              <a:gd name="connsiteX1202" fmla="*/ 784977 w 1277232"/>
              <a:gd name="connsiteY1202" fmla="*/ 1235487 h 1340027"/>
              <a:gd name="connsiteX1203" fmla="*/ 779243 w 1277232"/>
              <a:gd name="connsiteY1203" fmla="*/ 1236874 h 1340027"/>
              <a:gd name="connsiteX1204" fmla="*/ 774942 w 1277232"/>
              <a:gd name="connsiteY1204" fmla="*/ 1238954 h 1340027"/>
              <a:gd name="connsiteX1205" fmla="*/ 757738 w 1277232"/>
              <a:gd name="connsiteY1205" fmla="*/ 1241727 h 1340027"/>
              <a:gd name="connsiteX1206" fmla="*/ 772791 w 1277232"/>
              <a:gd name="connsiteY1206" fmla="*/ 1236874 h 1340027"/>
              <a:gd name="connsiteX1207" fmla="*/ 778526 w 1277232"/>
              <a:gd name="connsiteY1207" fmla="*/ 1236181 h 1340027"/>
              <a:gd name="connsiteX1208" fmla="*/ 794296 w 1277232"/>
              <a:gd name="connsiteY1208" fmla="*/ 1229247 h 1340027"/>
              <a:gd name="connsiteX1209" fmla="*/ 968257 w 1277232"/>
              <a:gd name="connsiteY1209" fmla="*/ 1229094 h 1340027"/>
              <a:gd name="connsiteX1210" fmla="*/ 964655 w 1277232"/>
              <a:gd name="connsiteY1210" fmla="*/ 1232784 h 1340027"/>
              <a:gd name="connsiteX1211" fmla="*/ 952409 w 1277232"/>
              <a:gd name="connsiteY1211" fmla="*/ 1240901 h 1340027"/>
              <a:gd name="connsiteX1212" fmla="*/ 936562 w 1277232"/>
              <a:gd name="connsiteY1212" fmla="*/ 1249755 h 1340027"/>
              <a:gd name="connsiteX1213" fmla="*/ 935841 w 1277232"/>
              <a:gd name="connsiteY1213" fmla="*/ 1251969 h 1340027"/>
              <a:gd name="connsiteX1214" fmla="*/ 935841 w 1277232"/>
              <a:gd name="connsiteY1214" fmla="*/ 1249755 h 1340027"/>
              <a:gd name="connsiteX1215" fmla="*/ 950969 w 1277232"/>
              <a:gd name="connsiteY1215" fmla="*/ 1240901 h 1340027"/>
              <a:gd name="connsiteX1216" fmla="*/ 968257 w 1277232"/>
              <a:gd name="connsiteY1216" fmla="*/ 1229094 h 1340027"/>
              <a:gd name="connsiteX1217" fmla="*/ 630515 w 1277232"/>
              <a:gd name="connsiteY1217" fmla="*/ 1228462 h 1340027"/>
              <a:gd name="connsiteX1218" fmla="*/ 613946 w 1277232"/>
              <a:gd name="connsiteY1218" fmla="*/ 1229723 h 1340027"/>
              <a:gd name="connsiteX1219" fmla="*/ 600259 w 1277232"/>
              <a:gd name="connsiteY1219" fmla="*/ 1229093 h 1340027"/>
              <a:gd name="connsiteX1220" fmla="*/ 616107 w 1277232"/>
              <a:gd name="connsiteY1220" fmla="*/ 1229093 h 1340027"/>
              <a:gd name="connsiteX1221" fmla="*/ 630515 w 1277232"/>
              <a:gd name="connsiteY1221" fmla="*/ 1228462 h 1340027"/>
              <a:gd name="connsiteX1222" fmla="*/ 515471 w 1277232"/>
              <a:gd name="connsiteY1222" fmla="*/ 1228350 h 1340027"/>
              <a:gd name="connsiteX1223" fmla="*/ 535659 w 1277232"/>
              <a:gd name="connsiteY1223" fmla="*/ 1230174 h 1340027"/>
              <a:gd name="connsiteX1224" fmla="*/ 538488 w 1277232"/>
              <a:gd name="connsiteY1224" fmla="*/ 1231614 h 1340027"/>
              <a:gd name="connsiteX1225" fmla="*/ 517272 w 1277232"/>
              <a:gd name="connsiteY1225" fmla="*/ 1229453 h 1340027"/>
              <a:gd name="connsiteX1226" fmla="*/ 515471 w 1277232"/>
              <a:gd name="connsiteY1226" fmla="*/ 1228350 h 1340027"/>
              <a:gd name="connsiteX1227" fmla="*/ 787992 w 1277232"/>
              <a:gd name="connsiteY1227" fmla="*/ 1227986 h 1340027"/>
              <a:gd name="connsiteX1228" fmla="*/ 784433 w 1277232"/>
              <a:gd name="connsiteY1228" fmla="*/ 1230815 h 1340027"/>
              <a:gd name="connsiteX1229" fmla="*/ 771619 w 1277232"/>
              <a:gd name="connsiteY1229" fmla="*/ 1233644 h 1340027"/>
              <a:gd name="connsiteX1230" fmla="*/ 753822 w 1277232"/>
              <a:gd name="connsiteY1230" fmla="*/ 1240008 h 1340027"/>
              <a:gd name="connsiteX1231" fmla="*/ 737449 w 1277232"/>
              <a:gd name="connsiteY1231" fmla="*/ 1243544 h 1340027"/>
              <a:gd name="connsiteX1232" fmla="*/ 728195 w 1277232"/>
              <a:gd name="connsiteY1232" fmla="*/ 1247080 h 1340027"/>
              <a:gd name="connsiteX1233" fmla="*/ 727483 w 1277232"/>
              <a:gd name="connsiteY1233" fmla="*/ 1246373 h 1340027"/>
              <a:gd name="connsiteX1234" fmla="*/ 709686 w 1277232"/>
              <a:gd name="connsiteY1234" fmla="*/ 1249909 h 1340027"/>
              <a:gd name="connsiteX1235" fmla="*/ 706127 w 1277232"/>
              <a:gd name="connsiteY1235" fmla="*/ 1252738 h 1340027"/>
              <a:gd name="connsiteX1236" fmla="*/ 706127 w 1277232"/>
              <a:gd name="connsiteY1236" fmla="*/ 1252031 h 1340027"/>
              <a:gd name="connsiteX1237" fmla="*/ 683347 w 1277232"/>
              <a:gd name="connsiteY1237" fmla="*/ 1256274 h 1340027"/>
              <a:gd name="connsiteX1238" fmla="*/ 694025 w 1277232"/>
              <a:gd name="connsiteY1238" fmla="*/ 1254152 h 1340027"/>
              <a:gd name="connsiteX1239" fmla="*/ 704703 w 1277232"/>
              <a:gd name="connsiteY1239" fmla="*/ 1251324 h 1340027"/>
              <a:gd name="connsiteX1240" fmla="*/ 666974 w 1277232"/>
              <a:gd name="connsiteY1240" fmla="*/ 1256981 h 1340027"/>
              <a:gd name="connsiteX1241" fmla="*/ 725347 w 1277232"/>
              <a:gd name="connsiteY1241" fmla="*/ 1246373 h 1340027"/>
              <a:gd name="connsiteX1242" fmla="*/ 787992 w 1277232"/>
              <a:gd name="connsiteY1242" fmla="*/ 1227986 h 1340027"/>
              <a:gd name="connsiteX1243" fmla="*/ 725842 w 1277232"/>
              <a:gd name="connsiteY1243" fmla="*/ 1226758 h 1340027"/>
              <a:gd name="connsiteX1244" fmla="*/ 729164 w 1277232"/>
              <a:gd name="connsiteY1244" fmla="*/ 1227356 h 1340027"/>
              <a:gd name="connsiteX1245" fmla="*/ 719359 w 1277232"/>
              <a:gd name="connsiteY1245" fmla="*/ 1229247 h 1340027"/>
              <a:gd name="connsiteX1246" fmla="*/ 722511 w 1277232"/>
              <a:gd name="connsiteY1246" fmla="*/ 1227908 h 1340027"/>
              <a:gd name="connsiteX1247" fmla="*/ 726177 w 1277232"/>
              <a:gd name="connsiteY1247" fmla="*/ 1226643 h 1340027"/>
              <a:gd name="connsiteX1248" fmla="*/ 725842 w 1277232"/>
              <a:gd name="connsiteY1248" fmla="*/ 1226758 h 1340027"/>
              <a:gd name="connsiteX1249" fmla="*/ 725662 w 1277232"/>
              <a:gd name="connsiteY1249" fmla="*/ 1226726 h 1340027"/>
              <a:gd name="connsiteX1250" fmla="*/ 888760 w 1277232"/>
              <a:gd name="connsiteY1250" fmla="*/ 1226577 h 1340027"/>
              <a:gd name="connsiteX1251" fmla="*/ 874474 w 1277232"/>
              <a:gd name="connsiteY1251" fmla="*/ 1236440 h 1340027"/>
              <a:gd name="connsiteX1252" fmla="*/ 853759 w 1277232"/>
              <a:gd name="connsiteY1252" fmla="*/ 1247711 h 1340027"/>
              <a:gd name="connsiteX1253" fmla="*/ 853848 w 1277232"/>
              <a:gd name="connsiteY1253" fmla="*/ 1246919 h 1340027"/>
              <a:gd name="connsiteX1254" fmla="*/ 857294 w 1277232"/>
              <a:gd name="connsiteY1254" fmla="*/ 1245233 h 1340027"/>
              <a:gd name="connsiteX1255" fmla="*/ 857394 w 1277232"/>
              <a:gd name="connsiteY1255" fmla="*/ 1245190 h 1340027"/>
              <a:gd name="connsiteX1256" fmla="*/ 857381 w 1277232"/>
              <a:gd name="connsiteY1256" fmla="*/ 1245190 h 1340027"/>
              <a:gd name="connsiteX1257" fmla="*/ 865188 w 1277232"/>
              <a:gd name="connsiteY1257" fmla="*/ 1241371 h 1340027"/>
              <a:gd name="connsiteX1258" fmla="*/ 868045 w 1277232"/>
              <a:gd name="connsiteY1258" fmla="*/ 1237849 h 1340027"/>
              <a:gd name="connsiteX1259" fmla="*/ 876617 w 1277232"/>
              <a:gd name="connsiteY1259" fmla="*/ 1232917 h 1340027"/>
              <a:gd name="connsiteX1260" fmla="*/ 888760 w 1277232"/>
              <a:gd name="connsiteY1260" fmla="*/ 1226577 h 1340027"/>
              <a:gd name="connsiteX1261" fmla="*/ 836000 w 1277232"/>
              <a:gd name="connsiteY1261" fmla="*/ 1226572 h 1340027"/>
              <a:gd name="connsiteX1262" fmla="*/ 825411 w 1277232"/>
              <a:gd name="connsiteY1262" fmla="*/ 1232623 h 1340027"/>
              <a:gd name="connsiteX1263" fmla="*/ 818351 w 1277232"/>
              <a:gd name="connsiteY1263" fmla="*/ 1234136 h 1340027"/>
              <a:gd name="connsiteX1264" fmla="*/ 827529 w 1277232"/>
              <a:gd name="connsiteY1264" fmla="*/ 1228841 h 1340027"/>
              <a:gd name="connsiteX1265" fmla="*/ 836000 w 1277232"/>
              <a:gd name="connsiteY1265" fmla="*/ 1226572 h 1340027"/>
              <a:gd name="connsiteX1266" fmla="*/ 709936 w 1277232"/>
              <a:gd name="connsiteY1266" fmla="*/ 1226572 h 1340027"/>
              <a:gd name="connsiteX1267" fmla="*/ 696762 w 1277232"/>
              <a:gd name="connsiteY1267" fmla="*/ 1230354 h 1340027"/>
              <a:gd name="connsiteX1268" fmla="*/ 709936 w 1277232"/>
              <a:gd name="connsiteY1268" fmla="*/ 1226572 h 1340027"/>
              <a:gd name="connsiteX1269" fmla="*/ 513405 w 1277232"/>
              <a:gd name="connsiteY1269" fmla="*/ 1226572 h 1340027"/>
              <a:gd name="connsiteX1270" fmla="*/ 532184 w 1277232"/>
              <a:gd name="connsiteY1270" fmla="*/ 1229093 h 1340027"/>
              <a:gd name="connsiteX1271" fmla="*/ 521751 w 1277232"/>
              <a:gd name="connsiteY1271" fmla="*/ 1228463 h 1340027"/>
              <a:gd name="connsiteX1272" fmla="*/ 513405 w 1277232"/>
              <a:gd name="connsiteY1272" fmla="*/ 1226572 h 1340027"/>
              <a:gd name="connsiteX1273" fmla="*/ 727763 w 1277232"/>
              <a:gd name="connsiteY1273" fmla="*/ 1226095 h 1340027"/>
              <a:gd name="connsiteX1274" fmla="*/ 729077 w 1277232"/>
              <a:gd name="connsiteY1274" fmla="*/ 1226174 h 1340027"/>
              <a:gd name="connsiteX1275" fmla="*/ 726177 w 1277232"/>
              <a:gd name="connsiteY1275" fmla="*/ 1226643 h 1340027"/>
              <a:gd name="connsiteX1276" fmla="*/ 855986 w 1277232"/>
              <a:gd name="connsiteY1276" fmla="*/ 1226073 h 1340027"/>
              <a:gd name="connsiteX1277" fmla="*/ 844068 w 1277232"/>
              <a:gd name="connsiteY1277" fmla="*/ 1229855 h 1340027"/>
              <a:gd name="connsiteX1278" fmla="*/ 855986 w 1277232"/>
              <a:gd name="connsiteY1278" fmla="*/ 1226073 h 1340027"/>
              <a:gd name="connsiteX1279" fmla="*/ 827176 w 1277232"/>
              <a:gd name="connsiteY1279" fmla="*/ 1226046 h 1340027"/>
              <a:gd name="connsiteX1280" fmla="*/ 819822 w 1277232"/>
              <a:gd name="connsiteY1280" fmla="*/ 1229723 h 1340027"/>
              <a:gd name="connsiteX1281" fmla="*/ 819087 w 1277232"/>
              <a:gd name="connsiteY1281" fmla="*/ 1230458 h 1340027"/>
              <a:gd name="connsiteX1282" fmla="*/ 811733 w 1277232"/>
              <a:gd name="connsiteY1282" fmla="*/ 1234135 h 1340027"/>
              <a:gd name="connsiteX1283" fmla="*/ 809527 w 1277232"/>
              <a:gd name="connsiteY1283" fmla="*/ 1232664 h 1340027"/>
              <a:gd name="connsiteX1284" fmla="*/ 822028 w 1277232"/>
              <a:gd name="connsiteY1284" fmla="*/ 1227517 h 1340027"/>
              <a:gd name="connsiteX1285" fmla="*/ 818352 w 1277232"/>
              <a:gd name="connsiteY1285" fmla="*/ 1227517 h 1340027"/>
              <a:gd name="connsiteX1286" fmla="*/ 827176 w 1277232"/>
              <a:gd name="connsiteY1286" fmla="*/ 1226046 h 1340027"/>
              <a:gd name="connsiteX1287" fmla="*/ 540469 w 1277232"/>
              <a:gd name="connsiteY1287" fmla="*/ 1225941 h 1340027"/>
              <a:gd name="connsiteX1288" fmla="*/ 544791 w 1277232"/>
              <a:gd name="connsiteY1288" fmla="*/ 1226151 h 1340027"/>
              <a:gd name="connsiteX1289" fmla="*/ 559198 w 1277232"/>
              <a:gd name="connsiteY1289" fmla="*/ 1226992 h 1340027"/>
              <a:gd name="connsiteX1290" fmla="*/ 580089 w 1277232"/>
              <a:gd name="connsiteY1290" fmla="*/ 1227832 h 1340027"/>
              <a:gd name="connsiteX1291" fmla="*/ 551274 w 1277232"/>
              <a:gd name="connsiteY1291" fmla="*/ 1226992 h 1340027"/>
              <a:gd name="connsiteX1292" fmla="*/ 540469 w 1277232"/>
              <a:gd name="connsiteY1292" fmla="*/ 1225941 h 1340027"/>
              <a:gd name="connsiteX1293" fmla="*/ 804358 w 1277232"/>
              <a:gd name="connsiteY1293" fmla="*/ 1225311 h 1340027"/>
              <a:gd name="connsiteX1294" fmla="*/ 796732 w 1277232"/>
              <a:gd name="connsiteY1294" fmla="*/ 1231194 h 1340027"/>
              <a:gd name="connsiteX1295" fmla="*/ 791878 w 1277232"/>
              <a:gd name="connsiteY1295" fmla="*/ 1232875 h 1340027"/>
              <a:gd name="connsiteX1296" fmla="*/ 804358 w 1277232"/>
              <a:gd name="connsiteY1296" fmla="*/ 1225311 h 1340027"/>
              <a:gd name="connsiteX1297" fmla="*/ 777269 w 1277232"/>
              <a:gd name="connsiteY1297" fmla="*/ 1225311 h 1340027"/>
              <a:gd name="connsiteX1298" fmla="*/ 773561 w 1277232"/>
              <a:gd name="connsiteY1298" fmla="*/ 1228192 h 1340027"/>
              <a:gd name="connsiteX1299" fmla="*/ 765404 w 1277232"/>
              <a:gd name="connsiteY1299" fmla="*/ 1230353 h 1340027"/>
              <a:gd name="connsiteX1300" fmla="*/ 767425 w 1277232"/>
              <a:gd name="connsiteY1300" fmla="*/ 1228960 h 1340027"/>
              <a:gd name="connsiteX1301" fmla="*/ 770511 w 1277232"/>
              <a:gd name="connsiteY1301" fmla="*/ 1227612 h 1340027"/>
              <a:gd name="connsiteX1302" fmla="*/ 672694 w 1277232"/>
              <a:gd name="connsiteY1302" fmla="*/ 1224802 h 1340027"/>
              <a:gd name="connsiteX1303" fmla="*/ 678315 w 1277232"/>
              <a:gd name="connsiteY1303" fmla="*/ 1225558 h 1340027"/>
              <a:gd name="connsiteX1304" fmla="*/ 660047 w 1277232"/>
              <a:gd name="connsiteY1304" fmla="*/ 1228584 h 1340027"/>
              <a:gd name="connsiteX1305" fmla="*/ 638266 w 1277232"/>
              <a:gd name="connsiteY1305" fmla="*/ 1231609 h 1340027"/>
              <a:gd name="connsiteX1306" fmla="*/ 646697 w 1277232"/>
              <a:gd name="connsiteY1306" fmla="*/ 1229340 h 1340027"/>
              <a:gd name="connsiteX1307" fmla="*/ 655831 w 1277232"/>
              <a:gd name="connsiteY1307" fmla="*/ 1227071 h 1340027"/>
              <a:gd name="connsiteX1308" fmla="*/ 672694 w 1277232"/>
              <a:gd name="connsiteY1308" fmla="*/ 1224802 h 1340027"/>
              <a:gd name="connsiteX1309" fmla="*/ 692120 w 1277232"/>
              <a:gd name="connsiteY1309" fmla="*/ 1224050 h 1340027"/>
              <a:gd name="connsiteX1310" fmla="*/ 675708 w 1277232"/>
              <a:gd name="connsiteY1310" fmla="*/ 1227552 h 1340027"/>
              <a:gd name="connsiteX1311" fmla="*/ 655728 w 1277232"/>
              <a:gd name="connsiteY1311" fmla="*/ 1229653 h 1340027"/>
              <a:gd name="connsiteX1312" fmla="*/ 672854 w 1277232"/>
              <a:gd name="connsiteY1312" fmla="*/ 1227377 h 1340027"/>
              <a:gd name="connsiteX1313" fmla="*/ 677861 w 1277232"/>
              <a:gd name="connsiteY1313" fmla="*/ 1226512 h 1340027"/>
              <a:gd name="connsiteX1314" fmla="*/ 677059 w 1277232"/>
              <a:gd name="connsiteY1314" fmla="*/ 1226726 h 1340027"/>
              <a:gd name="connsiteX1315" fmla="*/ 683064 w 1277232"/>
              <a:gd name="connsiteY1315" fmla="*/ 1225614 h 1340027"/>
              <a:gd name="connsiteX1316" fmla="*/ 553310 w 1277232"/>
              <a:gd name="connsiteY1316" fmla="*/ 1223953 h 1340027"/>
              <a:gd name="connsiteX1317" fmla="*/ 558458 w 1277232"/>
              <a:gd name="connsiteY1317" fmla="*/ 1223953 h 1340027"/>
              <a:gd name="connsiteX1318" fmla="*/ 553542 w 1277232"/>
              <a:gd name="connsiteY1318" fmla="*/ 1223975 h 1340027"/>
              <a:gd name="connsiteX1319" fmla="*/ 756314 w 1277232"/>
              <a:gd name="connsiteY1319" fmla="*/ 1223510 h 1340027"/>
              <a:gd name="connsiteX1320" fmla="*/ 762883 w 1277232"/>
              <a:gd name="connsiteY1320" fmla="*/ 1223510 h 1340027"/>
              <a:gd name="connsiteX1321" fmla="*/ 751935 w 1277232"/>
              <a:gd name="connsiteY1321" fmla="*/ 1227832 h 1340027"/>
              <a:gd name="connsiteX1322" fmla="*/ 749016 w 1277232"/>
              <a:gd name="connsiteY1322" fmla="*/ 1224951 h 1340027"/>
              <a:gd name="connsiteX1323" fmla="*/ 756314 w 1277232"/>
              <a:gd name="connsiteY1323" fmla="*/ 1223510 h 1340027"/>
              <a:gd name="connsiteX1324" fmla="*/ 891737 w 1277232"/>
              <a:gd name="connsiteY1324" fmla="*/ 1222944 h 1340027"/>
              <a:gd name="connsiteX1325" fmla="*/ 880289 w 1277232"/>
              <a:gd name="connsiteY1325" fmla="*/ 1230120 h 1340027"/>
              <a:gd name="connsiteX1326" fmla="*/ 863833 w 1277232"/>
              <a:gd name="connsiteY1326" fmla="*/ 1238732 h 1340027"/>
              <a:gd name="connsiteX1327" fmla="*/ 853101 w 1277232"/>
              <a:gd name="connsiteY1327" fmla="*/ 1245190 h 1340027"/>
              <a:gd name="connsiteX1328" fmla="*/ 854711 w 1277232"/>
              <a:gd name="connsiteY1328" fmla="*/ 1245190 h 1340027"/>
              <a:gd name="connsiteX1329" fmla="*/ 857381 w 1277232"/>
              <a:gd name="connsiteY1329" fmla="*/ 1245190 h 1340027"/>
              <a:gd name="connsiteX1330" fmla="*/ 857294 w 1277232"/>
              <a:gd name="connsiteY1330" fmla="*/ 1245233 h 1340027"/>
              <a:gd name="connsiteX1331" fmla="*/ 845678 w 1277232"/>
              <a:gd name="connsiteY1331" fmla="*/ 1250214 h 1340027"/>
              <a:gd name="connsiteX1332" fmla="*/ 845230 w 1277232"/>
              <a:gd name="connsiteY1332" fmla="*/ 1250931 h 1340027"/>
              <a:gd name="connsiteX1333" fmla="*/ 835929 w 1277232"/>
              <a:gd name="connsiteY1333" fmla="*/ 1255237 h 1340027"/>
              <a:gd name="connsiteX1334" fmla="*/ 834498 w 1277232"/>
              <a:gd name="connsiteY1334" fmla="*/ 1254519 h 1340027"/>
              <a:gd name="connsiteX1335" fmla="*/ 813749 w 1277232"/>
              <a:gd name="connsiteY1335" fmla="*/ 1262413 h 1340027"/>
              <a:gd name="connsiteX1336" fmla="*/ 831636 w 1277232"/>
              <a:gd name="connsiteY1336" fmla="*/ 1254519 h 1340027"/>
              <a:gd name="connsiteX1337" fmla="*/ 846661 w 1277232"/>
              <a:gd name="connsiteY1337" fmla="*/ 1248778 h 1340027"/>
              <a:gd name="connsiteX1338" fmla="*/ 854532 w 1277232"/>
              <a:gd name="connsiteY1338" fmla="*/ 1243755 h 1340027"/>
              <a:gd name="connsiteX1339" fmla="*/ 838791 w 1277232"/>
              <a:gd name="connsiteY1339" fmla="*/ 1249496 h 1340027"/>
              <a:gd name="connsiteX1340" fmla="*/ 826628 w 1277232"/>
              <a:gd name="connsiteY1340" fmla="*/ 1254519 h 1340027"/>
              <a:gd name="connsiteX1341" fmla="*/ 833067 w 1277232"/>
              <a:gd name="connsiteY1341" fmla="*/ 1253802 h 1340027"/>
              <a:gd name="connsiteX1342" fmla="*/ 813034 w 1277232"/>
              <a:gd name="connsiteY1342" fmla="*/ 1261695 h 1340027"/>
              <a:gd name="connsiteX1343" fmla="*/ 804448 w 1277232"/>
              <a:gd name="connsiteY1343" fmla="*/ 1263131 h 1340027"/>
              <a:gd name="connsiteX1344" fmla="*/ 790139 w 1277232"/>
              <a:gd name="connsiteY1344" fmla="*/ 1269589 h 1340027"/>
              <a:gd name="connsiteX1345" fmla="*/ 790139 w 1277232"/>
              <a:gd name="connsiteY1345" fmla="*/ 1267436 h 1340027"/>
              <a:gd name="connsiteX1346" fmla="*/ 800155 w 1277232"/>
              <a:gd name="connsiteY1346" fmla="*/ 1263848 h 1340027"/>
              <a:gd name="connsiteX1347" fmla="*/ 795862 w 1277232"/>
              <a:gd name="connsiteY1347" fmla="*/ 1263131 h 1340027"/>
              <a:gd name="connsiteX1348" fmla="*/ 828774 w 1277232"/>
              <a:gd name="connsiteY1348" fmla="*/ 1250931 h 1340027"/>
              <a:gd name="connsiteX1349" fmla="*/ 857394 w 1277232"/>
              <a:gd name="connsiteY1349" fmla="*/ 1240885 h 1340027"/>
              <a:gd name="connsiteX1350" fmla="*/ 891737 w 1277232"/>
              <a:gd name="connsiteY1350" fmla="*/ 1222944 h 1340027"/>
              <a:gd name="connsiteX1351" fmla="*/ 529043 w 1277232"/>
              <a:gd name="connsiteY1351" fmla="*/ 1222944 h 1340027"/>
              <a:gd name="connsiteX1352" fmla="*/ 544854 w 1277232"/>
              <a:gd name="connsiteY1352" fmla="*/ 1224016 h 1340027"/>
              <a:gd name="connsiteX1353" fmla="*/ 553542 w 1277232"/>
              <a:gd name="connsiteY1353" fmla="*/ 1223975 h 1340027"/>
              <a:gd name="connsiteX1354" fmla="*/ 563605 w 1277232"/>
              <a:gd name="connsiteY1354" fmla="*/ 1224961 h 1340027"/>
              <a:gd name="connsiteX1355" fmla="*/ 554781 w 1277232"/>
              <a:gd name="connsiteY1355" fmla="*/ 1224961 h 1340027"/>
              <a:gd name="connsiteX1356" fmla="*/ 541544 w 1277232"/>
              <a:gd name="connsiteY1356" fmla="*/ 1223953 h 1340027"/>
              <a:gd name="connsiteX1357" fmla="*/ 529043 w 1277232"/>
              <a:gd name="connsiteY1357" fmla="*/ 1222944 h 1340027"/>
              <a:gd name="connsiteX1358" fmla="*/ 849683 w 1277232"/>
              <a:gd name="connsiteY1358" fmla="*/ 1222795 h 1340027"/>
              <a:gd name="connsiteX1359" fmla="*/ 836805 w 1277232"/>
              <a:gd name="connsiteY1359" fmla="*/ 1228766 h 1340027"/>
              <a:gd name="connsiteX1360" fmla="*/ 829650 w 1277232"/>
              <a:gd name="connsiteY1360" fmla="*/ 1232747 h 1340027"/>
              <a:gd name="connsiteX1361" fmla="*/ 842528 w 1277232"/>
              <a:gd name="connsiteY1361" fmla="*/ 1228103 h 1340027"/>
              <a:gd name="connsiteX1362" fmla="*/ 838951 w 1277232"/>
              <a:gd name="connsiteY1362" fmla="*/ 1230093 h 1340027"/>
              <a:gd name="connsiteX1363" fmla="*/ 826073 w 1277232"/>
              <a:gd name="connsiteY1363" fmla="*/ 1235401 h 1340027"/>
              <a:gd name="connsiteX1364" fmla="*/ 832512 w 1277232"/>
              <a:gd name="connsiteY1364" fmla="*/ 1230093 h 1340027"/>
              <a:gd name="connsiteX1365" fmla="*/ 843244 w 1277232"/>
              <a:gd name="connsiteY1365" fmla="*/ 1224122 h 1340027"/>
              <a:gd name="connsiteX1366" fmla="*/ 849683 w 1277232"/>
              <a:gd name="connsiteY1366" fmla="*/ 1222795 h 1340027"/>
              <a:gd name="connsiteX1367" fmla="*/ 837711 w 1277232"/>
              <a:gd name="connsiteY1367" fmla="*/ 1222108 h 1340027"/>
              <a:gd name="connsiteX1368" fmla="*/ 839782 w 1277232"/>
              <a:gd name="connsiteY1368" fmla="*/ 1223771 h 1340027"/>
              <a:gd name="connsiteX1369" fmla="*/ 831858 w 1277232"/>
              <a:gd name="connsiteY1369" fmla="*/ 1226572 h 1340027"/>
              <a:gd name="connsiteX1370" fmla="*/ 829697 w 1277232"/>
              <a:gd name="connsiteY1370" fmla="*/ 1225171 h 1340027"/>
              <a:gd name="connsiteX1371" fmla="*/ 837711 w 1277232"/>
              <a:gd name="connsiteY1371" fmla="*/ 1222108 h 1340027"/>
              <a:gd name="connsiteX1372" fmla="*/ 827575 w 1277232"/>
              <a:gd name="connsiteY1372" fmla="*/ 1221823 h 1340027"/>
              <a:gd name="connsiteX1373" fmla="*/ 828281 w 1277232"/>
              <a:gd name="connsiteY1373" fmla="*/ 1221823 h 1340027"/>
              <a:gd name="connsiteX1374" fmla="*/ 816986 w 1277232"/>
              <a:gd name="connsiteY1374" fmla="*/ 1226725 h 1340027"/>
              <a:gd name="connsiteX1375" fmla="*/ 827575 w 1277232"/>
              <a:gd name="connsiteY1375" fmla="*/ 1221823 h 1340027"/>
              <a:gd name="connsiteX1376" fmla="*/ 593018 w 1277232"/>
              <a:gd name="connsiteY1376" fmla="*/ 1221529 h 1340027"/>
              <a:gd name="connsiteX1377" fmla="*/ 600758 w 1277232"/>
              <a:gd name="connsiteY1377" fmla="*/ 1222790 h 1340027"/>
              <a:gd name="connsiteX1378" fmla="*/ 613423 w 1277232"/>
              <a:gd name="connsiteY1378" fmla="*/ 1222159 h 1340027"/>
              <a:gd name="connsiteX1379" fmla="*/ 590204 w 1277232"/>
              <a:gd name="connsiteY1379" fmla="*/ 1223420 h 1340027"/>
              <a:gd name="connsiteX1380" fmla="*/ 583871 w 1277232"/>
              <a:gd name="connsiteY1380" fmla="*/ 1222159 h 1340027"/>
              <a:gd name="connsiteX1381" fmla="*/ 593018 w 1277232"/>
              <a:gd name="connsiteY1381" fmla="*/ 1221529 h 1340027"/>
              <a:gd name="connsiteX1382" fmla="*/ 544444 w 1277232"/>
              <a:gd name="connsiteY1382" fmla="*/ 1221052 h 1340027"/>
              <a:gd name="connsiteX1383" fmla="*/ 558562 w 1277232"/>
              <a:gd name="connsiteY1383" fmla="*/ 1221052 h 1340027"/>
              <a:gd name="connsiteX1384" fmla="*/ 557150 w 1277232"/>
              <a:gd name="connsiteY1384" fmla="*/ 1222313 h 1340027"/>
              <a:gd name="connsiteX1385" fmla="*/ 555032 w 1277232"/>
              <a:gd name="connsiteY1385" fmla="*/ 1222313 h 1340027"/>
              <a:gd name="connsiteX1386" fmla="*/ 550091 w 1277232"/>
              <a:gd name="connsiteY1386" fmla="*/ 1222943 h 1340027"/>
              <a:gd name="connsiteX1387" fmla="*/ 540914 w 1277232"/>
              <a:gd name="connsiteY1387" fmla="*/ 1221683 h 1340027"/>
              <a:gd name="connsiteX1388" fmla="*/ 552209 w 1277232"/>
              <a:gd name="connsiteY1388" fmla="*/ 1222313 h 1340027"/>
              <a:gd name="connsiteX1389" fmla="*/ 544444 w 1277232"/>
              <a:gd name="connsiteY1389" fmla="*/ 1221052 h 1340027"/>
              <a:gd name="connsiteX1390" fmla="*/ 646805 w 1277232"/>
              <a:gd name="connsiteY1390" fmla="*/ 1220422 h 1340027"/>
              <a:gd name="connsiteX1391" fmla="*/ 635381 w 1277232"/>
              <a:gd name="connsiteY1391" fmla="*/ 1222691 h 1340027"/>
              <a:gd name="connsiteX1392" fmla="*/ 623958 w 1277232"/>
              <a:gd name="connsiteY1392" fmla="*/ 1225717 h 1340027"/>
              <a:gd name="connsiteX1393" fmla="*/ 596113 w 1277232"/>
              <a:gd name="connsiteY1393" fmla="*/ 1227230 h 1340027"/>
              <a:gd name="connsiteX1394" fmla="*/ 618246 w 1277232"/>
              <a:gd name="connsiteY1394" fmla="*/ 1226473 h 1340027"/>
              <a:gd name="connsiteX1395" fmla="*/ 639665 w 1277232"/>
              <a:gd name="connsiteY1395" fmla="*/ 1224204 h 1340027"/>
              <a:gd name="connsiteX1396" fmla="*/ 643235 w 1277232"/>
              <a:gd name="connsiteY1396" fmla="*/ 1225717 h 1340027"/>
              <a:gd name="connsiteX1397" fmla="*/ 617532 w 1277232"/>
              <a:gd name="connsiteY1397" fmla="*/ 1227230 h 1340027"/>
              <a:gd name="connsiteX1398" fmla="*/ 591829 w 1277232"/>
              <a:gd name="connsiteY1398" fmla="*/ 1227986 h 1340027"/>
              <a:gd name="connsiteX1399" fmla="*/ 593257 w 1277232"/>
              <a:gd name="connsiteY1399" fmla="*/ 1226473 h 1340027"/>
              <a:gd name="connsiteX1400" fmla="*/ 573980 w 1277232"/>
              <a:gd name="connsiteY1400" fmla="*/ 1226473 h 1340027"/>
              <a:gd name="connsiteX1401" fmla="*/ 566126 w 1277232"/>
              <a:gd name="connsiteY1401" fmla="*/ 1225717 h 1340027"/>
              <a:gd name="connsiteX1402" fmla="*/ 592543 w 1277232"/>
              <a:gd name="connsiteY1402" fmla="*/ 1225717 h 1340027"/>
              <a:gd name="connsiteX1403" fmla="*/ 616818 w 1277232"/>
              <a:gd name="connsiteY1403" fmla="*/ 1224961 h 1340027"/>
              <a:gd name="connsiteX1404" fmla="*/ 628242 w 1277232"/>
              <a:gd name="connsiteY1404" fmla="*/ 1223448 h 1340027"/>
              <a:gd name="connsiteX1405" fmla="*/ 634668 w 1277232"/>
              <a:gd name="connsiteY1405" fmla="*/ 1221179 h 1340027"/>
              <a:gd name="connsiteX1406" fmla="*/ 646805 w 1277232"/>
              <a:gd name="connsiteY1406" fmla="*/ 1220422 h 1340027"/>
              <a:gd name="connsiteX1407" fmla="*/ 663292 w 1277232"/>
              <a:gd name="connsiteY1407" fmla="*/ 1220269 h 1340027"/>
              <a:gd name="connsiteX1408" fmla="*/ 657380 w 1277232"/>
              <a:gd name="connsiteY1408" fmla="*/ 1223295 h 1340027"/>
              <a:gd name="connsiteX1409" fmla="*/ 652946 w 1277232"/>
              <a:gd name="connsiteY1409" fmla="*/ 1222538 h 1340027"/>
              <a:gd name="connsiteX1410" fmla="*/ 641861 w 1277232"/>
              <a:gd name="connsiteY1410" fmla="*/ 1223295 h 1340027"/>
              <a:gd name="connsiteX1411" fmla="*/ 663292 w 1277232"/>
              <a:gd name="connsiteY1411" fmla="*/ 1220269 h 1340027"/>
              <a:gd name="connsiteX1412" fmla="*/ 739746 w 1277232"/>
              <a:gd name="connsiteY1412" fmla="*/ 1219162 h 1340027"/>
              <a:gd name="connsiteX1413" fmla="*/ 734016 w 1277232"/>
              <a:gd name="connsiteY1413" fmla="*/ 1222265 h 1340027"/>
              <a:gd name="connsiteX1414" fmla="*/ 738314 w 1277232"/>
              <a:gd name="connsiteY1414" fmla="*/ 1223817 h 1340027"/>
              <a:gd name="connsiteX1415" fmla="*/ 734732 w 1277232"/>
              <a:gd name="connsiteY1415" fmla="*/ 1223041 h 1340027"/>
              <a:gd name="connsiteX1416" fmla="*/ 726854 w 1277232"/>
              <a:gd name="connsiteY1416" fmla="*/ 1224593 h 1340027"/>
              <a:gd name="connsiteX1417" fmla="*/ 739746 w 1277232"/>
              <a:gd name="connsiteY1417" fmla="*/ 1219162 h 1340027"/>
              <a:gd name="connsiteX1418" fmla="*/ 229544 w 1277232"/>
              <a:gd name="connsiteY1418" fmla="*/ 1219009 h 1340027"/>
              <a:gd name="connsiteX1419" fmla="*/ 241450 w 1277232"/>
              <a:gd name="connsiteY1419" fmla="*/ 1225060 h 1340027"/>
              <a:gd name="connsiteX1420" fmla="*/ 242150 w 1277232"/>
              <a:gd name="connsiteY1420" fmla="*/ 1226573 h 1340027"/>
              <a:gd name="connsiteX1421" fmla="*/ 229544 w 1277232"/>
              <a:gd name="connsiteY1421" fmla="*/ 1219009 h 1340027"/>
              <a:gd name="connsiteX1422" fmla="*/ 703632 w 1277232"/>
              <a:gd name="connsiteY1422" fmla="*/ 1219008 h 1340027"/>
              <a:gd name="connsiteX1423" fmla="*/ 675898 w 1277232"/>
              <a:gd name="connsiteY1423" fmla="*/ 1225311 h 1340027"/>
              <a:gd name="connsiteX1424" fmla="*/ 677320 w 1277232"/>
              <a:gd name="connsiteY1424" fmla="*/ 1223910 h 1340027"/>
              <a:gd name="connsiteX1425" fmla="*/ 703632 w 1277232"/>
              <a:gd name="connsiteY1425" fmla="*/ 1219008 h 1340027"/>
              <a:gd name="connsiteX1426" fmla="*/ 369738 w 1277232"/>
              <a:gd name="connsiteY1426" fmla="*/ 1218498 h 1340027"/>
              <a:gd name="connsiteX1427" fmla="*/ 379212 w 1277232"/>
              <a:gd name="connsiteY1427" fmla="*/ 1221336 h 1340027"/>
              <a:gd name="connsiteX1428" fmla="*/ 374912 w 1277232"/>
              <a:gd name="connsiteY1428" fmla="*/ 1220618 h 1340027"/>
              <a:gd name="connsiteX1429" fmla="*/ 382078 w 1277232"/>
              <a:gd name="connsiteY1429" fmla="*/ 1224204 h 1340027"/>
              <a:gd name="connsiteX1430" fmla="*/ 659510 w 1277232"/>
              <a:gd name="connsiteY1430" fmla="*/ 1218377 h 1340027"/>
              <a:gd name="connsiteX1431" fmla="*/ 666386 w 1277232"/>
              <a:gd name="connsiteY1431" fmla="*/ 1218377 h 1340027"/>
              <a:gd name="connsiteX1432" fmla="*/ 652634 w 1277232"/>
              <a:gd name="connsiteY1432" fmla="*/ 1220268 h 1340027"/>
              <a:gd name="connsiteX1433" fmla="*/ 659510 w 1277232"/>
              <a:gd name="connsiteY1433" fmla="*/ 1218377 h 1340027"/>
              <a:gd name="connsiteX1434" fmla="*/ 560463 w 1277232"/>
              <a:gd name="connsiteY1434" fmla="*/ 1217354 h 1340027"/>
              <a:gd name="connsiteX1435" fmla="*/ 566790 w 1277232"/>
              <a:gd name="connsiteY1435" fmla="*/ 1218378 h 1340027"/>
              <a:gd name="connsiteX1436" fmla="*/ 561243 w 1277232"/>
              <a:gd name="connsiteY1436" fmla="*/ 1218378 h 1340027"/>
              <a:gd name="connsiteX1437" fmla="*/ 555696 w 1277232"/>
              <a:gd name="connsiteY1437" fmla="*/ 1217748 h 1340027"/>
              <a:gd name="connsiteX1438" fmla="*/ 560463 w 1277232"/>
              <a:gd name="connsiteY1438" fmla="*/ 1217354 h 1340027"/>
              <a:gd name="connsiteX1439" fmla="*/ 788675 w 1277232"/>
              <a:gd name="connsiteY1439" fmla="*/ 1216915 h 1340027"/>
              <a:gd name="connsiteX1440" fmla="*/ 787270 w 1277232"/>
              <a:gd name="connsiteY1440" fmla="*/ 1220752 h 1340027"/>
              <a:gd name="connsiteX1441" fmla="*/ 773920 w 1277232"/>
              <a:gd name="connsiteY1441" fmla="*/ 1226123 h 1340027"/>
              <a:gd name="connsiteX1442" fmla="*/ 770511 w 1277232"/>
              <a:gd name="connsiteY1442" fmla="*/ 1227612 h 1340027"/>
              <a:gd name="connsiteX1443" fmla="*/ 768277 w 1277232"/>
              <a:gd name="connsiteY1443" fmla="*/ 1228372 h 1340027"/>
              <a:gd name="connsiteX1444" fmla="*/ 767425 w 1277232"/>
              <a:gd name="connsiteY1444" fmla="*/ 1228960 h 1340027"/>
              <a:gd name="connsiteX1445" fmla="*/ 766893 w 1277232"/>
              <a:gd name="connsiteY1445" fmla="*/ 1229192 h 1340027"/>
              <a:gd name="connsiteX1446" fmla="*/ 754948 w 1277232"/>
              <a:gd name="connsiteY1446" fmla="*/ 1233029 h 1340027"/>
              <a:gd name="connsiteX1447" fmla="*/ 751435 w 1277232"/>
              <a:gd name="connsiteY1447" fmla="*/ 1233029 h 1340027"/>
              <a:gd name="connsiteX1448" fmla="*/ 762677 w 1277232"/>
              <a:gd name="connsiteY1448" fmla="*/ 1229192 h 1340027"/>
              <a:gd name="connsiteX1449" fmla="*/ 766893 w 1277232"/>
              <a:gd name="connsiteY1449" fmla="*/ 1226123 h 1340027"/>
              <a:gd name="connsiteX1450" fmla="*/ 772514 w 1277232"/>
              <a:gd name="connsiteY1450" fmla="*/ 1226123 h 1340027"/>
              <a:gd name="connsiteX1451" fmla="*/ 779541 w 1277232"/>
              <a:gd name="connsiteY1451" fmla="*/ 1223054 h 1340027"/>
              <a:gd name="connsiteX1452" fmla="*/ 788675 w 1277232"/>
              <a:gd name="connsiteY1452" fmla="*/ 1216915 h 1340027"/>
              <a:gd name="connsiteX1453" fmla="*/ 987691 w 1277232"/>
              <a:gd name="connsiteY1453" fmla="*/ 1216488 h 1340027"/>
              <a:gd name="connsiteX1454" fmla="*/ 971513 w 1277232"/>
              <a:gd name="connsiteY1454" fmla="*/ 1227833 h 1340027"/>
              <a:gd name="connsiteX1455" fmla="*/ 987691 w 1277232"/>
              <a:gd name="connsiteY1455" fmla="*/ 1216488 h 1340027"/>
              <a:gd name="connsiteX1456" fmla="*/ 995987 w 1277232"/>
              <a:gd name="connsiteY1456" fmla="*/ 1216481 h 1340027"/>
              <a:gd name="connsiteX1457" fmla="*/ 968254 w 1277232"/>
              <a:gd name="connsiteY1457" fmla="*/ 1236651 h 1340027"/>
              <a:gd name="connsiteX1458" fmla="*/ 981427 w 1277232"/>
              <a:gd name="connsiteY1458" fmla="*/ 1225846 h 1340027"/>
              <a:gd name="connsiteX1459" fmla="*/ 995987 w 1277232"/>
              <a:gd name="connsiteY1459" fmla="*/ 1216481 h 1340027"/>
              <a:gd name="connsiteX1460" fmla="*/ 490583 w 1277232"/>
              <a:gd name="connsiteY1460" fmla="*/ 1215983 h 1340027"/>
              <a:gd name="connsiteX1461" fmla="*/ 498421 w 1277232"/>
              <a:gd name="connsiteY1461" fmla="*/ 1216739 h 1340027"/>
              <a:gd name="connsiteX1462" fmla="*/ 506971 w 1277232"/>
              <a:gd name="connsiteY1462" fmla="*/ 1219008 h 1340027"/>
              <a:gd name="connsiteX1463" fmla="*/ 490583 w 1277232"/>
              <a:gd name="connsiteY1463" fmla="*/ 1215983 h 1340027"/>
              <a:gd name="connsiteX1464" fmla="*/ 924994 w 1277232"/>
              <a:gd name="connsiteY1464" fmla="*/ 1215952 h 1340027"/>
              <a:gd name="connsiteX1465" fmla="*/ 922271 w 1277232"/>
              <a:gd name="connsiteY1465" fmla="*/ 1218473 h 1340027"/>
              <a:gd name="connsiteX1466" fmla="*/ 912712 w 1277232"/>
              <a:gd name="connsiteY1466" fmla="*/ 1221354 h 1340027"/>
              <a:gd name="connsiteX1467" fmla="*/ 917859 w 1277232"/>
              <a:gd name="connsiteY1467" fmla="*/ 1219193 h 1340027"/>
              <a:gd name="connsiteX1468" fmla="*/ 924994 w 1277232"/>
              <a:gd name="connsiteY1468" fmla="*/ 1215952 h 1340027"/>
              <a:gd name="connsiteX1469" fmla="*/ 307702 w 1277232"/>
              <a:gd name="connsiteY1469" fmla="*/ 1215380 h 1340027"/>
              <a:gd name="connsiteX1470" fmla="*/ 321569 w 1277232"/>
              <a:gd name="connsiteY1470" fmla="*/ 1222256 h 1340027"/>
              <a:gd name="connsiteX1471" fmla="*/ 316716 w 1277232"/>
              <a:gd name="connsiteY1471" fmla="*/ 1220881 h 1340027"/>
              <a:gd name="connsiteX1472" fmla="*/ 307702 w 1277232"/>
              <a:gd name="connsiteY1472" fmla="*/ 1215380 h 1340027"/>
              <a:gd name="connsiteX1473" fmla="*/ 888480 w 1277232"/>
              <a:gd name="connsiteY1473" fmla="*/ 1215231 h 1340027"/>
              <a:gd name="connsiteX1474" fmla="*/ 886940 w 1277232"/>
              <a:gd name="connsiteY1474" fmla="*/ 1220274 h 1340027"/>
              <a:gd name="connsiteX1475" fmla="*/ 888480 w 1277232"/>
              <a:gd name="connsiteY1475" fmla="*/ 1215231 h 1340027"/>
              <a:gd name="connsiteX1476" fmla="*/ 819612 w 1277232"/>
              <a:gd name="connsiteY1476" fmla="*/ 1215226 h 1340027"/>
              <a:gd name="connsiteX1477" fmla="*/ 814681 w 1277232"/>
              <a:gd name="connsiteY1477" fmla="*/ 1220269 h 1340027"/>
              <a:gd name="connsiteX1478" fmla="*/ 805523 w 1277232"/>
              <a:gd name="connsiteY1478" fmla="*/ 1222430 h 1340027"/>
              <a:gd name="connsiteX1479" fmla="*/ 795660 w 1277232"/>
              <a:gd name="connsiteY1479" fmla="*/ 1225311 h 1340027"/>
              <a:gd name="connsiteX1480" fmla="*/ 806227 w 1277232"/>
              <a:gd name="connsiteY1480" fmla="*/ 1220989 h 1340027"/>
              <a:gd name="connsiteX1481" fmla="*/ 784133 w 1277232"/>
              <a:gd name="connsiteY1481" fmla="*/ 1215226 h 1340027"/>
              <a:gd name="connsiteX1482" fmla="*/ 785574 w 1277232"/>
              <a:gd name="connsiteY1482" fmla="*/ 1216767 h 1340027"/>
              <a:gd name="connsiteX1483" fmla="*/ 768285 w 1277232"/>
              <a:gd name="connsiteY1483" fmla="*/ 1222930 h 1340027"/>
              <a:gd name="connsiteX1484" fmla="*/ 755319 w 1277232"/>
              <a:gd name="connsiteY1484" fmla="*/ 1228323 h 1340027"/>
              <a:gd name="connsiteX1485" fmla="*/ 750276 w 1277232"/>
              <a:gd name="connsiteY1485" fmla="*/ 1229093 h 1340027"/>
              <a:gd name="connsiteX1486" fmla="*/ 760361 w 1277232"/>
              <a:gd name="connsiteY1486" fmla="*/ 1226012 h 1340027"/>
              <a:gd name="connsiteX1487" fmla="*/ 766124 w 1277232"/>
              <a:gd name="connsiteY1487" fmla="*/ 1222930 h 1340027"/>
              <a:gd name="connsiteX1488" fmla="*/ 784133 w 1277232"/>
              <a:gd name="connsiteY1488" fmla="*/ 1215226 h 1340027"/>
              <a:gd name="connsiteX1489" fmla="*/ 582757 w 1277232"/>
              <a:gd name="connsiteY1489" fmla="*/ 1215226 h 1340027"/>
              <a:gd name="connsiteX1490" fmla="*/ 596126 w 1277232"/>
              <a:gd name="connsiteY1490" fmla="*/ 1216487 h 1340027"/>
              <a:gd name="connsiteX1491" fmla="*/ 611606 w 1277232"/>
              <a:gd name="connsiteY1491" fmla="*/ 1216487 h 1340027"/>
              <a:gd name="connsiteX1492" fmla="*/ 590497 w 1277232"/>
              <a:gd name="connsiteY1492" fmla="*/ 1217747 h 1340027"/>
              <a:gd name="connsiteX1493" fmla="*/ 582757 w 1277232"/>
              <a:gd name="connsiteY1493" fmla="*/ 1215226 h 1340027"/>
              <a:gd name="connsiteX1494" fmla="*/ 531603 w 1277232"/>
              <a:gd name="connsiteY1494" fmla="*/ 1215226 h 1340027"/>
              <a:gd name="connsiteX1495" fmla="*/ 547894 w 1277232"/>
              <a:gd name="connsiteY1495" fmla="*/ 1217747 h 1340027"/>
              <a:gd name="connsiteX1496" fmla="*/ 538391 w 1277232"/>
              <a:gd name="connsiteY1496" fmla="*/ 1216907 h 1340027"/>
              <a:gd name="connsiteX1497" fmla="*/ 531603 w 1277232"/>
              <a:gd name="connsiteY1497" fmla="*/ 1215226 h 1340027"/>
              <a:gd name="connsiteX1498" fmla="*/ 928032 w 1277232"/>
              <a:gd name="connsiteY1498" fmla="*/ 1215225 h 1340027"/>
              <a:gd name="connsiteX1499" fmla="*/ 911976 w 1277232"/>
              <a:gd name="connsiteY1499" fmla="*/ 1225704 h 1340027"/>
              <a:gd name="connsiteX1500" fmla="*/ 911976 w 1277232"/>
              <a:gd name="connsiteY1500" fmla="*/ 1227949 h 1340027"/>
              <a:gd name="connsiteX1501" fmla="*/ 908326 w 1277232"/>
              <a:gd name="connsiteY1501" fmla="*/ 1228698 h 1340027"/>
              <a:gd name="connsiteX1502" fmla="*/ 903947 w 1277232"/>
              <a:gd name="connsiteY1502" fmla="*/ 1232440 h 1340027"/>
              <a:gd name="connsiteX1503" fmla="*/ 894459 w 1277232"/>
              <a:gd name="connsiteY1503" fmla="*/ 1237679 h 1340027"/>
              <a:gd name="connsiteX1504" fmla="*/ 895189 w 1277232"/>
              <a:gd name="connsiteY1504" fmla="*/ 1235434 h 1340027"/>
              <a:gd name="connsiteX1505" fmla="*/ 907596 w 1277232"/>
              <a:gd name="connsiteY1505" fmla="*/ 1228698 h 1340027"/>
              <a:gd name="connsiteX1506" fmla="*/ 886431 w 1277232"/>
              <a:gd name="connsiteY1506" fmla="*/ 1239176 h 1340027"/>
              <a:gd name="connsiteX1507" fmla="*/ 892270 w 1277232"/>
              <a:gd name="connsiteY1507" fmla="*/ 1233937 h 1340027"/>
              <a:gd name="connsiteX1508" fmla="*/ 903217 w 1277232"/>
              <a:gd name="connsiteY1508" fmla="*/ 1226452 h 1340027"/>
              <a:gd name="connsiteX1509" fmla="*/ 908326 w 1277232"/>
              <a:gd name="connsiteY1509" fmla="*/ 1226452 h 1340027"/>
              <a:gd name="connsiteX1510" fmla="*/ 928032 w 1277232"/>
              <a:gd name="connsiteY1510" fmla="*/ 1215225 h 1340027"/>
              <a:gd name="connsiteX1511" fmla="*/ 961576 w 1277232"/>
              <a:gd name="connsiteY1511" fmla="*/ 1214258 h 1340027"/>
              <a:gd name="connsiteX1512" fmla="*/ 958109 w 1277232"/>
              <a:gd name="connsiteY1512" fmla="*/ 1218912 h 1340027"/>
              <a:gd name="connsiteX1513" fmla="*/ 952562 w 1277232"/>
              <a:gd name="connsiteY1513" fmla="*/ 1222015 h 1340027"/>
              <a:gd name="connsiteX1514" fmla="*/ 961576 w 1277232"/>
              <a:gd name="connsiteY1514" fmla="*/ 1214258 h 1340027"/>
              <a:gd name="connsiteX1515" fmla="*/ 743973 w 1277232"/>
              <a:gd name="connsiteY1515" fmla="*/ 1213966 h 1340027"/>
              <a:gd name="connsiteX1516" fmla="*/ 743301 w 1277232"/>
              <a:gd name="connsiteY1516" fmla="*/ 1216487 h 1340027"/>
              <a:gd name="connsiteX1517" fmla="*/ 733888 w 1277232"/>
              <a:gd name="connsiteY1517" fmla="*/ 1219008 h 1340027"/>
              <a:gd name="connsiteX1518" fmla="*/ 735233 w 1277232"/>
              <a:gd name="connsiteY1518" fmla="*/ 1217327 h 1340027"/>
              <a:gd name="connsiteX1519" fmla="*/ 743973 w 1277232"/>
              <a:gd name="connsiteY1519" fmla="*/ 1213966 h 1340027"/>
              <a:gd name="connsiteX1520" fmla="*/ 838738 w 1277232"/>
              <a:gd name="connsiteY1520" fmla="*/ 1213964 h 1340027"/>
              <a:gd name="connsiteX1521" fmla="*/ 832058 w 1277232"/>
              <a:gd name="connsiteY1521" fmla="*/ 1216283 h 1340027"/>
              <a:gd name="connsiteX1522" fmla="*/ 840608 w 1277232"/>
              <a:gd name="connsiteY1522" fmla="*/ 1214856 h 1340027"/>
              <a:gd name="connsiteX1523" fmla="*/ 838738 w 1277232"/>
              <a:gd name="connsiteY1523" fmla="*/ 1213964 h 1340027"/>
              <a:gd name="connsiteX1524" fmla="*/ 771707 w 1277232"/>
              <a:gd name="connsiteY1524" fmla="*/ 1213405 h 1340027"/>
              <a:gd name="connsiteX1525" fmla="*/ 751537 w 1277232"/>
              <a:gd name="connsiteY1525" fmla="*/ 1219008 h 1340027"/>
              <a:gd name="connsiteX1526" fmla="*/ 761996 w 1277232"/>
              <a:gd name="connsiteY1526" fmla="*/ 1215506 h 1340027"/>
              <a:gd name="connsiteX1527" fmla="*/ 771707 w 1277232"/>
              <a:gd name="connsiteY1527" fmla="*/ 1213405 h 1340027"/>
              <a:gd name="connsiteX1528" fmla="*/ 919437 w 1277232"/>
              <a:gd name="connsiteY1528" fmla="*/ 1213362 h 1340027"/>
              <a:gd name="connsiteX1529" fmla="*/ 918950 w 1277232"/>
              <a:gd name="connsiteY1529" fmla="*/ 1213786 h 1340027"/>
              <a:gd name="connsiteX1530" fmla="*/ 917725 w 1277232"/>
              <a:gd name="connsiteY1530" fmla="*/ 1214358 h 1340027"/>
              <a:gd name="connsiteX1531" fmla="*/ 935179 w 1277232"/>
              <a:gd name="connsiteY1531" fmla="*/ 1212931 h 1340027"/>
              <a:gd name="connsiteX1532" fmla="*/ 928597 w 1277232"/>
              <a:gd name="connsiteY1532" fmla="*/ 1216980 h 1340027"/>
              <a:gd name="connsiteX1533" fmla="*/ 933219 w 1277232"/>
              <a:gd name="connsiteY1533" fmla="*/ 1214068 h 1340027"/>
              <a:gd name="connsiteX1534" fmla="*/ 905769 w 1277232"/>
              <a:gd name="connsiteY1534" fmla="*/ 1212858 h 1340027"/>
              <a:gd name="connsiteX1535" fmla="*/ 897845 w 1277232"/>
              <a:gd name="connsiteY1535" fmla="*/ 1218741 h 1340027"/>
              <a:gd name="connsiteX1536" fmla="*/ 891362 w 1277232"/>
              <a:gd name="connsiteY1536" fmla="*/ 1220212 h 1340027"/>
              <a:gd name="connsiteX1537" fmla="*/ 900006 w 1277232"/>
              <a:gd name="connsiteY1537" fmla="*/ 1214329 h 1340027"/>
              <a:gd name="connsiteX1538" fmla="*/ 905769 w 1277232"/>
              <a:gd name="connsiteY1538" fmla="*/ 1212858 h 1340027"/>
              <a:gd name="connsiteX1539" fmla="*/ 438155 w 1277232"/>
              <a:gd name="connsiteY1539" fmla="*/ 1212793 h 1340027"/>
              <a:gd name="connsiteX1540" fmla="*/ 447503 w 1277232"/>
              <a:gd name="connsiteY1540" fmla="*/ 1214368 h 1340027"/>
              <a:gd name="connsiteX1541" fmla="*/ 461103 w 1277232"/>
              <a:gd name="connsiteY1541" fmla="*/ 1217607 h 1340027"/>
              <a:gd name="connsiteX1542" fmla="*/ 456836 w 1277232"/>
              <a:gd name="connsiteY1542" fmla="*/ 1216907 h 1340027"/>
              <a:gd name="connsiteX1543" fmla="*/ 447592 w 1277232"/>
              <a:gd name="connsiteY1543" fmla="*/ 1216207 h 1340027"/>
              <a:gd name="connsiteX1544" fmla="*/ 454703 w 1277232"/>
              <a:gd name="connsiteY1544" fmla="*/ 1218308 h 1340027"/>
              <a:gd name="connsiteX1545" fmla="*/ 445458 w 1277232"/>
              <a:gd name="connsiteY1545" fmla="*/ 1216207 h 1340027"/>
              <a:gd name="connsiteX1546" fmla="*/ 442614 w 1277232"/>
              <a:gd name="connsiteY1546" fmla="*/ 1214806 h 1340027"/>
              <a:gd name="connsiteX1547" fmla="*/ 451859 w 1277232"/>
              <a:gd name="connsiteY1547" fmla="*/ 1216207 h 1340027"/>
              <a:gd name="connsiteX1548" fmla="*/ 446081 w 1277232"/>
              <a:gd name="connsiteY1548" fmla="*/ 1214719 h 1340027"/>
              <a:gd name="connsiteX1549" fmla="*/ 438085 w 1277232"/>
              <a:gd name="connsiteY1549" fmla="*/ 1212812 h 1340027"/>
              <a:gd name="connsiteX1550" fmla="*/ 764695 w 1277232"/>
              <a:gd name="connsiteY1550" fmla="*/ 1212705 h 1340027"/>
              <a:gd name="connsiteX1551" fmla="*/ 759022 w 1277232"/>
              <a:gd name="connsiteY1551" fmla="*/ 1216066 h 1340027"/>
              <a:gd name="connsiteX1552" fmla="*/ 764695 w 1277232"/>
              <a:gd name="connsiteY1552" fmla="*/ 1212705 h 1340027"/>
              <a:gd name="connsiteX1553" fmla="*/ 547312 w 1277232"/>
              <a:gd name="connsiteY1553" fmla="*/ 1212705 h 1340027"/>
              <a:gd name="connsiteX1554" fmla="*/ 562586 w 1277232"/>
              <a:gd name="connsiteY1554" fmla="*/ 1213966 h 1340027"/>
              <a:gd name="connsiteX1555" fmla="*/ 558222 w 1277232"/>
              <a:gd name="connsiteY1555" fmla="*/ 1213966 h 1340027"/>
              <a:gd name="connsiteX1556" fmla="*/ 562586 w 1277232"/>
              <a:gd name="connsiteY1556" fmla="*/ 1214596 h 1340027"/>
              <a:gd name="connsiteX1557" fmla="*/ 547312 w 1277232"/>
              <a:gd name="connsiteY1557" fmla="*/ 1212705 h 1340027"/>
              <a:gd name="connsiteX1558" fmla="*/ 524621 w 1277232"/>
              <a:gd name="connsiteY1558" fmla="*/ 1212284 h 1340027"/>
              <a:gd name="connsiteX1559" fmla="*/ 538488 w 1277232"/>
              <a:gd name="connsiteY1559" fmla="*/ 1213125 h 1340027"/>
              <a:gd name="connsiteX1560" fmla="*/ 524621 w 1277232"/>
              <a:gd name="connsiteY1560" fmla="*/ 1212284 h 1340027"/>
              <a:gd name="connsiteX1561" fmla="*/ 588368 w 1277232"/>
              <a:gd name="connsiteY1561" fmla="*/ 1212118 h 1340027"/>
              <a:gd name="connsiteX1562" fmla="*/ 592566 w 1277232"/>
              <a:gd name="connsiteY1562" fmla="*/ 1213713 h 1340027"/>
              <a:gd name="connsiteX1563" fmla="*/ 591239 w 1277232"/>
              <a:gd name="connsiteY1563" fmla="*/ 1214470 h 1340027"/>
              <a:gd name="connsiteX1564" fmla="*/ 583278 w 1277232"/>
              <a:gd name="connsiteY1564" fmla="*/ 1212201 h 1340027"/>
              <a:gd name="connsiteX1565" fmla="*/ 588368 w 1277232"/>
              <a:gd name="connsiteY1565" fmla="*/ 1212118 h 1340027"/>
              <a:gd name="connsiteX1566" fmla="*/ 604042 w 1277232"/>
              <a:gd name="connsiteY1566" fmla="*/ 1210897 h 1340027"/>
              <a:gd name="connsiteX1567" fmla="*/ 619067 w 1277232"/>
              <a:gd name="connsiteY1567" fmla="*/ 1211618 h 1340027"/>
              <a:gd name="connsiteX1568" fmla="*/ 617636 w 1277232"/>
              <a:gd name="connsiteY1568" fmla="*/ 1213779 h 1340027"/>
              <a:gd name="connsiteX1569" fmla="*/ 596888 w 1277232"/>
              <a:gd name="connsiteY1569" fmla="*/ 1215219 h 1340027"/>
              <a:gd name="connsiteX1570" fmla="*/ 606189 w 1277232"/>
              <a:gd name="connsiteY1570" fmla="*/ 1214499 h 1340027"/>
              <a:gd name="connsiteX1571" fmla="*/ 592595 w 1277232"/>
              <a:gd name="connsiteY1571" fmla="*/ 1213058 h 1340027"/>
              <a:gd name="connsiteX1572" fmla="*/ 604042 w 1277232"/>
              <a:gd name="connsiteY1572" fmla="*/ 1210897 h 1340027"/>
              <a:gd name="connsiteX1573" fmla="*/ 683915 w 1277232"/>
              <a:gd name="connsiteY1573" fmla="*/ 1210337 h 1340027"/>
              <a:gd name="connsiteX1574" fmla="*/ 679758 w 1277232"/>
              <a:gd name="connsiteY1574" fmla="*/ 1211440 h 1340027"/>
              <a:gd name="connsiteX1575" fmla="*/ 669974 w 1277232"/>
              <a:gd name="connsiteY1575" fmla="*/ 1213018 h 1340027"/>
              <a:gd name="connsiteX1576" fmla="*/ 669598 w 1277232"/>
              <a:gd name="connsiteY1576" fmla="*/ 1213071 h 1340027"/>
              <a:gd name="connsiteX1577" fmla="*/ 660207 w 1277232"/>
              <a:gd name="connsiteY1577" fmla="*/ 1214156 h 1340027"/>
              <a:gd name="connsiteX1578" fmla="*/ 657022 w 1277232"/>
              <a:gd name="connsiteY1578" fmla="*/ 1215768 h 1340027"/>
              <a:gd name="connsiteX1579" fmla="*/ 635791 w 1277232"/>
              <a:gd name="connsiteY1579" fmla="*/ 1217804 h 1340027"/>
              <a:gd name="connsiteX1580" fmla="*/ 642160 w 1277232"/>
              <a:gd name="connsiteY1580" fmla="*/ 1216447 h 1340027"/>
              <a:gd name="connsiteX1581" fmla="*/ 633668 w 1277232"/>
              <a:gd name="connsiteY1581" fmla="*/ 1217126 h 1340027"/>
              <a:gd name="connsiteX1582" fmla="*/ 628714 w 1277232"/>
              <a:gd name="connsiteY1582" fmla="*/ 1218483 h 1340027"/>
              <a:gd name="connsiteX1583" fmla="*/ 620929 w 1277232"/>
              <a:gd name="connsiteY1583" fmla="*/ 1218483 h 1340027"/>
              <a:gd name="connsiteX1584" fmla="*/ 603944 w 1277232"/>
              <a:gd name="connsiteY1584" fmla="*/ 1219162 h 1340027"/>
              <a:gd name="connsiteX1585" fmla="*/ 629422 w 1277232"/>
              <a:gd name="connsiteY1585" fmla="*/ 1217126 h 1340027"/>
              <a:gd name="connsiteX1586" fmla="*/ 647822 w 1277232"/>
              <a:gd name="connsiteY1586" fmla="*/ 1213731 h 1340027"/>
              <a:gd name="connsiteX1587" fmla="*/ 664807 w 1277232"/>
              <a:gd name="connsiteY1587" fmla="*/ 1212374 h 1340027"/>
              <a:gd name="connsiteX1588" fmla="*/ 648530 w 1277232"/>
              <a:gd name="connsiteY1588" fmla="*/ 1214410 h 1340027"/>
              <a:gd name="connsiteX1589" fmla="*/ 653484 w 1277232"/>
              <a:gd name="connsiteY1589" fmla="*/ 1215089 h 1340027"/>
              <a:gd name="connsiteX1590" fmla="*/ 683915 w 1277232"/>
              <a:gd name="connsiteY1590" fmla="*/ 1210337 h 1340027"/>
              <a:gd name="connsiteX1591" fmla="*/ 788096 w 1277232"/>
              <a:gd name="connsiteY1591" fmla="*/ 1210184 h 1340027"/>
              <a:gd name="connsiteX1592" fmla="*/ 778919 w 1277232"/>
              <a:gd name="connsiteY1592" fmla="*/ 1214386 h 1340027"/>
              <a:gd name="connsiteX1593" fmla="*/ 776801 w 1277232"/>
              <a:gd name="connsiteY1593" fmla="*/ 1211585 h 1340027"/>
              <a:gd name="connsiteX1594" fmla="*/ 788096 w 1277232"/>
              <a:gd name="connsiteY1594" fmla="*/ 1210184 h 1340027"/>
              <a:gd name="connsiteX1595" fmla="*/ 643125 w 1277232"/>
              <a:gd name="connsiteY1595" fmla="*/ 1210183 h 1340027"/>
              <a:gd name="connsiteX1596" fmla="*/ 626737 w 1277232"/>
              <a:gd name="connsiteY1596" fmla="*/ 1212704 h 1340027"/>
              <a:gd name="connsiteX1597" fmla="*/ 643125 w 1277232"/>
              <a:gd name="connsiteY1597" fmla="*/ 1210183 h 1340027"/>
              <a:gd name="connsiteX1598" fmla="*/ 560553 w 1277232"/>
              <a:gd name="connsiteY1598" fmla="*/ 1210183 h 1340027"/>
              <a:gd name="connsiteX1599" fmla="*/ 569877 w 1277232"/>
              <a:gd name="connsiteY1599" fmla="*/ 1210903 h 1340027"/>
              <a:gd name="connsiteX1600" fmla="*/ 561270 w 1277232"/>
              <a:gd name="connsiteY1600" fmla="*/ 1211624 h 1340027"/>
              <a:gd name="connsiteX1601" fmla="*/ 572746 w 1277232"/>
              <a:gd name="connsiteY1601" fmla="*/ 1212344 h 1340027"/>
              <a:gd name="connsiteX1602" fmla="*/ 567725 w 1277232"/>
              <a:gd name="connsiteY1602" fmla="*/ 1212344 h 1340027"/>
              <a:gd name="connsiteX1603" fmla="*/ 559118 w 1277232"/>
              <a:gd name="connsiteY1603" fmla="*/ 1212344 h 1340027"/>
              <a:gd name="connsiteX1604" fmla="*/ 572029 w 1277232"/>
              <a:gd name="connsiteY1604" fmla="*/ 1213785 h 1340027"/>
              <a:gd name="connsiteX1605" fmla="*/ 579201 w 1277232"/>
              <a:gd name="connsiteY1605" fmla="*/ 1215225 h 1340027"/>
              <a:gd name="connsiteX1606" fmla="*/ 559835 w 1277232"/>
              <a:gd name="connsiteY1606" fmla="*/ 1213064 h 1340027"/>
              <a:gd name="connsiteX1607" fmla="*/ 539752 w 1277232"/>
              <a:gd name="connsiteY1607" fmla="*/ 1210903 h 1340027"/>
              <a:gd name="connsiteX1608" fmla="*/ 554814 w 1277232"/>
              <a:gd name="connsiteY1608" fmla="*/ 1211624 h 1340027"/>
              <a:gd name="connsiteX1609" fmla="*/ 560553 w 1277232"/>
              <a:gd name="connsiteY1609" fmla="*/ 1210183 h 1340027"/>
              <a:gd name="connsiteX1610" fmla="*/ 988823 w 1277232"/>
              <a:gd name="connsiteY1610" fmla="*/ 1209710 h 1340027"/>
              <a:gd name="connsiteX1611" fmla="*/ 984453 w 1277232"/>
              <a:gd name="connsiteY1611" fmla="*/ 1213256 h 1340027"/>
              <a:gd name="connsiteX1612" fmla="*/ 987520 w 1277232"/>
              <a:gd name="connsiteY1612" fmla="*/ 1210457 h 1340027"/>
              <a:gd name="connsiteX1613" fmla="*/ 724826 w 1277232"/>
              <a:gd name="connsiteY1613" fmla="*/ 1209118 h 1340027"/>
              <a:gd name="connsiteX1614" fmla="*/ 725722 w 1277232"/>
              <a:gd name="connsiteY1614" fmla="*/ 1209931 h 1340027"/>
              <a:gd name="connsiteX1615" fmla="*/ 716405 w 1277232"/>
              <a:gd name="connsiteY1615" fmla="*/ 1212100 h 1340027"/>
              <a:gd name="connsiteX1616" fmla="*/ 720705 w 1277232"/>
              <a:gd name="connsiteY1616" fmla="*/ 1209931 h 1340027"/>
              <a:gd name="connsiteX1617" fmla="*/ 724826 w 1277232"/>
              <a:gd name="connsiteY1617" fmla="*/ 1209118 h 1340027"/>
              <a:gd name="connsiteX1618" fmla="*/ 875199 w 1277232"/>
              <a:gd name="connsiteY1618" fmla="*/ 1208928 h 1340027"/>
              <a:gd name="connsiteX1619" fmla="*/ 871504 w 1277232"/>
              <a:gd name="connsiteY1619" fmla="*/ 1212636 h 1340027"/>
              <a:gd name="connsiteX1620" fmla="*/ 866332 w 1277232"/>
              <a:gd name="connsiteY1620" fmla="*/ 1217085 h 1340027"/>
              <a:gd name="connsiteX1621" fmla="*/ 859681 w 1277232"/>
              <a:gd name="connsiteY1621" fmla="*/ 1217826 h 1340027"/>
              <a:gd name="connsiteX1622" fmla="*/ 870765 w 1277232"/>
              <a:gd name="connsiteY1622" fmla="*/ 1211153 h 1340027"/>
              <a:gd name="connsiteX1623" fmla="*/ 859681 w 1277232"/>
              <a:gd name="connsiteY1623" fmla="*/ 1215602 h 1340027"/>
              <a:gd name="connsiteX1624" fmla="*/ 875199 w 1277232"/>
              <a:gd name="connsiteY1624" fmla="*/ 1208928 h 1340027"/>
              <a:gd name="connsiteX1625" fmla="*/ 973299 w 1277232"/>
              <a:gd name="connsiteY1625" fmla="*/ 1208924 h 1340027"/>
              <a:gd name="connsiteX1626" fmla="*/ 965946 w 1277232"/>
              <a:gd name="connsiteY1626" fmla="*/ 1216223 h 1340027"/>
              <a:gd name="connsiteX1627" fmla="*/ 955651 w 1277232"/>
              <a:gd name="connsiteY1627" fmla="*/ 1222791 h 1340027"/>
              <a:gd name="connsiteX1628" fmla="*/ 973299 w 1277232"/>
              <a:gd name="connsiteY1628" fmla="*/ 1208924 h 1340027"/>
              <a:gd name="connsiteX1629" fmla="*/ 765017 w 1277232"/>
              <a:gd name="connsiteY1629" fmla="*/ 1208363 h 1340027"/>
              <a:gd name="connsiteX1630" fmla="*/ 759926 w 1277232"/>
              <a:gd name="connsiteY1630" fmla="*/ 1210464 h 1340027"/>
              <a:gd name="connsiteX1631" fmla="*/ 749016 w 1277232"/>
              <a:gd name="connsiteY1631" fmla="*/ 1213966 h 1340027"/>
              <a:gd name="connsiteX1632" fmla="*/ 765017 w 1277232"/>
              <a:gd name="connsiteY1632" fmla="*/ 1208363 h 1340027"/>
              <a:gd name="connsiteX1633" fmla="*/ 514926 w 1277232"/>
              <a:gd name="connsiteY1633" fmla="*/ 1208050 h 1340027"/>
              <a:gd name="connsiteX1634" fmla="*/ 520674 w 1277232"/>
              <a:gd name="connsiteY1634" fmla="*/ 1208286 h 1340027"/>
              <a:gd name="connsiteX1635" fmla="*/ 525782 w 1277232"/>
              <a:gd name="connsiteY1635" fmla="*/ 1209547 h 1340027"/>
              <a:gd name="connsiteX1636" fmla="*/ 511916 w 1277232"/>
              <a:gd name="connsiteY1636" fmla="*/ 1208286 h 1340027"/>
              <a:gd name="connsiteX1637" fmla="*/ 514926 w 1277232"/>
              <a:gd name="connsiteY1637" fmla="*/ 1208050 h 1340027"/>
              <a:gd name="connsiteX1638" fmla="*/ 712962 w 1277232"/>
              <a:gd name="connsiteY1638" fmla="*/ 1207663 h 1340027"/>
              <a:gd name="connsiteX1639" fmla="*/ 698590 w 1277232"/>
              <a:gd name="connsiteY1639" fmla="*/ 1210184 h 1340027"/>
              <a:gd name="connsiteX1640" fmla="*/ 712962 w 1277232"/>
              <a:gd name="connsiteY1640" fmla="*/ 1207663 h 1340027"/>
              <a:gd name="connsiteX1641" fmla="*/ 608912 w 1277232"/>
              <a:gd name="connsiteY1641" fmla="*/ 1207662 h 1340027"/>
              <a:gd name="connsiteX1642" fmla="*/ 619173 w 1277232"/>
              <a:gd name="connsiteY1642" fmla="*/ 1208923 h 1340027"/>
              <a:gd name="connsiteX1643" fmla="*/ 587657 w 1277232"/>
              <a:gd name="connsiteY1643" fmla="*/ 1209553 h 1340027"/>
              <a:gd name="connsiteX1644" fmla="*/ 608912 w 1277232"/>
              <a:gd name="connsiteY1644" fmla="*/ 1207662 h 1340027"/>
              <a:gd name="connsiteX1645" fmla="*/ 905148 w 1277232"/>
              <a:gd name="connsiteY1645" fmla="*/ 1207095 h 1340027"/>
              <a:gd name="connsiteX1646" fmla="*/ 901499 w 1277232"/>
              <a:gd name="connsiteY1646" fmla="*/ 1209845 h 1340027"/>
              <a:gd name="connsiteX1647" fmla="*/ 894201 w 1277232"/>
              <a:gd name="connsiteY1647" fmla="*/ 1213971 h 1340027"/>
              <a:gd name="connsiteX1648" fmla="*/ 891282 w 1277232"/>
              <a:gd name="connsiteY1648" fmla="*/ 1212596 h 1340027"/>
              <a:gd name="connsiteX1649" fmla="*/ 905148 w 1277232"/>
              <a:gd name="connsiteY1649" fmla="*/ 1207095 h 1340027"/>
              <a:gd name="connsiteX1650" fmla="*/ 533647 w 1277232"/>
              <a:gd name="connsiteY1650" fmla="*/ 1206779 h 1340027"/>
              <a:gd name="connsiteX1651" fmla="*/ 543850 w 1277232"/>
              <a:gd name="connsiteY1651" fmla="*/ 1207410 h 1340027"/>
              <a:gd name="connsiteX1652" fmla="*/ 561499 w 1277232"/>
              <a:gd name="connsiteY1652" fmla="*/ 1207410 h 1340027"/>
              <a:gd name="connsiteX1653" fmla="*/ 569589 w 1277232"/>
              <a:gd name="connsiteY1653" fmla="*/ 1208922 h 1340027"/>
              <a:gd name="connsiteX1654" fmla="*/ 528407 w 1277232"/>
              <a:gd name="connsiteY1654" fmla="*/ 1206905 h 1340027"/>
              <a:gd name="connsiteX1655" fmla="*/ 533647 w 1277232"/>
              <a:gd name="connsiteY1655" fmla="*/ 1206779 h 1340027"/>
              <a:gd name="connsiteX1656" fmla="*/ 413593 w 1277232"/>
              <a:gd name="connsiteY1656" fmla="*/ 1206555 h 1340027"/>
              <a:gd name="connsiteX1657" fmla="*/ 430083 w 1277232"/>
              <a:gd name="connsiteY1657" fmla="*/ 1209993 h 1340027"/>
              <a:gd name="connsiteX1658" fmla="*/ 438328 w 1277232"/>
              <a:gd name="connsiteY1658" fmla="*/ 1212744 h 1340027"/>
              <a:gd name="connsiteX1659" fmla="*/ 438155 w 1277232"/>
              <a:gd name="connsiteY1659" fmla="*/ 1212793 h 1340027"/>
              <a:gd name="connsiteX1660" fmla="*/ 437636 w 1277232"/>
              <a:gd name="connsiteY1660" fmla="*/ 1212705 h 1340027"/>
              <a:gd name="connsiteX1661" fmla="*/ 438085 w 1277232"/>
              <a:gd name="connsiteY1661" fmla="*/ 1212812 h 1340027"/>
              <a:gd name="connsiteX1662" fmla="*/ 437110 w 1277232"/>
              <a:gd name="connsiteY1662" fmla="*/ 1213088 h 1340027"/>
              <a:gd name="connsiteX1663" fmla="*/ 428584 w 1277232"/>
              <a:gd name="connsiteY1663" fmla="*/ 1211369 h 1340027"/>
              <a:gd name="connsiteX1664" fmla="*/ 413593 w 1277232"/>
              <a:gd name="connsiteY1664" fmla="*/ 1206555 h 1340027"/>
              <a:gd name="connsiteX1665" fmla="*/ 629799 w 1277232"/>
              <a:gd name="connsiteY1665" fmla="*/ 1206401 h 1340027"/>
              <a:gd name="connsiteX1666" fmla="*/ 630519 w 1277232"/>
              <a:gd name="connsiteY1666" fmla="*/ 1208082 h 1340027"/>
              <a:gd name="connsiteX1667" fmla="*/ 629799 w 1277232"/>
              <a:gd name="connsiteY1667" fmla="*/ 1206401 h 1340027"/>
              <a:gd name="connsiteX1668" fmla="*/ 959613 w 1277232"/>
              <a:gd name="connsiteY1668" fmla="*/ 1206143 h 1340027"/>
              <a:gd name="connsiteX1669" fmla="*/ 958893 w 1277232"/>
              <a:gd name="connsiteY1669" fmla="*/ 1208553 h 1340027"/>
              <a:gd name="connsiteX1670" fmla="*/ 940884 w 1277232"/>
              <a:gd name="connsiteY1670" fmla="*/ 1221159 h 1340027"/>
              <a:gd name="connsiteX1671" fmla="*/ 930079 w 1277232"/>
              <a:gd name="connsiteY1671" fmla="*/ 1224125 h 1340027"/>
              <a:gd name="connsiteX1672" fmla="*/ 944486 w 1277232"/>
              <a:gd name="connsiteY1672" fmla="*/ 1217452 h 1340027"/>
              <a:gd name="connsiteX1673" fmla="*/ 956012 w 1277232"/>
              <a:gd name="connsiteY1673" fmla="*/ 1207070 h 1340027"/>
              <a:gd name="connsiteX1674" fmla="*/ 959613 w 1277232"/>
              <a:gd name="connsiteY1674" fmla="*/ 1206143 h 1340027"/>
              <a:gd name="connsiteX1675" fmla="*/ 986022 w 1277232"/>
              <a:gd name="connsiteY1675" fmla="*/ 1205981 h 1340027"/>
              <a:gd name="connsiteX1676" fmla="*/ 968454 w 1277232"/>
              <a:gd name="connsiteY1676" fmla="*/ 1214385 h 1340027"/>
              <a:gd name="connsiteX1677" fmla="*/ 976506 w 1277232"/>
              <a:gd name="connsiteY1677" fmla="*/ 1208082 h 1340027"/>
              <a:gd name="connsiteX1678" fmla="*/ 977238 w 1277232"/>
              <a:gd name="connsiteY1678" fmla="*/ 1210183 h 1340027"/>
              <a:gd name="connsiteX1679" fmla="*/ 986022 w 1277232"/>
              <a:gd name="connsiteY1679" fmla="*/ 1205981 h 1340027"/>
              <a:gd name="connsiteX1680" fmla="*/ 733696 w 1277232"/>
              <a:gd name="connsiteY1680" fmla="*/ 1205413 h 1340027"/>
              <a:gd name="connsiteX1681" fmla="*/ 730739 w 1277232"/>
              <a:gd name="connsiteY1681" fmla="*/ 1205594 h 1340027"/>
              <a:gd name="connsiteX1682" fmla="*/ 717121 w 1277232"/>
              <a:gd name="connsiteY1682" fmla="*/ 1209931 h 1340027"/>
              <a:gd name="connsiteX1683" fmla="*/ 725005 w 1277232"/>
              <a:gd name="connsiteY1683" fmla="*/ 1208485 h 1340027"/>
              <a:gd name="connsiteX1684" fmla="*/ 730739 w 1277232"/>
              <a:gd name="connsiteY1684" fmla="*/ 1206317 h 1340027"/>
              <a:gd name="connsiteX1685" fmla="*/ 733696 w 1277232"/>
              <a:gd name="connsiteY1685" fmla="*/ 1205413 h 1340027"/>
              <a:gd name="connsiteX1686" fmla="*/ 755478 w 1277232"/>
              <a:gd name="connsiteY1686" fmla="*/ 1204935 h 1340027"/>
              <a:gd name="connsiteX1687" fmla="*/ 755068 w 1277232"/>
              <a:gd name="connsiteY1687" fmla="*/ 1205153 h 1340027"/>
              <a:gd name="connsiteX1688" fmla="*/ 753337 w 1277232"/>
              <a:gd name="connsiteY1688" fmla="*/ 1205631 h 1340027"/>
              <a:gd name="connsiteX1689" fmla="*/ 843179 w 1277232"/>
              <a:gd name="connsiteY1689" fmla="*/ 1204836 h 1340027"/>
              <a:gd name="connsiteX1690" fmla="*/ 844579 w 1277232"/>
              <a:gd name="connsiteY1690" fmla="*/ 1205639 h 1340027"/>
              <a:gd name="connsiteX1691" fmla="*/ 836175 w 1277232"/>
              <a:gd name="connsiteY1691" fmla="*/ 1209650 h 1340027"/>
              <a:gd name="connsiteX1692" fmla="*/ 827071 w 1277232"/>
              <a:gd name="connsiteY1692" fmla="*/ 1212859 h 1340027"/>
              <a:gd name="connsiteX1693" fmla="*/ 843179 w 1277232"/>
              <a:gd name="connsiteY1693" fmla="*/ 1204836 h 1340027"/>
              <a:gd name="connsiteX1694" fmla="*/ 989687 w 1277232"/>
              <a:gd name="connsiteY1694" fmla="*/ 1204609 h 1340027"/>
              <a:gd name="connsiteX1695" fmla="*/ 964475 w 1277232"/>
              <a:gd name="connsiteY1695" fmla="*/ 1222791 h 1340027"/>
              <a:gd name="connsiteX1696" fmla="*/ 977781 w 1277232"/>
              <a:gd name="connsiteY1696" fmla="*/ 1212609 h 1340027"/>
              <a:gd name="connsiteX1697" fmla="*/ 989687 w 1277232"/>
              <a:gd name="connsiteY1697" fmla="*/ 1204609 h 1340027"/>
              <a:gd name="connsiteX1698" fmla="*/ 970946 w 1277232"/>
              <a:gd name="connsiteY1698" fmla="*/ 1204415 h 1340027"/>
              <a:gd name="connsiteX1699" fmla="*/ 966096 w 1277232"/>
              <a:gd name="connsiteY1699" fmla="*/ 1207914 h 1340027"/>
              <a:gd name="connsiteX1700" fmla="*/ 953652 w 1277232"/>
              <a:gd name="connsiteY1700" fmla="*/ 1216990 h 1340027"/>
              <a:gd name="connsiteX1701" fmla="*/ 957312 w 1277232"/>
              <a:gd name="connsiteY1701" fmla="*/ 1213208 h 1340027"/>
              <a:gd name="connsiteX1702" fmla="*/ 961704 w 1277232"/>
              <a:gd name="connsiteY1702" fmla="*/ 1209426 h 1340027"/>
              <a:gd name="connsiteX1703" fmla="*/ 962436 w 1277232"/>
              <a:gd name="connsiteY1703" fmla="*/ 1210183 h 1340027"/>
              <a:gd name="connsiteX1704" fmla="*/ 969756 w 1277232"/>
              <a:gd name="connsiteY1704" fmla="*/ 1204888 h 1340027"/>
              <a:gd name="connsiteX1705" fmla="*/ 970946 w 1277232"/>
              <a:gd name="connsiteY1705" fmla="*/ 1204415 h 1340027"/>
              <a:gd name="connsiteX1706" fmla="*/ 814465 w 1277232"/>
              <a:gd name="connsiteY1706" fmla="*/ 1204034 h 1340027"/>
              <a:gd name="connsiteX1707" fmla="*/ 799758 w 1277232"/>
              <a:gd name="connsiteY1707" fmla="*/ 1211792 h 1340027"/>
              <a:gd name="connsiteX1708" fmla="*/ 809563 w 1277232"/>
              <a:gd name="connsiteY1708" fmla="*/ 1208689 h 1340027"/>
              <a:gd name="connsiteX1709" fmla="*/ 795556 w 1277232"/>
              <a:gd name="connsiteY1709" fmla="*/ 1214119 h 1340027"/>
              <a:gd name="connsiteX1710" fmla="*/ 799758 w 1277232"/>
              <a:gd name="connsiteY1710" fmla="*/ 1208689 h 1340027"/>
              <a:gd name="connsiteX1711" fmla="*/ 802559 w 1277232"/>
              <a:gd name="connsiteY1711" fmla="*/ 1208689 h 1340027"/>
              <a:gd name="connsiteX1712" fmla="*/ 814465 w 1277232"/>
              <a:gd name="connsiteY1712" fmla="*/ 1204034 h 1340027"/>
              <a:gd name="connsiteX1713" fmla="*/ 699030 w 1277232"/>
              <a:gd name="connsiteY1713" fmla="*/ 1204034 h 1340027"/>
              <a:gd name="connsiteX1714" fmla="*/ 695428 w 1277232"/>
              <a:gd name="connsiteY1714" fmla="*/ 1206240 h 1340027"/>
              <a:gd name="connsiteX1715" fmla="*/ 684623 w 1277232"/>
              <a:gd name="connsiteY1715" fmla="*/ 1206976 h 1340027"/>
              <a:gd name="connsiteX1716" fmla="*/ 673817 w 1277232"/>
              <a:gd name="connsiteY1716" fmla="*/ 1210653 h 1340027"/>
              <a:gd name="connsiteX1717" fmla="*/ 644283 w 1277232"/>
              <a:gd name="connsiteY1717" fmla="*/ 1212859 h 1340027"/>
              <a:gd name="connsiteX1718" fmla="*/ 673097 w 1277232"/>
              <a:gd name="connsiteY1718" fmla="*/ 1209182 h 1340027"/>
              <a:gd name="connsiteX1719" fmla="*/ 699030 w 1277232"/>
              <a:gd name="connsiteY1719" fmla="*/ 1204034 h 1340027"/>
              <a:gd name="connsiteX1720" fmla="*/ 495528 w 1277232"/>
              <a:gd name="connsiteY1720" fmla="*/ 1203875 h 1340027"/>
              <a:gd name="connsiteX1721" fmla="*/ 505613 w 1277232"/>
              <a:gd name="connsiteY1721" fmla="*/ 1205136 h 1340027"/>
              <a:gd name="connsiteX1722" fmla="*/ 507774 w 1277232"/>
              <a:gd name="connsiteY1722" fmla="*/ 1205136 h 1340027"/>
              <a:gd name="connsiteX1723" fmla="*/ 496969 w 1277232"/>
              <a:gd name="connsiteY1723" fmla="*/ 1206396 h 1340027"/>
              <a:gd name="connsiteX1724" fmla="*/ 495528 w 1277232"/>
              <a:gd name="connsiteY1724" fmla="*/ 1203875 h 1340027"/>
              <a:gd name="connsiteX1725" fmla="*/ 832579 w 1277232"/>
              <a:gd name="connsiteY1725" fmla="*/ 1203461 h 1340027"/>
              <a:gd name="connsiteX1726" fmla="*/ 834020 w 1277232"/>
              <a:gd name="connsiteY1726" fmla="*/ 1204862 h 1340027"/>
              <a:gd name="connsiteX1727" fmla="*/ 826816 w 1277232"/>
              <a:gd name="connsiteY1727" fmla="*/ 1207663 h 1340027"/>
              <a:gd name="connsiteX1728" fmla="*/ 824655 w 1277232"/>
              <a:gd name="connsiteY1728" fmla="*/ 1206262 h 1340027"/>
              <a:gd name="connsiteX1729" fmla="*/ 832579 w 1277232"/>
              <a:gd name="connsiteY1729" fmla="*/ 1203461 h 1340027"/>
              <a:gd name="connsiteX1730" fmla="*/ 894333 w 1277232"/>
              <a:gd name="connsiteY1730" fmla="*/ 1203167 h 1340027"/>
              <a:gd name="connsiteX1731" fmla="*/ 894423 w 1277232"/>
              <a:gd name="connsiteY1731" fmla="*/ 1204664 h 1340027"/>
              <a:gd name="connsiteX1732" fmla="*/ 887220 w 1277232"/>
              <a:gd name="connsiteY1732" fmla="*/ 1205924 h 1340027"/>
              <a:gd name="connsiteX1733" fmla="*/ 894333 w 1277232"/>
              <a:gd name="connsiteY1733" fmla="*/ 1203167 h 1340027"/>
              <a:gd name="connsiteX1734" fmla="*/ 996107 w 1277232"/>
              <a:gd name="connsiteY1734" fmla="*/ 1202619 h 1340027"/>
              <a:gd name="connsiteX1735" fmla="*/ 987520 w 1277232"/>
              <a:gd name="connsiteY1735" fmla="*/ 1210457 h 1340027"/>
              <a:gd name="connsiteX1736" fmla="*/ 976441 w 1277232"/>
              <a:gd name="connsiteY1736" fmla="*/ 1216801 h 1340027"/>
              <a:gd name="connsiteX1737" fmla="*/ 963330 w 1277232"/>
              <a:gd name="connsiteY1737" fmla="*/ 1225310 h 1340027"/>
              <a:gd name="connsiteX1738" fmla="*/ 980811 w 1277232"/>
              <a:gd name="connsiteY1738" fmla="*/ 1213256 h 1340027"/>
              <a:gd name="connsiteX1739" fmla="*/ 996107 w 1277232"/>
              <a:gd name="connsiteY1739" fmla="*/ 1202619 h 1340027"/>
              <a:gd name="connsiteX1740" fmla="*/ 608358 w 1277232"/>
              <a:gd name="connsiteY1740" fmla="*/ 1202619 h 1340027"/>
              <a:gd name="connsiteX1741" fmla="*/ 603979 w 1277232"/>
              <a:gd name="connsiteY1741" fmla="*/ 1203565 h 1340027"/>
              <a:gd name="connsiteX1742" fmla="*/ 609088 w 1277232"/>
              <a:gd name="connsiteY1742" fmla="*/ 1203565 h 1340027"/>
              <a:gd name="connsiteX1743" fmla="*/ 604709 w 1277232"/>
              <a:gd name="connsiteY1743" fmla="*/ 1205456 h 1340027"/>
              <a:gd name="connsiteX1744" fmla="*/ 595221 w 1277232"/>
              <a:gd name="connsiteY1744" fmla="*/ 1204510 h 1340027"/>
              <a:gd name="connsiteX1745" fmla="*/ 598870 w 1277232"/>
              <a:gd name="connsiteY1745" fmla="*/ 1203565 h 1340027"/>
              <a:gd name="connsiteX1746" fmla="*/ 608358 w 1277232"/>
              <a:gd name="connsiteY1746" fmla="*/ 1202619 h 1340027"/>
              <a:gd name="connsiteX1747" fmla="*/ 952419 w 1277232"/>
              <a:gd name="connsiteY1747" fmla="*/ 1201361 h 1340027"/>
              <a:gd name="connsiteX1748" fmla="*/ 951708 w 1277232"/>
              <a:gd name="connsiteY1748" fmla="*/ 1203479 h 1340027"/>
              <a:gd name="connsiteX1749" fmla="*/ 943264 w 1277232"/>
              <a:gd name="connsiteY1749" fmla="*/ 1208244 h 1340027"/>
              <a:gd name="connsiteX1750" fmla="*/ 935179 w 1277232"/>
              <a:gd name="connsiteY1750" fmla="*/ 1212931 h 1340027"/>
              <a:gd name="connsiteX1751" fmla="*/ 936775 w 1277232"/>
              <a:gd name="connsiteY1751" fmla="*/ 1211950 h 1340027"/>
              <a:gd name="connsiteX1752" fmla="*/ 952419 w 1277232"/>
              <a:gd name="connsiteY1752" fmla="*/ 1201361 h 1340027"/>
              <a:gd name="connsiteX1753" fmla="*/ 736269 w 1277232"/>
              <a:gd name="connsiteY1753" fmla="*/ 1201360 h 1340027"/>
              <a:gd name="connsiteX1754" fmla="*/ 730666 w 1277232"/>
              <a:gd name="connsiteY1754" fmla="*/ 1203521 h 1340027"/>
              <a:gd name="connsiteX1755" fmla="*/ 718760 w 1277232"/>
              <a:gd name="connsiteY1755" fmla="*/ 1206402 h 1340027"/>
              <a:gd name="connsiteX1756" fmla="*/ 720161 w 1277232"/>
              <a:gd name="connsiteY1756" fmla="*/ 1205682 h 1340027"/>
              <a:gd name="connsiteX1757" fmla="*/ 722262 w 1277232"/>
              <a:gd name="connsiteY1757" fmla="*/ 1204962 h 1340027"/>
              <a:gd name="connsiteX1758" fmla="*/ 736269 w 1277232"/>
              <a:gd name="connsiteY1758" fmla="*/ 1201360 h 1340027"/>
              <a:gd name="connsiteX1759" fmla="*/ 502955 w 1277232"/>
              <a:gd name="connsiteY1759" fmla="*/ 1201359 h 1340027"/>
              <a:gd name="connsiteX1760" fmla="*/ 512257 w 1277232"/>
              <a:gd name="connsiteY1760" fmla="*/ 1203628 h 1340027"/>
              <a:gd name="connsiteX1761" fmla="*/ 510826 w 1277232"/>
              <a:gd name="connsiteY1761" fmla="*/ 1205141 h 1340027"/>
              <a:gd name="connsiteX1762" fmla="*/ 494369 w 1277232"/>
              <a:gd name="connsiteY1762" fmla="*/ 1202116 h 1340027"/>
              <a:gd name="connsiteX1763" fmla="*/ 502955 w 1277232"/>
              <a:gd name="connsiteY1763" fmla="*/ 1201359 h 1340027"/>
              <a:gd name="connsiteX1764" fmla="*/ 938564 w 1277232"/>
              <a:gd name="connsiteY1764" fmla="*/ 1201105 h 1340027"/>
              <a:gd name="connsiteX1765" fmla="*/ 928394 w 1277232"/>
              <a:gd name="connsiteY1765" fmla="*/ 1208150 h 1340027"/>
              <a:gd name="connsiteX1766" fmla="*/ 919437 w 1277232"/>
              <a:gd name="connsiteY1766" fmla="*/ 1213362 h 1340027"/>
              <a:gd name="connsiteX1767" fmla="*/ 924308 w 1277232"/>
              <a:gd name="connsiteY1767" fmla="*/ 1209119 h 1340027"/>
              <a:gd name="connsiteX1768" fmla="*/ 935658 w 1277232"/>
              <a:gd name="connsiteY1768" fmla="*/ 1201810 h 1340027"/>
              <a:gd name="connsiteX1769" fmla="*/ 938564 w 1277232"/>
              <a:gd name="connsiteY1769" fmla="*/ 1201105 h 1340027"/>
              <a:gd name="connsiteX1770" fmla="*/ 475628 w 1277232"/>
              <a:gd name="connsiteY1770" fmla="*/ 1200098 h 1340027"/>
              <a:gd name="connsiteX1771" fmla="*/ 494916 w 1277232"/>
              <a:gd name="connsiteY1771" fmla="*/ 1204038 h 1340027"/>
              <a:gd name="connsiteX1772" fmla="*/ 480628 w 1277232"/>
              <a:gd name="connsiteY1772" fmla="*/ 1202462 h 1340027"/>
              <a:gd name="connsiteX1773" fmla="*/ 495630 w 1277232"/>
              <a:gd name="connsiteY1773" fmla="*/ 1206401 h 1340027"/>
              <a:gd name="connsiteX1774" fmla="*/ 485629 w 1277232"/>
              <a:gd name="connsiteY1774" fmla="*/ 1205613 h 1340027"/>
              <a:gd name="connsiteX1775" fmla="*/ 474199 w 1277232"/>
              <a:gd name="connsiteY1775" fmla="*/ 1203250 h 1340027"/>
              <a:gd name="connsiteX1776" fmla="*/ 475628 w 1277232"/>
              <a:gd name="connsiteY1776" fmla="*/ 1200098 h 1340027"/>
              <a:gd name="connsiteX1777" fmla="*/ 821819 w 1277232"/>
              <a:gd name="connsiteY1777" fmla="*/ 1199059 h 1340027"/>
              <a:gd name="connsiteX1778" fmla="*/ 823875 w 1277232"/>
              <a:gd name="connsiteY1778" fmla="*/ 1200065 h 1340027"/>
              <a:gd name="connsiteX1779" fmla="*/ 823486 w 1277232"/>
              <a:gd name="connsiteY1779" fmla="*/ 1200249 h 1340027"/>
              <a:gd name="connsiteX1780" fmla="*/ 817564 w 1277232"/>
              <a:gd name="connsiteY1780" fmla="*/ 1202179 h 1340027"/>
              <a:gd name="connsiteX1781" fmla="*/ 813309 w 1277232"/>
              <a:gd name="connsiteY1781" fmla="*/ 1203125 h 1340027"/>
              <a:gd name="connsiteX1782" fmla="*/ 820400 w 1277232"/>
              <a:gd name="connsiteY1782" fmla="*/ 1200099 h 1340027"/>
              <a:gd name="connsiteX1783" fmla="*/ 817564 w 1277232"/>
              <a:gd name="connsiteY1783" fmla="*/ 1200856 h 1340027"/>
              <a:gd name="connsiteX1784" fmla="*/ 821819 w 1277232"/>
              <a:gd name="connsiteY1784" fmla="*/ 1199059 h 1340027"/>
              <a:gd name="connsiteX1785" fmla="*/ 656993 w 1277232"/>
              <a:gd name="connsiteY1785" fmla="*/ 1198838 h 1340027"/>
              <a:gd name="connsiteX1786" fmla="*/ 653351 w 1277232"/>
              <a:gd name="connsiteY1786" fmla="*/ 1200099 h 1340027"/>
              <a:gd name="connsiteX1787" fmla="*/ 636598 w 1277232"/>
              <a:gd name="connsiteY1787" fmla="*/ 1201990 h 1340027"/>
              <a:gd name="connsiteX1788" fmla="*/ 624216 w 1277232"/>
              <a:gd name="connsiteY1788" fmla="*/ 1201990 h 1340027"/>
              <a:gd name="connsiteX1789" fmla="*/ 642426 w 1277232"/>
              <a:gd name="connsiteY1789" fmla="*/ 1200099 h 1340027"/>
              <a:gd name="connsiteX1790" fmla="*/ 656993 w 1277232"/>
              <a:gd name="connsiteY1790" fmla="*/ 1198838 h 1340027"/>
              <a:gd name="connsiteX1791" fmla="*/ 613410 w 1277232"/>
              <a:gd name="connsiteY1791" fmla="*/ 1198838 h 1340027"/>
              <a:gd name="connsiteX1792" fmla="*/ 614130 w 1277232"/>
              <a:gd name="connsiteY1792" fmla="*/ 1200519 h 1340027"/>
              <a:gd name="connsiteX1793" fmla="*/ 604765 w 1277232"/>
              <a:gd name="connsiteY1793" fmla="*/ 1201359 h 1340027"/>
              <a:gd name="connsiteX1794" fmla="*/ 604045 w 1277232"/>
              <a:gd name="connsiteY1794" fmla="*/ 1199678 h 1340027"/>
              <a:gd name="connsiteX1795" fmla="*/ 613410 w 1277232"/>
              <a:gd name="connsiteY1795" fmla="*/ 1198838 h 1340027"/>
              <a:gd name="connsiteX1796" fmla="*/ 796592 w 1277232"/>
              <a:gd name="connsiteY1796" fmla="*/ 1198245 h 1340027"/>
              <a:gd name="connsiteX1797" fmla="*/ 786616 w 1277232"/>
              <a:gd name="connsiteY1797" fmla="*/ 1202917 h 1340027"/>
              <a:gd name="connsiteX1798" fmla="*/ 766665 w 1277232"/>
              <a:gd name="connsiteY1798" fmla="*/ 1208923 h 1340027"/>
              <a:gd name="connsiteX1799" fmla="*/ 783054 w 1277232"/>
              <a:gd name="connsiteY1799" fmla="*/ 1202917 h 1340027"/>
              <a:gd name="connsiteX1800" fmla="*/ 796592 w 1277232"/>
              <a:gd name="connsiteY1800" fmla="*/ 1198245 h 1340027"/>
              <a:gd name="connsiteX1801" fmla="*/ 474479 w 1277232"/>
              <a:gd name="connsiteY1801" fmla="*/ 1198207 h 1340027"/>
              <a:gd name="connsiteX1802" fmla="*/ 490587 w 1277232"/>
              <a:gd name="connsiteY1802" fmla="*/ 1201359 h 1340027"/>
              <a:gd name="connsiteX1803" fmla="*/ 475179 w 1277232"/>
              <a:gd name="connsiteY1803" fmla="*/ 1199468 h 1340027"/>
              <a:gd name="connsiteX1804" fmla="*/ 474479 w 1277232"/>
              <a:gd name="connsiteY1804" fmla="*/ 1198207 h 1340027"/>
              <a:gd name="connsiteX1805" fmla="*/ 876234 w 1277232"/>
              <a:gd name="connsiteY1805" fmla="*/ 1197730 h 1340027"/>
              <a:gd name="connsiteX1806" fmla="*/ 867069 w 1277232"/>
              <a:gd name="connsiteY1806" fmla="*/ 1202944 h 1340027"/>
              <a:gd name="connsiteX1807" fmla="*/ 860878 w 1277232"/>
              <a:gd name="connsiteY1807" fmla="*/ 1205715 h 1340027"/>
              <a:gd name="connsiteX1808" fmla="*/ 856060 w 1277232"/>
              <a:gd name="connsiteY1808" fmla="*/ 1208565 h 1340027"/>
              <a:gd name="connsiteX1809" fmla="*/ 850069 w 1277232"/>
              <a:gd name="connsiteY1809" fmla="*/ 1211549 h 1340027"/>
              <a:gd name="connsiteX1810" fmla="*/ 848839 w 1277232"/>
              <a:gd name="connsiteY1810" fmla="*/ 1212135 h 1340027"/>
              <a:gd name="connsiteX1811" fmla="*/ 833750 w 1277232"/>
              <a:gd name="connsiteY1811" fmla="*/ 1218424 h 1340027"/>
              <a:gd name="connsiteX1812" fmla="*/ 826358 w 1277232"/>
              <a:gd name="connsiteY1812" fmla="*/ 1220565 h 1340027"/>
              <a:gd name="connsiteX1813" fmla="*/ 817095 w 1277232"/>
              <a:gd name="connsiteY1813" fmla="*/ 1224133 h 1340027"/>
              <a:gd name="connsiteX1814" fmla="*/ 817808 w 1277232"/>
              <a:gd name="connsiteY1814" fmla="*/ 1225560 h 1340027"/>
              <a:gd name="connsiteX1815" fmla="*/ 802133 w 1277232"/>
              <a:gd name="connsiteY1815" fmla="*/ 1232696 h 1340027"/>
              <a:gd name="connsiteX1816" fmla="*/ 794295 w 1277232"/>
              <a:gd name="connsiteY1816" fmla="*/ 1234837 h 1340027"/>
              <a:gd name="connsiteX1817" fmla="*/ 816383 w 1277232"/>
              <a:gd name="connsiteY1817" fmla="*/ 1224133 h 1340027"/>
              <a:gd name="connsiteX1818" fmla="*/ 806408 w 1277232"/>
              <a:gd name="connsiteY1818" fmla="*/ 1227701 h 1340027"/>
              <a:gd name="connsiteX1819" fmla="*/ 811395 w 1277232"/>
              <a:gd name="connsiteY1819" fmla="*/ 1223419 h 1340027"/>
              <a:gd name="connsiteX1820" fmla="*/ 814245 w 1277232"/>
              <a:gd name="connsiteY1820" fmla="*/ 1222706 h 1340027"/>
              <a:gd name="connsiteX1821" fmla="*/ 819233 w 1277232"/>
              <a:gd name="connsiteY1821" fmla="*/ 1220565 h 1340027"/>
              <a:gd name="connsiteX1822" fmla="*/ 814958 w 1277232"/>
              <a:gd name="connsiteY1822" fmla="*/ 1222706 h 1340027"/>
              <a:gd name="connsiteX1823" fmla="*/ 834908 w 1277232"/>
              <a:gd name="connsiteY1823" fmla="*/ 1213429 h 1340027"/>
              <a:gd name="connsiteX1824" fmla="*/ 829208 w 1277232"/>
              <a:gd name="connsiteY1824" fmla="*/ 1216997 h 1340027"/>
              <a:gd name="connsiteX1825" fmla="*/ 845596 w 1277232"/>
              <a:gd name="connsiteY1825" fmla="*/ 1209861 h 1340027"/>
              <a:gd name="connsiteX1826" fmla="*/ 842033 w 1277232"/>
              <a:gd name="connsiteY1826" fmla="*/ 1209861 h 1340027"/>
              <a:gd name="connsiteX1827" fmla="*/ 850584 w 1277232"/>
              <a:gd name="connsiteY1827" fmla="*/ 1205580 h 1340027"/>
              <a:gd name="connsiteX1828" fmla="*/ 857709 w 1277232"/>
              <a:gd name="connsiteY1828" fmla="*/ 1204866 h 1340027"/>
              <a:gd name="connsiteX1829" fmla="*/ 844883 w 1277232"/>
              <a:gd name="connsiteY1829" fmla="*/ 1212002 h 1340027"/>
              <a:gd name="connsiteX1830" fmla="*/ 862696 w 1277232"/>
              <a:gd name="connsiteY1830" fmla="*/ 1202725 h 1340027"/>
              <a:gd name="connsiteX1831" fmla="*/ 876234 w 1277232"/>
              <a:gd name="connsiteY1831" fmla="*/ 1197730 h 1340027"/>
              <a:gd name="connsiteX1832" fmla="*/ 948007 w 1277232"/>
              <a:gd name="connsiteY1832" fmla="*/ 1197583 h 1340027"/>
              <a:gd name="connsiteX1833" fmla="*/ 932026 w 1277232"/>
              <a:gd name="connsiteY1833" fmla="*/ 1207446 h 1340027"/>
              <a:gd name="connsiteX1834" fmla="*/ 908054 w 1277232"/>
              <a:gd name="connsiteY1834" fmla="*/ 1221535 h 1340027"/>
              <a:gd name="connsiteX1835" fmla="*/ 910233 w 1277232"/>
              <a:gd name="connsiteY1835" fmla="*/ 1217308 h 1340027"/>
              <a:gd name="connsiteX1836" fmla="*/ 914047 w 1277232"/>
              <a:gd name="connsiteY1836" fmla="*/ 1216076 h 1340027"/>
              <a:gd name="connsiteX1837" fmla="*/ 917725 w 1277232"/>
              <a:gd name="connsiteY1837" fmla="*/ 1214358 h 1340027"/>
              <a:gd name="connsiteX1838" fmla="*/ 913865 w 1277232"/>
              <a:gd name="connsiteY1838" fmla="*/ 1216604 h 1340027"/>
              <a:gd name="connsiteX1839" fmla="*/ 932026 w 1277232"/>
              <a:gd name="connsiteY1839" fmla="*/ 1206741 h 1340027"/>
              <a:gd name="connsiteX1840" fmla="*/ 948007 w 1277232"/>
              <a:gd name="connsiteY1840" fmla="*/ 1197583 h 1340027"/>
              <a:gd name="connsiteX1841" fmla="*/ 913973 w 1277232"/>
              <a:gd name="connsiteY1841" fmla="*/ 1197583 h 1340027"/>
              <a:gd name="connsiteX1842" fmla="*/ 895064 w 1277232"/>
              <a:gd name="connsiteY1842" fmla="*/ 1208928 h 1340027"/>
              <a:gd name="connsiteX1843" fmla="*/ 913973 w 1277232"/>
              <a:gd name="connsiteY1843" fmla="*/ 1197583 h 1340027"/>
              <a:gd name="connsiteX1844" fmla="*/ 745128 w 1277232"/>
              <a:gd name="connsiteY1844" fmla="*/ 1196317 h 1340027"/>
              <a:gd name="connsiteX1845" fmla="*/ 743763 w 1277232"/>
              <a:gd name="connsiteY1845" fmla="*/ 1198478 h 1340027"/>
              <a:gd name="connsiteX1846" fmla="*/ 730106 w 1277232"/>
              <a:gd name="connsiteY1846" fmla="*/ 1201359 h 1340027"/>
              <a:gd name="connsiteX1847" fmla="*/ 745128 w 1277232"/>
              <a:gd name="connsiteY1847" fmla="*/ 1196317 h 1340027"/>
              <a:gd name="connsiteX1848" fmla="*/ 441418 w 1277232"/>
              <a:gd name="connsiteY1848" fmla="*/ 1196317 h 1340027"/>
              <a:gd name="connsiteX1849" fmla="*/ 463029 w 1277232"/>
              <a:gd name="connsiteY1849" fmla="*/ 1201990 h 1340027"/>
              <a:gd name="connsiteX1850" fmla="*/ 455105 w 1277232"/>
              <a:gd name="connsiteY1850" fmla="*/ 1200729 h 1340027"/>
              <a:gd name="connsiteX1851" fmla="*/ 446461 w 1277232"/>
              <a:gd name="connsiteY1851" fmla="*/ 1198838 h 1340027"/>
              <a:gd name="connsiteX1852" fmla="*/ 457987 w 1277232"/>
              <a:gd name="connsiteY1852" fmla="*/ 1200729 h 1340027"/>
              <a:gd name="connsiteX1853" fmla="*/ 441418 w 1277232"/>
              <a:gd name="connsiteY1853" fmla="*/ 1196317 h 1340027"/>
              <a:gd name="connsiteX1854" fmla="*/ 377845 w 1277232"/>
              <a:gd name="connsiteY1854" fmla="*/ 1196317 h 1340027"/>
              <a:gd name="connsiteX1855" fmla="*/ 392253 w 1277232"/>
              <a:gd name="connsiteY1855" fmla="*/ 1201359 h 1340027"/>
              <a:gd name="connsiteX1856" fmla="*/ 377845 w 1277232"/>
              <a:gd name="connsiteY1856" fmla="*/ 1196317 h 1340027"/>
              <a:gd name="connsiteX1857" fmla="*/ 657477 w 1277232"/>
              <a:gd name="connsiteY1857" fmla="*/ 1196316 h 1340027"/>
              <a:gd name="connsiteX1858" fmla="*/ 658253 w 1277232"/>
              <a:gd name="connsiteY1858" fmla="*/ 1196947 h 1340027"/>
              <a:gd name="connsiteX1859" fmla="*/ 648168 w 1277232"/>
              <a:gd name="connsiteY1859" fmla="*/ 1197577 h 1340027"/>
              <a:gd name="connsiteX1860" fmla="*/ 657477 w 1277232"/>
              <a:gd name="connsiteY1860" fmla="*/ 1196316 h 1340027"/>
              <a:gd name="connsiteX1861" fmla="*/ 882786 w 1277232"/>
              <a:gd name="connsiteY1861" fmla="*/ 1195909 h 1340027"/>
              <a:gd name="connsiteX1862" fmla="*/ 872185 w 1277232"/>
              <a:gd name="connsiteY1862" fmla="*/ 1202213 h 1340027"/>
              <a:gd name="connsiteX1863" fmla="*/ 862998 w 1277232"/>
              <a:gd name="connsiteY1863" fmla="*/ 1209917 h 1340027"/>
              <a:gd name="connsiteX1864" fmla="*/ 864411 w 1277232"/>
              <a:gd name="connsiteY1864" fmla="*/ 1207816 h 1340027"/>
              <a:gd name="connsiteX1865" fmla="*/ 858051 w 1277232"/>
              <a:gd name="connsiteY1865" fmla="*/ 1211317 h 1340027"/>
              <a:gd name="connsiteX1866" fmla="*/ 866532 w 1277232"/>
              <a:gd name="connsiteY1866" fmla="*/ 1209216 h 1340027"/>
              <a:gd name="connsiteX1867" fmla="*/ 861585 w 1277232"/>
              <a:gd name="connsiteY1867" fmla="*/ 1212718 h 1340027"/>
              <a:gd name="connsiteX1868" fmla="*/ 854518 w 1277232"/>
              <a:gd name="connsiteY1868" fmla="*/ 1216920 h 1340027"/>
              <a:gd name="connsiteX1869" fmla="*/ 861585 w 1277232"/>
              <a:gd name="connsiteY1869" fmla="*/ 1211317 h 1340027"/>
              <a:gd name="connsiteX1870" fmla="*/ 847451 w 1277232"/>
              <a:gd name="connsiteY1870" fmla="*/ 1217621 h 1340027"/>
              <a:gd name="connsiteX1871" fmla="*/ 855931 w 1277232"/>
              <a:gd name="connsiteY1871" fmla="*/ 1212718 h 1340027"/>
              <a:gd name="connsiteX1872" fmla="*/ 839677 w 1277232"/>
              <a:gd name="connsiteY1872" fmla="*/ 1220422 h 1340027"/>
              <a:gd name="connsiteX1873" fmla="*/ 841797 w 1277232"/>
              <a:gd name="connsiteY1873" fmla="*/ 1216920 h 1340027"/>
              <a:gd name="connsiteX1874" fmla="*/ 850984 w 1277232"/>
              <a:gd name="connsiteY1874" fmla="*/ 1212018 h 1340027"/>
              <a:gd name="connsiteX1875" fmla="*/ 844624 w 1277232"/>
              <a:gd name="connsiteY1875" fmla="*/ 1216220 h 1340027"/>
              <a:gd name="connsiteX1876" fmla="*/ 855224 w 1277232"/>
              <a:gd name="connsiteY1876" fmla="*/ 1209917 h 1340027"/>
              <a:gd name="connsiteX1877" fmla="*/ 848157 w 1277232"/>
              <a:gd name="connsiteY1877" fmla="*/ 1213419 h 1340027"/>
              <a:gd name="connsiteX1878" fmla="*/ 843211 w 1277232"/>
              <a:gd name="connsiteY1878" fmla="*/ 1214819 h 1340027"/>
              <a:gd name="connsiteX1879" fmla="*/ 848839 w 1277232"/>
              <a:gd name="connsiteY1879" fmla="*/ 1212135 h 1340027"/>
              <a:gd name="connsiteX1880" fmla="*/ 849159 w 1277232"/>
              <a:gd name="connsiteY1880" fmla="*/ 1212002 h 1340027"/>
              <a:gd name="connsiteX1881" fmla="*/ 850069 w 1277232"/>
              <a:gd name="connsiteY1881" fmla="*/ 1211549 h 1340027"/>
              <a:gd name="connsiteX1882" fmla="*/ 854959 w 1277232"/>
              <a:gd name="connsiteY1882" fmla="*/ 1209216 h 1340027"/>
              <a:gd name="connsiteX1883" fmla="*/ 856060 w 1277232"/>
              <a:gd name="connsiteY1883" fmla="*/ 1208565 h 1340027"/>
              <a:gd name="connsiteX1884" fmla="*/ 865101 w 1277232"/>
              <a:gd name="connsiteY1884" fmla="*/ 1204063 h 1340027"/>
              <a:gd name="connsiteX1885" fmla="*/ 867069 w 1277232"/>
              <a:gd name="connsiteY1885" fmla="*/ 1202944 h 1340027"/>
              <a:gd name="connsiteX1886" fmla="*/ 701914 w 1277232"/>
              <a:gd name="connsiteY1886" fmla="*/ 1195050 h 1340027"/>
              <a:gd name="connsiteX1887" fmla="*/ 704788 w 1277232"/>
              <a:gd name="connsiteY1887" fmla="*/ 1195763 h 1340027"/>
              <a:gd name="connsiteX1888" fmla="*/ 677484 w 1277232"/>
              <a:gd name="connsiteY1888" fmla="*/ 1201463 h 1340027"/>
              <a:gd name="connsiteX1889" fmla="*/ 676046 w 1277232"/>
              <a:gd name="connsiteY1889" fmla="*/ 1203600 h 1340027"/>
              <a:gd name="connsiteX1890" fmla="*/ 690417 w 1277232"/>
              <a:gd name="connsiteY1890" fmla="*/ 1200750 h 1340027"/>
              <a:gd name="connsiteX1891" fmla="*/ 673172 w 1277232"/>
              <a:gd name="connsiteY1891" fmla="*/ 1205738 h 1340027"/>
              <a:gd name="connsiteX1892" fmla="*/ 674609 w 1277232"/>
              <a:gd name="connsiteY1892" fmla="*/ 1207876 h 1340027"/>
              <a:gd name="connsiteX1893" fmla="*/ 665268 w 1277232"/>
              <a:gd name="connsiteY1893" fmla="*/ 1209301 h 1340027"/>
              <a:gd name="connsiteX1894" fmla="*/ 661676 w 1277232"/>
              <a:gd name="connsiteY1894" fmla="*/ 1207876 h 1340027"/>
              <a:gd name="connsiteX1895" fmla="*/ 653772 w 1277232"/>
              <a:gd name="connsiteY1895" fmla="*/ 1210013 h 1340027"/>
              <a:gd name="connsiteX1896" fmla="*/ 646586 w 1277232"/>
              <a:gd name="connsiteY1896" fmla="*/ 1211438 h 1340027"/>
              <a:gd name="connsiteX1897" fmla="*/ 653772 w 1277232"/>
              <a:gd name="connsiteY1897" fmla="*/ 1207876 h 1340027"/>
              <a:gd name="connsiteX1898" fmla="*/ 632934 w 1277232"/>
              <a:gd name="connsiteY1898" fmla="*/ 1210726 h 1340027"/>
              <a:gd name="connsiteX1899" fmla="*/ 650898 w 1277232"/>
              <a:gd name="connsiteY1899" fmla="*/ 1207876 h 1340027"/>
              <a:gd name="connsiteX1900" fmla="*/ 643712 w 1277232"/>
              <a:gd name="connsiteY1900" fmla="*/ 1207876 h 1340027"/>
              <a:gd name="connsiteX1901" fmla="*/ 662394 w 1277232"/>
              <a:gd name="connsiteY1901" fmla="*/ 1205738 h 1340027"/>
              <a:gd name="connsiteX1902" fmla="*/ 668861 w 1277232"/>
              <a:gd name="connsiteY1902" fmla="*/ 1203600 h 1340027"/>
              <a:gd name="connsiteX1903" fmla="*/ 650898 w 1277232"/>
              <a:gd name="connsiteY1903" fmla="*/ 1205738 h 1340027"/>
              <a:gd name="connsiteX1904" fmla="*/ 635090 w 1277232"/>
              <a:gd name="connsiteY1904" fmla="*/ 1206450 h 1340027"/>
              <a:gd name="connsiteX1905" fmla="*/ 646586 w 1277232"/>
              <a:gd name="connsiteY1905" fmla="*/ 1205025 h 1340027"/>
              <a:gd name="connsiteX1906" fmla="*/ 655209 w 1277232"/>
              <a:gd name="connsiteY1906" fmla="*/ 1203600 h 1340027"/>
              <a:gd name="connsiteX1907" fmla="*/ 688262 w 1277232"/>
              <a:gd name="connsiteY1907" fmla="*/ 1197900 h 1340027"/>
              <a:gd name="connsiteX1908" fmla="*/ 693291 w 1277232"/>
              <a:gd name="connsiteY1908" fmla="*/ 1197900 h 1340027"/>
              <a:gd name="connsiteX1909" fmla="*/ 701914 w 1277232"/>
              <a:gd name="connsiteY1909" fmla="*/ 1195050 h 1340027"/>
              <a:gd name="connsiteX1910" fmla="*/ 955582 w 1277232"/>
              <a:gd name="connsiteY1910" fmla="*/ 1194108 h 1340027"/>
              <a:gd name="connsiteX1911" fmla="*/ 954740 w 1277232"/>
              <a:gd name="connsiteY1911" fmla="*/ 1194770 h 1340027"/>
              <a:gd name="connsiteX1912" fmla="*/ 954311 w 1277232"/>
              <a:gd name="connsiteY1912" fmla="*/ 1195061 h 1340027"/>
              <a:gd name="connsiteX1913" fmla="*/ 929099 w 1277232"/>
              <a:gd name="connsiteY1913" fmla="*/ 1193801 h 1340027"/>
              <a:gd name="connsiteX1914" fmla="*/ 922223 w 1277232"/>
              <a:gd name="connsiteY1914" fmla="*/ 1200284 h 1340027"/>
              <a:gd name="connsiteX1915" fmla="*/ 913972 w 1277232"/>
              <a:gd name="connsiteY1915" fmla="*/ 1203886 h 1340027"/>
              <a:gd name="connsiteX1916" fmla="*/ 929099 w 1277232"/>
              <a:gd name="connsiteY1916" fmla="*/ 1193801 h 1340027"/>
              <a:gd name="connsiteX1917" fmla="*/ 375864 w 1277232"/>
              <a:gd name="connsiteY1917" fmla="*/ 1193796 h 1340027"/>
              <a:gd name="connsiteX1918" fmla="*/ 393153 w 1277232"/>
              <a:gd name="connsiteY1918" fmla="*/ 1198760 h 1340027"/>
              <a:gd name="connsiteX1919" fmla="*/ 411162 w 1277232"/>
              <a:gd name="connsiteY1919" fmla="*/ 1205141 h 1340027"/>
              <a:gd name="connsiteX1920" fmla="*/ 392432 w 1277232"/>
              <a:gd name="connsiteY1920" fmla="*/ 1200178 h 1340027"/>
              <a:gd name="connsiteX1921" fmla="*/ 375864 w 1277232"/>
              <a:gd name="connsiteY1921" fmla="*/ 1193796 h 1340027"/>
              <a:gd name="connsiteX1922" fmla="*/ 956068 w 1277232"/>
              <a:gd name="connsiteY1922" fmla="*/ 1193744 h 1340027"/>
              <a:gd name="connsiteX1923" fmla="*/ 955582 w 1277232"/>
              <a:gd name="connsiteY1923" fmla="*/ 1194108 h 1340027"/>
              <a:gd name="connsiteX1924" fmla="*/ 955972 w 1277232"/>
              <a:gd name="connsiteY1924" fmla="*/ 1193802 h 1340027"/>
              <a:gd name="connsiteX1925" fmla="*/ 774461 w 1277232"/>
              <a:gd name="connsiteY1925" fmla="*/ 1192582 h 1340027"/>
              <a:gd name="connsiteX1926" fmla="*/ 764426 w 1277232"/>
              <a:gd name="connsiteY1926" fmla="*/ 1196919 h 1340027"/>
              <a:gd name="connsiteX1927" fmla="*/ 774461 w 1277232"/>
              <a:gd name="connsiteY1927" fmla="*/ 1192582 h 1340027"/>
              <a:gd name="connsiteX1928" fmla="*/ 445586 w 1277232"/>
              <a:gd name="connsiteY1928" fmla="*/ 1191725 h 1340027"/>
              <a:gd name="connsiteX1929" fmla="*/ 449473 w 1277232"/>
              <a:gd name="connsiteY1929" fmla="*/ 1192797 h 1340027"/>
              <a:gd name="connsiteX1930" fmla="*/ 470244 w 1277232"/>
              <a:gd name="connsiteY1930" fmla="*/ 1197577 h 1340027"/>
              <a:gd name="connsiteX1931" fmla="*/ 453770 w 1277232"/>
              <a:gd name="connsiteY1931" fmla="*/ 1194163 h 1340027"/>
              <a:gd name="connsiteX1932" fmla="*/ 817870 w 1277232"/>
              <a:gd name="connsiteY1932" fmla="*/ 1191427 h 1340027"/>
              <a:gd name="connsiteX1933" fmla="*/ 820768 w 1277232"/>
              <a:gd name="connsiteY1933" fmla="*/ 1191427 h 1340027"/>
              <a:gd name="connsiteX1934" fmla="*/ 795411 w 1277232"/>
              <a:gd name="connsiteY1934" fmla="*/ 1200646 h 1340027"/>
              <a:gd name="connsiteX1935" fmla="*/ 801207 w 1277232"/>
              <a:gd name="connsiteY1935" fmla="*/ 1199937 h 1340027"/>
              <a:gd name="connsiteX1936" fmla="*/ 782370 w 1277232"/>
              <a:gd name="connsiteY1936" fmla="*/ 1207028 h 1340027"/>
              <a:gd name="connsiteX1937" fmla="*/ 781646 w 1277232"/>
              <a:gd name="connsiteY1937" fmla="*/ 1206319 h 1340027"/>
              <a:gd name="connsiteX1938" fmla="*/ 757738 w 1277232"/>
              <a:gd name="connsiteY1938" fmla="*/ 1214119 h 1340027"/>
              <a:gd name="connsiteX1939" fmla="*/ 764258 w 1277232"/>
              <a:gd name="connsiteY1939" fmla="*/ 1211283 h 1340027"/>
              <a:gd name="connsiteX1940" fmla="*/ 789615 w 1277232"/>
              <a:gd name="connsiteY1940" fmla="*/ 1202773 h 1340027"/>
              <a:gd name="connsiteX1941" fmla="*/ 817870 w 1277232"/>
              <a:gd name="connsiteY1941" fmla="*/ 1191427 h 1340027"/>
              <a:gd name="connsiteX1942" fmla="*/ 429682 w 1277232"/>
              <a:gd name="connsiteY1942" fmla="*/ 1191269 h 1340027"/>
              <a:gd name="connsiteX1943" fmla="*/ 445024 w 1277232"/>
              <a:gd name="connsiteY1943" fmla="*/ 1193160 h 1340027"/>
              <a:gd name="connsiteX1944" fmla="*/ 458971 w 1277232"/>
              <a:gd name="connsiteY1944" fmla="*/ 1196942 h 1340027"/>
              <a:gd name="connsiteX1945" fmla="*/ 454787 w 1277232"/>
              <a:gd name="connsiteY1945" fmla="*/ 1197572 h 1340027"/>
              <a:gd name="connsiteX1946" fmla="*/ 431774 w 1277232"/>
              <a:gd name="connsiteY1946" fmla="*/ 1192530 h 1340027"/>
              <a:gd name="connsiteX1947" fmla="*/ 435958 w 1277232"/>
              <a:gd name="connsiteY1947" fmla="*/ 1197572 h 1340027"/>
              <a:gd name="connsiteX1948" fmla="*/ 426195 w 1277232"/>
              <a:gd name="connsiteY1948" fmla="*/ 1194421 h 1340027"/>
              <a:gd name="connsiteX1949" fmla="*/ 433169 w 1277232"/>
              <a:gd name="connsiteY1949" fmla="*/ 1196312 h 1340027"/>
              <a:gd name="connsiteX1950" fmla="*/ 429682 w 1277232"/>
              <a:gd name="connsiteY1950" fmla="*/ 1191269 h 1340027"/>
              <a:gd name="connsiteX1951" fmla="*/ 723960 w 1277232"/>
              <a:gd name="connsiteY1951" fmla="*/ 1191081 h 1340027"/>
              <a:gd name="connsiteX1952" fmla="*/ 710003 w 1277232"/>
              <a:gd name="connsiteY1952" fmla="*/ 1195050 h 1340027"/>
              <a:gd name="connsiteX1953" fmla="*/ 715733 w 1277232"/>
              <a:gd name="connsiteY1953" fmla="*/ 1192236 h 1340027"/>
              <a:gd name="connsiteX1954" fmla="*/ 441098 w 1277232"/>
              <a:gd name="connsiteY1954" fmla="*/ 1190486 h 1340027"/>
              <a:gd name="connsiteX1955" fmla="*/ 442310 w 1277232"/>
              <a:gd name="connsiteY1955" fmla="*/ 1190749 h 1340027"/>
              <a:gd name="connsiteX1956" fmla="*/ 445586 w 1277232"/>
              <a:gd name="connsiteY1956" fmla="*/ 1191725 h 1340027"/>
              <a:gd name="connsiteX1957" fmla="*/ 726234 w 1277232"/>
              <a:gd name="connsiteY1957" fmla="*/ 1190435 h 1340027"/>
              <a:gd name="connsiteX1958" fmla="*/ 725760 w 1277232"/>
              <a:gd name="connsiteY1958" fmla="*/ 1190829 h 1340027"/>
              <a:gd name="connsiteX1959" fmla="*/ 723960 w 1277232"/>
              <a:gd name="connsiteY1959" fmla="*/ 1191081 h 1340027"/>
              <a:gd name="connsiteX1960" fmla="*/ 961931 w 1277232"/>
              <a:gd name="connsiteY1960" fmla="*/ 1190200 h 1340027"/>
              <a:gd name="connsiteX1961" fmla="*/ 951503 w 1277232"/>
              <a:gd name="connsiteY1961" fmla="*/ 1198124 h 1340027"/>
              <a:gd name="connsiteX1962" fmla="*/ 951503 w 1277232"/>
              <a:gd name="connsiteY1962" fmla="*/ 1197313 h 1340027"/>
              <a:gd name="connsiteX1963" fmla="*/ 954740 w 1277232"/>
              <a:gd name="connsiteY1963" fmla="*/ 1194770 h 1340027"/>
              <a:gd name="connsiteX1964" fmla="*/ 957710 w 1277232"/>
              <a:gd name="connsiteY1964" fmla="*/ 1192751 h 1340027"/>
              <a:gd name="connsiteX1965" fmla="*/ 958010 w 1277232"/>
              <a:gd name="connsiteY1965" fmla="*/ 1189086 h 1340027"/>
              <a:gd name="connsiteX1966" fmla="*/ 943760 w 1277232"/>
              <a:gd name="connsiteY1966" fmla="*/ 1197730 h 1340027"/>
              <a:gd name="connsiteX1967" fmla="*/ 949460 w 1277232"/>
              <a:gd name="connsiteY1967" fmla="*/ 1192688 h 1340027"/>
              <a:gd name="connsiteX1968" fmla="*/ 948035 w 1277232"/>
              <a:gd name="connsiteY1968" fmla="*/ 1194849 h 1340027"/>
              <a:gd name="connsiteX1969" fmla="*/ 954447 w 1277232"/>
              <a:gd name="connsiteY1969" fmla="*/ 1191247 h 1340027"/>
              <a:gd name="connsiteX1970" fmla="*/ 958010 w 1277232"/>
              <a:gd name="connsiteY1970" fmla="*/ 1189086 h 1340027"/>
              <a:gd name="connsiteX1971" fmla="*/ 966096 w 1277232"/>
              <a:gd name="connsiteY1971" fmla="*/ 1188755 h 1340027"/>
              <a:gd name="connsiteX1972" fmla="*/ 972579 w 1277232"/>
              <a:gd name="connsiteY1972" fmla="*/ 1188755 h 1340027"/>
              <a:gd name="connsiteX1973" fmla="*/ 967537 w 1277232"/>
              <a:gd name="connsiteY1973" fmla="*/ 1196739 h 1340027"/>
              <a:gd name="connsiteX1974" fmla="*/ 974020 w 1277232"/>
              <a:gd name="connsiteY1974" fmla="*/ 1193836 h 1340027"/>
              <a:gd name="connsiteX1975" fmla="*/ 968257 w 1277232"/>
              <a:gd name="connsiteY1975" fmla="*/ 1196739 h 1340027"/>
              <a:gd name="connsiteX1976" fmla="*/ 966096 w 1277232"/>
              <a:gd name="connsiteY1976" fmla="*/ 1201094 h 1340027"/>
              <a:gd name="connsiteX1977" fmla="*/ 951689 w 1277232"/>
              <a:gd name="connsiteY1977" fmla="*/ 1207626 h 1340027"/>
              <a:gd name="connsiteX1978" fmla="*/ 943045 w 1277232"/>
              <a:gd name="connsiteY1978" fmla="*/ 1211980 h 1340027"/>
              <a:gd name="connsiteX1979" fmla="*/ 962494 w 1277232"/>
              <a:gd name="connsiteY1979" fmla="*/ 1199642 h 1340027"/>
              <a:gd name="connsiteX1980" fmla="*/ 962494 w 1277232"/>
              <a:gd name="connsiteY1980" fmla="*/ 1197465 h 1340027"/>
              <a:gd name="connsiteX1981" fmla="*/ 961774 w 1277232"/>
              <a:gd name="connsiteY1981" fmla="*/ 1199642 h 1340027"/>
              <a:gd name="connsiteX1982" fmla="*/ 947367 w 1277232"/>
              <a:gd name="connsiteY1982" fmla="*/ 1208351 h 1340027"/>
              <a:gd name="connsiteX1983" fmla="*/ 950969 w 1277232"/>
              <a:gd name="connsiteY1983" fmla="*/ 1205448 h 1340027"/>
              <a:gd name="connsiteX1984" fmla="*/ 965376 w 1277232"/>
              <a:gd name="connsiteY1984" fmla="*/ 1193836 h 1340027"/>
              <a:gd name="connsiteX1985" fmla="*/ 961774 w 1277232"/>
              <a:gd name="connsiteY1985" fmla="*/ 1194561 h 1340027"/>
              <a:gd name="connsiteX1986" fmla="*/ 947367 w 1277232"/>
              <a:gd name="connsiteY1986" fmla="*/ 1203997 h 1340027"/>
              <a:gd name="connsiteX1987" fmla="*/ 950969 w 1277232"/>
              <a:gd name="connsiteY1987" fmla="*/ 1199642 h 1340027"/>
              <a:gd name="connsiteX1988" fmla="*/ 959613 w 1277232"/>
              <a:gd name="connsiteY1988" fmla="*/ 1194561 h 1340027"/>
              <a:gd name="connsiteX1989" fmla="*/ 966096 w 1277232"/>
              <a:gd name="connsiteY1989" fmla="*/ 1188755 h 1340027"/>
              <a:gd name="connsiteX1990" fmla="*/ 851128 w 1277232"/>
              <a:gd name="connsiteY1990" fmla="*/ 1187493 h 1340027"/>
              <a:gd name="connsiteX1991" fmla="*/ 833562 w 1277232"/>
              <a:gd name="connsiteY1991" fmla="*/ 1196277 h 1340027"/>
              <a:gd name="connsiteX1992" fmla="*/ 829346 w 1277232"/>
              <a:gd name="connsiteY1992" fmla="*/ 1201401 h 1340027"/>
              <a:gd name="connsiteX1993" fmla="*/ 815995 w 1277232"/>
              <a:gd name="connsiteY1993" fmla="*/ 1207256 h 1340027"/>
              <a:gd name="connsiteX1994" fmla="*/ 824427 w 1277232"/>
              <a:gd name="connsiteY1994" fmla="*/ 1202864 h 1340027"/>
              <a:gd name="connsiteX1995" fmla="*/ 819509 w 1277232"/>
              <a:gd name="connsiteY1995" fmla="*/ 1202132 h 1340027"/>
              <a:gd name="connsiteX1996" fmla="*/ 823486 w 1277232"/>
              <a:gd name="connsiteY1996" fmla="*/ 1200249 h 1340027"/>
              <a:gd name="connsiteX1997" fmla="*/ 823946 w 1277232"/>
              <a:gd name="connsiteY1997" fmla="*/ 1200099 h 1340027"/>
              <a:gd name="connsiteX1998" fmla="*/ 823875 w 1277232"/>
              <a:gd name="connsiteY1998" fmla="*/ 1200065 h 1340027"/>
              <a:gd name="connsiteX1999" fmla="*/ 834967 w 1277232"/>
              <a:gd name="connsiteY1999" fmla="*/ 1194813 h 1340027"/>
              <a:gd name="connsiteX2000" fmla="*/ 851128 w 1277232"/>
              <a:gd name="connsiteY2000" fmla="*/ 1187493 h 1340027"/>
              <a:gd name="connsiteX2001" fmla="*/ 422374 w 1277232"/>
              <a:gd name="connsiteY2001" fmla="*/ 1187222 h 1340027"/>
              <a:gd name="connsiteX2002" fmla="*/ 426345 w 1277232"/>
              <a:gd name="connsiteY2002" fmla="*/ 1188393 h 1340027"/>
              <a:gd name="connsiteX2003" fmla="*/ 430580 w 1277232"/>
              <a:gd name="connsiteY2003" fmla="*/ 1189113 h 1340027"/>
              <a:gd name="connsiteX2004" fmla="*/ 422109 w 1277232"/>
              <a:gd name="connsiteY2004" fmla="*/ 1187673 h 1340027"/>
              <a:gd name="connsiteX2005" fmla="*/ 422374 w 1277232"/>
              <a:gd name="connsiteY2005" fmla="*/ 1187222 h 1340027"/>
              <a:gd name="connsiteX2006" fmla="*/ 889778 w 1277232"/>
              <a:gd name="connsiteY2006" fmla="*/ 1187141 h 1340027"/>
              <a:gd name="connsiteX2007" fmla="*/ 881244 w 1277232"/>
              <a:gd name="connsiteY2007" fmla="*/ 1193192 h 1340027"/>
              <a:gd name="connsiteX2008" fmla="*/ 888355 w 1277232"/>
              <a:gd name="connsiteY2008" fmla="*/ 1191679 h 1340027"/>
              <a:gd name="connsiteX2009" fmla="*/ 879822 w 1277232"/>
              <a:gd name="connsiteY2009" fmla="*/ 1194705 h 1340027"/>
              <a:gd name="connsiteX2010" fmla="*/ 871289 w 1277232"/>
              <a:gd name="connsiteY2010" fmla="*/ 1199243 h 1340027"/>
              <a:gd name="connsiteX2011" fmla="*/ 864889 w 1277232"/>
              <a:gd name="connsiteY2011" fmla="*/ 1201512 h 1340027"/>
              <a:gd name="connsiteX2012" fmla="*/ 877689 w 1277232"/>
              <a:gd name="connsiteY2012" fmla="*/ 1193192 h 1340027"/>
              <a:gd name="connsiteX2013" fmla="*/ 878400 w 1277232"/>
              <a:gd name="connsiteY2013" fmla="*/ 1190923 h 1340027"/>
              <a:gd name="connsiteX2014" fmla="*/ 889778 w 1277232"/>
              <a:gd name="connsiteY2014" fmla="*/ 1187141 h 1340027"/>
              <a:gd name="connsiteX2015" fmla="*/ 950610 w 1277232"/>
              <a:gd name="connsiteY2015" fmla="*/ 1186384 h 1340027"/>
              <a:gd name="connsiteX2016" fmla="*/ 948464 w 1277232"/>
              <a:gd name="connsiteY2016" fmla="*/ 1188468 h 1340027"/>
              <a:gd name="connsiteX2017" fmla="*/ 935585 w 1277232"/>
              <a:gd name="connsiteY2017" fmla="*/ 1199583 h 1340027"/>
              <a:gd name="connsiteX2018" fmla="*/ 909828 w 1277232"/>
              <a:gd name="connsiteY2018" fmla="*/ 1214170 h 1340027"/>
              <a:gd name="connsiteX2019" fmla="*/ 915552 w 1277232"/>
              <a:gd name="connsiteY2019" fmla="*/ 1212086 h 1340027"/>
              <a:gd name="connsiteX2020" fmla="*/ 904104 w 1277232"/>
              <a:gd name="connsiteY2020" fmla="*/ 1219033 h 1340027"/>
              <a:gd name="connsiteX2021" fmla="*/ 906251 w 1277232"/>
              <a:gd name="connsiteY2021" fmla="*/ 1216254 h 1340027"/>
              <a:gd name="connsiteX2022" fmla="*/ 897665 w 1277232"/>
              <a:gd name="connsiteY2022" fmla="*/ 1220422 h 1340027"/>
              <a:gd name="connsiteX2023" fmla="*/ 914836 w 1277232"/>
              <a:gd name="connsiteY2023" fmla="*/ 1210002 h 1340027"/>
              <a:gd name="connsiteX2024" fmla="*/ 929861 w 1277232"/>
              <a:gd name="connsiteY2024" fmla="*/ 1201666 h 1340027"/>
              <a:gd name="connsiteX2025" fmla="*/ 937016 w 1277232"/>
              <a:gd name="connsiteY2025" fmla="*/ 1195415 h 1340027"/>
              <a:gd name="connsiteX2026" fmla="*/ 950610 w 1277232"/>
              <a:gd name="connsiteY2026" fmla="*/ 1186384 h 1340027"/>
              <a:gd name="connsiteX2027" fmla="*/ 442682 w 1277232"/>
              <a:gd name="connsiteY2027" fmla="*/ 1186232 h 1340027"/>
              <a:gd name="connsiteX2028" fmla="*/ 475410 w 1277232"/>
              <a:gd name="connsiteY2028" fmla="*/ 1193214 h 1340027"/>
              <a:gd name="connsiteX2029" fmla="*/ 480501 w 1277232"/>
              <a:gd name="connsiteY2029" fmla="*/ 1195541 h 1340027"/>
              <a:gd name="connsiteX2030" fmla="*/ 473228 w 1277232"/>
              <a:gd name="connsiteY2030" fmla="*/ 1193214 h 1340027"/>
              <a:gd name="connsiteX2031" fmla="*/ 442682 w 1277232"/>
              <a:gd name="connsiteY2031" fmla="*/ 1186232 h 1340027"/>
              <a:gd name="connsiteX2032" fmla="*/ 750170 w 1277232"/>
              <a:gd name="connsiteY2032" fmla="*/ 1186226 h 1340027"/>
              <a:gd name="connsiteX2033" fmla="*/ 742967 w 1277232"/>
              <a:gd name="connsiteY2033" fmla="*/ 1190548 h 1340027"/>
              <a:gd name="connsiteX2034" fmla="*/ 750170 w 1277232"/>
              <a:gd name="connsiteY2034" fmla="*/ 1188387 h 1340027"/>
              <a:gd name="connsiteX2035" fmla="*/ 746568 w 1277232"/>
              <a:gd name="connsiteY2035" fmla="*/ 1191268 h 1340027"/>
              <a:gd name="connsiteX2036" fmla="*/ 726399 w 1277232"/>
              <a:gd name="connsiteY2036" fmla="*/ 1197031 h 1340027"/>
              <a:gd name="connsiteX2037" fmla="*/ 704788 w 1277232"/>
              <a:gd name="connsiteY2037" fmla="*/ 1201353 h 1340027"/>
              <a:gd name="connsiteX2038" fmla="*/ 734322 w 1277232"/>
              <a:gd name="connsiteY2038" fmla="*/ 1194150 h 1340027"/>
              <a:gd name="connsiteX2039" fmla="*/ 731441 w 1277232"/>
              <a:gd name="connsiteY2039" fmla="*/ 1193429 h 1340027"/>
              <a:gd name="connsiteX2040" fmla="*/ 722797 w 1277232"/>
              <a:gd name="connsiteY2040" fmla="*/ 1196311 h 1340027"/>
              <a:gd name="connsiteX2041" fmla="*/ 716314 w 1277232"/>
              <a:gd name="connsiteY2041" fmla="*/ 1196311 h 1340027"/>
              <a:gd name="connsiteX2042" fmla="*/ 732882 w 1277232"/>
              <a:gd name="connsiteY2042" fmla="*/ 1191989 h 1340027"/>
              <a:gd name="connsiteX2043" fmla="*/ 726399 w 1277232"/>
              <a:gd name="connsiteY2043" fmla="*/ 1192709 h 1340027"/>
              <a:gd name="connsiteX2044" fmla="*/ 719915 w 1277232"/>
              <a:gd name="connsiteY2044" fmla="*/ 1193429 h 1340027"/>
              <a:gd name="connsiteX2045" fmla="*/ 750170 w 1277232"/>
              <a:gd name="connsiteY2045" fmla="*/ 1186226 h 1340027"/>
              <a:gd name="connsiteX2046" fmla="*/ 352962 w 1277232"/>
              <a:gd name="connsiteY2046" fmla="*/ 1184888 h 1340027"/>
              <a:gd name="connsiteX2047" fmla="*/ 369065 w 1277232"/>
              <a:gd name="connsiteY2047" fmla="*/ 1189852 h 1340027"/>
              <a:gd name="connsiteX2048" fmla="*/ 371993 w 1277232"/>
              <a:gd name="connsiteY2048" fmla="*/ 1192688 h 1340027"/>
              <a:gd name="connsiteX2049" fmla="*/ 366869 w 1277232"/>
              <a:gd name="connsiteY2049" fmla="*/ 1190561 h 1340027"/>
              <a:gd name="connsiteX2050" fmla="*/ 362477 w 1277232"/>
              <a:gd name="connsiteY2050" fmla="*/ 1190561 h 1340027"/>
              <a:gd name="connsiteX2051" fmla="*/ 364673 w 1277232"/>
              <a:gd name="connsiteY2051" fmla="*/ 1189143 h 1340027"/>
              <a:gd name="connsiteX2052" fmla="*/ 352962 w 1277232"/>
              <a:gd name="connsiteY2052" fmla="*/ 1184888 h 1340027"/>
              <a:gd name="connsiteX2053" fmla="*/ 912349 w 1277232"/>
              <a:gd name="connsiteY2053" fmla="*/ 1183955 h 1340027"/>
              <a:gd name="connsiteX2054" fmla="*/ 911640 w 1277232"/>
              <a:gd name="connsiteY2054" fmla="*/ 1186462 h 1340027"/>
              <a:gd name="connsiteX2055" fmla="*/ 905966 w 1277232"/>
              <a:gd name="connsiteY2055" fmla="*/ 1188066 h 1340027"/>
              <a:gd name="connsiteX2056" fmla="*/ 912349 w 1277232"/>
              <a:gd name="connsiteY2056" fmla="*/ 1183955 h 1340027"/>
              <a:gd name="connsiteX2057" fmla="*/ 969438 w 1277232"/>
              <a:gd name="connsiteY2057" fmla="*/ 1183716 h 1340027"/>
              <a:gd name="connsiteX2058" fmla="*/ 961875 w 1277232"/>
              <a:gd name="connsiteY2058" fmla="*/ 1189920 h 1340027"/>
              <a:gd name="connsiteX2059" fmla="*/ 957710 w 1277232"/>
              <a:gd name="connsiteY2059" fmla="*/ 1192751 h 1340027"/>
              <a:gd name="connsiteX2060" fmla="*/ 956068 w 1277232"/>
              <a:gd name="connsiteY2060" fmla="*/ 1193744 h 1340027"/>
              <a:gd name="connsiteX2061" fmla="*/ 1016160 w 1277232"/>
              <a:gd name="connsiteY2061" fmla="*/ 1183712 h 1340027"/>
              <a:gd name="connsiteX2062" fmla="*/ 1012615 w 1277232"/>
              <a:gd name="connsiteY2062" fmla="*/ 1188076 h 1340027"/>
              <a:gd name="connsiteX2063" fmla="*/ 1000560 w 1277232"/>
              <a:gd name="connsiteY2063" fmla="*/ 1196803 h 1340027"/>
              <a:gd name="connsiteX2064" fmla="*/ 993469 w 1277232"/>
              <a:gd name="connsiteY2064" fmla="*/ 1201894 h 1340027"/>
              <a:gd name="connsiteX2065" fmla="*/ 1006942 w 1277232"/>
              <a:gd name="connsiteY2065" fmla="*/ 1190985 h 1340027"/>
              <a:gd name="connsiteX2066" fmla="*/ 1009778 w 1277232"/>
              <a:gd name="connsiteY2066" fmla="*/ 1187348 h 1340027"/>
              <a:gd name="connsiteX2067" fmla="*/ 1016160 w 1277232"/>
              <a:gd name="connsiteY2067" fmla="*/ 1183712 h 1340027"/>
              <a:gd name="connsiteX2068" fmla="*/ 917846 w 1277232"/>
              <a:gd name="connsiteY2068" fmla="*/ 1183711 h 1340027"/>
              <a:gd name="connsiteX2069" fmla="*/ 919204 w 1277232"/>
              <a:gd name="connsiteY2069" fmla="*/ 1184411 h 1340027"/>
              <a:gd name="connsiteX2070" fmla="*/ 910379 w 1277232"/>
              <a:gd name="connsiteY2070" fmla="*/ 1190014 h 1340027"/>
              <a:gd name="connsiteX2071" fmla="*/ 917846 w 1277232"/>
              <a:gd name="connsiteY2071" fmla="*/ 1183711 h 1340027"/>
              <a:gd name="connsiteX2072" fmla="*/ 774121 w 1277232"/>
              <a:gd name="connsiteY2072" fmla="*/ 1183705 h 1340027"/>
              <a:gd name="connsiteX2073" fmla="*/ 753951 w 1277232"/>
              <a:gd name="connsiteY2073" fmla="*/ 1191445 h 1340027"/>
              <a:gd name="connsiteX2074" fmla="*/ 735222 w 1277232"/>
              <a:gd name="connsiteY2074" fmla="*/ 1197777 h 1340027"/>
              <a:gd name="connsiteX2075" fmla="*/ 718655 w 1277232"/>
              <a:gd name="connsiteY2075" fmla="*/ 1201998 h 1340027"/>
              <a:gd name="connsiteX2076" fmla="*/ 725138 w 1277232"/>
              <a:gd name="connsiteY2076" fmla="*/ 1202702 h 1340027"/>
              <a:gd name="connsiteX2077" fmla="*/ 718655 w 1277232"/>
              <a:gd name="connsiteY2077" fmla="*/ 1204813 h 1340027"/>
              <a:gd name="connsiteX2078" fmla="*/ 678315 w 1277232"/>
              <a:gd name="connsiteY2078" fmla="*/ 1212552 h 1340027"/>
              <a:gd name="connsiteX2079" fmla="*/ 666069 w 1277232"/>
              <a:gd name="connsiteY2079" fmla="*/ 1213959 h 1340027"/>
              <a:gd name="connsiteX2080" fmla="*/ 666430 w 1277232"/>
              <a:gd name="connsiteY2080" fmla="*/ 1213519 h 1340027"/>
              <a:gd name="connsiteX2081" fmla="*/ 669598 w 1277232"/>
              <a:gd name="connsiteY2081" fmla="*/ 1213071 h 1340027"/>
              <a:gd name="connsiteX2082" fmla="*/ 669761 w 1277232"/>
              <a:gd name="connsiteY2082" fmla="*/ 1213053 h 1340027"/>
              <a:gd name="connsiteX2083" fmla="*/ 669974 w 1277232"/>
              <a:gd name="connsiteY2083" fmla="*/ 1213018 h 1340027"/>
              <a:gd name="connsiteX2084" fmla="*/ 673273 w 1277232"/>
              <a:gd name="connsiteY2084" fmla="*/ 1212552 h 1340027"/>
              <a:gd name="connsiteX2085" fmla="*/ 689841 w 1277232"/>
              <a:gd name="connsiteY2085" fmla="*/ 1209738 h 1340027"/>
              <a:gd name="connsiteX2086" fmla="*/ 690561 w 1277232"/>
              <a:gd name="connsiteY2086" fmla="*/ 1208330 h 1340027"/>
              <a:gd name="connsiteX2087" fmla="*/ 704968 w 1277232"/>
              <a:gd name="connsiteY2087" fmla="*/ 1204813 h 1340027"/>
              <a:gd name="connsiteX2088" fmla="*/ 712892 w 1277232"/>
              <a:gd name="connsiteY2088" fmla="*/ 1204813 h 1340027"/>
              <a:gd name="connsiteX2089" fmla="*/ 715053 w 1277232"/>
              <a:gd name="connsiteY2089" fmla="*/ 1201295 h 1340027"/>
              <a:gd name="connsiteX2090" fmla="*/ 701366 w 1277232"/>
              <a:gd name="connsiteY2090" fmla="*/ 1204813 h 1340027"/>
              <a:gd name="connsiteX2091" fmla="*/ 701366 w 1277232"/>
              <a:gd name="connsiteY2091" fmla="*/ 1204109 h 1340027"/>
              <a:gd name="connsiteX2092" fmla="*/ 710731 w 1277232"/>
              <a:gd name="connsiteY2092" fmla="*/ 1201295 h 1340027"/>
              <a:gd name="connsiteX2093" fmla="*/ 721536 w 1277232"/>
              <a:gd name="connsiteY2093" fmla="*/ 1198480 h 1340027"/>
              <a:gd name="connsiteX2094" fmla="*/ 725138 w 1277232"/>
              <a:gd name="connsiteY2094" fmla="*/ 1199184 h 1340027"/>
              <a:gd name="connsiteX2095" fmla="*/ 743867 w 1277232"/>
              <a:gd name="connsiteY2095" fmla="*/ 1194259 h 1340027"/>
              <a:gd name="connsiteX2096" fmla="*/ 748909 w 1277232"/>
              <a:gd name="connsiteY2096" fmla="*/ 1191445 h 1340027"/>
              <a:gd name="connsiteX2097" fmla="*/ 774121 w 1277232"/>
              <a:gd name="connsiteY2097" fmla="*/ 1183705 h 1340027"/>
              <a:gd name="connsiteX2098" fmla="*/ 764936 w 1277232"/>
              <a:gd name="connsiteY2098" fmla="*/ 1183509 h 1340027"/>
              <a:gd name="connsiteX2099" fmla="*/ 760614 w 1277232"/>
              <a:gd name="connsiteY2099" fmla="*/ 1184966 h 1340027"/>
              <a:gd name="connsiteX2100" fmla="*/ 764337 w 1277232"/>
              <a:gd name="connsiteY2100" fmla="*/ 1183631 h 1340027"/>
              <a:gd name="connsiteX2101" fmla="*/ 412674 w 1277232"/>
              <a:gd name="connsiteY2101" fmla="*/ 1182469 h 1340027"/>
              <a:gd name="connsiteX2102" fmla="*/ 422254 w 1277232"/>
              <a:gd name="connsiteY2102" fmla="*/ 1185286 h 1340027"/>
              <a:gd name="connsiteX2103" fmla="*/ 441098 w 1277232"/>
              <a:gd name="connsiteY2103" fmla="*/ 1190486 h 1340027"/>
              <a:gd name="connsiteX2104" fmla="*/ 426552 w 1277232"/>
              <a:gd name="connsiteY2104" fmla="*/ 1187335 h 1340027"/>
              <a:gd name="connsiteX2105" fmla="*/ 410078 w 1277232"/>
              <a:gd name="connsiteY2105" fmla="*/ 1183238 h 1340027"/>
              <a:gd name="connsiteX2106" fmla="*/ 412674 w 1277232"/>
              <a:gd name="connsiteY2106" fmla="*/ 1182469 h 1340027"/>
              <a:gd name="connsiteX2107" fmla="*/ 1038847 w 1277232"/>
              <a:gd name="connsiteY2107" fmla="*/ 1182445 h 1340027"/>
              <a:gd name="connsiteX2108" fmla="*/ 1028280 w 1277232"/>
              <a:gd name="connsiteY2108" fmla="*/ 1192182 h 1340027"/>
              <a:gd name="connsiteX2109" fmla="*/ 1014896 w 1277232"/>
              <a:gd name="connsiteY2109" fmla="*/ 1202615 h 1340027"/>
              <a:gd name="connsiteX2110" fmla="*/ 1024758 w 1277232"/>
              <a:gd name="connsiteY2110" fmla="*/ 1193573 h 1340027"/>
              <a:gd name="connsiteX2111" fmla="*/ 1038847 w 1277232"/>
              <a:gd name="connsiteY2111" fmla="*/ 1182445 h 1340027"/>
              <a:gd name="connsiteX2112" fmla="*/ 405318 w 1277232"/>
              <a:gd name="connsiteY2112" fmla="*/ 1182360 h 1340027"/>
              <a:gd name="connsiteX2113" fmla="*/ 407945 w 1277232"/>
              <a:gd name="connsiteY2113" fmla="*/ 1182630 h 1340027"/>
              <a:gd name="connsiteX2114" fmla="*/ 414948 w 1277232"/>
              <a:gd name="connsiteY2114" fmla="*/ 1185511 h 1340027"/>
              <a:gd name="connsiteX2115" fmla="*/ 403743 w 1277232"/>
              <a:gd name="connsiteY2115" fmla="*/ 1182630 h 1340027"/>
              <a:gd name="connsiteX2116" fmla="*/ 405318 w 1277232"/>
              <a:gd name="connsiteY2116" fmla="*/ 1182360 h 1340027"/>
              <a:gd name="connsiteX2117" fmla="*/ 936663 w 1277232"/>
              <a:gd name="connsiteY2117" fmla="*/ 1181195 h 1340027"/>
              <a:gd name="connsiteX2118" fmla="*/ 927765 w 1277232"/>
              <a:gd name="connsiteY2118" fmla="*/ 1188129 h 1340027"/>
              <a:gd name="connsiteX2119" fmla="*/ 936663 w 1277232"/>
              <a:gd name="connsiteY2119" fmla="*/ 1181195 h 1340027"/>
              <a:gd name="connsiteX2120" fmla="*/ 1005355 w 1277232"/>
              <a:gd name="connsiteY2120" fmla="*/ 1181191 h 1340027"/>
              <a:gd name="connsiteX2121" fmla="*/ 995270 w 1277232"/>
              <a:gd name="connsiteY2121" fmla="*/ 1189835 h 1340027"/>
              <a:gd name="connsiteX2122" fmla="*/ 998872 w 1277232"/>
              <a:gd name="connsiteY2122" fmla="*/ 1186234 h 1340027"/>
              <a:gd name="connsiteX2123" fmla="*/ 994550 w 1277232"/>
              <a:gd name="connsiteY2123" fmla="*/ 1187674 h 1340027"/>
              <a:gd name="connsiteX2124" fmla="*/ 1005355 w 1277232"/>
              <a:gd name="connsiteY2124" fmla="*/ 1181191 h 1340027"/>
              <a:gd name="connsiteX2125" fmla="*/ 774748 w 1277232"/>
              <a:gd name="connsiteY2125" fmla="*/ 1181190 h 1340027"/>
              <a:gd name="connsiteX2126" fmla="*/ 762883 w 1277232"/>
              <a:gd name="connsiteY2126" fmla="*/ 1185392 h 1340027"/>
              <a:gd name="connsiteX2127" fmla="*/ 774748 w 1277232"/>
              <a:gd name="connsiteY2127" fmla="*/ 1181190 h 1340027"/>
              <a:gd name="connsiteX2128" fmla="*/ 1036280 w 1277232"/>
              <a:gd name="connsiteY2128" fmla="*/ 1180620 h 1340027"/>
              <a:gd name="connsiteX2129" fmla="*/ 1032330 w 1277232"/>
              <a:gd name="connsiteY2129" fmla="*/ 1185456 h 1340027"/>
              <a:gd name="connsiteX2130" fmla="*/ 1033675 w 1277232"/>
              <a:gd name="connsiteY2130" fmla="*/ 1181383 h 1340027"/>
              <a:gd name="connsiteX2131" fmla="*/ 1036280 w 1277232"/>
              <a:gd name="connsiteY2131" fmla="*/ 1180620 h 1340027"/>
              <a:gd name="connsiteX2132" fmla="*/ 853994 w 1277232"/>
              <a:gd name="connsiteY2132" fmla="*/ 1180199 h 1340027"/>
              <a:gd name="connsiteX2133" fmla="*/ 856605 w 1277232"/>
              <a:gd name="connsiteY2133" fmla="*/ 1180291 h 1340027"/>
              <a:gd name="connsiteX2134" fmla="*/ 848681 w 1277232"/>
              <a:gd name="connsiteY2134" fmla="*/ 1184703 h 1340027"/>
              <a:gd name="connsiteX2135" fmla="*/ 842918 w 1277232"/>
              <a:gd name="connsiteY2135" fmla="*/ 1186910 h 1340027"/>
              <a:gd name="connsiteX2136" fmla="*/ 850842 w 1277232"/>
              <a:gd name="connsiteY2136" fmla="*/ 1181762 h 1340027"/>
              <a:gd name="connsiteX2137" fmla="*/ 853994 w 1277232"/>
              <a:gd name="connsiteY2137" fmla="*/ 1180199 h 1340027"/>
              <a:gd name="connsiteX2138" fmla="*/ 284372 w 1277232"/>
              <a:gd name="connsiteY2138" fmla="*/ 1179020 h 1340027"/>
              <a:gd name="connsiteX2139" fmla="*/ 369738 w 1277232"/>
              <a:gd name="connsiteY2139" fmla="*/ 1218498 h 1340027"/>
              <a:gd name="connsiteX2140" fmla="*/ 366045 w 1277232"/>
              <a:gd name="connsiteY2140" fmla="*/ 1217391 h 1340027"/>
              <a:gd name="connsiteX2141" fmla="*/ 355565 w 1277232"/>
              <a:gd name="connsiteY2141" fmla="*/ 1213447 h 1340027"/>
              <a:gd name="connsiteX2142" fmla="*/ 348400 w 1277232"/>
              <a:gd name="connsiteY2142" fmla="*/ 1209861 h 1340027"/>
              <a:gd name="connsiteX2143" fmla="*/ 317588 w 1277232"/>
              <a:gd name="connsiteY2143" fmla="*/ 1196236 h 1340027"/>
              <a:gd name="connsiteX2144" fmla="*/ 771585 w 1277232"/>
              <a:gd name="connsiteY2144" fmla="*/ 1178848 h 1340027"/>
              <a:gd name="connsiteX2145" fmla="*/ 761185 w 1277232"/>
              <a:gd name="connsiteY2145" fmla="*/ 1182449 h 1340027"/>
              <a:gd name="connsiteX2146" fmla="*/ 766039 w 1277232"/>
              <a:gd name="connsiteY2146" fmla="*/ 1179568 h 1340027"/>
              <a:gd name="connsiteX2147" fmla="*/ 771585 w 1277232"/>
              <a:gd name="connsiteY2147" fmla="*/ 1178848 h 1340027"/>
              <a:gd name="connsiteX2148" fmla="*/ 964477 w 1277232"/>
              <a:gd name="connsiteY2148" fmla="*/ 1178820 h 1340027"/>
              <a:gd name="connsiteX2149" fmla="*/ 948168 w 1277232"/>
              <a:gd name="connsiteY2149" fmla="*/ 1191427 h 1340027"/>
              <a:gd name="connsiteX2150" fmla="*/ 937532 w 1277232"/>
              <a:gd name="connsiteY2150" fmla="*/ 1200325 h 1340027"/>
              <a:gd name="connsiteX2151" fmla="*/ 942495 w 1277232"/>
              <a:gd name="connsiteY2151" fmla="*/ 1195134 h 1340027"/>
              <a:gd name="connsiteX2152" fmla="*/ 964477 w 1277232"/>
              <a:gd name="connsiteY2152" fmla="*/ 1178820 h 1340027"/>
              <a:gd name="connsiteX2153" fmla="*/ 375775 w 1277232"/>
              <a:gd name="connsiteY2153" fmla="*/ 1177560 h 1340027"/>
              <a:gd name="connsiteX2154" fmla="*/ 416114 w 1277232"/>
              <a:gd name="connsiteY2154" fmla="*/ 1191427 h 1340027"/>
              <a:gd name="connsiteX2155" fmla="*/ 396298 w 1277232"/>
              <a:gd name="connsiteY2155" fmla="*/ 1187267 h 1340027"/>
              <a:gd name="connsiteX2156" fmla="*/ 389929 w 1277232"/>
              <a:gd name="connsiteY2156" fmla="*/ 1183800 h 1340027"/>
              <a:gd name="connsiteX2157" fmla="*/ 375775 w 1277232"/>
              <a:gd name="connsiteY2157" fmla="*/ 1177560 h 1340027"/>
              <a:gd name="connsiteX2158" fmla="*/ 908383 w 1277232"/>
              <a:gd name="connsiteY2158" fmla="*/ 1177493 h 1340027"/>
              <a:gd name="connsiteX2159" fmla="*/ 896617 w 1277232"/>
              <a:gd name="connsiteY2159" fmla="*/ 1183544 h 1340027"/>
              <a:gd name="connsiteX2160" fmla="*/ 898823 w 1277232"/>
              <a:gd name="connsiteY2160" fmla="*/ 1181527 h 1340027"/>
              <a:gd name="connsiteX2161" fmla="*/ 908383 w 1277232"/>
              <a:gd name="connsiteY2161" fmla="*/ 1177493 h 1340027"/>
              <a:gd name="connsiteX2162" fmla="*/ 930480 w 1277232"/>
              <a:gd name="connsiteY2162" fmla="*/ 1177352 h 1340027"/>
              <a:gd name="connsiteX2163" fmla="*/ 928974 w 1277232"/>
              <a:gd name="connsiteY2163" fmla="*/ 1179586 h 1340027"/>
              <a:gd name="connsiteX2164" fmla="*/ 921882 w 1277232"/>
              <a:gd name="connsiteY2164" fmla="*/ 1183712 h 1340027"/>
              <a:gd name="connsiteX2165" fmla="*/ 924010 w 1277232"/>
              <a:gd name="connsiteY2165" fmla="*/ 1180274 h 1340027"/>
              <a:gd name="connsiteX2166" fmla="*/ 930480 w 1277232"/>
              <a:gd name="connsiteY2166" fmla="*/ 1177352 h 1340027"/>
              <a:gd name="connsiteX2167" fmla="*/ 870955 w 1277232"/>
              <a:gd name="connsiteY2167" fmla="*/ 1177303 h 1340027"/>
              <a:gd name="connsiteX2168" fmla="*/ 872998 w 1277232"/>
              <a:gd name="connsiteY2168" fmla="*/ 1177571 h 1340027"/>
              <a:gd name="connsiteX2169" fmla="*/ 860919 w 1277232"/>
              <a:gd name="connsiteY2169" fmla="*/ 1185429 h 1340027"/>
              <a:gd name="connsiteX2170" fmla="*/ 846709 w 1277232"/>
              <a:gd name="connsiteY2170" fmla="*/ 1191858 h 1340027"/>
              <a:gd name="connsiteX2171" fmla="*/ 836051 w 1277232"/>
              <a:gd name="connsiteY2171" fmla="*/ 1197573 h 1340027"/>
              <a:gd name="connsiteX2172" fmla="*/ 851682 w 1277232"/>
              <a:gd name="connsiteY2172" fmla="*/ 1188286 h 1340027"/>
              <a:gd name="connsiteX2173" fmla="*/ 867313 w 1277232"/>
              <a:gd name="connsiteY2173" fmla="*/ 1179714 h 1340027"/>
              <a:gd name="connsiteX2174" fmla="*/ 870955 w 1277232"/>
              <a:gd name="connsiteY2174" fmla="*/ 1177303 h 1340027"/>
              <a:gd name="connsiteX2175" fmla="*/ 954310 w 1277232"/>
              <a:gd name="connsiteY2175" fmla="*/ 1176153 h 1340027"/>
              <a:gd name="connsiteX2176" fmla="*/ 937923 w 1277232"/>
              <a:gd name="connsiteY2176" fmla="*/ 1187498 h 1340027"/>
              <a:gd name="connsiteX2177" fmla="*/ 954310 w 1277232"/>
              <a:gd name="connsiteY2177" fmla="*/ 1176153 h 1340027"/>
              <a:gd name="connsiteX2178" fmla="*/ 761836 w 1277232"/>
              <a:gd name="connsiteY2178" fmla="*/ 1176147 h 1340027"/>
              <a:gd name="connsiteX2179" fmla="*/ 765408 w 1277232"/>
              <a:gd name="connsiteY2179" fmla="*/ 1176147 h 1340027"/>
              <a:gd name="connsiteX2180" fmla="*/ 731833 w 1277232"/>
              <a:gd name="connsiteY2180" fmla="*/ 1186329 h 1340027"/>
              <a:gd name="connsiteX2181" fmla="*/ 701115 w 1277232"/>
              <a:gd name="connsiteY2181" fmla="*/ 1193795 h 1340027"/>
              <a:gd name="connsiteX2182" fmla="*/ 728975 w 1277232"/>
              <a:gd name="connsiteY2182" fmla="*/ 1185650 h 1340027"/>
              <a:gd name="connsiteX2183" fmla="*/ 761836 w 1277232"/>
              <a:gd name="connsiteY2183" fmla="*/ 1176147 h 1340027"/>
              <a:gd name="connsiteX2184" fmla="*/ 392256 w 1277232"/>
              <a:gd name="connsiteY2184" fmla="*/ 1176147 h 1340027"/>
              <a:gd name="connsiteX2185" fmla="*/ 407384 w 1277232"/>
              <a:gd name="connsiteY2185" fmla="*/ 1179929 h 1340027"/>
              <a:gd name="connsiteX2186" fmla="*/ 392256 w 1277232"/>
              <a:gd name="connsiteY2186" fmla="*/ 1176147 h 1340027"/>
              <a:gd name="connsiteX2187" fmla="*/ 1019145 w 1277232"/>
              <a:gd name="connsiteY2187" fmla="*/ 1176111 h 1340027"/>
              <a:gd name="connsiteX2188" fmla="*/ 1016956 w 1277232"/>
              <a:gd name="connsiteY2188" fmla="*/ 1179114 h 1340027"/>
              <a:gd name="connsiteX2189" fmla="*/ 1011847 w 1277232"/>
              <a:gd name="connsiteY2189" fmla="*/ 1182451 h 1340027"/>
              <a:gd name="connsiteX2190" fmla="*/ 1011117 w 1277232"/>
              <a:gd name="connsiteY2190" fmla="*/ 1182451 h 1340027"/>
              <a:gd name="connsiteX2191" fmla="*/ 1016956 w 1277232"/>
              <a:gd name="connsiteY2191" fmla="*/ 1177112 h 1340027"/>
              <a:gd name="connsiteX2192" fmla="*/ 1019145 w 1277232"/>
              <a:gd name="connsiteY2192" fmla="*/ 1176111 h 1340027"/>
              <a:gd name="connsiteX2193" fmla="*/ 872559 w 1277232"/>
              <a:gd name="connsiteY2193" fmla="*/ 1175575 h 1340027"/>
              <a:gd name="connsiteX2194" fmla="*/ 858692 w 1277232"/>
              <a:gd name="connsiteY2194" fmla="*/ 1181763 h 1340027"/>
              <a:gd name="connsiteX2195" fmla="*/ 864932 w 1277232"/>
              <a:gd name="connsiteY2195" fmla="*/ 1178325 h 1340027"/>
              <a:gd name="connsiteX2196" fmla="*/ 867012 w 1277232"/>
              <a:gd name="connsiteY2196" fmla="*/ 1176950 h 1340027"/>
              <a:gd name="connsiteX2197" fmla="*/ 872559 w 1277232"/>
              <a:gd name="connsiteY2197" fmla="*/ 1175575 h 1340027"/>
              <a:gd name="connsiteX2198" fmla="*/ 893722 w 1277232"/>
              <a:gd name="connsiteY2198" fmla="*/ 1174461 h 1340027"/>
              <a:gd name="connsiteX2199" fmla="*/ 885834 w 1277232"/>
              <a:gd name="connsiteY2199" fmla="*/ 1182322 h 1340027"/>
              <a:gd name="connsiteX2200" fmla="*/ 892288 w 1277232"/>
              <a:gd name="connsiteY2200" fmla="*/ 1178748 h 1340027"/>
              <a:gd name="connsiteX2201" fmla="*/ 893722 w 1277232"/>
              <a:gd name="connsiteY2201" fmla="*/ 1174461 h 1340027"/>
              <a:gd name="connsiteX2202" fmla="*/ 327960 w 1277232"/>
              <a:gd name="connsiteY2202" fmla="*/ 1174346 h 1340027"/>
              <a:gd name="connsiteX2203" fmla="*/ 332615 w 1277232"/>
              <a:gd name="connsiteY2203" fmla="*/ 1175787 h 1340027"/>
              <a:gd name="connsiteX2204" fmla="*/ 334942 w 1277232"/>
              <a:gd name="connsiteY2204" fmla="*/ 1176507 h 1340027"/>
              <a:gd name="connsiteX2205" fmla="*/ 338045 w 1277232"/>
              <a:gd name="connsiteY2205" fmla="*/ 1177948 h 1340027"/>
              <a:gd name="connsiteX2206" fmla="*/ 338045 w 1277232"/>
              <a:gd name="connsiteY2206" fmla="*/ 1178668 h 1340027"/>
              <a:gd name="connsiteX2207" fmla="*/ 327960 w 1277232"/>
              <a:gd name="connsiteY2207" fmla="*/ 1174346 h 1340027"/>
              <a:gd name="connsiteX2208" fmla="*/ 830929 w 1277232"/>
              <a:gd name="connsiteY2208" fmla="*/ 1174231 h 1340027"/>
              <a:gd name="connsiteX2209" fmla="*/ 825919 w 1277232"/>
              <a:gd name="connsiteY2209" fmla="*/ 1178546 h 1340027"/>
              <a:gd name="connsiteX2210" fmla="*/ 812322 w 1277232"/>
              <a:gd name="connsiteY2210" fmla="*/ 1184298 h 1340027"/>
              <a:gd name="connsiteX2211" fmla="*/ 788704 w 1277232"/>
              <a:gd name="connsiteY2211" fmla="*/ 1193647 h 1340027"/>
              <a:gd name="connsiteX2212" fmla="*/ 763656 w 1277232"/>
              <a:gd name="connsiteY2212" fmla="*/ 1202276 h 1340027"/>
              <a:gd name="connsiteX2213" fmla="*/ 755478 w 1277232"/>
              <a:gd name="connsiteY2213" fmla="*/ 1204935 h 1340027"/>
              <a:gd name="connsiteX2214" fmla="*/ 759809 w 1277232"/>
              <a:gd name="connsiteY2214" fmla="*/ 1202636 h 1340027"/>
              <a:gd name="connsiteX2215" fmla="*/ 758646 w 1277232"/>
              <a:gd name="connsiteY2215" fmla="*/ 1202276 h 1340027"/>
              <a:gd name="connsiteX2216" fmla="*/ 770097 w 1277232"/>
              <a:gd name="connsiteY2216" fmla="*/ 1197962 h 1340027"/>
              <a:gd name="connsiteX2217" fmla="*/ 765803 w 1277232"/>
              <a:gd name="connsiteY2217" fmla="*/ 1200119 h 1340027"/>
              <a:gd name="connsiteX2218" fmla="*/ 830929 w 1277232"/>
              <a:gd name="connsiteY2218" fmla="*/ 1174231 h 1340027"/>
              <a:gd name="connsiteX2219" fmla="*/ 275184 w 1277232"/>
              <a:gd name="connsiteY2219" fmla="*/ 1174016 h 1340027"/>
              <a:gd name="connsiteX2220" fmla="*/ 277461 w 1277232"/>
              <a:gd name="connsiteY2220" fmla="*/ 1175438 h 1340027"/>
              <a:gd name="connsiteX2221" fmla="*/ 284372 w 1277232"/>
              <a:gd name="connsiteY2221" fmla="*/ 1179020 h 1340027"/>
              <a:gd name="connsiteX2222" fmla="*/ 278178 w 1277232"/>
              <a:gd name="connsiteY2222" fmla="*/ 1176156 h 1340027"/>
              <a:gd name="connsiteX2223" fmla="*/ 798700 w 1277232"/>
              <a:gd name="connsiteY2223" fmla="*/ 1173626 h 1340027"/>
              <a:gd name="connsiteX2224" fmla="*/ 799441 w 1277232"/>
              <a:gd name="connsiteY2224" fmla="*/ 1175027 h 1340027"/>
              <a:gd name="connsiteX2225" fmla="*/ 795733 w 1277232"/>
              <a:gd name="connsiteY2225" fmla="*/ 1177128 h 1340027"/>
              <a:gd name="connsiteX2226" fmla="*/ 798700 w 1277232"/>
              <a:gd name="connsiteY2226" fmla="*/ 1173626 h 1340027"/>
              <a:gd name="connsiteX2227" fmla="*/ 981492 w 1277232"/>
              <a:gd name="connsiteY2227" fmla="*/ 1173549 h 1340027"/>
              <a:gd name="connsiteX2228" fmla="*/ 979451 w 1277232"/>
              <a:gd name="connsiteY2228" fmla="*/ 1176436 h 1340027"/>
              <a:gd name="connsiteX2229" fmla="*/ 977631 w 1277232"/>
              <a:gd name="connsiteY2229" fmla="*/ 1179178 h 1340027"/>
              <a:gd name="connsiteX2230" fmla="*/ 974771 w 1277232"/>
              <a:gd name="connsiteY2230" fmla="*/ 1179273 h 1340027"/>
              <a:gd name="connsiteX2231" fmla="*/ 980769 w 1277232"/>
              <a:gd name="connsiteY2231" fmla="*/ 1174022 h 1340027"/>
              <a:gd name="connsiteX2232" fmla="*/ 964280 w 1277232"/>
              <a:gd name="connsiteY2232" fmla="*/ 1172371 h 1340027"/>
              <a:gd name="connsiteX2233" fmla="*/ 965655 w 1277232"/>
              <a:gd name="connsiteY2233" fmla="*/ 1173001 h 1340027"/>
              <a:gd name="connsiteX2234" fmla="*/ 959467 w 1277232"/>
              <a:gd name="connsiteY2234" fmla="*/ 1177413 h 1340027"/>
              <a:gd name="connsiteX2235" fmla="*/ 962905 w 1277232"/>
              <a:gd name="connsiteY2235" fmla="*/ 1174262 h 1340027"/>
              <a:gd name="connsiteX2236" fmla="*/ 958780 w 1277232"/>
              <a:gd name="connsiteY2236" fmla="*/ 1176783 h 1340027"/>
              <a:gd name="connsiteX2237" fmla="*/ 964280 w 1277232"/>
              <a:gd name="connsiteY2237" fmla="*/ 1172371 h 1340027"/>
              <a:gd name="connsiteX2238" fmla="*/ 761627 w 1277232"/>
              <a:gd name="connsiteY2238" fmla="*/ 1172365 h 1340027"/>
              <a:gd name="connsiteX2239" fmla="*/ 750647 w 1277232"/>
              <a:gd name="connsiteY2239" fmla="*/ 1176491 h 1340027"/>
              <a:gd name="connsiteX2240" fmla="*/ 738935 w 1277232"/>
              <a:gd name="connsiteY2240" fmla="*/ 1179241 h 1340027"/>
              <a:gd name="connsiteX2241" fmla="*/ 751379 w 1277232"/>
              <a:gd name="connsiteY2241" fmla="*/ 1175116 h 1340027"/>
              <a:gd name="connsiteX2242" fmla="*/ 761627 w 1277232"/>
              <a:gd name="connsiteY2242" fmla="*/ 1172365 h 1340027"/>
              <a:gd name="connsiteX2243" fmla="*/ 326912 w 1277232"/>
              <a:gd name="connsiteY2243" fmla="*/ 1171841 h 1340027"/>
              <a:gd name="connsiteX2244" fmla="*/ 330620 w 1277232"/>
              <a:gd name="connsiteY2244" fmla="*/ 1172612 h 1340027"/>
              <a:gd name="connsiteX2245" fmla="*/ 341398 w 1277232"/>
              <a:gd name="connsiteY2245" fmla="*/ 1178321 h 1340027"/>
              <a:gd name="connsiteX2246" fmla="*/ 348583 w 1277232"/>
              <a:gd name="connsiteY2246" fmla="*/ 1182602 h 1340027"/>
              <a:gd name="connsiteX2247" fmla="*/ 891552 w 1277232"/>
              <a:gd name="connsiteY2247" fmla="*/ 1171704 h 1340027"/>
              <a:gd name="connsiteX2248" fmla="*/ 891272 w 1277232"/>
              <a:gd name="connsiteY2248" fmla="*/ 1173438 h 1340027"/>
              <a:gd name="connsiteX2249" fmla="*/ 872559 w 1277232"/>
              <a:gd name="connsiteY2249" fmla="*/ 1182451 h 1340027"/>
              <a:gd name="connsiteX2250" fmla="*/ 880044 w 1277232"/>
              <a:gd name="connsiteY2250" fmla="*/ 1176904 h 1340027"/>
              <a:gd name="connsiteX2251" fmla="*/ 889026 w 1277232"/>
              <a:gd name="connsiteY2251" fmla="*/ 1172051 h 1340027"/>
              <a:gd name="connsiteX2252" fmla="*/ 891552 w 1277232"/>
              <a:gd name="connsiteY2252" fmla="*/ 1171704 h 1340027"/>
              <a:gd name="connsiteX2253" fmla="*/ 326436 w 1277232"/>
              <a:gd name="connsiteY2253" fmla="*/ 1171605 h 1340027"/>
              <a:gd name="connsiteX2254" fmla="*/ 326912 w 1277232"/>
              <a:gd name="connsiteY2254" fmla="*/ 1171841 h 1340027"/>
              <a:gd name="connsiteX2255" fmla="*/ 326758 w 1277232"/>
              <a:gd name="connsiteY2255" fmla="*/ 1171809 h 1340027"/>
              <a:gd name="connsiteX2256" fmla="*/ 931180 w 1277232"/>
              <a:gd name="connsiteY2256" fmla="*/ 1171246 h 1340027"/>
              <a:gd name="connsiteX2257" fmla="*/ 926415 w 1277232"/>
              <a:gd name="connsiteY2257" fmla="*/ 1175351 h 1340027"/>
              <a:gd name="connsiteX2258" fmla="*/ 919355 w 1277232"/>
              <a:gd name="connsiteY2258" fmla="*/ 1179730 h 1340027"/>
              <a:gd name="connsiteX2259" fmla="*/ 926907 w 1277232"/>
              <a:gd name="connsiteY2259" fmla="*/ 1172964 h 1340027"/>
              <a:gd name="connsiteX2260" fmla="*/ 929944 w 1277232"/>
              <a:gd name="connsiteY2260" fmla="*/ 1170242 h 1340027"/>
              <a:gd name="connsiteX2261" fmla="*/ 926907 w 1277232"/>
              <a:gd name="connsiteY2261" fmla="*/ 1172964 h 1340027"/>
              <a:gd name="connsiteX2262" fmla="*/ 926415 w 1277232"/>
              <a:gd name="connsiteY2262" fmla="*/ 1173162 h 1340027"/>
              <a:gd name="connsiteX2263" fmla="*/ 922885 w 1277232"/>
              <a:gd name="connsiteY2263" fmla="*/ 1176081 h 1340027"/>
              <a:gd name="connsiteX2264" fmla="*/ 929944 w 1277232"/>
              <a:gd name="connsiteY2264" fmla="*/ 1170242 h 1340027"/>
              <a:gd name="connsiteX2265" fmla="*/ 964395 w 1277232"/>
              <a:gd name="connsiteY2265" fmla="*/ 1169850 h 1340027"/>
              <a:gd name="connsiteX2266" fmla="*/ 949433 w 1277232"/>
              <a:gd name="connsiteY2266" fmla="*/ 1181196 h 1340027"/>
              <a:gd name="connsiteX2267" fmla="*/ 931620 w 1277232"/>
              <a:gd name="connsiteY2267" fmla="*/ 1192541 h 1340027"/>
              <a:gd name="connsiteX2268" fmla="*/ 964395 w 1277232"/>
              <a:gd name="connsiteY2268" fmla="*/ 1169850 h 1340027"/>
              <a:gd name="connsiteX2269" fmla="*/ 764848 w 1277232"/>
              <a:gd name="connsiteY2269" fmla="*/ 1168584 h 1340027"/>
              <a:gd name="connsiteX2270" fmla="*/ 769050 w 1277232"/>
              <a:gd name="connsiteY2270" fmla="*/ 1168584 h 1340027"/>
              <a:gd name="connsiteX2271" fmla="*/ 757845 w 1277232"/>
              <a:gd name="connsiteY2271" fmla="*/ 1171105 h 1340027"/>
              <a:gd name="connsiteX2272" fmla="*/ 764848 w 1277232"/>
              <a:gd name="connsiteY2272" fmla="*/ 1168584 h 1340027"/>
              <a:gd name="connsiteX2273" fmla="*/ 1057722 w 1277232"/>
              <a:gd name="connsiteY2273" fmla="*/ 1167637 h 1340027"/>
              <a:gd name="connsiteX2274" fmla="*/ 1055594 w 1277232"/>
              <a:gd name="connsiteY2274" fmla="*/ 1169765 h 1340027"/>
              <a:gd name="connsiteX2275" fmla="*/ 1052049 w 1277232"/>
              <a:gd name="connsiteY2275" fmla="*/ 1173310 h 1340027"/>
              <a:gd name="connsiteX2276" fmla="*/ 1047794 w 1277232"/>
              <a:gd name="connsiteY2276" fmla="*/ 1175437 h 1340027"/>
              <a:gd name="connsiteX2277" fmla="*/ 1052049 w 1277232"/>
              <a:gd name="connsiteY2277" fmla="*/ 1171183 h 1340027"/>
              <a:gd name="connsiteX2278" fmla="*/ 1057722 w 1277232"/>
              <a:gd name="connsiteY2278" fmla="*/ 1167637 h 1340027"/>
              <a:gd name="connsiteX2279" fmla="*/ 985908 w 1277232"/>
              <a:gd name="connsiteY2279" fmla="*/ 1167474 h 1340027"/>
              <a:gd name="connsiteX2280" fmla="*/ 981529 w 1277232"/>
              <a:gd name="connsiteY2280" fmla="*/ 1173525 h 1340027"/>
              <a:gd name="connsiteX2281" fmla="*/ 981492 w 1277232"/>
              <a:gd name="connsiteY2281" fmla="*/ 1173549 h 1340027"/>
              <a:gd name="connsiteX2282" fmla="*/ 981791 w 1277232"/>
              <a:gd name="connsiteY2282" fmla="*/ 1173127 h 1340027"/>
              <a:gd name="connsiteX2283" fmla="*/ 980769 w 1277232"/>
              <a:gd name="connsiteY2283" fmla="*/ 1174022 h 1340027"/>
              <a:gd name="connsiteX2284" fmla="*/ 977332 w 1277232"/>
              <a:gd name="connsiteY2284" fmla="*/ 1176267 h 1340027"/>
              <a:gd name="connsiteX2285" fmla="*/ 980799 w 1277232"/>
              <a:gd name="connsiteY2285" fmla="*/ 1172769 h 1340027"/>
              <a:gd name="connsiteX2286" fmla="*/ 977150 w 1277232"/>
              <a:gd name="connsiteY2286" fmla="*/ 1174282 h 1340027"/>
              <a:gd name="connsiteX2287" fmla="*/ 972041 w 1277232"/>
              <a:gd name="connsiteY2287" fmla="*/ 1177307 h 1340027"/>
              <a:gd name="connsiteX2288" fmla="*/ 985908 w 1277232"/>
              <a:gd name="connsiteY2288" fmla="*/ 1167474 h 1340027"/>
              <a:gd name="connsiteX2289" fmla="*/ 1007335 w 1277232"/>
              <a:gd name="connsiteY2289" fmla="*/ 1167324 h 1340027"/>
              <a:gd name="connsiteX2290" fmla="*/ 1000291 w 1277232"/>
              <a:gd name="connsiteY2290" fmla="*/ 1174237 h 1340027"/>
              <a:gd name="connsiteX2291" fmla="*/ 995360 w 1277232"/>
              <a:gd name="connsiteY2291" fmla="*/ 1177693 h 1340027"/>
              <a:gd name="connsiteX2292" fmla="*/ 993246 w 1277232"/>
              <a:gd name="connsiteY2292" fmla="*/ 1181150 h 1340027"/>
              <a:gd name="connsiteX2293" fmla="*/ 987611 w 1277232"/>
              <a:gd name="connsiteY2293" fmla="*/ 1181841 h 1340027"/>
              <a:gd name="connsiteX2294" fmla="*/ 1007335 w 1277232"/>
              <a:gd name="connsiteY2294" fmla="*/ 1167324 h 1340027"/>
              <a:gd name="connsiteX2295" fmla="*/ 392158 w 1277232"/>
              <a:gd name="connsiteY2295" fmla="*/ 1167317 h 1340027"/>
              <a:gd name="connsiteX2296" fmla="*/ 405394 w 1277232"/>
              <a:gd name="connsiteY2296" fmla="*/ 1172069 h 1340027"/>
              <a:gd name="connsiteX2297" fmla="*/ 408335 w 1277232"/>
              <a:gd name="connsiteY2297" fmla="*/ 1174784 h 1340027"/>
              <a:gd name="connsiteX2298" fmla="*/ 399511 w 1277232"/>
              <a:gd name="connsiteY2298" fmla="*/ 1172069 h 1340027"/>
              <a:gd name="connsiteX2299" fmla="*/ 403923 w 1277232"/>
              <a:gd name="connsiteY2299" fmla="*/ 1172748 h 1340027"/>
              <a:gd name="connsiteX2300" fmla="*/ 396570 w 1277232"/>
              <a:gd name="connsiteY2300" fmla="*/ 1170033 h 1340027"/>
              <a:gd name="connsiteX2301" fmla="*/ 392158 w 1277232"/>
              <a:gd name="connsiteY2301" fmla="*/ 1167317 h 1340027"/>
              <a:gd name="connsiteX2302" fmla="*/ 980783 w 1277232"/>
              <a:gd name="connsiteY2302" fmla="*/ 1166788 h 1340027"/>
              <a:gd name="connsiteX2303" fmla="*/ 974674 w 1277232"/>
              <a:gd name="connsiteY2303" fmla="*/ 1171831 h 1340027"/>
              <a:gd name="connsiteX2304" fmla="*/ 979426 w 1277232"/>
              <a:gd name="connsiteY2304" fmla="*/ 1171111 h 1340027"/>
              <a:gd name="connsiteX2305" fmla="*/ 971959 w 1277232"/>
              <a:gd name="connsiteY2305" fmla="*/ 1173272 h 1340027"/>
              <a:gd name="connsiteX2306" fmla="*/ 980783 w 1277232"/>
              <a:gd name="connsiteY2306" fmla="*/ 1166788 h 1340027"/>
              <a:gd name="connsiteX2307" fmla="*/ 895251 w 1277232"/>
              <a:gd name="connsiteY2307" fmla="*/ 1166063 h 1340027"/>
              <a:gd name="connsiteX2308" fmla="*/ 875081 w 1277232"/>
              <a:gd name="connsiteY2308" fmla="*/ 1178669 h 1340027"/>
              <a:gd name="connsiteX2309" fmla="*/ 883427 w 1277232"/>
              <a:gd name="connsiteY2309" fmla="*/ 1173478 h 1340027"/>
              <a:gd name="connsiteX2310" fmla="*/ 895251 w 1277232"/>
              <a:gd name="connsiteY2310" fmla="*/ 1166063 h 1340027"/>
              <a:gd name="connsiteX2311" fmla="*/ 369565 w 1277232"/>
              <a:gd name="connsiteY2311" fmla="*/ 1166062 h 1340027"/>
              <a:gd name="connsiteX2312" fmla="*/ 389735 w 1277232"/>
              <a:gd name="connsiteY2312" fmla="*/ 1174886 h 1340027"/>
              <a:gd name="connsiteX2313" fmla="*/ 377216 w 1277232"/>
              <a:gd name="connsiteY2313" fmla="*/ 1169739 h 1340027"/>
              <a:gd name="connsiteX2314" fmla="*/ 369565 w 1277232"/>
              <a:gd name="connsiteY2314" fmla="*/ 1166062 h 1340027"/>
              <a:gd name="connsiteX2315" fmla="*/ 843525 w 1277232"/>
              <a:gd name="connsiteY2315" fmla="*/ 1165638 h 1340027"/>
              <a:gd name="connsiteX2316" fmla="*/ 842551 w 1277232"/>
              <a:gd name="connsiteY2316" fmla="*/ 1166286 h 1340027"/>
              <a:gd name="connsiteX2317" fmla="*/ 835384 w 1277232"/>
              <a:gd name="connsiteY2317" fmla="*/ 1170172 h 1340027"/>
              <a:gd name="connsiteX2318" fmla="*/ 803115 w 1277232"/>
              <a:gd name="connsiteY2318" fmla="*/ 1164796 h 1340027"/>
              <a:gd name="connsiteX2319" fmla="*/ 764438 w 1277232"/>
              <a:gd name="connsiteY2319" fmla="*/ 1179571 h 1340027"/>
              <a:gd name="connsiteX2320" fmla="*/ 726234 w 1277232"/>
              <a:gd name="connsiteY2320" fmla="*/ 1190435 h 1340027"/>
              <a:gd name="connsiteX2321" fmla="*/ 726924 w 1277232"/>
              <a:gd name="connsiteY2321" fmla="*/ 1189861 h 1340027"/>
              <a:gd name="connsiteX2322" fmla="*/ 724328 w 1277232"/>
              <a:gd name="connsiteY2322" fmla="*/ 1189421 h 1340027"/>
              <a:gd name="connsiteX2323" fmla="*/ 766586 w 1277232"/>
              <a:gd name="connsiteY2323" fmla="*/ 1178164 h 1340027"/>
              <a:gd name="connsiteX2324" fmla="*/ 803115 w 1277232"/>
              <a:gd name="connsiteY2324" fmla="*/ 1164796 h 1340027"/>
              <a:gd name="connsiteX2325" fmla="*/ 936852 w 1277232"/>
              <a:gd name="connsiteY2325" fmla="*/ 1163542 h 1340027"/>
              <a:gd name="connsiteX2326" fmla="*/ 931179 w 1277232"/>
              <a:gd name="connsiteY2326" fmla="*/ 1168837 h 1340027"/>
              <a:gd name="connsiteX2327" fmla="*/ 925506 w 1277232"/>
              <a:gd name="connsiteY2327" fmla="*/ 1171106 h 1340027"/>
              <a:gd name="connsiteX2328" fmla="*/ 929052 w 1277232"/>
              <a:gd name="connsiteY2328" fmla="*/ 1167324 h 1340027"/>
              <a:gd name="connsiteX2329" fmla="*/ 936852 w 1277232"/>
              <a:gd name="connsiteY2329" fmla="*/ 1163542 h 1340027"/>
              <a:gd name="connsiteX2330" fmla="*/ 886352 w 1277232"/>
              <a:gd name="connsiteY2330" fmla="*/ 1163542 h 1340027"/>
              <a:gd name="connsiteX2331" fmla="*/ 887687 w 1277232"/>
              <a:gd name="connsiteY2331" fmla="*/ 1164917 h 1340027"/>
              <a:gd name="connsiteX2332" fmla="*/ 881680 w 1277232"/>
              <a:gd name="connsiteY2332" fmla="*/ 1168356 h 1340027"/>
              <a:gd name="connsiteX2333" fmla="*/ 885017 w 1277232"/>
              <a:gd name="connsiteY2333" fmla="*/ 1165605 h 1340027"/>
              <a:gd name="connsiteX2334" fmla="*/ 878343 w 1277232"/>
              <a:gd name="connsiteY2334" fmla="*/ 1168356 h 1340027"/>
              <a:gd name="connsiteX2335" fmla="*/ 886352 w 1277232"/>
              <a:gd name="connsiteY2335" fmla="*/ 1163542 h 1340027"/>
              <a:gd name="connsiteX2336" fmla="*/ 852208 w 1277232"/>
              <a:gd name="connsiteY2336" fmla="*/ 1163542 h 1340027"/>
              <a:gd name="connsiteX2337" fmla="*/ 853649 w 1277232"/>
              <a:gd name="connsiteY2337" fmla="*/ 1164262 h 1340027"/>
              <a:gd name="connsiteX2338" fmla="*/ 845005 w 1277232"/>
              <a:gd name="connsiteY2338" fmla="*/ 1169305 h 1340027"/>
              <a:gd name="connsiteX2339" fmla="*/ 848607 w 1277232"/>
              <a:gd name="connsiteY2339" fmla="*/ 1166424 h 1340027"/>
              <a:gd name="connsiteX2340" fmla="*/ 836360 w 1277232"/>
              <a:gd name="connsiteY2340" fmla="*/ 1173627 h 1340027"/>
              <a:gd name="connsiteX2341" fmla="*/ 833479 w 1277232"/>
              <a:gd name="connsiteY2341" fmla="*/ 1173627 h 1340027"/>
              <a:gd name="connsiteX2342" fmla="*/ 852208 w 1277232"/>
              <a:gd name="connsiteY2342" fmla="*/ 1163542 h 1340027"/>
              <a:gd name="connsiteX2343" fmla="*/ 839684 w 1277232"/>
              <a:gd name="connsiteY2343" fmla="*/ 1162943 h 1340027"/>
              <a:gd name="connsiteX2344" fmla="*/ 828216 w 1277232"/>
              <a:gd name="connsiteY2344" fmla="*/ 1168003 h 1340027"/>
              <a:gd name="connsiteX2345" fmla="*/ 824633 w 1277232"/>
              <a:gd name="connsiteY2345" fmla="*/ 1170895 h 1340027"/>
              <a:gd name="connsiteX2346" fmla="*/ 831800 w 1277232"/>
              <a:gd name="connsiteY2346" fmla="*/ 1168003 h 1340027"/>
              <a:gd name="connsiteX2347" fmla="*/ 839684 w 1277232"/>
              <a:gd name="connsiteY2347" fmla="*/ 1162943 h 1340027"/>
              <a:gd name="connsiteX2348" fmla="*/ 825712 w 1277232"/>
              <a:gd name="connsiteY2348" fmla="*/ 1162281 h 1340027"/>
              <a:gd name="connsiteX2349" fmla="*/ 818392 w 1277232"/>
              <a:gd name="connsiteY2349" fmla="*/ 1166819 h 1340027"/>
              <a:gd name="connsiteX2350" fmla="*/ 804484 w 1277232"/>
              <a:gd name="connsiteY2350" fmla="*/ 1173626 h 1340027"/>
              <a:gd name="connsiteX2351" fmla="*/ 805948 w 1277232"/>
              <a:gd name="connsiteY2351" fmla="*/ 1172113 h 1340027"/>
              <a:gd name="connsiteX2352" fmla="*/ 816196 w 1277232"/>
              <a:gd name="connsiteY2352" fmla="*/ 1166063 h 1340027"/>
              <a:gd name="connsiteX2353" fmla="*/ 825712 w 1277232"/>
              <a:gd name="connsiteY2353" fmla="*/ 1162281 h 1340027"/>
              <a:gd name="connsiteX2354" fmla="*/ 976290 w 1277232"/>
              <a:gd name="connsiteY2354" fmla="*/ 1161947 h 1340027"/>
              <a:gd name="connsiteX2355" fmla="*/ 969179 w 1277232"/>
              <a:gd name="connsiteY2355" fmla="*/ 1166311 h 1340027"/>
              <a:gd name="connsiteX2356" fmla="*/ 957801 w 1277232"/>
              <a:gd name="connsiteY2356" fmla="*/ 1174311 h 1340027"/>
              <a:gd name="connsiteX2357" fmla="*/ 949268 w 1277232"/>
              <a:gd name="connsiteY2357" fmla="*/ 1178674 h 1340027"/>
              <a:gd name="connsiteX2358" fmla="*/ 953535 w 1277232"/>
              <a:gd name="connsiteY2358" fmla="*/ 1175038 h 1340027"/>
              <a:gd name="connsiteX2359" fmla="*/ 954957 w 1277232"/>
              <a:gd name="connsiteY2359" fmla="*/ 1173583 h 1340027"/>
              <a:gd name="connsiteX2360" fmla="*/ 962068 w 1277232"/>
              <a:gd name="connsiteY2360" fmla="*/ 1169220 h 1340027"/>
              <a:gd name="connsiteX2361" fmla="*/ 959223 w 1277232"/>
              <a:gd name="connsiteY2361" fmla="*/ 1172856 h 1340027"/>
              <a:gd name="connsiteX2362" fmla="*/ 968468 w 1277232"/>
              <a:gd name="connsiteY2362" fmla="*/ 1166311 h 1340027"/>
              <a:gd name="connsiteX2363" fmla="*/ 964201 w 1277232"/>
              <a:gd name="connsiteY2363" fmla="*/ 1167038 h 1340027"/>
              <a:gd name="connsiteX2364" fmla="*/ 967757 w 1277232"/>
              <a:gd name="connsiteY2364" fmla="*/ 1164129 h 1340027"/>
              <a:gd name="connsiteX2365" fmla="*/ 976290 w 1277232"/>
              <a:gd name="connsiteY2365" fmla="*/ 1161947 h 1340027"/>
              <a:gd name="connsiteX2366" fmla="*/ 906764 w 1277232"/>
              <a:gd name="connsiteY2366" fmla="*/ 1161248 h 1340027"/>
              <a:gd name="connsiteX2367" fmla="*/ 901002 w 1277232"/>
              <a:gd name="connsiteY2367" fmla="*/ 1166063 h 1340027"/>
              <a:gd name="connsiteX2368" fmla="*/ 900293 w 1277232"/>
              <a:gd name="connsiteY2368" fmla="*/ 1163262 h 1340027"/>
              <a:gd name="connsiteX2369" fmla="*/ 906764 w 1277232"/>
              <a:gd name="connsiteY2369" fmla="*/ 1161248 h 1340027"/>
              <a:gd name="connsiteX2370" fmla="*/ 801107 w 1277232"/>
              <a:gd name="connsiteY2370" fmla="*/ 1161200 h 1340027"/>
              <a:gd name="connsiteX2371" fmla="*/ 800513 w 1277232"/>
              <a:gd name="connsiteY2371" fmla="*/ 1162640 h 1340027"/>
              <a:gd name="connsiteX2372" fmla="*/ 797118 w 1277232"/>
              <a:gd name="connsiteY2372" fmla="*/ 1161920 h 1340027"/>
              <a:gd name="connsiteX2373" fmla="*/ 801107 w 1277232"/>
              <a:gd name="connsiteY2373" fmla="*/ 1161200 h 1340027"/>
              <a:gd name="connsiteX2374" fmla="*/ 351385 w 1277232"/>
              <a:gd name="connsiteY2374" fmla="*/ 1160011 h 1340027"/>
              <a:gd name="connsiteX2375" fmla="*/ 362332 w 1277232"/>
              <a:gd name="connsiteY2375" fmla="*/ 1163037 h 1340027"/>
              <a:gd name="connsiteX2376" fmla="*/ 351385 w 1277232"/>
              <a:gd name="connsiteY2376" fmla="*/ 1160011 h 1340027"/>
              <a:gd name="connsiteX2377" fmla="*/ 966917 w 1277232"/>
              <a:gd name="connsiteY2377" fmla="*/ 1159765 h 1340027"/>
              <a:gd name="connsiteX2378" fmla="*/ 958273 w 1277232"/>
              <a:gd name="connsiteY2378" fmla="*/ 1167329 h 1340027"/>
              <a:gd name="connsiteX2379" fmla="*/ 966917 w 1277232"/>
              <a:gd name="connsiteY2379" fmla="*/ 1159765 h 1340027"/>
              <a:gd name="connsiteX2380" fmla="*/ 341651 w 1277232"/>
              <a:gd name="connsiteY2380" fmla="*/ 1159759 h 1340027"/>
              <a:gd name="connsiteX2381" fmla="*/ 353176 w 1277232"/>
              <a:gd name="connsiteY2381" fmla="*/ 1162911 h 1340027"/>
              <a:gd name="connsiteX2382" fmla="*/ 357499 w 1277232"/>
              <a:gd name="connsiteY2382" fmla="*/ 1166062 h 1340027"/>
              <a:gd name="connsiteX2383" fmla="*/ 346693 w 1277232"/>
              <a:gd name="connsiteY2383" fmla="*/ 1163541 h 1340027"/>
              <a:gd name="connsiteX2384" fmla="*/ 341651 w 1277232"/>
              <a:gd name="connsiteY2384" fmla="*/ 1159759 h 1340027"/>
              <a:gd name="connsiteX2385" fmla="*/ 893095 w 1277232"/>
              <a:gd name="connsiteY2385" fmla="*/ 1158335 h 1340027"/>
              <a:gd name="connsiteX2386" fmla="*/ 894891 w 1277232"/>
              <a:gd name="connsiteY2386" fmla="*/ 1158902 h 1340027"/>
              <a:gd name="connsiteX2387" fmla="*/ 885059 w 1277232"/>
              <a:gd name="connsiteY2387" fmla="*/ 1161171 h 1340027"/>
              <a:gd name="connsiteX2388" fmla="*/ 893095 w 1277232"/>
              <a:gd name="connsiteY2388" fmla="*/ 1158335 h 1340027"/>
              <a:gd name="connsiteX2389" fmla="*/ 945064 w 1277232"/>
              <a:gd name="connsiteY2389" fmla="*/ 1155813 h 1340027"/>
              <a:gd name="connsiteX2390" fmla="*/ 947838 w 1277232"/>
              <a:gd name="connsiteY2390" fmla="*/ 1157284 h 1340027"/>
              <a:gd name="connsiteX2391" fmla="*/ 945064 w 1277232"/>
              <a:gd name="connsiteY2391" fmla="*/ 1155813 h 1340027"/>
              <a:gd name="connsiteX2392" fmla="*/ 828057 w 1277232"/>
              <a:gd name="connsiteY2392" fmla="*/ 1155650 h 1340027"/>
              <a:gd name="connsiteX2393" fmla="*/ 830488 w 1277232"/>
              <a:gd name="connsiteY2393" fmla="*/ 1155832 h 1340027"/>
              <a:gd name="connsiteX2394" fmla="*/ 821123 w 1277232"/>
              <a:gd name="connsiteY2394" fmla="*/ 1162387 h 1340027"/>
              <a:gd name="connsiteX2395" fmla="*/ 800954 w 1277232"/>
              <a:gd name="connsiteY2395" fmla="*/ 1169671 h 1340027"/>
              <a:gd name="connsiteX2396" fmla="*/ 781504 w 1277232"/>
              <a:gd name="connsiteY2396" fmla="*/ 1178411 h 1340027"/>
              <a:gd name="connsiteX2397" fmla="*/ 777903 w 1277232"/>
              <a:gd name="connsiteY2397" fmla="*/ 1178411 h 1340027"/>
              <a:gd name="connsiteX2398" fmla="*/ 768988 w 1277232"/>
              <a:gd name="connsiteY2398" fmla="*/ 1181962 h 1340027"/>
              <a:gd name="connsiteX2399" fmla="*/ 764337 w 1277232"/>
              <a:gd name="connsiteY2399" fmla="*/ 1183631 h 1340027"/>
              <a:gd name="connsiteX2400" fmla="*/ 757733 w 1277232"/>
              <a:gd name="connsiteY2400" fmla="*/ 1184966 h 1340027"/>
              <a:gd name="connsiteX2401" fmla="*/ 793030 w 1277232"/>
              <a:gd name="connsiteY2401" fmla="*/ 1171856 h 1340027"/>
              <a:gd name="connsiteX2402" fmla="*/ 795911 w 1277232"/>
              <a:gd name="connsiteY2402" fmla="*/ 1168942 h 1340027"/>
              <a:gd name="connsiteX2403" fmla="*/ 817522 w 1277232"/>
              <a:gd name="connsiteY2403" fmla="*/ 1161659 h 1340027"/>
              <a:gd name="connsiteX2404" fmla="*/ 824005 w 1277232"/>
              <a:gd name="connsiteY2404" fmla="*/ 1156560 h 1340027"/>
              <a:gd name="connsiteX2405" fmla="*/ 828057 w 1277232"/>
              <a:gd name="connsiteY2405" fmla="*/ 1155650 h 1340027"/>
              <a:gd name="connsiteX2406" fmla="*/ 888541 w 1277232"/>
              <a:gd name="connsiteY2406" fmla="*/ 1154717 h 1340027"/>
              <a:gd name="connsiteX2407" fmla="*/ 888541 w 1277232"/>
              <a:gd name="connsiteY2407" fmla="*/ 1156844 h 1340027"/>
              <a:gd name="connsiteX2408" fmla="*/ 884881 w 1277232"/>
              <a:gd name="connsiteY2408" fmla="*/ 1157553 h 1340027"/>
              <a:gd name="connsiteX2409" fmla="*/ 868777 w 1277232"/>
              <a:gd name="connsiteY2409" fmla="*/ 1166062 h 1340027"/>
              <a:gd name="connsiteX2410" fmla="*/ 888541 w 1277232"/>
              <a:gd name="connsiteY2410" fmla="*/ 1154717 h 1340027"/>
              <a:gd name="connsiteX2411" fmla="*/ 960881 w 1277232"/>
              <a:gd name="connsiteY2411" fmla="*/ 1154609 h 1340027"/>
              <a:gd name="connsiteX2412" fmla="*/ 959668 w 1277232"/>
              <a:gd name="connsiteY2412" fmla="*/ 1158364 h 1340027"/>
              <a:gd name="connsiteX2413" fmla="*/ 952735 w 1277232"/>
              <a:gd name="connsiteY2413" fmla="*/ 1158364 h 1340027"/>
              <a:gd name="connsiteX2414" fmla="*/ 960881 w 1277232"/>
              <a:gd name="connsiteY2414" fmla="*/ 1154609 h 1340027"/>
              <a:gd name="connsiteX2415" fmla="*/ 1064632 w 1277232"/>
              <a:gd name="connsiteY2415" fmla="*/ 1152197 h 1340027"/>
              <a:gd name="connsiteX2416" fmla="*/ 1057028 w 1277232"/>
              <a:gd name="connsiteY2416" fmla="*/ 1160769 h 1340027"/>
              <a:gd name="connsiteX2417" fmla="*/ 1043893 w 1277232"/>
              <a:gd name="connsiteY2417" fmla="*/ 1173627 h 1340027"/>
              <a:gd name="connsiteX2418" fmla="*/ 1064632 w 1277232"/>
              <a:gd name="connsiteY2418" fmla="*/ 1152197 h 1340027"/>
              <a:gd name="connsiteX2419" fmla="*/ 872559 w 1277232"/>
              <a:gd name="connsiteY2419" fmla="*/ 1152196 h 1340027"/>
              <a:gd name="connsiteX2420" fmla="*/ 869222 w 1277232"/>
              <a:gd name="connsiteY2420" fmla="*/ 1156608 h 1340027"/>
              <a:gd name="connsiteX2421" fmla="*/ 861213 w 1277232"/>
              <a:gd name="connsiteY2421" fmla="*/ 1159549 h 1340027"/>
              <a:gd name="connsiteX2422" fmla="*/ 872559 w 1277232"/>
              <a:gd name="connsiteY2422" fmla="*/ 1152196 h 1340027"/>
              <a:gd name="connsiteX2423" fmla="*/ 869071 w 1277232"/>
              <a:gd name="connsiteY2423" fmla="*/ 1152099 h 1340027"/>
              <a:gd name="connsiteX2424" fmla="*/ 858320 w 1277232"/>
              <a:gd name="connsiteY2424" fmla="*/ 1158605 h 1340027"/>
              <a:gd name="connsiteX2425" fmla="*/ 851172 w 1277232"/>
              <a:gd name="connsiteY2425" fmla="*/ 1161378 h 1340027"/>
              <a:gd name="connsiteX2426" fmla="*/ 862063 w 1277232"/>
              <a:gd name="connsiteY2426" fmla="*/ 1155312 h 1340027"/>
              <a:gd name="connsiteX2427" fmla="*/ 913719 w 1277232"/>
              <a:gd name="connsiteY2427" fmla="*/ 1151644 h 1340027"/>
              <a:gd name="connsiteX2428" fmla="*/ 905169 w 1277232"/>
              <a:gd name="connsiteY2428" fmla="*/ 1159503 h 1340027"/>
              <a:gd name="connsiteX2429" fmla="*/ 883793 w 1277232"/>
              <a:gd name="connsiteY2429" fmla="*/ 1172361 h 1340027"/>
              <a:gd name="connsiteX2430" fmla="*/ 886643 w 1277232"/>
              <a:gd name="connsiteY2430" fmla="*/ 1166646 h 1340027"/>
              <a:gd name="connsiteX2431" fmla="*/ 892343 w 1277232"/>
              <a:gd name="connsiteY2431" fmla="*/ 1164503 h 1340027"/>
              <a:gd name="connsiteX2432" fmla="*/ 901606 w 1277232"/>
              <a:gd name="connsiteY2432" fmla="*/ 1160217 h 1340027"/>
              <a:gd name="connsiteX2433" fmla="*/ 903744 w 1277232"/>
              <a:gd name="connsiteY2433" fmla="*/ 1156645 h 1340027"/>
              <a:gd name="connsiteX2434" fmla="*/ 913719 w 1277232"/>
              <a:gd name="connsiteY2434" fmla="*/ 1151644 h 1340027"/>
              <a:gd name="connsiteX2435" fmla="*/ 927919 w 1277232"/>
              <a:gd name="connsiteY2435" fmla="*/ 1151086 h 1340027"/>
              <a:gd name="connsiteX2436" fmla="*/ 927199 w 1277232"/>
              <a:gd name="connsiteY2436" fmla="*/ 1155288 h 1340027"/>
              <a:gd name="connsiteX2437" fmla="*/ 916394 w 1277232"/>
              <a:gd name="connsiteY2437" fmla="*/ 1162992 h 1340027"/>
              <a:gd name="connsiteX2438" fmla="*/ 903427 w 1277232"/>
              <a:gd name="connsiteY2438" fmla="*/ 1169996 h 1340027"/>
              <a:gd name="connsiteX2439" fmla="*/ 917114 w 1277232"/>
              <a:gd name="connsiteY2439" fmla="*/ 1160191 h 1340027"/>
              <a:gd name="connsiteX2440" fmla="*/ 916394 w 1277232"/>
              <a:gd name="connsiteY2440" fmla="*/ 1159491 h 1340027"/>
              <a:gd name="connsiteX2441" fmla="*/ 910631 w 1277232"/>
              <a:gd name="connsiteY2441" fmla="*/ 1162992 h 1340027"/>
              <a:gd name="connsiteX2442" fmla="*/ 905588 w 1277232"/>
              <a:gd name="connsiteY2442" fmla="*/ 1166494 h 1340027"/>
              <a:gd name="connsiteX2443" fmla="*/ 907029 w 1277232"/>
              <a:gd name="connsiteY2443" fmla="*/ 1163693 h 1340027"/>
              <a:gd name="connsiteX2444" fmla="*/ 912792 w 1277232"/>
              <a:gd name="connsiteY2444" fmla="*/ 1158090 h 1340027"/>
              <a:gd name="connsiteX2445" fmla="*/ 912792 w 1277232"/>
              <a:gd name="connsiteY2445" fmla="*/ 1160191 h 1340027"/>
              <a:gd name="connsiteX2446" fmla="*/ 927919 w 1277232"/>
              <a:gd name="connsiteY2446" fmla="*/ 1151086 h 1340027"/>
              <a:gd name="connsiteX2447" fmla="*/ 828314 w 1277232"/>
              <a:gd name="connsiteY2447" fmla="*/ 1151075 h 1340027"/>
              <a:gd name="connsiteX2448" fmla="*/ 817914 w 1277232"/>
              <a:gd name="connsiteY2448" fmla="*/ 1155277 h 1340027"/>
              <a:gd name="connsiteX2449" fmla="*/ 822768 w 1277232"/>
              <a:gd name="connsiteY2449" fmla="*/ 1152475 h 1340027"/>
              <a:gd name="connsiteX2450" fmla="*/ 828314 w 1277232"/>
              <a:gd name="connsiteY2450" fmla="*/ 1151075 h 1340027"/>
              <a:gd name="connsiteX2451" fmla="*/ 910168 w 1277232"/>
              <a:gd name="connsiteY2451" fmla="*/ 1149675 h 1340027"/>
              <a:gd name="connsiteX2452" fmla="*/ 899873 w 1277232"/>
              <a:gd name="connsiteY2452" fmla="*/ 1156482 h 1340027"/>
              <a:gd name="connsiteX2453" fmla="*/ 907962 w 1277232"/>
              <a:gd name="connsiteY2453" fmla="*/ 1153457 h 1340027"/>
              <a:gd name="connsiteX2454" fmla="*/ 893990 w 1277232"/>
              <a:gd name="connsiteY2454" fmla="*/ 1161020 h 1340027"/>
              <a:gd name="connsiteX2455" fmla="*/ 910168 w 1277232"/>
              <a:gd name="connsiteY2455" fmla="*/ 1149675 h 1340027"/>
              <a:gd name="connsiteX2456" fmla="*/ 935489 w 1277232"/>
              <a:gd name="connsiteY2456" fmla="*/ 1149359 h 1340027"/>
              <a:gd name="connsiteX2457" fmla="*/ 936027 w 1277232"/>
              <a:gd name="connsiteY2457" fmla="*/ 1151592 h 1340027"/>
              <a:gd name="connsiteX2458" fmla="*/ 921686 w 1277232"/>
              <a:gd name="connsiteY2458" fmla="*/ 1160882 h 1340027"/>
              <a:gd name="connsiteX2459" fmla="*/ 904477 w 1277232"/>
              <a:gd name="connsiteY2459" fmla="*/ 1172317 h 1340027"/>
              <a:gd name="connsiteX2460" fmla="*/ 909497 w 1277232"/>
              <a:gd name="connsiteY2460" fmla="*/ 1170173 h 1340027"/>
              <a:gd name="connsiteX2461" fmla="*/ 887985 w 1277232"/>
              <a:gd name="connsiteY2461" fmla="*/ 1183751 h 1340027"/>
              <a:gd name="connsiteX2462" fmla="*/ 887985 w 1277232"/>
              <a:gd name="connsiteY2462" fmla="*/ 1181607 h 1340027"/>
              <a:gd name="connsiteX2463" fmla="*/ 880098 w 1277232"/>
              <a:gd name="connsiteY2463" fmla="*/ 1189468 h 1340027"/>
              <a:gd name="connsiteX2464" fmla="*/ 848548 w 1277232"/>
              <a:gd name="connsiteY2464" fmla="*/ 1203761 h 1340027"/>
              <a:gd name="connsiteX2465" fmla="*/ 880098 w 1277232"/>
              <a:gd name="connsiteY2465" fmla="*/ 1186610 h 1340027"/>
              <a:gd name="connsiteX2466" fmla="*/ 879381 w 1277232"/>
              <a:gd name="connsiteY2466" fmla="*/ 1186610 h 1340027"/>
              <a:gd name="connsiteX2467" fmla="*/ 845680 w 1277232"/>
              <a:gd name="connsiteY2467" fmla="*/ 1203761 h 1340027"/>
              <a:gd name="connsiteX2468" fmla="*/ 843529 w 1277232"/>
              <a:gd name="connsiteY2468" fmla="*/ 1203046 h 1340027"/>
              <a:gd name="connsiteX2469" fmla="*/ 850699 w 1277232"/>
              <a:gd name="connsiteY2469" fmla="*/ 1199473 h 1340027"/>
              <a:gd name="connsiteX2470" fmla="*/ 855001 w 1277232"/>
              <a:gd name="connsiteY2470" fmla="*/ 1197329 h 1340027"/>
              <a:gd name="connsiteX2471" fmla="*/ 864323 w 1277232"/>
              <a:gd name="connsiteY2471" fmla="*/ 1193756 h 1340027"/>
              <a:gd name="connsiteX2472" fmla="*/ 878664 w 1277232"/>
              <a:gd name="connsiteY2472" fmla="*/ 1185895 h 1340027"/>
              <a:gd name="connsiteX2473" fmla="*/ 872210 w 1277232"/>
              <a:gd name="connsiteY2473" fmla="*/ 1187324 h 1340027"/>
              <a:gd name="connsiteX2474" fmla="*/ 868625 w 1277232"/>
              <a:gd name="connsiteY2474" fmla="*/ 1190183 h 1340027"/>
              <a:gd name="connsiteX2475" fmla="*/ 860021 w 1277232"/>
              <a:gd name="connsiteY2475" fmla="*/ 1195185 h 1340027"/>
              <a:gd name="connsiteX2476" fmla="*/ 858587 w 1277232"/>
              <a:gd name="connsiteY2476" fmla="*/ 1194471 h 1340027"/>
              <a:gd name="connsiteX2477" fmla="*/ 854374 w 1277232"/>
              <a:gd name="connsiteY2477" fmla="*/ 1196704 h 1340027"/>
              <a:gd name="connsiteX2478" fmla="*/ 850699 w 1277232"/>
              <a:gd name="connsiteY2478" fmla="*/ 1199473 h 1340027"/>
              <a:gd name="connsiteX2479" fmla="*/ 851595 w 1277232"/>
              <a:gd name="connsiteY2479" fmla="*/ 1198044 h 1340027"/>
              <a:gd name="connsiteX2480" fmla="*/ 849265 w 1277232"/>
              <a:gd name="connsiteY2480" fmla="*/ 1198758 h 1340027"/>
              <a:gd name="connsiteX2481" fmla="*/ 830622 w 1277232"/>
              <a:gd name="connsiteY2481" fmla="*/ 1209478 h 1340027"/>
              <a:gd name="connsiteX2482" fmla="*/ 839943 w 1277232"/>
              <a:gd name="connsiteY2482" fmla="*/ 1205905 h 1340027"/>
              <a:gd name="connsiteX2483" fmla="*/ 804808 w 1277232"/>
              <a:gd name="connsiteY2483" fmla="*/ 1220912 h 1340027"/>
              <a:gd name="connsiteX2484" fmla="*/ 772542 w 1277232"/>
              <a:gd name="connsiteY2484" fmla="*/ 1232347 h 1340027"/>
              <a:gd name="connsiteX2485" fmla="*/ 738124 w 1277232"/>
              <a:gd name="connsiteY2485" fmla="*/ 1241637 h 1340027"/>
              <a:gd name="connsiteX2486" fmla="*/ 712685 w 1277232"/>
              <a:gd name="connsiteY2486" fmla="*/ 1247741 h 1340027"/>
              <a:gd name="connsiteX2487" fmla="*/ 717240 w 1277232"/>
              <a:gd name="connsiteY2487" fmla="*/ 1246372 h 1340027"/>
              <a:gd name="connsiteX2488" fmla="*/ 718046 w 1277232"/>
              <a:gd name="connsiteY2488" fmla="*/ 1245210 h 1340027"/>
              <a:gd name="connsiteX2489" fmla="*/ 711593 w 1277232"/>
              <a:gd name="connsiteY2489" fmla="*/ 1245210 h 1340027"/>
              <a:gd name="connsiteX2490" fmla="*/ 691516 w 1277232"/>
              <a:gd name="connsiteY2490" fmla="*/ 1249498 h 1340027"/>
              <a:gd name="connsiteX2491" fmla="*/ 718046 w 1277232"/>
              <a:gd name="connsiteY2491" fmla="*/ 1245210 h 1340027"/>
              <a:gd name="connsiteX2492" fmla="*/ 708008 w 1277232"/>
              <a:gd name="connsiteY2492" fmla="*/ 1247354 h 1340027"/>
              <a:gd name="connsiteX2493" fmla="*/ 700837 w 1277232"/>
              <a:gd name="connsiteY2493" fmla="*/ 1249498 h 1340027"/>
              <a:gd name="connsiteX2494" fmla="*/ 710975 w 1277232"/>
              <a:gd name="connsiteY2494" fmla="*/ 1248151 h 1340027"/>
              <a:gd name="connsiteX2495" fmla="*/ 699403 w 1277232"/>
              <a:gd name="connsiteY2495" fmla="*/ 1250927 h 1340027"/>
              <a:gd name="connsiteX2496" fmla="*/ 697969 w 1277232"/>
              <a:gd name="connsiteY2496" fmla="*/ 1249498 h 1340027"/>
              <a:gd name="connsiteX2497" fmla="*/ 687931 w 1277232"/>
              <a:gd name="connsiteY2497" fmla="*/ 1251642 h 1340027"/>
              <a:gd name="connsiteX2498" fmla="*/ 694384 w 1277232"/>
              <a:gd name="connsiteY2498" fmla="*/ 1251642 h 1340027"/>
              <a:gd name="connsiteX2499" fmla="*/ 657815 w 1277232"/>
              <a:gd name="connsiteY2499" fmla="*/ 1256645 h 1340027"/>
              <a:gd name="connsiteX2500" fmla="*/ 624114 w 1277232"/>
              <a:gd name="connsiteY2500" fmla="*/ 1258788 h 1340027"/>
              <a:gd name="connsiteX2501" fmla="*/ 654230 w 1277232"/>
              <a:gd name="connsiteY2501" fmla="*/ 1255215 h 1340027"/>
              <a:gd name="connsiteX2502" fmla="*/ 668571 w 1277232"/>
              <a:gd name="connsiteY2502" fmla="*/ 1253786 h 1340027"/>
              <a:gd name="connsiteX2503" fmla="*/ 679326 w 1277232"/>
              <a:gd name="connsiteY2503" fmla="*/ 1251642 h 1340027"/>
              <a:gd name="connsiteX2504" fmla="*/ 666420 w 1277232"/>
              <a:gd name="connsiteY2504" fmla="*/ 1253071 h 1340027"/>
              <a:gd name="connsiteX2505" fmla="*/ 650645 w 1277232"/>
              <a:gd name="connsiteY2505" fmla="*/ 1254501 h 1340027"/>
              <a:gd name="connsiteX2506" fmla="*/ 664985 w 1277232"/>
              <a:gd name="connsiteY2506" fmla="*/ 1251642 h 1340027"/>
              <a:gd name="connsiteX2507" fmla="*/ 674307 w 1277232"/>
              <a:gd name="connsiteY2507" fmla="*/ 1250927 h 1340027"/>
              <a:gd name="connsiteX2508" fmla="*/ 687931 w 1277232"/>
              <a:gd name="connsiteY2508" fmla="*/ 1248069 h 1340027"/>
              <a:gd name="connsiteX2509" fmla="*/ 702989 w 1277232"/>
              <a:gd name="connsiteY2509" fmla="*/ 1245925 h 1340027"/>
              <a:gd name="connsiteX2510" fmla="*/ 718046 w 1277232"/>
              <a:gd name="connsiteY2510" fmla="*/ 1242352 h 1340027"/>
              <a:gd name="connsiteX2511" fmla="*/ 717329 w 1277232"/>
              <a:gd name="connsiteY2511" fmla="*/ 1240922 h 1340027"/>
              <a:gd name="connsiteX2512" fmla="*/ 709442 w 1277232"/>
              <a:gd name="connsiteY2512" fmla="*/ 1242352 h 1340027"/>
              <a:gd name="connsiteX2513" fmla="*/ 703706 w 1277232"/>
              <a:gd name="connsiteY2513" fmla="*/ 1243066 h 1340027"/>
              <a:gd name="connsiteX2514" fmla="*/ 722349 w 1277232"/>
              <a:gd name="connsiteY2514" fmla="*/ 1238064 h 1340027"/>
              <a:gd name="connsiteX2515" fmla="*/ 731670 w 1277232"/>
              <a:gd name="connsiteY2515" fmla="*/ 1237349 h 1340027"/>
              <a:gd name="connsiteX2516" fmla="*/ 737407 w 1277232"/>
              <a:gd name="connsiteY2516" fmla="*/ 1233776 h 1340027"/>
              <a:gd name="connsiteX2517" fmla="*/ 738124 w 1277232"/>
              <a:gd name="connsiteY2517" fmla="*/ 1236635 h 1340027"/>
              <a:gd name="connsiteX2518" fmla="*/ 723066 w 1277232"/>
              <a:gd name="connsiteY2518" fmla="*/ 1241637 h 1340027"/>
              <a:gd name="connsiteX2519" fmla="*/ 756050 w 1277232"/>
              <a:gd name="connsiteY2519" fmla="*/ 1233061 h 1340027"/>
              <a:gd name="connsiteX2520" fmla="*/ 744577 w 1277232"/>
              <a:gd name="connsiteY2520" fmla="*/ 1237349 h 1340027"/>
              <a:gd name="connsiteX2521" fmla="*/ 731670 w 1277232"/>
              <a:gd name="connsiteY2521" fmla="*/ 1240208 h 1340027"/>
              <a:gd name="connsiteX2522" fmla="*/ 719481 w 1277232"/>
              <a:gd name="connsiteY2522" fmla="*/ 1243781 h 1340027"/>
              <a:gd name="connsiteX2523" fmla="*/ 723783 w 1277232"/>
              <a:gd name="connsiteY2523" fmla="*/ 1244496 h 1340027"/>
              <a:gd name="connsiteX2524" fmla="*/ 735255 w 1277232"/>
              <a:gd name="connsiteY2524" fmla="*/ 1240922 h 1340027"/>
              <a:gd name="connsiteX2525" fmla="*/ 752464 w 1277232"/>
              <a:gd name="connsiteY2525" fmla="*/ 1235920 h 1340027"/>
              <a:gd name="connsiteX2526" fmla="*/ 748879 w 1277232"/>
              <a:gd name="connsiteY2526" fmla="*/ 1237349 h 1340027"/>
              <a:gd name="connsiteX2527" fmla="*/ 743143 w 1277232"/>
              <a:gd name="connsiteY2527" fmla="*/ 1239493 h 1340027"/>
              <a:gd name="connsiteX2528" fmla="*/ 761069 w 1277232"/>
              <a:gd name="connsiteY2528" fmla="*/ 1235205 h 1340027"/>
              <a:gd name="connsiteX2529" fmla="*/ 758918 w 1277232"/>
              <a:gd name="connsiteY2529" fmla="*/ 1233061 h 1340027"/>
              <a:gd name="connsiteX2530" fmla="*/ 771825 w 1277232"/>
              <a:gd name="connsiteY2530" fmla="*/ 1230203 h 1340027"/>
              <a:gd name="connsiteX2531" fmla="*/ 773259 w 1277232"/>
              <a:gd name="connsiteY2531" fmla="*/ 1230917 h 1340027"/>
              <a:gd name="connsiteX2532" fmla="*/ 786165 w 1277232"/>
              <a:gd name="connsiteY2532" fmla="*/ 1225200 h 1340027"/>
              <a:gd name="connsiteX2533" fmla="*/ 780429 w 1277232"/>
              <a:gd name="connsiteY2533" fmla="*/ 1225915 h 1340027"/>
              <a:gd name="connsiteX2534" fmla="*/ 789751 w 1277232"/>
              <a:gd name="connsiteY2534" fmla="*/ 1222342 h 1340027"/>
              <a:gd name="connsiteX2535" fmla="*/ 794770 w 1277232"/>
              <a:gd name="connsiteY2535" fmla="*/ 1223056 h 1340027"/>
              <a:gd name="connsiteX2536" fmla="*/ 787599 w 1277232"/>
              <a:gd name="connsiteY2536" fmla="*/ 1225915 h 1340027"/>
              <a:gd name="connsiteX2537" fmla="*/ 797638 w 1277232"/>
              <a:gd name="connsiteY2537" fmla="*/ 1223056 h 1340027"/>
              <a:gd name="connsiteX2538" fmla="*/ 803374 w 1277232"/>
              <a:gd name="connsiteY2538" fmla="*/ 1219483 h 1340027"/>
              <a:gd name="connsiteX2539" fmla="*/ 798355 w 1277232"/>
              <a:gd name="connsiteY2539" fmla="*/ 1219483 h 1340027"/>
              <a:gd name="connsiteX2540" fmla="*/ 808394 w 1277232"/>
              <a:gd name="connsiteY2540" fmla="*/ 1215195 h 1340027"/>
              <a:gd name="connsiteX2541" fmla="*/ 809828 w 1277232"/>
              <a:gd name="connsiteY2541" fmla="*/ 1213051 h 1340027"/>
              <a:gd name="connsiteX2542" fmla="*/ 800506 w 1277232"/>
              <a:gd name="connsiteY2542" fmla="*/ 1217339 h 1340027"/>
              <a:gd name="connsiteX2543" fmla="*/ 794770 w 1277232"/>
              <a:gd name="connsiteY2543" fmla="*/ 1218054 h 1340027"/>
              <a:gd name="connsiteX2544" fmla="*/ 811262 w 1277232"/>
              <a:gd name="connsiteY2544" fmla="*/ 1211622 h 1340027"/>
              <a:gd name="connsiteX2545" fmla="*/ 805526 w 1277232"/>
              <a:gd name="connsiteY2545" fmla="*/ 1218054 h 1340027"/>
              <a:gd name="connsiteX2546" fmla="*/ 827037 w 1277232"/>
              <a:gd name="connsiteY2546" fmla="*/ 1209478 h 1340027"/>
              <a:gd name="connsiteX2547" fmla="*/ 820583 w 1277232"/>
              <a:gd name="connsiteY2547" fmla="*/ 1210193 h 1340027"/>
              <a:gd name="connsiteX2548" fmla="*/ 831339 w 1277232"/>
              <a:gd name="connsiteY2548" fmla="*/ 1206620 h 1340027"/>
              <a:gd name="connsiteX2549" fmla="*/ 840661 w 1277232"/>
              <a:gd name="connsiteY2549" fmla="*/ 1203761 h 1340027"/>
              <a:gd name="connsiteX2550" fmla="*/ 837075 w 1277232"/>
              <a:gd name="connsiteY2550" fmla="*/ 1203046 h 1340027"/>
              <a:gd name="connsiteX2551" fmla="*/ 846397 w 1277232"/>
              <a:gd name="connsiteY2551" fmla="*/ 1199473 h 1340027"/>
              <a:gd name="connsiteX2552" fmla="*/ 847114 w 1277232"/>
              <a:gd name="connsiteY2552" fmla="*/ 1197329 h 1340027"/>
              <a:gd name="connsiteX2553" fmla="*/ 834924 w 1277232"/>
              <a:gd name="connsiteY2553" fmla="*/ 1202332 h 1340027"/>
              <a:gd name="connsiteX2554" fmla="*/ 849982 w 1277232"/>
              <a:gd name="connsiteY2554" fmla="*/ 1194471 h 1340027"/>
              <a:gd name="connsiteX2555" fmla="*/ 865757 w 1277232"/>
              <a:gd name="connsiteY2555" fmla="*/ 1185895 h 1340027"/>
              <a:gd name="connsiteX2556" fmla="*/ 870776 w 1277232"/>
              <a:gd name="connsiteY2556" fmla="*/ 1184466 h 1340027"/>
              <a:gd name="connsiteX2557" fmla="*/ 868625 w 1277232"/>
              <a:gd name="connsiteY2557" fmla="*/ 1188039 h 1340027"/>
              <a:gd name="connsiteX2558" fmla="*/ 865040 w 1277232"/>
              <a:gd name="connsiteY2558" fmla="*/ 1188039 h 1340027"/>
              <a:gd name="connsiteX2559" fmla="*/ 848548 w 1277232"/>
              <a:gd name="connsiteY2559" fmla="*/ 1198044 h 1340027"/>
              <a:gd name="connsiteX2560" fmla="*/ 855001 w 1277232"/>
              <a:gd name="connsiteY2560" fmla="*/ 1194471 h 1340027"/>
              <a:gd name="connsiteX2561" fmla="*/ 873644 w 1277232"/>
              <a:gd name="connsiteY2561" fmla="*/ 1185895 h 1340027"/>
              <a:gd name="connsiteX2562" fmla="*/ 893005 w 1277232"/>
              <a:gd name="connsiteY2562" fmla="*/ 1174461 h 1340027"/>
              <a:gd name="connsiteX2563" fmla="*/ 900892 w 1277232"/>
              <a:gd name="connsiteY2563" fmla="*/ 1173746 h 1340027"/>
              <a:gd name="connsiteX2564" fmla="*/ 918101 w 1277232"/>
              <a:gd name="connsiteY2564" fmla="*/ 1163026 h 1340027"/>
              <a:gd name="connsiteX2565" fmla="*/ 935310 w 1277232"/>
              <a:gd name="connsiteY2565" fmla="*/ 1151592 h 1340027"/>
              <a:gd name="connsiteX2566" fmla="*/ 927423 w 1277232"/>
              <a:gd name="connsiteY2566" fmla="*/ 1153021 h 1340027"/>
              <a:gd name="connsiteX2567" fmla="*/ 935489 w 1277232"/>
              <a:gd name="connsiteY2567" fmla="*/ 1149359 h 1340027"/>
              <a:gd name="connsiteX2568" fmla="*/ 953384 w 1277232"/>
              <a:gd name="connsiteY2568" fmla="*/ 1148801 h 1340027"/>
              <a:gd name="connsiteX2569" fmla="*/ 948845 w 1277232"/>
              <a:gd name="connsiteY2569" fmla="*/ 1152346 h 1340027"/>
              <a:gd name="connsiteX2570" fmla="*/ 953236 w 1277232"/>
              <a:gd name="connsiteY2570" fmla="*/ 1148880 h 1340027"/>
              <a:gd name="connsiteX2571" fmla="*/ 1023536 w 1277232"/>
              <a:gd name="connsiteY2571" fmla="*/ 1147155 h 1340027"/>
              <a:gd name="connsiteX2572" fmla="*/ 1019191 w 1277232"/>
              <a:gd name="connsiteY2572" fmla="*/ 1155217 h 1340027"/>
              <a:gd name="connsiteX2573" fmla="*/ 998190 w 1277232"/>
              <a:gd name="connsiteY2573" fmla="*/ 1173540 h 1340027"/>
              <a:gd name="connsiteX2574" fmla="*/ 990948 w 1277232"/>
              <a:gd name="connsiteY2574" fmla="*/ 1178670 h 1340027"/>
              <a:gd name="connsiteX2575" fmla="*/ 1018467 w 1277232"/>
              <a:gd name="connsiteY2575" fmla="*/ 1153018 h 1340027"/>
              <a:gd name="connsiteX2576" fmla="*/ 1011225 w 1277232"/>
              <a:gd name="connsiteY2576" fmla="*/ 1158882 h 1340027"/>
              <a:gd name="connsiteX2577" fmla="*/ 1006880 w 1277232"/>
              <a:gd name="connsiteY2577" fmla="*/ 1161813 h 1340027"/>
              <a:gd name="connsiteX2578" fmla="*/ 1023536 w 1277232"/>
              <a:gd name="connsiteY2578" fmla="*/ 1147155 h 1340027"/>
              <a:gd name="connsiteX2579" fmla="*/ 846549 w 1277232"/>
              <a:gd name="connsiteY2579" fmla="*/ 1147153 h 1340027"/>
              <a:gd name="connsiteX2580" fmla="*/ 843799 w 1277232"/>
              <a:gd name="connsiteY2580" fmla="*/ 1150935 h 1340027"/>
              <a:gd name="connsiteX2581" fmla="*/ 835547 w 1277232"/>
              <a:gd name="connsiteY2581" fmla="*/ 1154717 h 1340027"/>
              <a:gd name="connsiteX2582" fmla="*/ 835547 w 1277232"/>
              <a:gd name="connsiteY2582" fmla="*/ 1152448 h 1340027"/>
              <a:gd name="connsiteX2583" fmla="*/ 846549 w 1277232"/>
              <a:gd name="connsiteY2583" fmla="*/ 1147153 h 1340027"/>
              <a:gd name="connsiteX2584" fmla="*/ 1021112 w 1277232"/>
              <a:gd name="connsiteY2584" fmla="*/ 1146815 h 1340027"/>
              <a:gd name="connsiteX2585" fmla="*/ 1022463 w 1277232"/>
              <a:gd name="connsiteY2585" fmla="*/ 1147542 h 1340027"/>
              <a:gd name="connsiteX2586" fmla="*/ 1002293 w 1277232"/>
              <a:gd name="connsiteY2586" fmla="*/ 1163542 h 1340027"/>
              <a:gd name="connsiteX2587" fmla="*/ 1016700 w 1277232"/>
              <a:gd name="connsiteY2587" fmla="*/ 1150451 h 1340027"/>
              <a:gd name="connsiteX2588" fmla="*/ 1018141 w 1277232"/>
              <a:gd name="connsiteY2588" fmla="*/ 1148269 h 1340027"/>
              <a:gd name="connsiteX2589" fmla="*/ 1021112 w 1277232"/>
              <a:gd name="connsiteY2589" fmla="*/ 1146815 h 1340027"/>
              <a:gd name="connsiteX2590" fmla="*/ 1060625 w 1277232"/>
              <a:gd name="connsiteY2590" fmla="*/ 1146093 h 1340027"/>
              <a:gd name="connsiteX2591" fmla="*/ 1049624 w 1277232"/>
              <a:gd name="connsiteY2591" fmla="*/ 1158500 h 1340027"/>
              <a:gd name="connsiteX2592" fmla="*/ 1054437 w 1277232"/>
              <a:gd name="connsiteY2592" fmla="*/ 1151932 h 1340027"/>
              <a:gd name="connsiteX2593" fmla="*/ 1060625 w 1277232"/>
              <a:gd name="connsiteY2593" fmla="*/ 1146093 h 1340027"/>
              <a:gd name="connsiteX2594" fmla="*/ 825232 w 1277232"/>
              <a:gd name="connsiteY2594" fmla="*/ 1145892 h 1340027"/>
              <a:gd name="connsiteX2595" fmla="*/ 825920 w 1277232"/>
              <a:gd name="connsiteY2595" fmla="*/ 1146522 h 1340027"/>
              <a:gd name="connsiteX2596" fmla="*/ 818356 w 1277232"/>
              <a:gd name="connsiteY2596" fmla="*/ 1149044 h 1340027"/>
              <a:gd name="connsiteX2597" fmla="*/ 825232 w 1277232"/>
              <a:gd name="connsiteY2597" fmla="*/ 1145892 h 1340027"/>
              <a:gd name="connsiteX2598" fmla="*/ 277448 w 1277232"/>
              <a:gd name="connsiteY2598" fmla="*/ 1144782 h 1340027"/>
              <a:gd name="connsiteX2599" fmla="*/ 298286 w 1277232"/>
              <a:gd name="connsiteY2599" fmla="*/ 1156199 h 1340027"/>
              <a:gd name="connsiteX2600" fmla="*/ 321279 w 1277232"/>
              <a:gd name="connsiteY2600" fmla="*/ 1168330 h 1340027"/>
              <a:gd name="connsiteX2601" fmla="*/ 326436 w 1277232"/>
              <a:gd name="connsiteY2601" fmla="*/ 1171605 h 1340027"/>
              <a:gd name="connsiteX2602" fmla="*/ 312656 w 1277232"/>
              <a:gd name="connsiteY2602" fmla="*/ 1164763 h 1340027"/>
              <a:gd name="connsiteX2603" fmla="*/ 277448 w 1277232"/>
              <a:gd name="connsiteY2603" fmla="*/ 1144782 h 1340027"/>
              <a:gd name="connsiteX2604" fmla="*/ 833369 w 1277232"/>
              <a:gd name="connsiteY2604" fmla="*/ 1144626 h 1340027"/>
              <a:gd name="connsiteX2605" fmla="*/ 828278 w 1277232"/>
              <a:gd name="connsiteY2605" fmla="*/ 1147778 h 1340027"/>
              <a:gd name="connsiteX2606" fmla="*/ 827551 w 1277232"/>
              <a:gd name="connsiteY2606" fmla="*/ 1147147 h 1340027"/>
              <a:gd name="connsiteX2607" fmla="*/ 814460 w 1277232"/>
              <a:gd name="connsiteY2607" fmla="*/ 1152190 h 1340027"/>
              <a:gd name="connsiteX2608" fmla="*/ 821733 w 1277232"/>
              <a:gd name="connsiteY2608" fmla="*/ 1149038 h 1340027"/>
              <a:gd name="connsiteX2609" fmla="*/ 833369 w 1277232"/>
              <a:gd name="connsiteY2609" fmla="*/ 1144626 h 1340027"/>
              <a:gd name="connsiteX2610" fmla="*/ 880123 w 1277232"/>
              <a:gd name="connsiteY2610" fmla="*/ 1143372 h 1340027"/>
              <a:gd name="connsiteX2611" fmla="*/ 879367 w 1277232"/>
              <a:gd name="connsiteY2611" fmla="*/ 1145473 h 1340027"/>
              <a:gd name="connsiteX2612" fmla="*/ 869533 w 1277232"/>
              <a:gd name="connsiteY2612" fmla="*/ 1149675 h 1340027"/>
              <a:gd name="connsiteX2613" fmla="*/ 880123 w 1277232"/>
              <a:gd name="connsiteY2613" fmla="*/ 1143372 h 1340027"/>
              <a:gd name="connsiteX2614" fmla="*/ 335527 w 1277232"/>
              <a:gd name="connsiteY2614" fmla="*/ 1142886 h 1340027"/>
              <a:gd name="connsiteX2615" fmla="*/ 348494 w 1277232"/>
              <a:gd name="connsiteY2615" fmla="*/ 1149092 h 1340027"/>
              <a:gd name="connsiteX2616" fmla="*/ 344172 w 1277232"/>
              <a:gd name="connsiteY2616" fmla="*/ 1149092 h 1340027"/>
              <a:gd name="connsiteX2617" fmla="*/ 335527 w 1277232"/>
              <a:gd name="connsiteY2617" fmla="*/ 1142886 h 1340027"/>
              <a:gd name="connsiteX2618" fmla="*/ 963216 w 1277232"/>
              <a:gd name="connsiteY2618" fmla="*/ 1141000 h 1340027"/>
              <a:gd name="connsiteX2619" fmla="*/ 953236 w 1277232"/>
              <a:gd name="connsiteY2619" fmla="*/ 1148880 h 1340027"/>
              <a:gd name="connsiteX2620" fmla="*/ 948089 w 1277232"/>
              <a:gd name="connsiteY2620" fmla="*/ 1151637 h 1340027"/>
              <a:gd name="connsiteX2621" fmla="*/ 963216 w 1277232"/>
              <a:gd name="connsiteY2621" fmla="*/ 1141000 h 1340027"/>
              <a:gd name="connsiteX2622" fmla="*/ 310442 w 1277232"/>
              <a:gd name="connsiteY2622" fmla="*/ 1139807 h 1340027"/>
              <a:gd name="connsiteX2623" fmla="*/ 321565 w 1277232"/>
              <a:gd name="connsiteY2623" fmla="*/ 1144256 h 1340027"/>
              <a:gd name="connsiteX2624" fmla="*/ 332688 w 1277232"/>
              <a:gd name="connsiteY2624" fmla="*/ 1150930 h 1340027"/>
              <a:gd name="connsiteX2625" fmla="*/ 310442 w 1277232"/>
              <a:gd name="connsiteY2625" fmla="*/ 1139807 h 1340027"/>
              <a:gd name="connsiteX2626" fmla="*/ 219460 w 1277232"/>
              <a:gd name="connsiteY2626" fmla="*/ 1139740 h 1340027"/>
              <a:gd name="connsiteX2627" fmla="*/ 223682 w 1277232"/>
              <a:gd name="connsiteY2627" fmla="*/ 1143312 h 1340027"/>
              <a:gd name="connsiteX2628" fmla="*/ 219460 w 1277232"/>
              <a:gd name="connsiteY2628" fmla="*/ 1139740 h 1340027"/>
              <a:gd name="connsiteX2629" fmla="*/ 852335 w 1277232"/>
              <a:gd name="connsiteY2629" fmla="*/ 1139645 h 1340027"/>
              <a:gd name="connsiteX2630" fmla="*/ 849397 w 1277232"/>
              <a:gd name="connsiteY2630" fmla="*/ 1142736 h 1340027"/>
              <a:gd name="connsiteX2631" fmla="*/ 813380 w 1277232"/>
              <a:gd name="connsiteY2631" fmla="*/ 1159754 h 1340027"/>
              <a:gd name="connsiteX2632" fmla="*/ 822744 w 1277232"/>
              <a:gd name="connsiteY2632" fmla="*/ 1154081 h 1340027"/>
              <a:gd name="connsiteX2633" fmla="*/ 850118 w 1277232"/>
              <a:gd name="connsiteY2633" fmla="*/ 1140609 h 1340027"/>
              <a:gd name="connsiteX2634" fmla="*/ 852335 w 1277232"/>
              <a:gd name="connsiteY2634" fmla="*/ 1139645 h 1340027"/>
              <a:gd name="connsiteX2635" fmla="*/ 859958 w 1277232"/>
              <a:gd name="connsiteY2635" fmla="*/ 1139589 h 1340027"/>
              <a:gd name="connsiteX2636" fmla="*/ 851643 w 1277232"/>
              <a:gd name="connsiteY2636" fmla="*/ 1144254 h 1340027"/>
              <a:gd name="connsiteX2637" fmla="*/ 849757 w 1277232"/>
              <a:gd name="connsiteY2637" fmla="*/ 1145153 h 1340027"/>
              <a:gd name="connsiteX2638" fmla="*/ 850139 w 1277232"/>
              <a:gd name="connsiteY2638" fmla="*/ 1145066 h 1340027"/>
              <a:gd name="connsiteX2639" fmla="*/ 837266 w 1277232"/>
              <a:gd name="connsiteY2639" fmla="*/ 1150934 h 1340027"/>
              <a:gd name="connsiteX2640" fmla="*/ 846782 w 1277232"/>
              <a:gd name="connsiteY2640" fmla="*/ 1145595 h 1340027"/>
              <a:gd name="connsiteX2641" fmla="*/ 859958 w 1277232"/>
              <a:gd name="connsiteY2641" fmla="*/ 1139589 h 1340027"/>
              <a:gd name="connsiteX2642" fmla="*/ 1022105 w 1277232"/>
              <a:gd name="connsiteY2642" fmla="*/ 1138795 h 1340027"/>
              <a:gd name="connsiteX2643" fmla="*/ 1016342 w 1277232"/>
              <a:gd name="connsiteY2643" fmla="*/ 1143759 h 1340027"/>
              <a:gd name="connsiteX2644" fmla="*/ 1023545 w 1277232"/>
              <a:gd name="connsiteY2644" fmla="*/ 1138795 h 1340027"/>
              <a:gd name="connsiteX2645" fmla="*/ 1017783 w 1277232"/>
              <a:gd name="connsiteY2645" fmla="*/ 1144468 h 1340027"/>
              <a:gd name="connsiteX2646" fmla="*/ 1024986 w 1277232"/>
              <a:gd name="connsiteY2646" fmla="*/ 1139504 h 1340027"/>
              <a:gd name="connsiteX2647" fmla="*/ 1013461 w 1277232"/>
              <a:gd name="connsiteY2647" fmla="*/ 1150850 h 1340027"/>
              <a:gd name="connsiteX2648" fmla="*/ 999774 w 1277232"/>
              <a:gd name="connsiteY2648" fmla="*/ 1160778 h 1340027"/>
              <a:gd name="connsiteX2649" fmla="*/ 995452 w 1277232"/>
              <a:gd name="connsiteY2649" fmla="*/ 1163614 h 1340027"/>
              <a:gd name="connsiteX2650" fmla="*/ 1003376 w 1277232"/>
              <a:gd name="connsiteY2650" fmla="*/ 1157232 h 1340027"/>
              <a:gd name="connsiteX2651" fmla="*/ 1009859 w 1277232"/>
              <a:gd name="connsiteY2651" fmla="*/ 1151559 h 1340027"/>
              <a:gd name="connsiteX2652" fmla="*/ 999774 w 1277232"/>
              <a:gd name="connsiteY2652" fmla="*/ 1159359 h 1340027"/>
              <a:gd name="connsiteX2653" fmla="*/ 987528 w 1277232"/>
              <a:gd name="connsiteY2653" fmla="*/ 1168578 h 1340027"/>
              <a:gd name="connsiteX2654" fmla="*/ 990410 w 1277232"/>
              <a:gd name="connsiteY2654" fmla="*/ 1165032 h 1340027"/>
              <a:gd name="connsiteX2655" fmla="*/ 1004817 w 1277232"/>
              <a:gd name="connsiteY2655" fmla="*/ 1152977 h 1340027"/>
              <a:gd name="connsiteX2656" fmla="*/ 1001935 w 1277232"/>
              <a:gd name="connsiteY2656" fmla="*/ 1156523 h 1340027"/>
              <a:gd name="connsiteX2657" fmla="*/ 1014901 w 1277232"/>
              <a:gd name="connsiteY2657" fmla="*/ 1145886 h 1340027"/>
              <a:gd name="connsiteX2658" fmla="*/ 1004817 w 1277232"/>
              <a:gd name="connsiteY2658" fmla="*/ 1152268 h 1340027"/>
              <a:gd name="connsiteX2659" fmla="*/ 1018503 w 1277232"/>
              <a:gd name="connsiteY2659" fmla="*/ 1140213 h 1340027"/>
              <a:gd name="connsiteX2660" fmla="*/ 1022105 w 1277232"/>
              <a:gd name="connsiteY2660" fmla="*/ 1138795 h 1340027"/>
              <a:gd name="connsiteX2661" fmla="*/ 864884 w 1277232"/>
              <a:gd name="connsiteY2661" fmla="*/ 1137063 h 1340027"/>
              <a:gd name="connsiteX2662" fmla="*/ 864884 w 1277232"/>
              <a:gd name="connsiteY2662" fmla="*/ 1139269 h 1340027"/>
              <a:gd name="connsiteX2663" fmla="*/ 862003 w 1277232"/>
              <a:gd name="connsiteY2663" fmla="*/ 1140005 h 1340027"/>
              <a:gd name="connsiteX2664" fmla="*/ 856240 w 1277232"/>
              <a:gd name="connsiteY2664" fmla="*/ 1143682 h 1340027"/>
              <a:gd name="connsiteX2665" fmla="*/ 850139 w 1277232"/>
              <a:gd name="connsiteY2665" fmla="*/ 1145066 h 1340027"/>
              <a:gd name="connsiteX2666" fmla="*/ 850442 w 1277232"/>
              <a:gd name="connsiteY2666" fmla="*/ 1144928 h 1340027"/>
              <a:gd name="connsiteX2667" fmla="*/ 851643 w 1277232"/>
              <a:gd name="connsiteY2667" fmla="*/ 1144254 h 1340027"/>
              <a:gd name="connsiteX2668" fmla="*/ 856510 w 1277232"/>
              <a:gd name="connsiteY2668" fmla="*/ 1141935 h 1340027"/>
              <a:gd name="connsiteX2669" fmla="*/ 864884 w 1277232"/>
              <a:gd name="connsiteY2669" fmla="*/ 1137063 h 1340027"/>
              <a:gd name="connsiteX2670" fmla="*/ 299363 w 1277232"/>
              <a:gd name="connsiteY2670" fmla="*/ 1136595 h 1340027"/>
              <a:gd name="connsiteX2671" fmla="*/ 304327 w 1277232"/>
              <a:gd name="connsiteY2671" fmla="*/ 1138608 h 1340027"/>
              <a:gd name="connsiteX2672" fmla="*/ 306533 w 1277232"/>
              <a:gd name="connsiteY2672" fmla="*/ 1142110 h 1340027"/>
              <a:gd name="connsiteX2673" fmla="*/ 297708 w 1277232"/>
              <a:gd name="connsiteY2673" fmla="*/ 1137208 h 1340027"/>
              <a:gd name="connsiteX2674" fmla="*/ 299363 w 1277232"/>
              <a:gd name="connsiteY2674" fmla="*/ 1136595 h 1340027"/>
              <a:gd name="connsiteX2675" fmla="*/ 261060 w 1277232"/>
              <a:gd name="connsiteY2675" fmla="*/ 1135958 h 1340027"/>
              <a:gd name="connsiteX2676" fmla="*/ 290054 w 1277232"/>
              <a:gd name="connsiteY2676" fmla="*/ 1154868 h 1340027"/>
              <a:gd name="connsiteX2677" fmla="*/ 263181 w 1277232"/>
              <a:gd name="connsiteY2677" fmla="*/ 1138140 h 1340027"/>
              <a:gd name="connsiteX2678" fmla="*/ 261060 w 1277232"/>
              <a:gd name="connsiteY2678" fmla="*/ 1135958 h 1340027"/>
              <a:gd name="connsiteX2679" fmla="*/ 1035684 w 1277232"/>
              <a:gd name="connsiteY2679" fmla="*/ 1133993 h 1340027"/>
              <a:gd name="connsiteX2680" fmla="*/ 1037861 w 1277232"/>
              <a:gd name="connsiteY2680" fmla="*/ 1134700 h 1340027"/>
              <a:gd name="connsiteX2681" fmla="*/ 1032054 w 1277232"/>
              <a:gd name="connsiteY2681" fmla="*/ 1142479 h 1340027"/>
              <a:gd name="connsiteX2682" fmla="*/ 1041490 w 1277232"/>
              <a:gd name="connsiteY2682" fmla="*/ 1135408 h 1340027"/>
              <a:gd name="connsiteX2683" fmla="*/ 1024070 w 1277232"/>
              <a:gd name="connsiteY2683" fmla="*/ 1156623 h 1340027"/>
              <a:gd name="connsiteX2684" fmla="*/ 1020441 w 1277232"/>
              <a:gd name="connsiteY2684" fmla="*/ 1158037 h 1340027"/>
              <a:gd name="connsiteX2685" fmla="*/ 1030603 w 1277232"/>
              <a:gd name="connsiteY2685" fmla="*/ 1148844 h 1340027"/>
              <a:gd name="connsiteX2686" fmla="*/ 1021893 w 1277232"/>
              <a:gd name="connsiteY2686" fmla="*/ 1153794 h 1340027"/>
              <a:gd name="connsiteX2687" fmla="*/ 1029877 w 1277232"/>
              <a:gd name="connsiteY2687" fmla="*/ 1146722 h 1340027"/>
              <a:gd name="connsiteX2688" fmla="*/ 1025522 w 1277232"/>
              <a:gd name="connsiteY2688" fmla="*/ 1143187 h 1340027"/>
              <a:gd name="connsiteX2689" fmla="*/ 1035684 w 1277232"/>
              <a:gd name="connsiteY2689" fmla="*/ 1133993 h 1340027"/>
              <a:gd name="connsiteX2690" fmla="*/ 1053317 w 1277232"/>
              <a:gd name="connsiteY2690" fmla="*/ 1133621 h 1340027"/>
              <a:gd name="connsiteX2691" fmla="*/ 1048764 w 1277232"/>
              <a:gd name="connsiteY2691" fmla="*/ 1138697 h 1340027"/>
              <a:gd name="connsiteX2692" fmla="*/ 1041491 w 1277232"/>
              <a:gd name="connsiteY2692" fmla="*/ 1142111 h 1340027"/>
              <a:gd name="connsiteX2693" fmla="*/ 1053855 w 1277232"/>
              <a:gd name="connsiteY2693" fmla="*/ 1133021 h 1340027"/>
              <a:gd name="connsiteX2694" fmla="*/ 1053855 w 1277232"/>
              <a:gd name="connsiteY2694" fmla="*/ 1133234 h 1340027"/>
              <a:gd name="connsiteX2695" fmla="*/ 1053317 w 1277232"/>
              <a:gd name="connsiteY2695" fmla="*/ 1133621 h 1340027"/>
              <a:gd name="connsiteX2696" fmla="*/ 904362 w 1277232"/>
              <a:gd name="connsiteY2696" fmla="*/ 1132890 h 1340027"/>
              <a:gd name="connsiteX2697" fmla="*/ 898689 w 1277232"/>
              <a:gd name="connsiteY2697" fmla="*/ 1137177 h 1340027"/>
              <a:gd name="connsiteX2698" fmla="*/ 897980 w 1277232"/>
              <a:gd name="connsiteY2698" fmla="*/ 1139320 h 1340027"/>
              <a:gd name="connsiteX2699" fmla="*/ 872453 w 1277232"/>
              <a:gd name="connsiteY2699" fmla="*/ 1153607 h 1340027"/>
              <a:gd name="connsiteX2700" fmla="*/ 878126 w 1277232"/>
              <a:gd name="connsiteY2700" fmla="*/ 1150035 h 1340027"/>
              <a:gd name="connsiteX2701" fmla="*/ 880962 w 1277232"/>
              <a:gd name="connsiteY2701" fmla="*/ 1149321 h 1340027"/>
              <a:gd name="connsiteX2702" fmla="*/ 889471 w 1277232"/>
              <a:gd name="connsiteY2702" fmla="*/ 1144320 h 1340027"/>
              <a:gd name="connsiteX2703" fmla="*/ 888053 w 1277232"/>
              <a:gd name="connsiteY2703" fmla="*/ 1143606 h 1340027"/>
              <a:gd name="connsiteX2704" fmla="*/ 894435 w 1277232"/>
              <a:gd name="connsiteY2704" fmla="*/ 1140034 h 1340027"/>
              <a:gd name="connsiteX2705" fmla="*/ 904362 w 1277232"/>
              <a:gd name="connsiteY2705" fmla="*/ 1132890 h 1340027"/>
              <a:gd name="connsiteX2706" fmla="*/ 963125 w 1277232"/>
              <a:gd name="connsiteY2706" fmla="*/ 1132392 h 1340027"/>
              <a:gd name="connsiteX2707" fmla="*/ 955374 w 1277232"/>
              <a:gd name="connsiteY2707" fmla="*/ 1138544 h 1340027"/>
              <a:gd name="connsiteX2708" fmla="*/ 959858 w 1277232"/>
              <a:gd name="connsiteY2708" fmla="*/ 1134868 h 1340027"/>
              <a:gd name="connsiteX2709" fmla="*/ 910863 w 1277232"/>
              <a:gd name="connsiteY2709" fmla="*/ 1131396 h 1340027"/>
              <a:gd name="connsiteX2710" fmla="*/ 906984 w 1277232"/>
              <a:gd name="connsiteY2710" fmla="*/ 1133917 h 1340027"/>
              <a:gd name="connsiteX2711" fmla="*/ 901554 w 1277232"/>
              <a:gd name="connsiteY2711" fmla="*/ 1135808 h 1340027"/>
              <a:gd name="connsiteX2712" fmla="*/ 910863 w 1277232"/>
              <a:gd name="connsiteY2712" fmla="*/ 1131396 h 1340027"/>
              <a:gd name="connsiteX2713" fmla="*/ 973301 w 1277232"/>
              <a:gd name="connsiteY2713" fmla="*/ 1131110 h 1340027"/>
              <a:gd name="connsiteX2714" fmla="*/ 948809 w 1277232"/>
              <a:gd name="connsiteY2714" fmla="*/ 1150020 h 1340027"/>
              <a:gd name="connsiteX2715" fmla="*/ 927919 w 1277232"/>
              <a:gd name="connsiteY2715" fmla="*/ 1165293 h 1340027"/>
              <a:gd name="connsiteX2716" fmla="*/ 925038 w 1277232"/>
              <a:gd name="connsiteY2716" fmla="*/ 1166748 h 1340027"/>
              <a:gd name="connsiteX2717" fmla="*/ 922877 w 1277232"/>
              <a:gd name="connsiteY2717" fmla="*/ 1167475 h 1340027"/>
              <a:gd name="connsiteX2718" fmla="*/ 925758 w 1277232"/>
              <a:gd name="connsiteY2718" fmla="*/ 1163839 h 1340027"/>
              <a:gd name="connsiteX2719" fmla="*/ 935123 w 1277232"/>
              <a:gd name="connsiteY2719" fmla="*/ 1158747 h 1340027"/>
              <a:gd name="connsiteX2720" fmla="*/ 931521 w 1277232"/>
              <a:gd name="connsiteY2720" fmla="*/ 1159475 h 1340027"/>
              <a:gd name="connsiteX2721" fmla="*/ 941606 w 1277232"/>
              <a:gd name="connsiteY2721" fmla="*/ 1152202 h 1340027"/>
              <a:gd name="connsiteX2722" fmla="*/ 950970 w 1277232"/>
              <a:gd name="connsiteY2722" fmla="*/ 1146383 h 1340027"/>
              <a:gd name="connsiteX2723" fmla="*/ 945208 w 1277232"/>
              <a:gd name="connsiteY2723" fmla="*/ 1151474 h 1340027"/>
              <a:gd name="connsiteX2724" fmla="*/ 969699 w 1277232"/>
              <a:gd name="connsiteY2724" fmla="*/ 1131837 h 1340027"/>
              <a:gd name="connsiteX2725" fmla="*/ 973301 w 1277232"/>
              <a:gd name="connsiteY2725" fmla="*/ 1131110 h 1340027"/>
              <a:gd name="connsiteX2726" fmla="*/ 1003193 w 1277232"/>
              <a:gd name="connsiteY2726" fmla="*/ 1130771 h 1340027"/>
              <a:gd name="connsiteX2727" fmla="*/ 993388 w 1277232"/>
              <a:gd name="connsiteY2727" fmla="*/ 1142116 h 1340027"/>
              <a:gd name="connsiteX2728" fmla="*/ 1003193 w 1277232"/>
              <a:gd name="connsiteY2728" fmla="*/ 1130771 h 1340027"/>
              <a:gd name="connsiteX2729" fmla="*/ 965419 w 1277232"/>
              <a:gd name="connsiteY2729" fmla="*/ 1130653 h 1340027"/>
              <a:gd name="connsiteX2730" fmla="*/ 963125 w 1277232"/>
              <a:gd name="connsiteY2730" fmla="*/ 1132392 h 1340027"/>
              <a:gd name="connsiteX2731" fmla="*/ 964828 w 1277232"/>
              <a:gd name="connsiteY2731" fmla="*/ 1131040 h 1340027"/>
              <a:gd name="connsiteX2732" fmla="*/ 949333 w 1277232"/>
              <a:gd name="connsiteY2732" fmla="*/ 1129999 h 1340027"/>
              <a:gd name="connsiteX2733" fmla="*/ 943591 w 1277232"/>
              <a:gd name="connsiteY2733" fmla="*/ 1134729 h 1340027"/>
              <a:gd name="connsiteX2734" fmla="*/ 942674 w 1277232"/>
              <a:gd name="connsiteY2734" fmla="*/ 1136375 h 1340027"/>
              <a:gd name="connsiteX2735" fmla="*/ 940474 w 1277232"/>
              <a:gd name="connsiteY2735" fmla="*/ 1137069 h 1340027"/>
              <a:gd name="connsiteX2736" fmla="*/ 935798 w 1277232"/>
              <a:gd name="connsiteY2736" fmla="*/ 1139755 h 1340027"/>
              <a:gd name="connsiteX2737" fmla="*/ 258285 w 1277232"/>
              <a:gd name="connsiteY2737" fmla="*/ 1129686 h 1340027"/>
              <a:gd name="connsiteX2738" fmla="*/ 262649 w 1277232"/>
              <a:gd name="connsiteY2738" fmla="*/ 1134728 h 1340027"/>
              <a:gd name="connsiteX2739" fmla="*/ 275013 w 1277232"/>
              <a:gd name="connsiteY2739" fmla="*/ 1143372 h 1340027"/>
              <a:gd name="connsiteX2740" fmla="*/ 262649 w 1277232"/>
              <a:gd name="connsiteY2740" fmla="*/ 1135448 h 1340027"/>
              <a:gd name="connsiteX2741" fmla="*/ 258285 w 1277232"/>
              <a:gd name="connsiteY2741" fmla="*/ 1129686 h 1340027"/>
              <a:gd name="connsiteX2742" fmla="*/ 976264 w 1277232"/>
              <a:gd name="connsiteY2742" fmla="*/ 1129655 h 1340027"/>
              <a:gd name="connsiteX2743" fmla="*/ 976264 w 1277232"/>
              <a:gd name="connsiteY2743" fmla="*/ 1131816 h 1340027"/>
              <a:gd name="connsiteX2744" fmla="*/ 975571 w 1277232"/>
              <a:gd name="connsiteY2744" fmla="*/ 1131816 h 1340027"/>
              <a:gd name="connsiteX2745" fmla="*/ 965170 w 1277232"/>
              <a:gd name="connsiteY2745" fmla="*/ 1139740 h 1340027"/>
              <a:gd name="connsiteX2746" fmla="*/ 976264 w 1277232"/>
              <a:gd name="connsiteY2746" fmla="*/ 1129655 h 1340027"/>
              <a:gd name="connsiteX2747" fmla="*/ 870603 w 1277232"/>
              <a:gd name="connsiteY2747" fmla="*/ 1129504 h 1340027"/>
              <a:gd name="connsiteX2748" fmla="*/ 859397 w 1277232"/>
              <a:gd name="connsiteY2748" fmla="*/ 1137068 h 1340027"/>
              <a:gd name="connsiteX2749" fmla="*/ 870603 w 1277232"/>
              <a:gd name="connsiteY2749" fmla="*/ 1129504 h 1340027"/>
              <a:gd name="connsiteX2750" fmla="*/ 983695 w 1277232"/>
              <a:gd name="connsiteY2750" fmla="*/ 1128880 h 1340027"/>
              <a:gd name="connsiteX2751" fmla="*/ 975768 w 1277232"/>
              <a:gd name="connsiteY2751" fmla="*/ 1136221 h 1340027"/>
              <a:gd name="connsiteX2752" fmla="*/ 982180 w 1277232"/>
              <a:gd name="connsiteY2752" fmla="*/ 1132124 h 1340027"/>
              <a:gd name="connsiteX2753" fmla="*/ 971493 w 1277232"/>
              <a:gd name="connsiteY2753" fmla="*/ 1139635 h 1340027"/>
              <a:gd name="connsiteX2754" fmla="*/ 979330 w 1277232"/>
              <a:gd name="connsiteY2754" fmla="*/ 1130758 h 1340027"/>
              <a:gd name="connsiteX2755" fmla="*/ 983695 w 1277232"/>
              <a:gd name="connsiteY2755" fmla="*/ 1128880 h 1340027"/>
              <a:gd name="connsiteX2756" fmla="*/ 951308 w 1277232"/>
              <a:gd name="connsiteY2756" fmla="*/ 1128575 h 1340027"/>
              <a:gd name="connsiteX2757" fmla="*/ 949333 w 1277232"/>
              <a:gd name="connsiteY2757" fmla="*/ 1129999 h 1340027"/>
              <a:gd name="connsiteX2758" fmla="*/ 950009 w 1277232"/>
              <a:gd name="connsiteY2758" fmla="*/ 1129442 h 1340027"/>
              <a:gd name="connsiteX2759" fmla="*/ 1009194 w 1277232"/>
              <a:gd name="connsiteY2759" fmla="*/ 1128430 h 1340027"/>
              <a:gd name="connsiteX2760" fmla="*/ 1009194 w 1277232"/>
              <a:gd name="connsiteY2760" fmla="*/ 1130591 h 1340027"/>
              <a:gd name="connsiteX2761" fmla="*/ 1009194 w 1277232"/>
              <a:gd name="connsiteY2761" fmla="*/ 1128430 h 1340027"/>
              <a:gd name="connsiteX2762" fmla="*/ 995361 w 1277232"/>
              <a:gd name="connsiteY2762" fmla="*/ 1128214 h 1340027"/>
              <a:gd name="connsiteX2763" fmla="*/ 996496 w 1277232"/>
              <a:gd name="connsiteY2763" fmla="*/ 1129294 h 1340027"/>
              <a:gd name="connsiteX2764" fmla="*/ 990445 w 1277232"/>
              <a:gd name="connsiteY2764" fmla="*/ 1134337 h 1340027"/>
              <a:gd name="connsiteX2765" fmla="*/ 987420 w 1277232"/>
              <a:gd name="connsiteY2765" fmla="*/ 1133616 h 1340027"/>
              <a:gd name="connsiteX2766" fmla="*/ 995361 w 1277232"/>
              <a:gd name="connsiteY2766" fmla="*/ 1128214 h 1340027"/>
              <a:gd name="connsiteX2767" fmla="*/ 931701 w 1277232"/>
              <a:gd name="connsiteY2767" fmla="*/ 1127133 h 1340027"/>
              <a:gd name="connsiteX2768" fmla="*/ 923544 w 1277232"/>
              <a:gd name="connsiteY2768" fmla="*/ 1133016 h 1340027"/>
              <a:gd name="connsiteX2769" fmla="*/ 925769 w 1277232"/>
              <a:gd name="connsiteY2769" fmla="*/ 1131546 h 1340027"/>
              <a:gd name="connsiteX2770" fmla="*/ 919095 w 1277232"/>
              <a:gd name="connsiteY2770" fmla="*/ 1135958 h 1340027"/>
              <a:gd name="connsiteX2771" fmla="*/ 925027 w 1277232"/>
              <a:gd name="connsiteY2771" fmla="*/ 1131546 h 1340027"/>
              <a:gd name="connsiteX2772" fmla="*/ 931701 w 1277232"/>
              <a:gd name="connsiteY2772" fmla="*/ 1127133 h 1340027"/>
              <a:gd name="connsiteX2773" fmla="*/ 1033726 w 1277232"/>
              <a:gd name="connsiteY2773" fmla="*/ 1126989 h 1340027"/>
              <a:gd name="connsiteX2774" fmla="*/ 1031057 w 1277232"/>
              <a:gd name="connsiteY2774" fmla="*/ 1133472 h 1340027"/>
              <a:gd name="connsiteX2775" fmla="*/ 1026385 w 1277232"/>
              <a:gd name="connsiteY2775" fmla="*/ 1134913 h 1340027"/>
              <a:gd name="connsiteX2776" fmla="*/ 1033726 w 1277232"/>
              <a:gd name="connsiteY2776" fmla="*/ 1126989 h 1340027"/>
              <a:gd name="connsiteX2777" fmla="*/ 254757 w 1277232"/>
              <a:gd name="connsiteY2777" fmla="*/ 1125873 h 1340027"/>
              <a:gd name="connsiteX2778" fmla="*/ 269164 w 1277232"/>
              <a:gd name="connsiteY2778" fmla="*/ 1135706 h 1340027"/>
              <a:gd name="connsiteX2779" fmla="*/ 269164 w 1277232"/>
              <a:gd name="connsiteY2779" fmla="*/ 1137219 h 1340027"/>
              <a:gd name="connsiteX2780" fmla="*/ 254757 w 1277232"/>
              <a:gd name="connsiteY2780" fmla="*/ 1125873 h 1340027"/>
              <a:gd name="connsiteX2781" fmla="*/ 1060401 w 1277232"/>
              <a:gd name="connsiteY2781" fmla="*/ 1125723 h 1340027"/>
              <a:gd name="connsiteX2782" fmla="*/ 1053855 w 1277232"/>
              <a:gd name="connsiteY2782" fmla="*/ 1133021 h 1340027"/>
              <a:gd name="connsiteX2783" fmla="*/ 1053855 w 1277232"/>
              <a:gd name="connsiteY2783" fmla="*/ 1131869 h 1340027"/>
              <a:gd name="connsiteX2784" fmla="*/ 1051673 w 1277232"/>
              <a:gd name="connsiteY2784" fmla="*/ 1132551 h 1340027"/>
              <a:gd name="connsiteX2785" fmla="*/ 1060401 w 1277232"/>
              <a:gd name="connsiteY2785" fmla="*/ 1125723 h 1340027"/>
              <a:gd name="connsiteX2786" fmla="*/ 955877 w 1277232"/>
              <a:gd name="connsiteY2786" fmla="*/ 1125282 h 1340027"/>
              <a:gd name="connsiteX2787" fmla="*/ 956243 w 1277232"/>
              <a:gd name="connsiteY2787" fmla="*/ 1125282 h 1340027"/>
              <a:gd name="connsiteX2788" fmla="*/ 951308 w 1277232"/>
              <a:gd name="connsiteY2788" fmla="*/ 1128575 h 1340027"/>
              <a:gd name="connsiteX2789" fmla="*/ 277537 w 1277232"/>
              <a:gd name="connsiteY2789" fmla="*/ 1125182 h 1340027"/>
              <a:gd name="connsiteX2790" fmla="*/ 290674 w 1277232"/>
              <a:gd name="connsiteY2790" fmla="*/ 1134547 h 1340027"/>
              <a:gd name="connsiteX2791" fmla="*/ 277537 w 1277232"/>
              <a:gd name="connsiteY2791" fmla="*/ 1125182 h 1340027"/>
              <a:gd name="connsiteX2792" fmla="*/ 1003237 w 1277232"/>
              <a:gd name="connsiteY2792" fmla="*/ 1125008 h 1340027"/>
              <a:gd name="connsiteX2793" fmla="*/ 1005994 w 1277232"/>
              <a:gd name="connsiteY2793" fmla="*/ 1125008 h 1340027"/>
              <a:gd name="connsiteX2794" fmla="*/ 999376 w 1277232"/>
              <a:gd name="connsiteY2794" fmla="*/ 1130771 h 1340027"/>
              <a:gd name="connsiteX2795" fmla="*/ 997170 w 1277232"/>
              <a:gd name="connsiteY2795" fmla="*/ 1129330 h 1340027"/>
              <a:gd name="connsiteX2796" fmla="*/ 1003237 w 1277232"/>
              <a:gd name="connsiteY2796" fmla="*/ 1125008 h 1340027"/>
              <a:gd name="connsiteX2797" fmla="*/ 944307 w 1277232"/>
              <a:gd name="connsiteY2797" fmla="*/ 1124612 h 1340027"/>
              <a:gd name="connsiteX2798" fmla="*/ 936603 w 1277232"/>
              <a:gd name="connsiteY2798" fmla="*/ 1133689 h 1340027"/>
              <a:gd name="connsiteX2799" fmla="*/ 931701 w 1277232"/>
              <a:gd name="connsiteY2799" fmla="*/ 1135958 h 1340027"/>
              <a:gd name="connsiteX2800" fmla="*/ 944307 w 1277232"/>
              <a:gd name="connsiteY2800" fmla="*/ 1124612 h 1340027"/>
              <a:gd name="connsiteX2801" fmla="*/ 925398 w 1277232"/>
              <a:gd name="connsiteY2801" fmla="*/ 1124612 h 1340027"/>
              <a:gd name="connsiteX2802" fmla="*/ 893908 w 1277232"/>
              <a:gd name="connsiteY2802" fmla="*/ 1146186 h 1340027"/>
              <a:gd name="connsiteX2803" fmla="*/ 867428 w 1277232"/>
              <a:gd name="connsiteY2803" fmla="*/ 1162725 h 1340027"/>
              <a:gd name="connsiteX2804" fmla="*/ 865997 w 1277232"/>
              <a:gd name="connsiteY2804" fmla="*/ 1162006 h 1340027"/>
              <a:gd name="connsiteX2805" fmla="*/ 844527 w 1277232"/>
              <a:gd name="connsiteY2805" fmla="*/ 1173512 h 1340027"/>
              <a:gd name="connsiteX2806" fmla="*/ 833792 w 1277232"/>
              <a:gd name="connsiteY2806" fmla="*/ 1180703 h 1340027"/>
              <a:gd name="connsiteX2807" fmla="*/ 825919 w 1277232"/>
              <a:gd name="connsiteY2807" fmla="*/ 1183579 h 1340027"/>
              <a:gd name="connsiteX2808" fmla="*/ 827351 w 1277232"/>
              <a:gd name="connsiteY2808" fmla="*/ 1182141 h 1340027"/>
              <a:gd name="connsiteX2809" fmla="*/ 818047 w 1277232"/>
              <a:gd name="connsiteY2809" fmla="*/ 1185737 h 1340027"/>
              <a:gd name="connsiteX2810" fmla="*/ 808743 w 1277232"/>
              <a:gd name="connsiteY2810" fmla="*/ 1190770 h 1340027"/>
              <a:gd name="connsiteX2811" fmla="*/ 801586 w 1277232"/>
              <a:gd name="connsiteY2811" fmla="*/ 1194366 h 1340027"/>
              <a:gd name="connsiteX2812" fmla="*/ 765803 w 1277232"/>
              <a:gd name="connsiteY2812" fmla="*/ 1205872 h 1340027"/>
              <a:gd name="connsiteX2813" fmla="*/ 773675 w 1277232"/>
              <a:gd name="connsiteY2813" fmla="*/ 1203715 h 1340027"/>
              <a:gd name="connsiteX2814" fmla="*/ 752205 w 1277232"/>
              <a:gd name="connsiteY2814" fmla="*/ 1210187 h 1340027"/>
              <a:gd name="connsiteX2815" fmla="*/ 759566 w 1277232"/>
              <a:gd name="connsiteY2815" fmla="*/ 1207310 h 1340027"/>
              <a:gd name="connsiteX2816" fmla="*/ 760793 w 1277232"/>
              <a:gd name="connsiteY2816" fmla="*/ 1207310 h 1340027"/>
              <a:gd name="connsiteX2817" fmla="*/ 765087 w 1277232"/>
              <a:gd name="connsiteY2817" fmla="*/ 1205153 h 1340027"/>
              <a:gd name="connsiteX2818" fmla="*/ 759566 w 1277232"/>
              <a:gd name="connsiteY2818" fmla="*/ 1207310 h 1340027"/>
              <a:gd name="connsiteX2819" fmla="*/ 757930 w 1277232"/>
              <a:gd name="connsiteY2819" fmla="*/ 1207310 h 1340027"/>
              <a:gd name="connsiteX2820" fmla="*/ 747911 w 1277232"/>
              <a:gd name="connsiteY2820" fmla="*/ 1212344 h 1340027"/>
              <a:gd name="connsiteX2821" fmla="*/ 746479 w 1277232"/>
              <a:gd name="connsiteY2821" fmla="*/ 1210906 h 1340027"/>
              <a:gd name="connsiteX2822" fmla="*/ 732166 w 1277232"/>
              <a:gd name="connsiteY2822" fmla="*/ 1215220 h 1340027"/>
              <a:gd name="connsiteX2823" fmla="*/ 720000 w 1277232"/>
              <a:gd name="connsiteY2823" fmla="*/ 1220254 h 1340027"/>
              <a:gd name="connsiteX2824" fmla="*/ 714274 w 1277232"/>
              <a:gd name="connsiteY2824" fmla="*/ 1220254 h 1340027"/>
              <a:gd name="connsiteX2825" fmla="*/ 730735 w 1277232"/>
              <a:gd name="connsiteY2825" fmla="*/ 1215939 h 1340027"/>
              <a:gd name="connsiteX2826" fmla="*/ 727156 w 1277232"/>
              <a:gd name="connsiteY2826" fmla="*/ 1215939 h 1340027"/>
              <a:gd name="connsiteX2827" fmla="*/ 713558 w 1277232"/>
              <a:gd name="connsiteY2827" fmla="*/ 1219535 h 1340027"/>
              <a:gd name="connsiteX2828" fmla="*/ 710696 w 1277232"/>
              <a:gd name="connsiteY2828" fmla="*/ 1219535 h 1340027"/>
              <a:gd name="connsiteX2829" fmla="*/ 704255 w 1277232"/>
              <a:gd name="connsiteY2829" fmla="*/ 1222411 h 1340027"/>
              <a:gd name="connsiteX2830" fmla="*/ 693072 w 1277232"/>
              <a:gd name="connsiteY2830" fmla="*/ 1223760 h 1340027"/>
              <a:gd name="connsiteX2831" fmla="*/ 683064 w 1277232"/>
              <a:gd name="connsiteY2831" fmla="*/ 1225614 h 1340027"/>
              <a:gd name="connsiteX2832" fmla="*/ 677861 w 1277232"/>
              <a:gd name="connsiteY2832" fmla="*/ 1226512 h 1340027"/>
              <a:gd name="connsiteX2833" fmla="*/ 682784 w 1277232"/>
              <a:gd name="connsiteY2833" fmla="*/ 1225198 h 1340027"/>
              <a:gd name="connsiteX2834" fmla="*/ 690657 w 1277232"/>
              <a:gd name="connsiteY2834" fmla="*/ 1223131 h 1340027"/>
              <a:gd name="connsiteX2835" fmla="*/ 691373 w 1277232"/>
              <a:gd name="connsiteY2835" fmla="*/ 1223850 h 1340027"/>
              <a:gd name="connsiteX2836" fmla="*/ 709980 w 1277232"/>
              <a:gd name="connsiteY2836" fmla="*/ 1219535 h 1340027"/>
              <a:gd name="connsiteX2837" fmla="*/ 729303 w 1277232"/>
              <a:gd name="connsiteY2837" fmla="*/ 1215220 h 1340027"/>
              <a:gd name="connsiteX2838" fmla="*/ 730735 w 1277232"/>
              <a:gd name="connsiteY2838" fmla="*/ 1213782 h 1340027"/>
              <a:gd name="connsiteX2839" fmla="*/ 723578 w 1277232"/>
              <a:gd name="connsiteY2839" fmla="*/ 1215220 h 1340027"/>
              <a:gd name="connsiteX2840" fmla="*/ 726441 w 1277232"/>
              <a:gd name="connsiteY2840" fmla="*/ 1213782 h 1340027"/>
              <a:gd name="connsiteX2841" fmla="*/ 735029 w 1277232"/>
              <a:gd name="connsiteY2841" fmla="*/ 1211625 h 1340027"/>
              <a:gd name="connsiteX2842" fmla="*/ 712843 w 1277232"/>
              <a:gd name="connsiteY2842" fmla="*/ 1216659 h 1340027"/>
              <a:gd name="connsiteX2843" fmla="*/ 687079 w 1277232"/>
              <a:gd name="connsiteY2843" fmla="*/ 1221692 h 1340027"/>
              <a:gd name="connsiteX2844" fmla="*/ 687794 w 1277232"/>
              <a:gd name="connsiteY2844" fmla="*/ 1219535 h 1340027"/>
              <a:gd name="connsiteX2845" fmla="*/ 699961 w 1277232"/>
              <a:gd name="connsiteY2845" fmla="*/ 1217378 h 1340027"/>
              <a:gd name="connsiteX2846" fmla="*/ 698529 w 1277232"/>
              <a:gd name="connsiteY2846" fmla="*/ 1218816 h 1340027"/>
              <a:gd name="connsiteX2847" fmla="*/ 717137 w 1277232"/>
              <a:gd name="connsiteY2847" fmla="*/ 1214501 h 1340027"/>
              <a:gd name="connsiteX2848" fmla="*/ 716421 w 1277232"/>
              <a:gd name="connsiteY2848" fmla="*/ 1213782 h 1340027"/>
              <a:gd name="connsiteX2849" fmla="*/ 735029 w 1277232"/>
              <a:gd name="connsiteY2849" fmla="*/ 1208748 h 1340027"/>
              <a:gd name="connsiteX2850" fmla="*/ 740754 w 1277232"/>
              <a:gd name="connsiteY2850" fmla="*/ 1209108 h 1340027"/>
              <a:gd name="connsiteX2851" fmla="*/ 753337 w 1277232"/>
              <a:gd name="connsiteY2851" fmla="*/ 1205631 h 1340027"/>
              <a:gd name="connsiteX2852" fmla="*/ 739323 w 1277232"/>
              <a:gd name="connsiteY2852" fmla="*/ 1210187 h 1340027"/>
              <a:gd name="connsiteX2853" fmla="*/ 738607 w 1277232"/>
              <a:gd name="connsiteY2853" fmla="*/ 1212344 h 1340027"/>
              <a:gd name="connsiteX2854" fmla="*/ 755783 w 1277232"/>
              <a:gd name="connsiteY2854" fmla="*/ 1205872 h 1340027"/>
              <a:gd name="connsiteX2855" fmla="*/ 772244 w 1277232"/>
              <a:gd name="connsiteY2855" fmla="*/ 1200119 h 1340027"/>
              <a:gd name="connsiteX2856" fmla="*/ 765803 w 1277232"/>
              <a:gd name="connsiteY2856" fmla="*/ 1202995 h 1340027"/>
              <a:gd name="connsiteX2857" fmla="*/ 785126 w 1277232"/>
              <a:gd name="connsiteY2857" fmla="*/ 1197243 h 1340027"/>
              <a:gd name="connsiteX2858" fmla="*/ 784410 w 1277232"/>
              <a:gd name="connsiteY2858" fmla="*/ 1196523 h 1340027"/>
              <a:gd name="connsiteX2859" fmla="*/ 797292 w 1277232"/>
              <a:gd name="connsiteY2859" fmla="*/ 1192209 h 1340027"/>
              <a:gd name="connsiteX2860" fmla="*/ 808743 w 1277232"/>
              <a:gd name="connsiteY2860" fmla="*/ 1189332 h 1340027"/>
              <a:gd name="connsiteX2861" fmla="*/ 801676 w 1277232"/>
              <a:gd name="connsiteY2861" fmla="*/ 1192029 h 1340027"/>
              <a:gd name="connsiteX2862" fmla="*/ 792999 w 1277232"/>
              <a:gd name="connsiteY2862" fmla="*/ 1195804 h 1340027"/>
              <a:gd name="connsiteX2863" fmla="*/ 792999 w 1277232"/>
              <a:gd name="connsiteY2863" fmla="*/ 1195804 h 1340027"/>
              <a:gd name="connsiteX2864" fmla="*/ 794430 w 1277232"/>
              <a:gd name="connsiteY2864" fmla="*/ 1194366 h 1340027"/>
              <a:gd name="connsiteX2865" fmla="*/ 788704 w 1277232"/>
              <a:gd name="connsiteY2865" fmla="*/ 1197243 h 1340027"/>
              <a:gd name="connsiteX2866" fmla="*/ 792998 w 1277232"/>
              <a:gd name="connsiteY2866" fmla="*/ 1195804 h 1340027"/>
              <a:gd name="connsiteX2867" fmla="*/ 792999 w 1277232"/>
              <a:gd name="connsiteY2867" fmla="*/ 1195804 h 1340027"/>
              <a:gd name="connsiteX2868" fmla="*/ 792999 w 1277232"/>
              <a:gd name="connsiteY2868" fmla="*/ 1195804 h 1340027"/>
              <a:gd name="connsiteX2869" fmla="*/ 792999 w 1277232"/>
              <a:gd name="connsiteY2869" fmla="*/ 1195804 h 1340027"/>
              <a:gd name="connsiteX2870" fmla="*/ 799439 w 1277232"/>
              <a:gd name="connsiteY2870" fmla="*/ 1193647 h 1340027"/>
              <a:gd name="connsiteX2871" fmla="*/ 811606 w 1277232"/>
              <a:gd name="connsiteY2871" fmla="*/ 1188613 h 1340027"/>
              <a:gd name="connsiteX2872" fmla="*/ 803018 w 1277232"/>
              <a:gd name="connsiteY2872" fmla="*/ 1190051 h 1340027"/>
              <a:gd name="connsiteX2873" fmla="*/ 804449 w 1277232"/>
              <a:gd name="connsiteY2873" fmla="*/ 1188613 h 1340027"/>
              <a:gd name="connsiteX2874" fmla="*/ 806596 w 1277232"/>
              <a:gd name="connsiteY2874" fmla="*/ 1187894 h 1340027"/>
              <a:gd name="connsiteX2875" fmla="*/ 814469 w 1277232"/>
              <a:gd name="connsiteY2875" fmla="*/ 1185737 h 1340027"/>
              <a:gd name="connsiteX2876" fmla="*/ 811606 w 1277232"/>
              <a:gd name="connsiteY2876" fmla="*/ 1185737 h 1340027"/>
              <a:gd name="connsiteX2877" fmla="*/ 822341 w 1277232"/>
              <a:gd name="connsiteY2877" fmla="*/ 1180703 h 1340027"/>
              <a:gd name="connsiteX2878" fmla="*/ 825919 w 1277232"/>
              <a:gd name="connsiteY2878" fmla="*/ 1180703 h 1340027"/>
              <a:gd name="connsiteX2879" fmla="*/ 840233 w 1277232"/>
              <a:gd name="connsiteY2879" fmla="*/ 1172793 h 1340027"/>
              <a:gd name="connsiteX2880" fmla="*/ 839517 w 1277232"/>
              <a:gd name="connsiteY2880" fmla="*/ 1174950 h 1340027"/>
              <a:gd name="connsiteX2881" fmla="*/ 853115 w 1277232"/>
              <a:gd name="connsiteY2881" fmla="*/ 1167759 h 1340027"/>
              <a:gd name="connsiteX2882" fmla="*/ 861703 w 1277232"/>
              <a:gd name="connsiteY2882" fmla="*/ 1164163 h 1340027"/>
              <a:gd name="connsiteX2883" fmla="*/ 866713 w 1277232"/>
              <a:gd name="connsiteY2883" fmla="*/ 1159849 h 1340027"/>
              <a:gd name="connsiteX2884" fmla="*/ 871722 w 1277232"/>
              <a:gd name="connsiteY2884" fmla="*/ 1157691 h 1340027"/>
              <a:gd name="connsiteX2885" fmla="*/ 885320 w 1277232"/>
              <a:gd name="connsiteY2885" fmla="*/ 1149062 h 1340027"/>
              <a:gd name="connsiteX2886" fmla="*/ 896771 w 1277232"/>
              <a:gd name="connsiteY2886" fmla="*/ 1140433 h 1340027"/>
              <a:gd name="connsiteX2887" fmla="*/ 900349 w 1277232"/>
              <a:gd name="connsiteY2887" fmla="*/ 1140433 h 1340027"/>
              <a:gd name="connsiteX2888" fmla="*/ 903212 w 1277232"/>
              <a:gd name="connsiteY2888" fmla="*/ 1136837 h 1340027"/>
              <a:gd name="connsiteX2889" fmla="*/ 906791 w 1277232"/>
              <a:gd name="connsiteY2889" fmla="*/ 1136118 h 1340027"/>
              <a:gd name="connsiteX2890" fmla="*/ 925398 w 1277232"/>
              <a:gd name="connsiteY2890" fmla="*/ 1124612 h 1340027"/>
              <a:gd name="connsiteX2891" fmla="*/ 914053 w 1277232"/>
              <a:gd name="connsiteY2891" fmla="*/ 1124612 h 1340027"/>
              <a:gd name="connsiteX2892" fmla="*/ 904347 w 1277232"/>
              <a:gd name="connsiteY2892" fmla="*/ 1131400 h 1340027"/>
              <a:gd name="connsiteX2893" fmla="*/ 887707 w 1277232"/>
              <a:gd name="connsiteY2893" fmla="*/ 1142261 h 1340027"/>
              <a:gd name="connsiteX2894" fmla="*/ 886320 w 1277232"/>
              <a:gd name="connsiteY2894" fmla="*/ 1141582 h 1340027"/>
              <a:gd name="connsiteX2895" fmla="*/ 891173 w 1277232"/>
              <a:gd name="connsiteY2895" fmla="*/ 1137509 h 1340027"/>
              <a:gd name="connsiteX2896" fmla="*/ 898800 w 1277232"/>
              <a:gd name="connsiteY2896" fmla="*/ 1132758 h 1340027"/>
              <a:gd name="connsiteX2897" fmla="*/ 914053 w 1277232"/>
              <a:gd name="connsiteY2897" fmla="*/ 1124612 h 1340027"/>
              <a:gd name="connsiteX2898" fmla="*/ 973411 w 1277232"/>
              <a:gd name="connsiteY2898" fmla="*/ 1124463 h 1340027"/>
              <a:gd name="connsiteX2899" fmla="*/ 959544 w 1277232"/>
              <a:gd name="connsiteY2899" fmla="*/ 1135808 h 1340027"/>
              <a:gd name="connsiteX2900" fmla="*/ 973411 w 1277232"/>
              <a:gd name="connsiteY2900" fmla="*/ 1124463 h 1340027"/>
              <a:gd name="connsiteX2901" fmla="*/ 995337 w 1277232"/>
              <a:gd name="connsiteY2901" fmla="*/ 1123301 h 1340027"/>
              <a:gd name="connsiteX2902" fmla="*/ 991200 w 1277232"/>
              <a:gd name="connsiteY2902" fmla="*/ 1129505 h 1340027"/>
              <a:gd name="connsiteX2903" fmla="*/ 984897 w 1277232"/>
              <a:gd name="connsiteY2903" fmla="*/ 1134407 h 1340027"/>
              <a:gd name="connsiteX2904" fmla="*/ 990500 w 1277232"/>
              <a:gd name="connsiteY2904" fmla="*/ 1126704 h 1340027"/>
              <a:gd name="connsiteX2905" fmla="*/ 995337 w 1277232"/>
              <a:gd name="connsiteY2905" fmla="*/ 1123301 h 1340027"/>
              <a:gd name="connsiteX2906" fmla="*/ 912792 w 1277232"/>
              <a:gd name="connsiteY2906" fmla="*/ 1121015 h 1340027"/>
              <a:gd name="connsiteX2907" fmla="*/ 892723 w 1277232"/>
              <a:gd name="connsiteY2907" fmla="*/ 1134027 h 1340027"/>
              <a:gd name="connsiteX2908" fmla="*/ 889856 w 1277232"/>
              <a:gd name="connsiteY2908" fmla="*/ 1137642 h 1340027"/>
              <a:gd name="connsiteX2909" fmla="*/ 881255 w 1277232"/>
              <a:gd name="connsiteY2909" fmla="*/ 1142702 h 1340027"/>
              <a:gd name="connsiteX2910" fmla="*/ 879105 w 1277232"/>
              <a:gd name="connsiteY2910" fmla="*/ 1143425 h 1340027"/>
              <a:gd name="connsiteX2911" fmla="*/ 869787 w 1277232"/>
              <a:gd name="connsiteY2911" fmla="*/ 1147762 h 1340027"/>
              <a:gd name="connsiteX2912" fmla="*/ 863337 w 1277232"/>
              <a:gd name="connsiteY2912" fmla="*/ 1153545 h 1340027"/>
              <a:gd name="connsiteX2913" fmla="*/ 872654 w 1277232"/>
              <a:gd name="connsiteY2913" fmla="*/ 1149208 h 1340027"/>
              <a:gd name="connsiteX2914" fmla="*/ 883406 w 1277232"/>
              <a:gd name="connsiteY2914" fmla="*/ 1143425 h 1340027"/>
              <a:gd name="connsiteX2915" fmla="*/ 862063 w 1277232"/>
              <a:gd name="connsiteY2915" fmla="*/ 1155312 h 1340027"/>
              <a:gd name="connsiteX2916" fmla="*/ 861187 w 1277232"/>
              <a:gd name="connsiteY2916" fmla="*/ 1155714 h 1340027"/>
              <a:gd name="connsiteX2917" fmla="*/ 849002 w 1277232"/>
              <a:gd name="connsiteY2917" fmla="*/ 1162220 h 1340027"/>
              <a:gd name="connsiteX2918" fmla="*/ 851172 w 1277232"/>
              <a:gd name="connsiteY2918" fmla="*/ 1161378 h 1340027"/>
              <a:gd name="connsiteX2919" fmla="*/ 843525 w 1277232"/>
              <a:gd name="connsiteY2919" fmla="*/ 1165638 h 1340027"/>
              <a:gd name="connsiteX2920" fmla="*/ 847568 w 1277232"/>
              <a:gd name="connsiteY2920" fmla="*/ 1162943 h 1340027"/>
              <a:gd name="connsiteX2921" fmla="*/ 833950 w 1277232"/>
              <a:gd name="connsiteY2921" fmla="*/ 1169449 h 1340027"/>
              <a:gd name="connsiteX2922" fmla="*/ 828933 w 1277232"/>
              <a:gd name="connsiteY2922" fmla="*/ 1173786 h 1340027"/>
              <a:gd name="connsiteX2923" fmla="*/ 828216 w 1277232"/>
              <a:gd name="connsiteY2923" fmla="*/ 1173063 h 1340027"/>
              <a:gd name="connsiteX2924" fmla="*/ 817465 w 1277232"/>
              <a:gd name="connsiteY2924" fmla="*/ 1178124 h 1340027"/>
              <a:gd name="connsiteX2925" fmla="*/ 821766 w 1277232"/>
              <a:gd name="connsiteY2925" fmla="*/ 1176678 h 1340027"/>
              <a:gd name="connsiteX2926" fmla="*/ 773027 w 1277232"/>
              <a:gd name="connsiteY2926" fmla="*/ 1196919 h 1340027"/>
              <a:gd name="connsiteX2927" fmla="*/ 767293 w 1277232"/>
              <a:gd name="connsiteY2927" fmla="*/ 1196919 h 1340027"/>
              <a:gd name="connsiteX2928" fmla="*/ 766577 w 1277232"/>
              <a:gd name="connsiteY2928" fmla="*/ 1199088 h 1340027"/>
              <a:gd name="connsiteX2929" fmla="*/ 751525 w 1277232"/>
              <a:gd name="connsiteY2929" fmla="*/ 1204871 h 1340027"/>
              <a:gd name="connsiteX2930" fmla="*/ 749375 w 1277232"/>
              <a:gd name="connsiteY2930" fmla="*/ 1203425 h 1340027"/>
              <a:gd name="connsiteX2931" fmla="*/ 661932 w 1277232"/>
              <a:gd name="connsiteY2931" fmla="*/ 1222943 h 1340027"/>
              <a:gd name="connsiteX2932" fmla="*/ 676984 w 1277232"/>
              <a:gd name="connsiteY2932" fmla="*/ 1218606 h 1340027"/>
              <a:gd name="connsiteX2933" fmla="*/ 689885 w 1277232"/>
              <a:gd name="connsiteY2933" fmla="*/ 1214268 h 1340027"/>
              <a:gd name="connsiteX2934" fmla="*/ 679134 w 1277232"/>
              <a:gd name="connsiteY2934" fmla="*/ 1214991 h 1340027"/>
              <a:gd name="connsiteX2935" fmla="*/ 685585 w 1277232"/>
              <a:gd name="connsiteY2935" fmla="*/ 1214991 h 1340027"/>
              <a:gd name="connsiteX2936" fmla="*/ 676267 w 1277232"/>
              <a:gd name="connsiteY2936" fmla="*/ 1217160 h 1340027"/>
              <a:gd name="connsiteX2937" fmla="*/ 666949 w 1277232"/>
              <a:gd name="connsiteY2937" fmla="*/ 1215714 h 1340027"/>
              <a:gd name="connsiteX2938" fmla="*/ 691319 w 1277232"/>
              <a:gd name="connsiteY2938" fmla="*/ 1212100 h 1340027"/>
              <a:gd name="connsiteX2939" fmla="*/ 694902 w 1277232"/>
              <a:gd name="connsiteY2939" fmla="*/ 1213545 h 1340027"/>
              <a:gd name="connsiteX2940" fmla="*/ 708520 w 1277232"/>
              <a:gd name="connsiteY2940" fmla="*/ 1209931 h 1340027"/>
              <a:gd name="connsiteX2941" fmla="*/ 707804 w 1277232"/>
              <a:gd name="connsiteY2941" fmla="*/ 1212100 h 1340027"/>
              <a:gd name="connsiteX2942" fmla="*/ 713538 w 1277232"/>
              <a:gd name="connsiteY2942" fmla="*/ 1209208 h 1340027"/>
              <a:gd name="connsiteX2943" fmla="*/ 727872 w 1277232"/>
              <a:gd name="connsiteY2943" fmla="*/ 1205594 h 1340027"/>
              <a:gd name="connsiteX2944" fmla="*/ 745791 w 1277232"/>
              <a:gd name="connsiteY2944" fmla="*/ 1200533 h 1340027"/>
              <a:gd name="connsiteX2945" fmla="*/ 745074 w 1277232"/>
              <a:gd name="connsiteY2945" fmla="*/ 1201979 h 1340027"/>
              <a:gd name="connsiteX2946" fmla="*/ 753675 w 1277232"/>
              <a:gd name="connsiteY2946" fmla="*/ 1199088 h 1340027"/>
              <a:gd name="connsiteX2947" fmla="*/ 747941 w 1277232"/>
              <a:gd name="connsiteY2947" fmla="*/ 1199088 h 1340027"/>
              <a:gd name="connsiteX2948" fmla="*/ 771594 w 1277232"/>
              <a:gd name="connsiteY2948" fmla="*/ 1189690 h 1340027"/>
              <a:gd name="connsiteX2949" fmla="*/ 749375 w 1277232"/>
              <a:gd name="connsiteY2949" fmla="*/ 1197642 h 1340027"/>
              <a:gd name="connsiteX2950" fmla="*/ 749375 w 1277232"/>
              <a:gd name="connsiteY2950" fmla="*/ 1194750 h 1340027"/>
              <a:gd name="connsiteX2951" fmla="*/ 761559 w 1277232"/>
              <a:gd name="connsiteY2951" fmla="*/ 1191136 h 1340027"/>
              <a:gd name="connsiteX2952" fmla="*/ 775894 w 1277232"/>
              <a:gd name="connsiteY2952" fmla="*/ 1185353 h 1340027"/>
              <a:gd name="connsiteX2953" fmla="*/ 777328 w 1277232"/>
              <a:gd name="connsiteY2953" fmla="*/ 1186798 h 1340027"/>
              <a:gd name="connsiteX2954" fmla="*/ 795246 w 1277232"/>
              <a:gd name="connsiteY2954" fmla="*/ 1180292 h 1340027"/>
              <a:gd name="connsiteX2955" fmla="*/ 802414 w 1277232"/>
              <a:gd name="connsiteY2955" fmla="*/ 1175232 h 1340027"/>
              <a:gd name="connsiteX2956" fmla="*/ 818182 w 1277232"/>
              <a:gd name="connsiteY2956" fmla="*/ 1168726 h 1340027"/>
              <a:gd name="connsiteX2957" fmla="*/ 819615 w 1277232"/>
              <a:gd name="connsiteY2957" fmla="*/ 1169449 h 1340027"/>
              <a:gd name="connsiteX2958" fmla="*/ 800980 w 1277232"/>
              <a:gd name="connsiteY2958" fmla="*/ 1178847 h 1340027"/>
              <a:gd name="connsiteX2959" fmla="*/ 797396 w 1277232"/>
              <a:gd name="connsiteY2959" fmla="*/ 1183907 h 1340027"/>
              <a:gd name="connsiteX2960" fmla="*/ 779478 w 1277232"/>
              <a:gd name="connsiteY2960" fmla="*/ 1188244 h 1340027"/>
              <a:gd name="connsiteX2961" fmla="*/ 796680 w 1277232"/>
              <a:gd name="connsiteY2961" fmla="*/ 1181015 h 1340027"/>
              <a:gd name="connsiteX2962" fmla="*/ 795963 w 1277232"/>
              <a:gd name="connsiteY2962" fmla="*/ 1180292 h 1340027"/>
              <a:gd name="connsiteX2963" fmla="*/ 786645 w 1277232"/>
              <a:gd name="connsiteY2963" fmla="*/ 1183907 h 1340027"/>
              <a:gd name="connsiteX2964" fmla="*/ 778044 w 1277232"/>
              <a:gd name="connsiteY2964" fmla="*/ 1186798 h 1340027"/>
              <a:gd name="connsiteX2965" fmla="*/ 770877 w 1277232"/>
              <a:gd name="connsiteY2965" fmla="*/ 1191859 h 1340027"/>
              <a:gd name="connsiteX2966" fmla="*/ 783778 w 1277232"/>
              <a:gd name="connsiteY2966" fmla="*/ 1188967 h 1340027"/>
              <a:gd name="connsiteX2967" fmla="*/ 799547 w 1277232"/>
              <a:gd name="connsiteY2967" fmla="*/ 1183184 h 1340027"/>
              <a:gd name="connsiteX2968" fmla="*/ 803847 w 1277232"/>
              <a:gd name="connsiteY2968" fmla="*/ 1183907 h 1340027"/>
              <a:gd name="connsiteX2969" fmla="*/ 808148 w 1277232"/>
              <a:gd name="connsiteY2969" fmla="*/ 1181738 h 1340027"/>
              <a:gd name="connsiteX2970" fmla="*/ 803847 w 1277232"/>
              <a:gd name="connsiteY2970" fmla="*/ 1181015 h 1340027"/>
              <a:gd name="connsiteX2971" fmla="*/ 811731 w 1277232"/>
              <a:gd name="connsiteY2971" fmla="*/ 1178847 h 1340027"/>
              <a:gd name="connsiteX2972" fmla="*/ 818899 w 1277232"/>
              <a:gd name="connsiteY2972" fmla="*/ 1173786 h 1340027"/>
              <a:gd name="connsiteX2973" fmla="*/ 811731 w 1277232"/>
              <a:gd name="connsiteY2973" fmla="*/ 1174509 h 1340027"/>
              <a:gd name="connsiteX2974" fmla="*/ 821049 w 1277232"/>
              <a:gd name="connsiteY2974" fmla="*/ 1170172 h 1340027"/>
              <a:gd name="connsiteX2975" fmla="*/ 826066 w 1277232"/>
              <a:gd name="connsiteY2975" fmla="*/ 1166557 h 1340027"/>
              <a:gd name="connsiteX2976" fmla="*/ 819615 w 1277232"/>
              <a:gd name="connsiteY2976" fmla="*/ 1169449 h 1340027"/>
              <a:gd name="connsiteX2977" fmla="*/ 822482 w 1277232"/>
              <a:gd name="connsiteY2977" fmla="*/ 1166557 h 1340027"/>
              <a:gd name="connsiteX2978" fmla="*/ 833950 w 1277232"/>
              <a:gd name="connsiteY2978" fmla="*/ 1160774 h 1340027"/>
              <a:gd name="connsiteX2979" fmla="*/ 841835 w 1277232"/>
              <a:gd name="connsiteY2979" fmla="*/ 1159328 h 1340027"/>
              <a:gd name="connsiteX2980" fmla="*/ 835384 w 1277232"/>
              <a:gd name="connsiteY2980" fmla="*/ 1160774 h 1340027"/>
              <a:gd name="connsiteX2981" fmla="*/ 828933 w 1277232"/>
              <a:gd name="connsiteY2981" fmla="*/ 1165834 h 1340027"/>
              <a:gd name="connsiteX2982" fmla="*/ 838968 w 1277232"/>
              <a:gd name="connsiteY2982" fmla="*/ 1162943 h 1340027"/>
              <a:gd name="connsiteX2983" fmla="*/ 846135 w 1277232"/>
              <a:gd name="connsiteY2983" fmla="*/ 1157160 h 1340027"/>
              <a:gd name="connsiteX2984" fmla="*/ 846135 w 1277232"/>
              <a:gd name="connsiteY2984" fmla="*/ 1160051 h 1340027"/>
              <a:gd name="connsiteX2985" fmla="*/ 856886 w 1277232"/>
              <a:gd name="connsiteY2985" fmla="*/ 1154268 h 1340027"/>
              <a:gd name="connsiteX2986" fmla="*/ 838968 w 1277232"/>
              <a:gd name="connsiteY2986" fmla="*/ 1165112 h 1340027"/>
              <a:gd name="connsiteX2987" fmla="*/ 815315 w 1277232"/>
              <a:gd name="connsiteY2987" fmla="*/ 1176678 h 1340027"/>
              <a:gd name="connsiteX2988" fmla="*/ 837534 w 1277232"/>
              <a:gd name="connsiteY2988" fmla="*/ 1166557 h 1340027"/>
              <a:gd name="connsiteX2989" fmla="*/ 859036 w 1277232"/>
              <a:gd name="connsiteY2989" fmla="*/ 1155714 h 1340027"/>
              <a:gd name="connsiteX2990" fmla="*/ 861187 w 1277232"/>
              <a:gd name="connsiteY2990" fmla="*/ 1152099 h 1340027"/>
              <a:gd name="connsiteX2991" fmla="*/ 877672 w 1277232"/>
              <a:gd name="connsiteY2991" fmla="*/ 1142702 h 1340027"/>
              <a:gd name="connsiteX2992" fmla="*/ 882689 w 1277232"/>
              <a:gd name="connsiteY2992" fmla="*/ 1138364 h 1340027"/>
              <a:gd name="connsiteX2993" fmla="*/ 859753 w 1277232"/>
              <a:gd name="connsiteY2993" fmla="*/ 1151377 h 1340027"/>
              <a:gd name="connsiteX2994" fmla="*/ 873371 w 1277232"/>
              <a:gd name="connsiteY2994" fmla="*/ 1142702 h 1340027"/>
              <a:gd name="connsiteX2995" fmla="*/ 881972 w 1277232"/>
              <a:gd name="connsiteY2995" fmla="*/ 1138364 h 1340027"/>
              <a:gd name="connsiteX2996" fmla="*/ 891290 w 1277232"/>
              <a:gd name="connsiteY2996" fmla="*/ 1131135 h 1340027"/>
              <a:gd name="connsiteX2997" fmla="*/ 900607 w 1277232"/>
              <a:gd name="connsiteY2997" fmla="*/ 1126798 h 1340027"/>
              <a:gd name="connsiteX2998" fmla="*/ 902758 w 1277232"/>
              <a:gd name="connsiteY2998" fmla="*/ 1127521 h 1340027"/>
              <a:gd name="connsiteX2999" fmla="*/ 905625 w 1277232"/>
              <a:gd name="connsiteY2999" fmla="*/ 1124629 h 1340027"/>
              <a:gd name="connsiteX3000" fmla="*/ 909925 w 1277232"/>
              <a:gd name="connsiteY3000" fmla="*/ 1121738 h 1340027"/>
              <a:gd name="connsiteX3001" fmla="*/ 912792 w 1277232"/>
              <a:gd name="connsiteY3001" fmla="*/ 1121015 h 1340027"/>
              <a:gd name="connsiteX3002" fmla="*/ 906489 w 1277232"/>
              <a:gd name="connsiteY3002" fmla="*/ 1120830 h 1340027"/>
              <a:gd name="connsiteX3003" fmla="*/ 877522 w 1277232"/>
              <a:gd name="connsiteY3003" fmla="*/ 1139496 h 1340027"/>
              <a:gd name="connsiteX3004" fmla="*/ 872453 w 1277232"/>
              <a:gd name="connsiteY3004" fmla="*/ 1141570 h 1340027"/>
              <a:gd name="connsiteX3005" fmla="*/ 889109 w 1277232"/>
              <a:gd name="connsiteY3005" fmla="*/ 1131200 h 1340027"/>
              <a:gd name="connsiteX3006" fmla="*/ 906489 w 1277232"/>
              <a:gd name="connsiteY3006" fmla="*/ 1120830 h 1340027"/>
              <a:gd name="connsiteX3007" fmla="*/ 913531 w 1277232"/>
              <a:gd name="connsiteY3007" fmla="*/ 1120681 h 1340027"/>
              <a:gd name="connsiteX3008" fmla="*/ 911009 w 1277232"/>
              <a:gd name="connsiteY3008" fmla="*/ 1124463 h 1340027"/>
              <a:gd name="connsiteX3009" fmla="*/ 905336 w 1277232"/>
              <a:gd name="connsiteY3009" fmla="*/ 1128245 h 1340027"/>
              <a:gd name="connsiteX3010" fmla="*/ 913531 w 1277232"/>
              <a:gd name="connsiteY3010" fmla="*/ 1120681 h 1340027"/>
              <a:gd name="connsiteX3011" fmla="*/ 1025281 w 1277232"/>
              <a:gd name="connsiteY3011" fmla="*/ 1120371 h 1340027"/>
              <a:gd name="connsiteX3012" fmla="*/ 1021709 w 1277232"/>
              <a:gd name="connsiteY3012" fmla="*/ 1124048 h 1340027"/>
              <a:gd name="connsiteX3013" fmla="*/ 1012423 w 1277232"/>
              <a:gd name="connsiteY3013" fmla="*/ 1133607 h 1340027"/>
              <a:gd name="connsiteX3014" fmla="*/ 1005994 w 1277232"/>
              <a:gd name="connsiteY3014" fmla="*/ 1135813 h 1340027"/>
              <a:gd name="connsiteX3015" fmla="*/ 1014566 w 1277232"/>
              <a:gd name="connsiteY3015" fmla="*/ 1126989 h 1340027"/>
              <a:gd name="connsiteX3016" fmla="*/ 1010280 w 1277232"/>
              <a:gd name="connsiteY3016" fmla="*/ 1132872 h 1340027"/>
              <a:gd name="connsiteX3017" fmla="*/ 1025281 w 1277232"/>
              <a:gd name="connsiteY3017" fmla="*/ 1120371 h 1340027"/>
              <a:gd name="connsiteX3018" fmla="*/ 899606 w 1277232"/>
              <a:gd name="connsiteY3018" fmla="*/ 1120208 h 1340027"/>
              <a:gd name="connsiteX3019" fmla="*/ 894105 w 1277232"/>
              <a:gd name="connsiteY3019" fmla="*/ 1125723 h 1340027"/>
              <a:gd name="connsiteX3020" fmla="*/ 896856 w 1277232"/>
              <a:gd name="connsiteY3020" fmla="*/ 1122572 h 1340027"/>
              <a:gd name="connsiteX3021" fmla="*/ 894105 w 1277232"/>
              <a:gd name="connsiteY3021" fmla="*/ 1123360 h 1340027"/>
              <a:gd name="connsiteX3022" fmla="*/ 899606 w 1277232"/>
              <a:gd name="connsiteY3022" fmla="*/ 1120208 h 1340027"/>
              <a:gd name="connsiteX3023" fmla="*/ 966398 w 1277232"/>
              <a:gd name="connsiteY3023" fmla="*/ 1119420 h 1340027"/>
              <a:gd name="connsiteX3024" fmla="*/ 961424 w 1277232"/>
              <a:gd name="connsiteY3024" fmla="*/ 1126749 h 1340027"/>
              <a:gd name="connsiteX3025" fmla="*/ 960003 w 1277232"/>
              <a:gd name="connsiteY3025" fmla="*/ 1126016 h 1340027"/>
              <a:gd name="connsiteX3026" fmla="*/ 928028 w 1277232"/>
              <a:gd name="connsiteY3026" fmla="*/ 1150935 h 1340027"/>
              <a:gd name="connsiteX3027" fmla="*/ 933712 w 1277232"/>
              <a:gd name="connsiteY3027" fmla="*/ 1144339 h 1340027"/>
              <a:gd name="connsiteX3028" fmla="*/ 941528 w 1277232"/>
              <a:gd name="connsiteY3028" fmla="*/ 1139942 h 1340027"/>
              <a:gd name="connsiteX3029" fmla="*/ 950055 w 1277232"/>
              <a:gd name="connsiteY3029" fmla="*/ 1131880 h 1340027"/>
              <a:gd name="connsiteX3030" fmla="*/ 949344 w 1277232"/>
              <a:gd name="connsiteY3030" fmla="*/ 1134078 h 1340027"/>
              <a:gd name="connsiteX3031" fmla="*/ 966398 w 1277232"/>
              <a:gd name="connsiteY3031" fmla="*/ 1119420 h 1340027"/>
              <a:gd name="connsiteX3032" fmla="*/ 895139 w 1277232"/>
              <a:gd name="connsiteY3032" fmla="*/ 1119414 h 1340027"/>
              <a:gd name="connsiteX3033" fmla="*/ 886315 w 1277232"/>
              <a:gd name="connsiteY3033" fmla="*/ 1126505 h 1340027"/>
              <a:gd name="connsiteX3034" fmla="*/ 877491 w 1277232"/>
              <a:gd name="connsiteY3034" fmla="*/ 1130760 h 1340027"/>
              <a:gd name="connsiteX3035" fmla="*/ 889256 w 1277232"/>
              <a:gd name="connsiteY3035" fmla="*/ 1122960 h 1340027"/>
              <a:gd name="connsiteX3036" fmla="*/ 884109 w 1277232"/>
              <a:gd name="connsiteY3036" fmla="*/ 1125087 h 1340027"/>
              <a:gd name="connsiteX3037" fmla="*/ 879697 w 1277232"/>
              <a:gd name="connsiteY3037" fmla="*/ 1127215 h 1340027"/>
              <a:gd name="connsiteX3038" fmla="*/ 895139 w 1277232"/>
              <a:gd name="connsiteY3038" fmla="*/ 1119414 h 1340027"/>
              <a:gd name="connsiteX3039" fmla="*/ 960000 w 1277232"/>
              <a:gd name="connsiteY3039" fmla="*/ 1118309 h 1340027"/>
              <a:gd name="connsiteX3040" fmla="*/ 950276 w 1277232"/>
              <a:gd name="connsiteY3040" fmla="*/ 1128063 h 1340027"/>
              <a:gd name="connsiteX3041" fmla="*/ 937078 w 1277232"/>
              <a:gd name="connsiteY3041" fmla="*/ 1138513 h 1340027"/>
              <a:gd name="connsiteX3042" fmla="*/ 934300 w 1277232"/>
              <a:gd name="connsiteY3042" fmla="*/ 1139210 h 1340027"/>
              <a:gd name="connsiteX3043" fmla="*/ 926659 w 1277232"/>
              <a:gd name="connsiteY3043" fmla="*/ 1144783 h 1340027"/>
              <a:gd name="connsiteX3044" fmla="*/ 930827 w 1277232"/>
              <a:gd name="connsiteY3044" fmla="*/ 1139906 h 1340027"/>
              <a:gd name="connsiteX3045" fmla="*/ 943330 w 1277232"/>
              <a:gd name="connsiteY3045" fmla="*/ 1130849 h 1340027"/>
              <a:gd name="connsiteX3046" fmla="*/ 953749 w 1277232"/>
              <a:gd name="connsiteY3046" fmla="*/ 1122489 h 1340027"/>
              <a:gd name="connsiteX3047" fmla="*/ 951665 w 1277232"/>
              <a:gd name="connsiteY3047" fmla="*/ 1125973 h 1340027"/>
              <a:gd name="connsiteX3048" fmla="*/ 939162 w 1277232"/>
              <a:gd name="connsiteY3048" fmla="*/ 1135030 h 1340027"/>
              <a:gd name="connsiteX3049" fmla="*/ 950276 w 1277232"/>
              <a:gd name="connsiteY3049" fmla="*/ 1127366 h 1340027"/>
              <a:gd name="connsiteX3050" fmla="*/ 960000 w 1277232"/>
              <a:gd name="connsiteY3050" fmla="*/ 1118309 h 1340027"/>
              <a:gd name="connsiteX3051" fmla="*/ 1055779 w 1277232"/>
              <a:gd name="connsiteY3051" fmla="*/ 1118161 h 1340027"/>
              <a:gd name="connsiteX3052" fmla="*/ 1056499 w 1277232"/>
              <a:gd name="connsiteY3052" fmla="*/ 1118161 h 1340027"/>
              <a:gd name="connsiteX3053" fmla="*/ 1054338 w 1277232"/>
              <a:gd name="connsiteY3053" fmla="*/ 1120052 h 1340027"/>
              <a:gd name="connsiteX3054" fmla="*/ 1047134 w 1277232"/>
              <a:gd name="connsiteY3054" fmla="*/ 1126985 h 1340027"/>
              <a:gd name="connsiteX3055" fmla="*/ 1055779 w 1277232"/>
              <a:gd name="connsiteY3055" fmla="*/ 1118161 h 1340027"/>
              <a:gd name="connsiteX3056" fmla="*/ 888836 w 1277232"/>
              <a:gd name="connsiteY3056" fmla="*/ 1118154 h 1340027"/>
              <a:gd name="connsiteX3057" fmla="*/ 875772 w 1277232"/>
              <a:gd name="connsiteY3057" fmla="*/ 1127168 h 1340027"/>
              <a:gd name="connsiteX3058" fmla="*/ 874320 w 1277232"/>
              <a:gd name="connsiteY3058" fmla="*/ 1126474 h 1340027"/>
              <a:gd name="connsiteX3059" fmla="*/ 875046 w 1277232"/>
              <a:gd name="connsiteY3059" fmla="*/ 1126474 h 1340027"/>
              <a:gd name="connsiteX3060" fmla="*/ 885933 w 1277232"/>
              <a:gd name="connsiteY3060" fmla="*/ 1118847 h 1340027"/>
              <a:gd name="connsiteX3061" fmla="*/ 888836 w 1277232"/>
              <a:gd name="connsiteY3061" fmla="*/ 1118154 h 1340027"/>
              <a:gd name="connsiteX3062" fmla="*/ 1039942 w 1277232"/>
              <a:gd name="connsiteY3062" fmla="*/ 1117048 h 1340027"/>
              <a:gd name="connsiteX3063" fmla="*/ 1041374 w 1277232"/>
              <a:gd name="connsiteY3063" fmla="*/ 1117048 h 1340027"/>
              <a:gd name="connsiteX3064" fmla="*/ 1032067 w 1277232"/>
              <a:gd name="connsiteY3064" fmla="*/ 1124151 h 1340027"/>
              <a:gd name="connsiteX3065" fmla="*/ 1013454 w 1277232"/>
              <a:gd name="connsiteY3065" fmla="*/ 1142617 h 1340027"/>
              <a:gd name="connsiteX3066" fmla="*/ 1031351 w 1277232"/>
              <a:gd name="connsiteY3066" fmla="*/ 1126281 h 1340027"/>
              <a:gd name="connsiteX3067" fmla="*/ 1020613 w 1277232"/>
              <a:gd name="connsiteY3067" fmla="*/ 1136935 h 1340027"/>
              <a:gd name="connsiteX3068" fmla="*/ 1005579 w 1277232"/>
              <a:gd name="connsiteY3068" fmla="*/ 1149719 h 1340027"/>
              <a:gd name="connsiteX3069" fmla="*/ 1009159 w 1277232"/>
              <a:gd name="connsiteY3069" fmla="*/ 1146168 h 1340027"/>
              <a:gd name="connsiteX3070" fmla="*/ 996272 w 1277232"/>
              <a:gd name="connsiteY3070" fmla="*/ 1156111 h 1340027"/>
              <a:gd name="connsiteX3071" fmla="*/ 997704 w 1277232"/>
              <a:gd name="connsiteY3071" fmla="*/ 1156111 h 1340027"/>
              <a:gd name="connsiteX3072" fmla="*/ 986966 w 1277232"/>
              <a:gd name="connsiteY3072" fmla="*/ 1165344 h 1340027"/>
              <a:gd name="connsiteX3073" fmla="*/ 989113 w 1277232"/>
              <a:gd name="connsiteY3073" fmla="*/ 1162503 h 1340027"/>
              <a:gd name="connsiteX3074" fmla="*/ 989113 w 1277232"/>
              <a:gd name="connsiteY3074" fmla="*/ 1161083 h 1340027"/>
              <a:gd name="connsiteX3075" fmla="*/ 1006295 w 1277232"/>
              <a:gd name="connsiteY3075" fmla="*/ 1145458 h 1340027"/>
              <a:gd name="connsiteX3076" fmla="*/ 1007727 w 1277232"/>
              <a:gd name="connsiteY3076" fmla="*/ 1145458 h 1340027"/>
              <a:gd name="connsiteX3077" fmla="*/ 1013454 w 1277232"/>
              <a:gd name="connsiteY3077" fmla="*/ 1138355 h 1340027"/>
              <a:gd name="connsiteX3078" fmla="*/ 1029204 w 1277232"/>
              <a:gd name="connsiteY3078" fmla="*/ 1123440 h 1340027"/>
              <a:gd name="connsiteX3079" fmla="*/ 1029204 w 1277232"/>
              <a:gd name="connsiteY3079" fmla="*/ 1126281 h 1340027"/>
              <a:gd name="connsiteX3080" fmla="*/ 1039942 w 1277232"/>
              <a:gd name="connsiteY3080" fmla="*/ 1117048 h 1340027"/>
              <a:gd name="connsiteX3081" fmla="*/ 1017854 w 1277232"/>
              <a:gd name="connsiteY3081" fmla="*/ 1116904 h 1340027"/>
              <a:gd name="connsiteX3082" fmla="*/ 1009661 w 1277232"/>
              <a:gd name="connsiteY3082" fmla="*/ 1125918 h 1340027"/>
              <a:gd name="connsiteX3083" fmla="*/ 1002212 w 1277232"/>
              <a:gd name="connsiteY3083" fmla="*/ 1130771 h 1340027"/>
              <a:gd name="connsiteX3084" fmla="*/ 1017854 w 1277232"/>
              <a:gd name="connsiteY3084" fmla="*/ 1116904 h 1340027"/>
              <a:gd name="connsiteX3085" fmla="*/ 929288 w 1277232"/>
              <a:gd name="connsiteY3085" fmla="*/ 1116899 h 1340027"/>
              <a:gd name="connsiteX3086" fmla="*/ 919405 w 1277232"/>
              <a:gd name="connsiteY3086" fmla="*/ 1124927 h 1340027"/>
              <a:gd name="connsiteX3087" fmla="*/ 913757 w 1277232"/>
              <a:gd name="connsiteY3087" fmla="*/ 1127847 h 1340027"/>
              <a:gd name="connsiteX3088" fmla="*/ 915875 w 1277232"/>
              <a:gd name="connsiteY3088" fmla="*/ 1127117 h 1340027"/>
              <a:gd name="connsiteX3089" fmla="*/ 929288 w 1277232"/>
              <a:gd name="connsiteY3089" fmla="*/ 1116899 h 1340027"/>
              <a:gd name="connsiteX3090" fmla="*/ 881388 w 1277232"/>
              <a:gd name="connsiteY3090" fmla="*/ 1116898 h 1340027"/>
              <a:gd name="connsiteX3091" fmla="*/ 873299 w 1277232"/>
              <a:gd name="connsiteY3091" fmla="*/ 1122277 h 1340027"/>
              <a:gd name="connsiteX3092" fmla="*/ 863739 w 1277232"/>
              <a:gd name="connsiteY3092" fmla="*/ 1126983 h 1340027"/>
              <a:gd name="connsiteX3093" fmla="*/ 881388 w 1277232"/>
              <a:gd name="connsiteY3093" fmla="*/ 1116898 h 1340027"/>
              <a:gd name="connsiteX3094" fmla="*/ 1062877 w 1277232"/>
              <a:gd name="connsiteY3094" fmla="*/ 1116025 h 1340027"/>
              <a:gd name="connsiteX3095" fmla="*/ 1061337 w 1277232"/>
              <a:gd name="connsiteY3095" fmla="*/ 1118592 h 1340027"/>
              <a:gd name="connsiteX3096" fmla="*/ 1045597 w 1277232"/>
              <a:gd name="connsiteY3096" fmla="*/ 1133647 h 1340027"/>
              <a:gd name="connsiteX3097" fmla="*/ 1049019 w 1277232"/>
              <a:gd name="connsiteY3097" fmla="*/ 1132278 h 1340027"/>
              <a:gd name="connsiteX3098" fmla="*/ 1041491 w 1277232"/>
              <a:gd name="connsiteY3098" fmla="*/ 1137068 h 1340027"/>
              <a:gd name="connsiteX3099" fmla="*/ 1061337 w 1277232"/>
              <a:gd name="connsiteY3099" fmla="*/ 1116539 h 1340027"/>
              <a:gd name="connsiteX3100" fmla="*/ 1062877 w 1277232"/>
              <a:gd name="connsiteY3100" fmla="*/ 1116025 h 1340027"/>
              <a:gd name="connsiteX3101" fmla="*/ 1077930 w 1277232"/>
              <a:gd name="connsiteY3101" fmla="*/ 1115640 h 1340027"/>
              <a:gd name="connsiteX3102" fmla="*/ 1075049 w 1277232"/>
              <a:gd name="connsiteY3102" fmla="*/ 1122574 h 1340027"/>
              <a:gd name="connsiteX3103" fmla="*/ 1067845 w 1277232"/>
              <a:gd name="connsiteY3103" fmla="*/ 1129507 h 1340027"/>
              <a:gd name="connsiteX3104" fmla="*/ 1077930 w 1277232"/>
              <a:gd name="connsiteY3104" fmla="*/ 1115640 h 1340027"/>
              <a:gd name="connsiteX3105" fmla="*/ 1035675 w 1277232"/>
              <a:gd name="connsiteY3105" fmla="*/ 1114601 h 1340027"/>
              <a:gd name="connsiteX3106" fmla="*/ 1033819 w 1277232"/>
              <a:gd name="connsiteY3106" fmla="*/ 1118423 h 1340027"/>
              <a:gd name="connsiteX3107" fmla="*/ 1022505 w 1277232"/>
              <a:gd name="connsiteY3107" fmla="*/ 1126956 h 1340027"/>
              <a:gd name="connsiteX3108" fmla="*/ 1013312 w 1277232"/>
              <a:gd name="connsiteY3108" fmla="*/ 1136201 h 1340027"/>
              <a:gd name="connsiteX3109" fmla="*/ 1009776 w 1277232"/>
              <a:gd name="connsiteY3109" fmla="*/ 1137623 h 1340027"/>
              <a:gd name="connsiteX3110" fmla="*/ 1024626 w 1277232"/>
              <a:gd name="connsiteY3110" fmla="*/ 1124823 h 1340027"/>
              <a:gd name="connsiteX3111" fmla="*/ 1031698 w 1277232"/>
              <a:gd name="connsiteY3111" fmla="*/ 1117712 h 1340027"/>
              <a:gd name="connsiteX3112" fmla="*/ 1035675 w 1277232"/>
              <a:gd name="connsiteY3112" fmla="*/ 1114601 h 1340027"/>
              <a:gd name="connsiteX3113" fmla="*/ 1062073 w 1277232"/>
              <a:gd name="connsiteY3113" fmla="*/ 1114379 h 1340027"/>
              <a:gd name="connsiteX3114" fmla="*/ 1056964 w 1277232"/>
              <a:gd name="connsiteY3114" fmla="*/ 1120350 h 1340027"/>
              <a:gd name="connsiteX3115" fmla="*/ 1048936 w 1277232"/>
              <a:gd name="connsiteY3115" fmla="*/ 1126985 h 1340027"/>
              <a:gd name="connsiteX3116" fmla="*/ 1062073 w 1277232"/>
              <a:gd name="connsiteY3116" fmla="*/ 1114379 h 1340027"/>
              <a:gd name="connsiteX3117" fmla="*/ 975302 w 1277232"/>
              <a:gd name="connsiteY3117" fmla="*/ 1114378 h 1340027"/>
              <a:gd name="connsiteX3118" fmla="*/ 974671 w 1277232"/>
              <a:gd name="connsiteY3118" fmla="*/ 1116479 h 1340027"/>
              <a:gd name="connsiteX3119" fmla="*/ 968368 w 1277232"/>
              <a:gd name="connsiteY3119" fmla="*/ 1120681 h 1340027"/>
              <a:gd name="connsiteX3120" fmla="*/ 975302 w 1277232"/>
              <a:gd name="connsiteY3120" fmla="*/ 1114378 h 1340027"/>
              <a:gd name="connsiteX3121" fmla="*/ 997363 w 1277232"/>
              <a:gd name="connsiteY3121" fmla="*/ 1113796 h 1340027"/>
              <a:gd name="connsiteX3122" fmla="*/ 987278 w 1277232"/>
              <a:gd name="connsiteY3122" fmla="*/ 1121941 h 1340027"/>
              <a:gd name="connsiteX3123" fmla="*/ 988054 w 1277232"/>
              <a:gd name="connsiteY3123" fmla="*/ 1119905 h 1340027"/>
              <a:gd name="connsiteX3124" fmla="*/ 997363 w 1277232"/>
              <a:gd name="connsiteY3124" fmla="*/ 1113796 h 1340027"/>
              <a:gd name="connsiteX3125" fmla="*/ 190550 w 1277232"/>
              <a:gd name="connsiteY3125" fmla="*/ 1113513 h 1340027"/>
              <a:gd name="connsiteX3126" fmla="*/ 275184 w 1277232"/>
              <a:gd name="connsiteY3126" fmla="*/ 1174016 h 1340027"/>
              <a:gd name="connsiteX3127" fmla="*/ 244320 w 1277232"/>
              <a:gd name="connsiteY3127" fmla="*/ 1154731 h 1340027"/>
              <a:gd name="connsiteX3128" fmla="*/ 233751 w 1277232"/>
              <a:gd name="connsiteY3128" fmla="*/ 1145318 h 1340027"/>
              <a:gd name="connsiteX3129" fmla="*/ 229452 w 1277232"/>
              <a:gd name="connsiteY3129" fmla="*/ 1144601 h 1340027"/>
              <a:gd name="connsiteX3130" fmla="*/ 212971 w 1277232"/>
              <a:gd name="connsiteY3130" fmla="*/ 1131693 h 1340027"/>
              <a:gd name="connsiteX3131" fmla="*/ 200073 w 1277232"/>
              <a:gd name="connsiteY3131" fmla="*/ 1120935 h 1340027"/>
              <a:gd name="connsiteX3132" fmla="*/ 200073 w 1277232"/>
              <a:gd name="connsiteY3132" fmla="*/ 1122370 h 1340027"/>
              <a:gd name="connsiteX3133" fmla="*/ 193445 w 1277232"/>
              <a:gd name="connsiteY3133" fmla="*/ 1116364 h 1340027"/>
              <a:gd name="connsiteX3134" fmla="*/ 873139 w 1277232"/>
              <a:gd name="connsiteY3134" fmla="*/ 1113382 h 1340027"/>
              <a:gd name="connsiteX3135" fmla="*/ 870346 w 1277232"/>
              <a:gd name="connsiteY3135" fmla="*/ 1115453 h 1340027"/>
              <a:gd name="connsiteX3136" fmla="*/ 872657 w 1277232"/>
              <a:gd name="connsiteY3136" fmla="*/ 1114012 h 1340027"/>
              <a:gd name="connsiteX3137" fmla="*/ 861102 w 1277232"/>
              <a:gd name="connsiteY3137" fmla="*/ 1121936 h 1340027"/>
              <a:gd name="connsiteX3138" fmla="*/ 871887 w 1277232"/>
              <a:gd name="connsiteY3138" fmla="*/ 1114012 h 1340027"/>
              <a:gd name="connsiteX3139" fmla="*/ 873139 w 1277232"/>
              <a:gd name="connsiteY3139" fmla="*/ 1113382 h 1340027"/>
              <a:gd name="connsiteX3140" fmla="*/ 267767 w 1277232"/>
              <a:gd name="connsiteY3140" fmla="*/ 1111856 h 1340027"/>
              <a:gd name="connsiteX3141" fmla="*/ 275568 w 1277232"/>
              <a:gd name="connsiteY3141" fmla="*/ 1118159 h 1340027"/>
              <a:gd name="connsiteX3142" fmla="*/ 269186 w 1277232"/>
              <a:gd name="connsiteY3142" fmla="*/ 1114657 h 1340027"/>
              <a:gd name="connsiteX3143" fmla="*/ 267767 w 1277232"/>
              <a:gd name="connsiteY3143" fmla="*/ 1111856 h 1340027"/>
              <a:gd name="connsiteX3144" fmla="*/ 1072085 w 1277232"/>
              <a:gd name="connsiteY3144" fmla="*/ 1111332 h 1340027"/>
              <a:gd name="connsiteX3145" fmla="*/ 1066584 w 1277232"/>
              <a:gd name="connsiteY3145" fmla="*/ 1119421 h 1340027"/>
              <a:gd name="connsiteX3146" fmla="*/ 1072085 w 1277232"/>
              <a:gd name="connsiteY3146" fmla="*/ 1111332 h 1340027"/>
              <a:gd name="connsiteX3147" fmla="*/ 919784 w 1277232"/>
              <a:gd name="connsiteY3147" fmla="*/ 1110726 h 1340027"/>
              <a:gd name="connsiteX3148" fmla="*/ 914948 w 1277232"/>
              <a:gd name="connsiteY3148" fmla="*/ 1114600 h 1340027"/>
              <a:gd name="connsiteX3149" fmla="*/ 907857 w 1277232"/>
              <a:gd name="connsiteY3149" fmla="*/ 1119420 h 1340027"/>
              <a:gd name="connsiteX3150" fmla="*/ 916177 w 1277232"/>
              <a:gd name="connsiteY3150" fmla="*/ 1112746 h 1340027"/>
              <a:gd name="connsiteX3151" fmla="*/ 252232 w 1277232"/>
              <a:gd name="connsiteY3151" fmla="*/ 1109329 h 1340027"/>
              <a:gd name="connsiteX3152" fmla="*/ 263037 w 1277232"/>
              <a:gd name="connsiteY3152" fmla="*/ 1115380 h 1340027"/>
              <a:gd name="connsiteX3153" fmla="*/ 263037 w 1277232"/>
              <a:gd name="connsiteY3153" fmla="*/ 1112691 h 1340027"/>
              <a:gd name="connsiteX3154" fmla="*/ 266639 w 1277232"/>
              <a:gd name="connsiteY3154" fmla="*/ 1114708 h 1340027"/>
              <a:gd name="connsiteX3155" fmla="*/ 268080 w 1277232"/>
              <a:gd name="connsiteY3155" fmla="*/ 1118742 h 1340027"/>
              <a:gd name="connsiteX3156" fmla="*/ 252232 w 1277232"/>
              <a:gd name="connsiteY3156" fmla="*/ 1109329 h 1340027"/>
              <a:gd name="connsiteX3157" fmla="*/ 1113223 w 1277232"/>
              <a:gd name="connsiteY3157" fmla="*/ 1108069 h 1340027"/>
              <a:gd name="connsiteX3158" fmla="*/ 1104399 w 1277232"/>
              <a:gd name="connsiteY3158" fmla="*/ 1119415 h 1340027"/>
              <a:gd name="connsiteX3159" fmla="*/ 1113223 w 1277232"/>
              <a:gd name="connsiteY3159" fmla="*/ 1108069 h 1340027"/>
              <a:gd name="connsiteX3160" fmla="*/ 1055821 w 1277232"/>
              <a:gd name="connsiteY3160" fmla="*/ 1107528 h 1340027"/>
              <a:gd name="connsiteX3161" fmla="*/ 1052588 w 1277232"/>
              <a:gd name="connsiteY3161" fmla="*/ 1111267 h 1340027"/>
              <a:gd name="connsiteX3162" fmla="*/ 1045938 w 1277232"/>
              <a:gd name="connsiteY3162" fmla="*/ 1118222 h 1340027"/>
              <a:gd name="connsiteX3163" fmla="*/ 1036331 w 1277232"/>
              <a:gd name="connsiteY3163" fmla="*/ 1125178 h 1340027"/>
              <a:gd name="connsiteX3164" fmla="*/ 1054066 w 1277232"/>
              <a:gd name="connsiteY3164" fmla="*/ 1108484 h 1340027"/>
              <a:gd name="connsiteX3165" fmla="*/ 1055821 w 1277232"/>
              <a:gd name="connsiteY3165" fmla="*/ 1107528 h 1340027"/>
              <a:gd name="connsiteX3166" fmla="*/ 926767 w 1277232"/>
              <a:gd name="connsiteY3166" fmla="*/ 1106814 h 1340027"/>
              <a:gd name="connsiteX3167" fmla="*/ 919784 w 1277232"/>
              <a:gd name="connsiteY3167" fmla="*/ 1110726 h 1340027"/>
              <a:gd name="connsiteX3168" fmla="*/ 923741 w 1277232"/>
              <a:gd name="connsiteY3168" fmla="*/ 1107556 h 1340027"/>
              <a:gd name="connsiteX3169" fmla="*/ 926767 w 1277232"/>
              <a:gd name="connsiteY3169" fmla="*/ 1106814 h 1340027"/>
              <a:gd name="connsiteX3170" fmla="*/ 1085966 w 1277232"/>
              <a:gd name="connsiteY3170" fmla="*/ 1105239 h 1340027"/>
              <a:gd name="connsiteX3171" fmla="*/ 1084863 w 1277232"/>
              <a:gd name="connsiteY3171" fmla="*/ 1108669 h 1340027"/>
              <a:gd name="connsiteX3172" fmla="*/ 1080451 w 1277232"/>
              <a:gd name="connsiteY3172" fmla="*/ 1110152 h 1340027"/>
              <a:gd name="connsiteX3173" fmla="*/ 1085966 w 1277232"/>
              <a:gd name="connsiteY3173" fmla="*/ 1105239 h 1340027"/>
              <a:gd name="connsiteX3174" fmla="*/ 1064063 w 1277232"/>
              <a:gd name="connsiteY3174" fmla="*/ 1105195 h 1340027"/>
              <a:gd name="connsiteX3175" fmla="*/ 1056499 w 1277232"/>
              <a:gd name="connsiteY3175" fmla="*/ 1113119 h 1340027"/>
              <a:gd name="connsiteX3176" fmla="*/ 1056499 w 1277232"/>
              <a:gd name="connsiteY3176" fmla="*/ 1108077 h 1340027"/>
              <a:gd name="connsiteX3177" fmla="*/ 1064063 w 1277232"/>
              <a:gd name="connsiteY3177" fmla="*/ 1105195 h 1340027"/>
              <a:gd name="connsiteX3178" fmla="*/ 926510 w 1277232"/>
              <a:gd name="connsiteY3178" fmla="*/ 1104716 h 1340027"/>
              <a:gd name="connsiteX3179" fmla="*/ 926627 w 1277232"/>
              <a:gd name="connsiteY3179" fmla="*/ 1104740 h 1340027"/>
              <a:gd name="connsiteX3180" fmla="*/ 926299 w 1277232"/>
              <a:gd name="connsiteY3180" fmla="*/ 1104967 h 1340027"/>
              <a:gd name="connsiteX3181" fmla="*/ 177860 w 1277232"/>
              <a:gd name="connsiteY3181" fmla="*/ 1104441 h 1340027"/>
              <a:gd name="connsiteX3182" fmla="*/ 187892 w 1277232"/>
              <a:gd name="connsiteY3182" fmla="*/ 1110895 h 1340027"/>
              <a:gd name="connsiteX3183" fmla="*/ 190550 w 1277232"/>
              <a:gd name="connsiteY3183" fmla="*/ 1113513 h 1340027"/>
              <a:gd name="connsiteX3184" fmla="*/ 219456 w 1277232"/>
              <a:gd name="connsiteY3184" fmla="*/ 1104287 h 1340027"/>
              <a:gd name="connsiteX3185" fmla="*/ 256013 w 1277232"/>
              <a:gd name="connsiteY3185" fmla="*/ 1129499 h 1340027"/>
              <a:gd name="connsiteX3186" fmla="*/ 253863 w 1277232"/>
              <a:gd name="connsiteY3186" fmla="*/ 1129499 h 1340027"/>
              <a:gd name="connsiteX3187" fmla="*/ 233075 w 1277232"/>
              <a:gd name="connsiteY3187" fmla="*/ 1114792 h 1340027"/>
              <a:gd name="connsiteX3188" fmla="*/ 221606 w 1277232"/>
              <a:gd name="connsiteY3188" fmla="*/ 1106388 h 1340027"/>
              <a:gd name="connsiteX3189" fmla="*/ 219456 w 1277232"/>
              <a:gd name="connsiteY3189" fmla="*/ 1104287 h 1340027"/>
              <a:gd name="connsiteX3190" fmla="*/ 1012360 w 1277232"/>
              <a:gd name="connsiteY3190" fmla="*/ 1103040 h 1340027"/>
              <a:gd name="connsiteX3191" fmla="*/ 1011763 w 1277232"/>
              <a:gd name="connsiteY3191" fmla="*/ 1103541 h 1340027"/>
              <a:gd name="connsiteX3192" fmla="*/ 1012064 w 1277232"/>
              <a:gd name="connsiteY3192" fmla="*/ 1103217 h 1340027"/>
              <a:gd name="connsiteX3193" fmla="*/ 1038769 w 1277232"/>
              <a:gd name="connsiteY3193" fmla="*/ 1103037 h 1340027"/>
              <a:gd name="connsiteX3194" fmla="*/ 1031678 w 1277232"/>
              <a:gd name="connsiteY3194" fmla="*/ 1108080 h 1340027"/>
              <a:gd name="connsiteX3195" fmla="*/ 1038769 w 1277232"/>
              <a:gd name="connsiteY3195" fmla="*/ 1103037 h 1340027"/>
              <a:gd name="connsiteX3196" fmla="*/ 937549 w 1277232"/>
              <a:gd name="connsiteY3196" fmla="*/ 1102367 h 1340027"/>
              <a:gd name="connsiteX3197" fmla="*/ 914161 w 1277232"/>
              <a:gd name="connsiteY3197" fmla="*/ 1119421 h 1340027"/>
              <a:gd name="connsiteX3198" fmla="*/ 937547 w 1277232"/>
              <a:gd name="connsiteY3198" fmla="*/ 1102368 h 1340027"/>
              <a:gd name="connsiteX3199" fmla="*/ 922985 w 1277232"/>
              <a:gd name="connsiteY3199" fmla="*/ 1100511 h 1340027"/>
              <a:gd name="connsiteX3200" fmla="*/ 899033 w 1277232"/>
              <a:gd name="connsiteY3200" fmla="*/ 1116899 h 1340027"/>
              <a:gd name="connsiteX3201" fmla="*/ 904669 w 1277232"/>
              <a:gd name="connsiteY3201" fmla="*/ 1110195 h 1340027"/>
              <a:gd name="connsiteX3202" fmla="*/ 922985 w 1277232"/>
              <a:gd name="connsiteY3202" fmla="*/ 1100511 h 1340027"/>
              <a:gd name="connsiteX3203" fmla="*/ 930621 w 1277232"/>
              <a:gd name="connsiteY3203" fmla="*/ 1099819 h 1340027"/>
              <a:gd name="connsiteX3204" fmla="*/ 926510 w 1277232"/>
              <a:gd name="connsiteY3204" fmla="*/ 1104716 h 1340027"/>
              <a:gd name="connsiteX3205" fmla="*/ 924138 w 1277232"/>
              <a:gd name="connsiteY3205" fmla="*/ 1104231 h 1340027"/>
              <a:gd name="connsiteX3206" fmla="*/ 930621 w 1277232"/>
              <a:gd name="connsiteY3206" fmla="*/ 1099819 h 1340027"/>
              <a:gd name="connsiteX3207" fmla="*/ 1033614 w 1277232"/>
              <a:gd name="connsiteY3207" fmla="*/ 1099805 h 1340027"/>
              <a:gd name="connsiteX3208" fmla="*/ 1033252 w 1277232"/>
              <a:gd name="connsiteY3208" fmla="*/ 1101444 h 1340027"/>
              <a:gd name="connsiteX3209" fmla="*/ 1021680 w 1277232"/>
              <a:gd name="connsiteY3209" fmla="*/ 1112370 h 1340027"/>
              <a:gd name="connsiteX3210" fmla="*/ 1014447 w 1277232"/>
              <a:gd name="connsiteY3210" fmla="*/ 1113098 h 1340027"/>
              <a:gd name="connsiteX3211" fmla="*/ 1005767 w 1277232"/>
              <a:gd name="connsiteY3211" fmla="*/ 1120382 h 1340027"/>
              <a:gd name="connsiteX3212" fmla="*/ 1005767 w 1277232"/>
              <a:gd name="connsiteY3212" fmla="*/ 1116012 h 1340027"/>
              <a:gd name="connsiteX3213" fmla="*/ 1011553 w 1277232"/>
              <a:gd name="connsiteY3213" fmla="*/ 1113098 h 1340027"/>
              <a:gd name="connsiteX3214" fmla="*/ 1022403 w 1277232"/>
              <a:gd name="connsiteY3214" fmla="*/ 1103629 h 1340027"/>
              <a:gd name="connsiteX3215" fmla="*/ 1015170 w 1277232"/>
              <a:gd name="connsiteY3215" fmla="*/ 1110913 h 1340027"/>
              <a:gd name="connsiteX3216" fmla="*/ 1017340 w 1277232"/>
              <a:gd name="connsiteY3216" fmla="*/ 1113827 h 1340027"/>
              <a:gd name="connsiteX3217" fmla="*/ 1022403 w 1277232"/>
              <a:gd name="connsiteY3217" fmla="*/ 1110913 h 1340027"/>
              <a:gd name="connsiteX3218" fmla="*/ 1031806 w 1277232"/>
              <a:gd name="connsiteY3218" fmla="*/ 1101444 h 1340027"/>
              <a:gd name="connsiteX3219" fmla="*/ 1033614 w 1277232"/>
              <a:gd name="connsiteY3219" fmla="*/ 1099805 h 1340027"/>
              <a:gd name="connsiteX3220" fmla="*/ 906601 w 1277232"/>
              <a:gd name="connsiteY3220" fmla="*/ 1097989 h 1340027"/>
              <a:gd name="connsiteX3221" fmla="*/ 882649 w 1277232"/>
              <a:gd name="connsiteY3221" fmla="*/ 1113116 h 1340027"/>
              <a:gd name="connsiteX3222" fmla="*/ 893877 w 1277232"/>
              <a:gd name="connsiteY3222" fmla="*/ 1105553 h 1340027"/>
              <a:gd name="connsiteX3223" fmla="*/ 906601 w 1277232"/>
              <a:gd name="connsiteY3223" fmla="*/ 1097989 h 1340027"/>
              <a:gd name="connsiteX3224" fmla="*/ 998280 w 1277232"/>
              <a:gd name="connsiteY3224" fmla="*/ 1096836 h 1340027"/>
              <a:gd name="connsiteX3225" fmla="*/ 992550 w 1277232"/>
              <a:gd name="connsiteY3225" fmla="*/ 1102906 h 1340027"/>
              <a:gd name="connsiteX3226" fmla="*/ 969629 w 1277232"/>
              <a:gd name="connsiteY3226" fmla="*/ 1123202 h 1340027"/>
              <a:gd name="connsiteX3227" fmla="*/ 986103 w 1277232"/>
              <a:gd name="connsiteY3227" fmla="*/ 1107980 h 1340027"/>
              <a:gd name="connsiteX3228" fmla="*/ 995415 w 1277232"/>
              <a:gd name="connsiteY3228" fmla="*/ 1097832 h 1340027"/>
              <a:gd name="connsiteX3229" fmla="*/ 998280 w 1277232"/>
              <a:gd name="connsiteY3229" fmla="*/ 1096836 h 1340027"/>
              <a:gd name="connsiteX3230" fmla="*/ 950719 w 1277232"/>
              <a:gd name="connsiteY3230" fmla="*/ 1096814 h 1340027"/>
              <a:gd name="connsiteX3231" fmla="*/ 939514 w 1277232"/>
              <a:gd name="connsiteY3231" fmla="*/ 1104882 h 1340027"/>
              <a:gd name="connsiteX3232" fmla="*/ 942315 w 1277232"/>
              <a:gd name="connsiteY3232" fmla="*/ 1102192 h 1340027"/>
              <a:gd name="connsiteX3233" fmla="*/ 940214 w 1277232"/>
              <a:gd name="connsiteY3233" fmla="*/ 1103537 h 1340027"/>
              <a:gd name="connsiteX3234" fmla="*/ 950719 w 1277232"/>
              <a:gd name="connsiteY3234" fmla="*/ 1096814 h 1340027"/>
              <a:gd name="connsiteX3235" fmla="*/ 1015538 w 1277232"/>
              <a:gd name="connsiteY3235" fmla="*/ 1096182 h 1340027"/>
              <a:gd name="connsiteX3236" fmla="*/ 1011125 w 1277232"/>
              <a:gd name="connsiteY3236" fmla="*/ 1100457 h 1340027"/>
              <a:gd name="connsiteX3237" fmla="*/ 1008919 w 1277232"/>
              <a:gd name="connsiteY3237" fmla="*/ 1103307 h 1340027"/>
              <a:gd name="connsiteX3238" fmla="*/ 998624 w 1277232"/>
              <a:gd name="connsiteY3238" fmla="*/ 1111857 h 1340027"/>
              <a:gd name="connsiteX3239" fmla="*/ 1005242 w 1277232"/>
              <a:gd name="connsiteY3239" fmla="*/ 1105444 h 1340027"/>
              <a:gd name="connsiteX3240" fmla="*/ 1008919 w 1277232"/>
              <a:gd name="connsiteY3240" fmla="*/ 1101169 h 1340027"/>
              <a:gd name="connsiteX3241" fmla="*/ 1015538 w 1277232"/>
              <a:gd name="connsiteY3241" fmla="*/ 1096182 h 1340027"/>
              <a:gd name="connsiteX3242" fmla="*/ 1018280 w 1277232"/>
              <a:gd name="connsiteY3242" fmla="*/ 1095617 h 1340027"/>
              <a:gd name="connsiteX3243" fmla="*/ 1017465 w 1277232"/>
              <a:gd name="connsiteY3243" fmla="*/ 1097418 h 1340027"/>
              <a:gd name="connsiteX3244" fmla="*/ 1012064 w 1277232"/>
              <a:gd name="connsiteY3244" fmla="*/ 1103217 h 1340027"/>
              <a:gd name="connsiteX3245" fmla="*/ 1006693 w 1277232"/>
              <a:gd name="connsiteY3245" fmla="*/ 1106423 h 1340027"/>
              <a:gd name="connsiteX3246" fmla="*/ 992210 w 1277232"/>
              <a:gd name="connsiteY3246" fmla="*/ 1120830 h 1340027"/>
              <a:gd name="connsiteX3247" fmla="*/ 1000176 w 1277232"/>
              <a:gd name="connsiteY3247" fmla="*/ 1112186 h 1340027"/>
              <a:gd name="connsiteX3248" fmla="*/ 1011763 w 1277232"/>
              <a:gd name="connsiteY3248" fmla="*/ 1101380 h 1340027"/>
              <a:gd name="connsiteX3249" fmla="*/ 1018280 w 1277232"/>
              <a:gd name="connsiteY3249" fmla="*/ 1095617 h 1340027"/>
              <a:gd name="connsiteX3250" fmla="*/ 1051374 w 1277232"/>
              <a:gd name="connsiteY3250" fmla="*/ 1094213 h 1340027"/>
              <a:gd name="connsiteX3251" fmla="*/ 1040738 w 1277232"/>
              <a:gd name="connsiteY3251" fmla="*/ 1105558 h 1340027"/>
              <a:gd name="connsiteX3252" fmla="*/ 1046411 w 1277232"/>
              <a:gd name="connsiteY3252" fmla="*/ 1097758 h 1340027"/>
              <a:gd name="connsiteX3253" fmla="*/ 1051374 w 1277232"/>
              <a:gd name="connsiteY3253" fmla="*/ 1094213 h 1340027"/>
              <a:gd name="connsiteX3254" fmla="*/ 989952 w 1277232"/>
              <a:gd name="connsiteY3254" fmla="*/ 1092142 h 1340027"/>
              <a:gd name="connsiteX3255" fmla="*/ 990362 w 1277232"/>
              <a:gd name="connsiteY3255" fmla="*/ 1093742 h 1340027"/>
              <a:gd name="connsiteX3256" fmla="*/ 979437 w 1277232"/>
              <a:gd name="connsiteY3256" fmla="*/ 1102276 h 1340027"/>
              <a:gd name="connsiteX3257" fmla="*/ 962684 w 1277232"/>
              <a:gd name="connsiteY3257" fmla="*/ 1115788 h 1340027"/>
              <a:gd name="connsiteX3258" fmla="*/ 964141 w 1277232"/>
              <a:gd name="connsiteY3258" fmla="*/ 1114366 h 1340027"/>
              <a:gd name="connsiteX3259" fmla="*/ 963413 w 1277232"/>
              <a:gd name="connsiteY3259" fmla="*/ 1113655 h 1340027"/>
              <a:gd name="connsiteX3260" fmla="*/ 977252 w 1277232"/>
              <a:gd name="connsiteY3260" fmla="*/ 1103699 h 1340027"/>
              <a:gd name="connsiteX3261" fmla="*/ 988177 w 1277232"/>
              <a:gd name="connsiteY3261" fmla="*/ 1093031 h 1340027"/>
              <a:gd name="connsiteX3262" fmla="*/ 989952 w 1277232"/>
              <a:gd name="connsiteY3262" fmla="*/ 1092142 h 1340027"/>
              <a:gd name="connsiteX3263" fmla="*/ 1072709 w 1277232"/>
              <a:gd name="connsiteY3263" fmla="*/ 1092015 h 1340027"/>
              <a:gd name="connsiteX3264" fmla="*/ 1069108 w 1277232"/>
              <a:gd name="connsiteY3264" fmla="*/ 1098498 h 1340027"/>
              <a:gd name="connsiteX3265" fmla="*/ 1070548 w 1277232"/>
              <a:gd name="connsiteY3265" fmla="*/ 1096337 h 1340027"/>
              <a:gd name="connsiteX3266" fmla="*/ 1064785 w 1277232"/>
              <a:gd name="connsiteY3266" fmla="*/ 1100659 h 1340027"/>
              <a:gd name="connsiteX3267" fmla="*/ 1072709 w 1277232"/>
              <a:gd name="connsiteY3267" fmla="*/ 1092015 h 1340027"/>
              <a:gd name="connsiteX3268" fmla="*/ 1067847 w 1277232"/>
              <a:gd name="connsiteY3268" fmla="*/ 1091835 h 1340027"/>
              <a:gd name="connsiteX3269" fmla="*/ 1062762 w 1277232"/>
              <a:gd name="connsiteY3269" fmla="*/ 1100408 h 1340027"/>
              <a:gd name="connsiteX3270" fmla="*/ 1058403 w 1277232"/>
              <a:gd name="connsiteY3270" fmla="*/ 1101836 h 1340027"/>
              <a:gd name="connsiteX3271" fmla="*/ 1054771 w 1277232"/>
              <a:gd name="connsiteY3271" fmla="*/ 1106123 h 1340027"/>
              <a:gd name="connsiteX3272" fmla="*/ 1055497 w 1277232"/>
              <a:gd name="connsiteY3272" fmla="*/ 1106123 h 1340027"/>
              <a:gd name="connsiteX3273" fmla="*/ 1047506 w 1277232"/>
              <a:gd name="connsiteY3273" fmla="*/ 1113267 h 1340027"/>
              <a:gd name="connsiteX3274" fmla="*/ 1040242 w 1277232"/>
              <a:gd name="connsiteY3274" fmla="*/ 1121125 h 1340027"/>
              <a:gd name="connsiteX3275" fmla="*/ 1034430 w 1277232"/>
              <a:gd name="connsiteY3275" fmla="*/ 1126126 h 1340027"/>
              <a:gd name="connsiteX3276" fmla="*/ 1025713 w 1277232"/>
              <a:gd name="connsiteY3276" fmla="*/ 1134698 h 1340027"/>
              <a:gd name="connsiteX3277" fmla="*/ 1032251 w 1277232"/>
              <a:gd name="connsiteY3277" fmla="*/ 1126840 h 1340027"/>
              <a:gd name="connsiteX3278" fmla="*/ 1041695 w 1277232"/>
              <a:gd name="connsiteY3278" fmla="*/ 1116839 h 1340027"/>
              <a:gd name="connsiteX3279" fmla="*/ 1052591 w 1277232"/>
              <a:gd name="connsiteY3279" fmla="*/ 1107552 h 1340027"/>
              <a:gd name="connsiteX3280" fmla="*/ 1064941 w 1277232"/>
              <a:gd name="connsiteY3280" fmla="*/ 1093978 h 1340027"/>
              <a:gd name="connsiteX3281" fmla="*/ 1067847 w 1277232"/>
              <a:gd name="connsiteY3281" fmla="*/ 1091835 h 1340027"/>
              <a:gd name="connsiteX3282" fmla="*/ 162274 w 1277232"/>
              <a:gd name="connsiteY3282" fmla="*/ 1091687 h 1340027"/>
              <a:gd name="connsiteX3283" fmla="*/ 180283 w 1277232"/>
              <a:gd name="connsiteY3283" fmla="*/ 1107687 h 1340027"/>
              <a:gd name="connsiteX3284" fmla="*/ 181724 w 1277232"/>
              <a:gd name="connsiteY3284" fmla="*/ 1110596 h 1340027"/>
              <a:gd name="connsiteX3285" fmla="*/ 169478 w 1277232"/>
              <a:gd name="connsiteY3285" fmla="*/ 1100414 h 1340027"/>
              <a:gd name="connsiteX3286" fmla="*/ 162274 w 1277232"/>
              <a:gd name="connsiteY3286" fmla="*/ 1091687 h 1340027"/>
              <a:gd name="connsiteX3287" fmla="*/ 926772 w 1277232"/>
              <a:gd name="connsiteY3287" fmla="*/ 1091686 h 1340027"/>
              <a:gd name="connsiteX3288" fmla="*/ 915792 w 1277232"/>
              <a:gd name="connsiteY3288" fmla="*/ 1100236 h 1340027"/>
              <a:gd name="connsiteX3289" fmla="*/ 904080 w 1277232"/>
              <a:gd name="connsiteY3289" fmla="*/ 1108074 h 1340027"/>
              <a:gd name="connsiteX3290" fmla="*/ 926772 w 1277232"/>
              <a:gd name="connsiteY3290" fmla="*/ 1091686 h 1340027"/>
              <a:gd name="connsiteX3291" fmla="*/ 1024798 w 1277232"/>
              <a:gd name="connsiteY3291" fmla="*/ 1090574 h 1340027"/>
              <a:gd name="connsiteX3292" fmla="*/ 1021177 w 1277232"/>
              <a:gd name="connsiteY3292" fmla="*/ 1095617 h 1340027"/>
              <a:gd name="connsiteX3293" fmla="*/ 1021177 w 1277232"/>
              <a:gd name="connsiteY3293" fmla="*/ 1096337 h 1340027"/>
              <a:gd name="connsiteX3294" fmla="*/ 1017556 w 1277232"/>
              <a:gd name="connsiteY3294" fmla="*/ 1099939 h 1340027"/>
              <a:gd name="connsiteX3295" fmla="*/ 1012360 w 1277232"/>
              <a:gd name="connsiteY3295" fmla="*/ 1103040 h 1340027"/>
              <a:gd name="connsiteX3296" fmla="*/ 1016922 w 1277232"/>
              <a:gd name="connsiteY3296" fmla="*/ 1099219 h 1340027"/>
              <a:gd name="connsiteX3297" fmla="*/ 1024798 w 1277232"/>
              <a:gd name="connsiteY3297" fmla="*/ 1090574 h 1340027"/>
              <a:gd name="connsiteX3298" fmla="*/ 204416 w 1277232"/>
              <a:gd name="connsiteY3298" fmla="*/ 1089166 h 1340027"/>
              <a:gd name="connsiteX3299" fmla="*/ 218283 w 1277232"/>
              <a:gd name="connsiteY3299" fmla="*/ 1100511 h 1340027"/>
              <a:gd name="connsiteX3300" fmla="*/ 216093 w 1277232"/>
              <a:gd name="connsiteY3300" fmla="*/ 1100511 h 1340027"/>
              <a:gd name="connsiteX3301" fmla="*/ 204416 w 1277232"/>
              <a:gd name="connsiteY3301" fmla="*/ 1089166 h 1340027"/>
              <a:gd name="connsiteX3302" fmla="*/ 925510 w 1277232"/>
              <a:gd name="connsiteY3302" fmla="*/ 1089165 h 1340027"/>
              <a:gd name="connsiteX3303" fmla="*/ 912904 w 1277232"/>
              <a:gd name="connsiteY3303" fmla="*/ 1099250 h 1340027"/>
              <a:gd name="connsiteX3304" fmla="*/ 925510 w 1277232"/>
              <a:gd name="connsiteY3304" fmla="*/ 1089165 h 1340027"/>
              <a:gd name="connsiteX3305" fmla="*/ 1068329 w 1277232"/>
              <a:gd name="connsiteY3305" fmla="*/ 1087910 h 1340027"/>
              <a:gd name="connsiteX3306" fmla="*/ 1058623 w 1277232"/>
              <a:gd name="connsiteY3306" fmla="*/ 1099189 h 1340027"/>
              <a:gd name="connsiteX3307" fmla="*/ 1060720 w 1277232"/>
              <a:gd name="connsiteY3307" fmla="*/ 1095792 h 1340027"/>
              <a:gd name="connsiteX3308" fmla="*/ 1062912 w 1277232"/>
              <a:gd name="connsiteY3308" fmla="*/ 1093530 h 1340027"/>
              <a:gd name="connsiteX3309" fmla="*/ 1063362 w 1277232"/>
              <a:gd name="connsiteY3309" fmla="*/ 1092995 h 1340027"/>
              <a:gd name="connsiteX3310" fmla="*/ 1053093 w 1277232"/>
              <a:gd name="connsiteY3310" fmla="*/ 1087910 h 1340027"/>
              <a:gd name="connsiteX3311" fmla="*/ 1055156 w 1277232"/>
              <a:gd name="connsiteY3311" fmla="*/ 1088598 h 1340027"/>
              <a:gd name="connsiteX3312" fmla="*/ 1047593 w 1277232"/>
              <a:gd name="connsiteY3312" fmla="*/ 1095474 h 1340027"/>
              <a:gd name="connsiteX3313" fmla="*/ 1053093 w 1277232"/>
              <a:gd name="connsiteY3313" fmla="*/ 1087910 h 1340027"/>
              <a:gd name="connsiteX3314" fmla="*/ 1030695 w 1277232"/>
              <a:gd name="connsiteY3314" fmla="*/ 1087905 h 1340027"/>
              <a:gd name="connsiteX3315" fmla="*/ 1021518 w 1277232"/>
              <a:gd name="connsiteY3315" fmla="*/ 1099729 h 1340027"/>
              <a:gd name="connsiteX3316" fmla="*/ 1013752 w 1277232"/>
              <a:gd name="connsiteY3316" fmla="*/ 1109335 h 1340027"/>
              <a:gd name="connsiteX3317" fmla="*/ 1014458 w 1277232"/>
              <a:gd name="connsiteY3317" fmla="*/ 1104901 h 1340027"/>
              <a:gd name="connsiteX3318" fmla="*/ 1030695 w 1277232"/>
              <a:gd name="connsiteY3318" fmla="*/ 1087905 h 1340027"/>
              <a:gd name="connsiteX3319" fmla="*/ 1001145 w 1277232"/>
              <a:gd name="connsiteY3319" fmla="*/ 1087905 h 1340027"/>
              <a:gd name="connsiteX3320" fmla="*/ 989321 w 1277232"/>
              <a:gd name="connsiteY3320" fmla="*/ 1102846 h 1340027"/>
              <a:gd name="connsiteX3321" fmla="*/ 985844 w 1277232"/>
              <a:gd name="connsiteY3321" fmla="*/ 1101352 h 1340027"/>
              <a:gd name="connsiteX3322" fmla="*/ 991408 w 1277232"/>
              <a:gd name="connsiteY3322" fmla="*/ 1098364 h 1340027"/>
              <a:gd name="connsiteX3323" fmla="*/ 1001145 w 1277232"/>
              <a:gd name="connsiteY3323" fmla="*/ 1087905 h 1340027"/>
              <a:gd name="connsiteX3324" fmla="*/ 1047327 w 1277232"/>
              <a:gd name="connsiteY3324" fmla="*/ 1087021 h 1340027"/>
              <a:gd name="connsiteX3325" fmla="*/ 1043678 w 1277232"/>
              <a:gd name="connsiteY3325" fmla="*/ 1090729 h 1340027"/>
              <a:gd name="connsiteX3326" fmla="*/ 1047192 w 1277232"/>
              <a:gd name="connsiteY3326" fmla="*/ 1087104 h 1340027"/>
              <a:gd name="connsiteX3327" fmla="*/ 1113943 w 1277232"/>
              <a:gd name="connsiteY3327" fmla="*/ 1086644 h 1340027"/>
              <a:gd name="connsiteX3328" fmla="*/ 1109566 w 1277232"/>
              <a:gd name="connsiteY3328" fmla="*/ 1094208 h 1340027"/>
              <a:gd name="connsiteX3329" fmla="*/ 1109566 w 1277232"/>
              <a:gd name="connsiteY3329" fmla="*/ 1089886 h 1340027"/>
              <a:gd name="connsiteX3330" fmla="*/ 1110967 w 1277232"/>
              <a:gd name="connsiteY3330" fmla="*/ 1087725 h 1340027"/>
              <a:gd name="connsiteX3331" fmla="*/ 1113943 w 1277232"/>
              <a:gd name="connsiteY3331" fmla="*/ 1086644 h 1340027"/>
              <a:gd name="connsiteX3332" fmla="*/ 971084 w 1277232"/>
              <a:gd name="connsiteY3332" fmla="*/ 1086233 h 1340027"/>
              <a:gd name="connsiteX3333" fmla="*/ 968931 w 1277232"/>
              <a:gd name="connsiteY3333" fmla="*/ 1089748 h 1340027"/>
              <a:gd name="connsiteX3334" fmla="*/ 956014 w 1277232"/>
              <a:gd name="connsiteY3334" fmla="*/ 1100997 h 1340027"/>
              <a:gd name="connsiteX3335" fmla="*/ 955297 w 1277232"/>
              <a:gd name="connsiteY3335" fmla="*/ 1100294 h 1340027"/>
              <a:gd name="connsiteX3336" fmla="*/ 940945 w 1277232"/>
              <a:gd name="connsiteY3336" fmla="*/ 1112245 h 1340027"/>
              <a:gd name="connsiteX3337" fmla="*/ 928028 w 1277232"/>
              <a:gd name="connsiteY3337" fmla="*/ 1120681 h 1340027"/>
              <a:gd name="connsiteX3338" fmla="*/ 952426 w 1277232"/>
              <a:gd name="connsiteY3338" fmla="*/ 1102403 h 1340027"/>
              <a:gd name="connsiteX3339" fmla="*/ 971084 w 1277232"/>
              <a:gd name="connsiteY3339" fmla="*/ 1086233 h 1340027"/>
              <a:gd name="connsiteX3340" fmla="*/ 1051374 w 1277232"/>
              <a:gd name="connsiteY3340" fmla="*/ 1085389 h 1340027"/>
              <a:gd name="connsiteX3341" fmla="*/ 1052635 w 1277232"/>
              <a:gd name="connsiteY3341" fmla="*/ 1085389 h 1340027"/>
              <a:gd name="connsiteX3342" fmla="*/ 1048223 w 1277232"/>
              <a:gd name="connsiteY3342" fmla="*/ 1090431 h 1340027"/>
              <a:gd name="connsiteX3343" fmla="*/ 1051374 w 1277232"/>
              <a:gd name="connsiteY3343" fmla="*/ 1085389 h 1340027"/>
              <a:gd name="connsiteX3344" fmla="*/ 1088135 w 1277232"/>
              <a:gd name="connsiteY3344" fmla="*/ 1085383 h 1340027"/>
              <a:gd name="connsiteX3345" fmla="*/ 1081652 w 1277232"/>
              <a:gd name="connsiteY3345" fmla="*/ 1096050 h 1340027"/>
              <a:gd name="connsiteX3346" fmla="*/ 1069405 w 1277232"/>
              <a:gd name="connsiteY3346" fmla="*/ 1108138 h 1340027"/>
              <a:gd name="connsiteX3347" fmla="*/ 1064362 w 1277232"/>
              <a:gd name="connsiteY3347" fmla="*/ 1109561 h 1340027"/>
              <a:gd name="connsiteX3348" fmla="*/ 1067964 w 1277232"/>
              <a:gd name="connsiteY3348" fmla="*/ 1106005 h 1340027"/>
              <a:gd name="connsiteX3349" fmla="*/ 1070846 w 1277232"/>
              <a:gd name="connsiteY3349" fmla="*/ 1103872 h 1340027"/>
              <a:gd name="connsiteX3350" fmla="*/ 1073727 w 1277232"/>
              <a:gd name="connsiteY3350" fmla="*/ 1099605 h 1340027"/>
              <a:gd name="connsiteX3351" fmla="*/ 1066524 w 1277232"/>
              <a:gd name="connsiteY3351" fmla="*/ 1105294 h 1340027"/>
              <a:gd name="connsiteX3352" fmla="*/ 1059320 w 1277232"/>
              <a:gd name="connsiteY3352" fmla="*/ 1113116 h 1340027"/>
              <a:gd name="connsiteX3353" fmla="*/ 1065803 w 1277232"/>
              <a:gd name="connsiteY3353" fmla="*/ 1105294 h 1340027"/>
              <a:gd name="connsiteX3354" fmla="*/ 1057879 w 1277232"/>
              <a:gd name="connsiteY3354" fmla="*/ 1113116 h 1340027"/>
              <a:gd name="connsiteX3355" fmla="*/ 1066524 w 1277232"/>
              <a:gd name="connsiteY3355" fmla="*/ 1103161 h 1340027"/>
              <a:gd name="connsiteX3356" fmla="*/ 1072287 w 1277232"/>
              <a:gd name="connsiteY3356" fmla="*/ 1099605 h 1340027"/>
              <a:gd name="connsiteX3357" fmla="*/ 1072287 w 1277232"/>
              <a:gd name="connsiteY3357" fmla="*/ 1097472 h 1340027"/>
              <a:gd name="connsiteX3358" fmla="*/ 1078050 w 1277232"/>
              <a:gd name="connsiteY3358" fmla="*/ 1091072 h 1340027"/>
              <a:gd name="connsiteX3359" fmla="*/ 1079490 w 1277232"/>
              <a:gd name="connsiteY3359" fmla="*/ 1091072 h 1340027"/>
              <a:gd name="connsiteX3360" fmla="*/ 1075168 w 1277232"/>
              <a:gd name="connsiteY3360" fmla="*/ 1097472 h 1340027"/>
              <a:gd name="connsiteX3361" fmla="*/ 1088135 w 1277232"/>
              <a:gd name="connsiteY3361" fmla="*/ 1085383 h 1340027"/>
              <a:gd name="connsiteX3362" fmla="*/ 961207 w 1277232"/>
              <a:gd name="connsiteY3362" fmla="*/ 1083628 h 1340027"/>
              <a:gd name="connsiteX3363" fmla="*/ 954356 w 1277232"/>
              <a:gd name="connsiteY3363" fmla="*/ 1090290 h 1340027"/>
              <a:gd name="connsiteX3364" fmla="*/ 944581 w 1277232"/>
              <a:gd name="connsiteY3364" fmla="*/ 1097928 h 1340027"/>
              <a:gd name="connsiteX3365" fmla="*/ 937549 w 1277232"/>
              <a:gd name="connsiteY3365" fmla="*/ 1102367 h 1340027"/>
              <a:gd name="connsiteX3366" fmla="*/ 943394 w 1277232"/>
              <a:gd name="connsiteY3366" fmla="*/ 1098105 h 1340027"/>
              <a:gd name="connsiteX3367" fmla="*/ 949971 w 1277232"/>
              <a:gd name="connsiteY3367" fmla="*/ 1091711 h 1340027"/>
              <a:gd name="connsiteX3368" fmla="*/ 958741 w 1277232"/>
              <a:gd name="connsiteY3368" fmla="*/ 1083895 h 1340027"/>
              <a:gd name="connsiteX3369" fmla="*/ 961207 w 1277232"/>
              <a:gd name="connsiteY3369" fmla="*/ 1083628 h 1340027"/>
              <a:gd name="connsiteX3370" fmla="*/ 1092842 w 1277232"/>
              <a:gd name="connsiteY3370" fmla="*/ 1082321 h 1340027"/>
              <a:gd name="connsiteX3371" fmla="*/ 1089224 w 1277232"/>
              <a:gd name="connsiteY3371" fmla="*/ 1088186 h 1340027"/>
              <a:gd name="connsiteX3372" fmla="*/ 1084282 w 1277232"/>
              <a:gd name="connsiteY3372" fmla="*/ 1098691 h 1340027"/>
              <a:gd name="connsiteX3373" fmla="*/ 1077929 w 1277232"/>
              <a:gd name="connsiteY3373" fmla="*/ 1104294 h 1340027"/>
              <a:gd name="connsiteX3374" fmla="*/ 1078635 w 1277232"/>
              <a:gd name="connsiteY3374" fmla="*/ 1100092 h 1340027"/>
              <a:gd name="connsiteX3375" fmla="*/ 1087812 w 1277232"/>
              <a:gd name="connsiteY3375" fmla="*/ 1088887 h 1340027"/>
              <a:gd name="connsiteX3376" fmla="*/ 1088518 w 1277232"/>
              <a:gd name="connsiteY3376" fmla="*/ 1085385 h 1340027"/>
              <a:gd name="connsiteX3377" fmla="*/ 1092842 w 1277232"/>
              <a:gd name="connsiteY3377" fmla="*/ 1082321 h 1340027"/>
              <a:gd name="connsiteX3378" fmla="*/ 1048228 w 1277232"/>
              <a:gd name="connsiteY3378" fmla="*/ 1082194 h 1340027"/>
              <a:gd name="connsiteX3379" fmla="*/ 1037592 w 1277232"/>
              <a:gd name="connsiteY3379" fmla="*/ 1091835 h 1340027"/>
              <a:gd name="connsiteX3380" fmla="*/ 1048228 w 1277232"/>
              <a:gd name="connsiteY3380" fmla="*/ 1082194 h 1340027"/>
              <a:gd name="connsiteX3381" fmla="*/ 1002405 w 1277232"/>
              <a:gd name="connsiteY3381" fmla="*/ 1081602 h 1340027"/>
              <a:gd name="connsiteX3382" fmla="*/ 996446 w 1277232"/>
              <a:gd name="connsiteY3382" fmla="*/ 1090779 h 1340027"/>
              <a:gd name="connsiteX3383" fmla="*/ 994211 w 1277232"/>
              <a:gd name="connsiteY3383" fmla="*/ 1092191 h 1340027"/>
              <a:gd name="connsiteX3384" fmla="*/ 986017 w 1277232"/>
              <a:gd name="connsiteY3384" fmla="*/ 1099250 h 1340027"/>
              <a:gd name="connsiteX3385" fmla="*/ 996446 w 1277232"/>
              <a:gd name="connsiteY3385" fmla="*/ 1086544 h 1340027"/>
              <a:gd name="connsiteX3386" fmla="*/ 1002405 w 1277232"/>
              <a:gd name="connsiteY3386" fmla="*/ 1081602 h 1340027"/>
              <a:gd name="connsiteX3387" fmla="*/ 1052435 w 1277232"/>
              <a:gd name="connsiteY3387" fmla="*/ 1081089 h 1340027"/>
              <a:gd name="connsiteX3388" fmla="*/ 1049699 w 1277232"/>
              <a:gd name="connsiteY3388" fmla="*/ 1084518 h 1340027"/>
              <a:gd name="connsiteX3389" fmla="*/ 1047192 w 1277232"/>
              <a:gd name="connsiteY3389" fmla="*/ 1087104 h 1340027"/>
              <a:gd name="connsiteX3390" fmla="*/ 1044773 w 1277232"/>
              <a:gd name="connsiteY3390" fmla="*/ 1088597 h 1340027"/>
              <a:gd name="connsiteX3391" fmla="*/ 1040029 w 1277232"/>
              <a:gd name="connsiteY3391" fmla="*/ 1092953 h 1340027"/>
              <a:gd name="connsiteX3392" fmla="*/ 1052435 w 1277232"/>
              <a:gd name="connsiteY3392" fmla="*/ 1081089 h 1340027"/>
              <a:gd name="connsiteX3393" fmla="*/ 950011 w 1277232"/>
              <a:gd name="connsiteY3393" fmla="*/ 1080522 h 1340027"/>
              <a:gd name="connsiteX3394" fmla="*/ 941501 w 1277232"/>
              <a:gd name="connsiteY3394" fmla="*/ 1087725 h 1340027"/>
              <a:gd name="connsiteX3395" fmla="*/ 945047 w 1277232"/>
              <a:gd name="connsiteY3395" fmla="*/ 1084124 h 1340027"/>
              <a:gd name="connsiteX3396" fmla="*/ 950011 w 1277232"/>
              <a:gd name="connsiteY3396" fmla="*/ 1080522 h 1340027"/>
              <a:gd name="connsiteX3397" fmla="*/ 960695 w 1277232"/>
              <a:gd name="connsiteY3397" fmla="*/ 1080489 h 1340027"/>
              <a:gd name="connsiteX3398" fmla="*/ 943726 w 1277232"/>
              <a:gd name="connsiteY3398" fmla="*/ 1095617 h 1340027"/>
              <a:gd name="connsiteX3399" fmla="*/ 956622 w 1277232"/>
              <a:gd name="connsiteY3399" fmla="*/ 1083240 h 1340027"/>
              <a:gd name="connsiteX3400" fmla="*/ 960695 w 1277232"/>
              <a:gd name="connsiteY3400" fmla="*/ 1080489 h 1340027"/>
              <a:gd name="connsiteX3401" fmla="*/ 957994 w 1277232"/>
              <a:gd name="connsiteY3401" fmla="*/ 1079228 h 1340027"/>
              <a:gd name="connsiteX3402" fmla="*/ 959435 w 1277232"/>
              <a:gd name="connsiteY3402" fmla="*/ 1079964 h 1340027"/>
              <a:gd name="connsiteX3403" fmla="*/ 937825 w 1277232"/>
              <a:gd name="connsiteY3403" fmla="*/ 1098348 h 1340027"/>
              <a:gd name="connsiteX3404" fmla="*/ 937104 w 1277232"/>
              <a:gd name="connsiteY3404" fmla="*/ 1097613 h 1340027"/>
              <a:gd name="connsiteX3405" fmla="*/ 930621 w 1277232"/>
              <a:gd name="connsiteY3405" fmla="*/ 1104231 h 1340027"/>
              <a:gd name="connsiteX3406" fmla="*/ 926839 w 1277232"/>
              <a:gd name="connsiteY3406" fmla="*/ 1104783 h 1340027"/>
              <a:gd name="connsiteX3407" fmla="*/ 926627 w 1277232"/>
              <a:gd name="connsiteY3407" fmla="*/ 1104740 h 1340027"/>
              <a:gd name="connsiteX3408" fmla="*/ 939716 w 1277232"/>
              <a:gd name="connsiteY3408" fmla="*/ 1095682 h 1340027"/>
              <a:gd name="connsiteX3409" fmla="*/ 957994 w 1277232"/>
              <a:gd name="connsiteY3409" fmla="*/ 1079228 h 1340027"/>
              <a:gd name="connsiteX3410" fmla="*/ 970575 w 1277232"/>
              <a:gd name="connsiteY3410" fmla="*/ 1079082 h 1340027"/>
              <a:gd name="connsiteX3411" fmla="*/ 963956 w 1277232"/>
              <a:gd name="connsiteY3411" fmla="*/ 1085565 h 1340027"/>
              <a:gd name="connsiteX3412" fmla="*/ 960279 w 1277232"/>
              <a:gd name="connsiteY3412" fmla="*/ 1086285 h 1340027"/>
              <a:gd name="connsiteX3413" fmla="*/ 952925 w 1277232"/>
              <a:gd name="connsiteY3413" fmla="*/ 1092768 h 1340027"/>
              <a:gd name="connsiteX3414" fmla="*/ 950719 w 1277232"/>
              <a:gd name="connsiteY3414" fmla="*/ 1094209 h 1340027"/>
              <a:gd name="connsiteX3415" fmla="*/ 964691 w 1277232"/>
              <a:gd name="connsiteY3415" fmla="*/ 1081243 h 1340027"/>
              <a:gd name="connsiteX3416" fmla="*/ 967633 w 1277232"/>
              <a:gd name="connsiteY3416" fmla="*/ 1079802 h 1340027"/>
              <a:gd name="connsiteX3417" fmla="*/ 970575 w 1277232"/>
              <a:gd name="connsiteY3417" fmla="*/ 1079082 h 1340027"/>
              <a:gd name="connsiteX3418" fmla="*/ 1133921 w 1277232"/>
              <a:gd name="connsiteY3418" fmla="*/ 1074040 h 1340027"/>
              <a:gd name="connsiteX3419" fmla="*/ 1133921 w 1277232"/>
              <a:gd name="connsiteY3419" fmla="*/ 1076201 h 1340027"/>
              <a:gd name="connsiteX3420" fmla="*/ 1128038 w 1277232"/>
              <a:gd name="connsiteY3420" fmla="*/ 1083405 h 1340027"/>
              <a:gd name="connsiteX3421" fmla="*/ 1133921 w 1277232"/>
              <a:gd name="connsiteY3421" fmla="*/ 1074040 h 1340027"/>
              <a:gd name="connsiteX3422" fmla="*/ 1080368 w 1277232"/>
              <a:gd name="connsiteY3422" fmla="*/ 1072783 h 1340027"/>
              <a:gd name="connsiteX3423" fmla="*/ 1063362 w 1277232"/>
              <a:gd name="connsiteY3423" fmla="*/ 1092995 h 1340027"/>
              <a:gd name="connsiteX3424" fmla="*/ 1060876 w 1277232"/>
              <a:gd name="connsiteY3424" fmla="*/ 1095540 h 1340027"/>
              <a:gd name="connsiteX3425" fmla="*/ 1060720 w 1277232"/>
              <a:gd name="connsiteY3425" fmla="*/ 1095792 h 1340027"/>
              <a:gd name="connsiteX3426" fmla="*/ 1047593 w 1277232"/>
              <a:gd name="connsiteY3426" fmla="*/ 1109341 h 1340027"/>
              <a:gd name="connsiteX3427" fmla="*/ 1063981 w 1277232"/>
              <a:gd name="connsiteY3427" fmla="*/ 1091062 h 1340027"/>
              <a:gd name="connsiteX3428" fmla="*/ 1080368 w 1277232"/>
              <a:gd name="connsiteY3428" fmla="*/ 1072783 h 1340027"/>
              <a:gd name="connsiteX3429" fmla="*/ 1045268 w 1277232"/>
              <a:gd name="connsiteY3429" fmla="*/ 1072778 h 1340027"/>
              <a:gd name="connsiteX3430" fmla="*/ 1043808 w 1277232"/>
              <a:gd name="connsiteY3430" fmla="*/ 1077014 h 1340027"/>
              <a:gd name="connsiteX3431" fmla="*/ 1034320 w 1277232"/>
              <a:gd name="connsiteY3431" fmla="*/ 1086191 h 1340027"/>
              <a:gd name="connsiteX3432" fmla="*/ 1037240 w 1277232"/>
              <a:gd name="connsiteY3432" fmla="*/ 1084073 h 1340027"/>
              <a:gd name="connsiteX3433" fmla="*/ 1032131 w 1277232"/>
              <a:gd name="connsiteY3433" fmla="*/ 1087602 h 1340027"/>
              <a:gd name="connsiteX3434" fmla="*/ 1041619 w 1277232"/>
              <a:gd name="connsiteY3434" fmla="*/ 1078425 h 1340027"/>
              <a:gd name="connsiteX3435" fmla="*/ 1042349 w 1277232"/>
              <a:gd name="connsiteY3435" fmla="*/ 1074190 h 1340027"/>
              <a:gd name="connsiteX3436" fmla="*/ 1045268 w 1277232"/>
              <a:gd name="connsiteY3436" fmla="*/ 1072778 h 1340027"/>
              <a:gd name="connsiteX3437" fmla="*/ 196853 w 1277232"/>
              <a:gd name="connsiteY3437" fmla="*/ 1072778 h 1340027"/>
              <a:gd name="connsiteX3438" fmla="*/ 210720 w 1277232"/>
              <a:gd name="connsiteY3438" fmla="*/ 1086645 h 1340027"/>
              <a:gd name="connsiteX3439" fmla="*/ 202796 w 1277232"/>
              <a:gd name="connsiteY3439" fmla="*/ 1080077 h 1340027"/>
              <a:gd name="connsiteX3440" fmla="*/ 196853 w 1277232"/>
              <a:gd name="connsiteY3440" fmla="*/ 1072778 h 1340027"/>
              <a:gd name="connsiteX3441" fmla="*/ 1096838 w 1277232"/>
              <a:gd name="connsiteY3441" fmla="*/ 1072227 h 1340027"/>
              <a:gd name="connsiteX3442" fmla="*/ 1088693 w 1277232"/>
              <a:gd name="connsiteY3442" fmla="*/ 1082863 h 1340027"/>
              <a:gd name="connsiteX3443" fmla="*/ 1093444 w 1277232"/>
              <a:gd name="connsiteY3443" fmla="*/ 1074354 h 1340027"/>
              <a:gd name="connsiteX3444" fmla="*/ 1096838 w 1277232"/>
              <a:gd name="connsiteY3444" fmla="*/ 1072227 h 1340027"/>
              <a:gd name="connsiteX3445" fmla="*/ 1002563 w 1277232"/>
              <a:gd name="connsiteY3445" fmla="*/ 1070572 h 1340027"/>
              <a:gd name="connsiteX3446" fmla="*/ 1000988 w 1277232"/>
              <a:gd name="connsiteY3446" fmla="*/ 1074511 h 1340027"/>
              <a:gd name="connsiteX3447" fmla="*/ 998624 w 1277232"/>
              <a:gd name="connsiteY3447" fmla="*/ 1076087 h 1340027"/>
              <a:gd name="connsiteX3448" fmla="*/ 992321 w 1277232"/>
              <a:gd name="connsiteY3448" fmla="*/ 1081602 h 1340027"/>
              <a:gd name="connsiteX3449" fmla="*/ 994685 w 1277232"/>
              <a:gd name="connsiteY3449" fmla="*/ 1077663 h 1340027"/>
              <a:gd name="connsiteX3450" fmla="*/ 1002563 w 1277232"/>
              <a:gd name="connsiteY3450" fmla="*/ 1070572 h 1340027"/>
              <a:gd name="connsiteX3451" fmla="*/ 1018683 w 1277232"/>
              <a:gd name="connsiteY3451" fmla="*/ 1070403 h 1340027"/>
              <a:gd name="connsiteX3452" fmla="*/ 1010979 w 1277232"/>
              <a:gd name="connsiteY3452" fmla="*/ 1082081 h 1340027"/>
              <a:gd name="connsiteX3453" fmla="*/ 1016582 w 1277232"/>
              <a:gd name="connsiteY3453" fmla="*/ 1074052 h 1340027"/>
              <a:gd name="connsiteX3454" fmla="*/ 1008878 w 1277232"/>
              <a:gd name="connsiteY3454" fmla="*/ 1081351 h 1340027"/>
              <a:gd name="connsiteX3455" fmla="*/ 1010979 w 1277232"/>
              <a:gd name="connsiteY3455" fmla="*/ 1079161 h 1340027"/>
              <a:gd name="connsiteX3456" fmla="*/ 1018683 w 1277232"/>
              <a:gd name="connsiteY3456" fmla="*/ 1070403 h 1340027"/>
              <a:gd name="connsiteX3457" fmla="*/ 1012491 w 1277232"/>
              <a:gd name="connsiteY3457" fmla="*/ 1069111 h 1340027"/>
              <a:gd name="connsiteX3458" fmla="*/ 1006440 w 1277232"/>
              <a:gd name="connsiteY3458" fmla="*/ 1073924 h 1340027"/>
              <a:gd name="connsiteX3459" fmla="*/ 1003414 w 1277232"/>
              <a:gd name="connsiteY3459" fmla="*/ 1077362 h 1340027"/>
              <a:gd name="connsiteX3460" fmla="*/ 1004171 w 1277232"/>
              <a:gd name="connsiteY3460" fmla="*/ 1075987 h 1340027"/>
              <a:gd name="connsiteX3461" fmla="*/ 1012491 w 1277232"/>
              <a:gd name="connsiteY3461" fmla="*/ 1069111 h 1340027"/>
              <a:gd name="connsiteX3462" fmla="*/ 203159 w 1277232"/>
              <a:gd name="connsiteY3462" fmla="*/ 1069080 h 1340027"/>
              <a:gd name="connsiteX3463" fmla="*/ 210959 w 1277232"/>
              <a:gd name="connsiteY3463" fmla="*/ 1073786 h 1340027"/>
              <a:gd name="connsiteX3464" fmla="*/ 214505 w 1277232"/>
              <a:gd name="connsiteY3464" fmla="*/ 1077820 h 1340027"/>
              <a:gd name="connsiteX3465" fmla="*/ 203159 w 1277232"/>
              <a:gd name="connsiteY3465" fmla="*/ 1069080 h 1340027"/>
              <a:gd name="connsiteX3466" fmla="*/ 1032707 w 1277232"/>
              <a:gd name="connsiteY3466" fmla="*/ 1068741 h 1340027"/>
              <a:gd name="connsiteX3467" fmla="*/ 1017797 w 1277232"/>
              <a:gd name="connsiteY3467" fmla="*/ 1085456 h 1340027"/>
              <a:gd name="connsiteX3468" fmla="*/ 1027125 w 1277232"/>
              <a:gd name="connsiteY3468" fmla="*/ 1074695 h 1340027"/>
              <a:gd name="connsiteX3469" fmla="*/ 1069668 w 1277232"/>
              <a:gd name="connsiteY3469" fmla="*/ 1067808 h 1340027"/>
              <a:gd name="connsiteX3470" fmla="*/ 1069104 w 1277232"/>
              <a:gd name="connsiteY3470" fmla="*/ 1068882 h 1340027"/>
              <a:gd name="connsiteX3471" fmla="*/ 1067567 w 1277232"/>
              <a:gd name="connsiteY3471" fmla="*/ 1070033 h 1340027"/>
              <a:gd name="connsiteX3472" fmla="*/ 1069668 w 1277232"/>
              <a:gd name="connsiteY3472" fmla="*/ 1067808 h 1340027"/>
              <a:gd name="connsiteX3473" fmla="*/ 1066502 w 1277232"/>
              <a:gd name="connsiteY3473" fmla="*/ 1067740 h 1340027"/>
              <a:gd name="connsiteX3474" fmla="*/ 1061123 w 1277232"/>
              <a:gd name="connsiteY3474" fmla="*/ 1071813 h 1340027"/>
              <a:gd name="connsiteX3475" fmla="*/ 1057089 w 1277232"/>
              <a:gd name="connsiteY3475" fmla="*/ 1076564 h 1340027"/>
              <a:gd name="connsiteX3476" fmla="*/ 1056417 w 1277232"/>
              <a:gd name="connsiteY3476" fmla="*/ 1074528 h 1340027"/>
              <a:gd name="connsiteX3477" fmla="*/ 1063140 w 1277232"/>
              <a:gd name="connsiteY3477" fmla="*/ 1068419 h 1340027"/>
              <a:gd name="connsiteX3478" fmla="*/ 1066502 w 1277232"/>
              <a:gd name="connsiteY3478" fmla="*/ 1067740 h 1340027"/>
              <a:gd name="connsiteX3479" fmla="*/ 1010086 w 1277232"/>
              <a:gd name="connsiteY3479" fmla="*/ 1067376 h 1340027"/>
              <a:gd name="connsiteX3480" fmla="*/ 1008510 w 1277232"/>
              <a:gd name="connsiteY3480" fmla="*/ 1070437 h 1340027"/>
              <a:gd name="connsiteX3481" fmla="*/ 999885 w 1277232"/>
              <a:gd name="connsiteY3481" fmla="*/ 1079081 h 1340027"/>
              <a:gd name="connsiteX3482" fmla="*/ 1007183 w 1277232"/>
              <a:gd name="connsiteY3482" fmla="*/ 1069717 h 1340027"/>
              <a:gd name="connsiteX3483" fmla="*/ 1010086 w 1277232"/>
              <a:gd name="connsiteY3483" fmla="*/ 1067376 h 1340027"/>
              <a:gd name="connsiteX3484" fmla="*/ 1014884 w 1277232"/>
              <a:gd name="connsiteY3484" fmla="*/ 1067207 h 1340027"/>
              <a:gd name="connsiteX3485" fmla="*/ 1016373 w 1277232"/>
              <a:gd name="connsiteY3485" fmla="*/ 1069537 h 1340027"/>
              <a:gd name="connsiteX3486" fmla="*/ 1006490 w 1277232"/>
              <a:gd name="connsiteY3486" fmla="*/ 1080342 h 1340027"/>
              <a:gd name="connsiteX3487" fmla="*/ 1003666 w 1277232"/>
              <a:gd name="connsiteY3487" fmla="*/ 1079622 h 1340027"/>
              <a:gd name="connsiteX3488" fmla="*/ 1010726 w 1277232"/>
              <a:gd name="connsiteY3488" fmla="*/ 1070977 h 1340027"/>
              <a:gd name="connsiteX3489" fmla="*/ 1014884 w 1277232"/>
              <a:gd name="connsiteY3489" fmla="*/ 1067207 h 1340027"/>
              <a:gd name="connsiteX3490" fmla="*/ 993136 w 1277232"/>
              <a:gd name="connsiteY3490" fmla="*/ 1067147 h 1340027"/>
              <a:gd name="connsiteX3491" fmla="*/ 983496 w 1277232"/>
              <a:gd name="connsiteY3491" fmla="*/ 1076560 h 1340027"/>
              <a:gd name="connsiteX3492" fmla="*/ 993136 w 1277232"/>
              <a:gd name="connsiteY3492" fmla="*/ 1067147 h 1340027"/>
              <a:gd name="connsiteX3493" fmla="*/ 1038964 w 1277232"/>
              <a:gd name="connsiteY3493" fmla="*/ 1065214 h 1340027"/>
              <a:gd name="connsiteX3494" fmla="*/ 1022576 w 1277232"/>
              <a:gd name="connsiteY3494" fmla="*/ 1084123 h 1340027"/>
              <a:gd name="connsiteX3495" fmla="*/ 1038964 w 1277232"/>
              <a:gd name="connsiteY3495" fmla="*/ 1065214 h 1340027"/>
              <a:gd name="connsiteX3496" fmla="*/ 1076671 w 1277232"/>
              <a:gd name="connsiteY3496" fmla="*/ 1064100 h 1340027"/>
              <a:gd name="connsiteX3497" fmla="*/ 1067567 w 1277232"/>
              <a:gd name="connsiteY3497" fmla="*/ 1074482 h 1340027"/>
              <a:gd name="connsiteX3498" fmla="*/ 1067041 w 1277232"/>
              <a:gd name="connsiteY3498" fmla="*/ 1072814 h 1340027"/>
              <a:gd name="connsiteX3499" fmla="*/ 1069104 w 1277232"/>
              <a:gd name="connsiteY3499" fmla="*/ 1068882 h 1340027"/>
              <a:gd name="connsiteX3500" fmla="*/ 1072644 w 1277232"/>
              <a:gd name="connsiteY3500" fmla="*/ 1066232 h 1340027"/>
              <a:gd name="connsiteX3501" fmla="*/ 1076671 w 1277232"/>
              <a:gd name="connsiteY3501" fmla="*/ 1064100 h 1340027"/>
              <a:gd name="connsiteX3502" fmla="*/ 992321 w 1277232"/>
              <a:gd name="connsiteY3502" fmla="*/ 1063954 h 1340027"/>
              <a:gd name="connsiteX3503" fmla="*/ 984231 w 1277232"/>
              <a:gd name="connsiteY3503" fmla="*/ 1070063 h 1340027"/>
              <a:gd name="connsiteX3504" fmla="*/ 992321 w 1277232"/>
              <a:gd name="connsiteY3504" fmla="*/ 1063954 h 1340027"/>
              <a:gd name="connsiteX3505" fmla="*/ 970890 w 1277232"/>
              <a:gd name="connsiteY3505" fmla="*/ 1063954 h 1340027"/>
              <a:gd name="connsiteX3506" fmla="*/ 956183 w 1277232"/>
              <a:gd name="connsiteY3506" fmla="*/ 1078823 h 1340027"/>
              <a:gd name="connsiteX3507" fmla="*/ 939374 w 1277232"/>
              <a:gd name="connsiteY3507" fmla="*/ 1092948 h 1340027"/>
              <a:gd name="connsiteX3508" fmla="*/ 964587 w 1277232"/>
              <a:gd name="connsiteY3508" fmla="*/ 1068415 h 1340027"/>
              <a:gd name="connsiteX3509" fmla="*/ 970890 w 1277232"/>
              <a:gd name="connsiteY3509" fmla="*/ 1063954 h 1340027"/>
              <a:gd name="connsiteX3510" fmla="*/ 1037887 w 1277232"/>
              <a:gd name="connsiteY3510" fmla="*/ 1063217 h 1340027"/>
              <a:gd name="connsiteX3511" fmla="*/ 1032707 w 1277232"/>
              <a:gd name="connsiteY3511" fmla="*/ 1068741 h 1340027"/>
              <a:gd name="connsiteX3512" fmla="*/ 1035556 w 1277232"/>
              <a:gd name="connsiteY3512" fmla="*/ 1065547 h 1340027"/>
              <a:gd name="connsiteX3513" fmla="*/ 977679 w 1277232"/>
              <a:gd name="connsiteY3513" fmla="*/ 1062168 h 1340027"/>
              <a:gd name="connsiteX3514" fmla="*/ 975642 w 1277232"/>
              <a:gd name="connsiteY3514" fmla="*/ 1065845 h 1340027"/>
              <a:gd name="connsiteX3515" fmla="*/ 972927 w 1277232"/>
              <a:gd name="connsiteY3515" fmla="*/ 1067316 h 1340027"/>
              <a:gd name="connsiteX3516" fmla="*/ 977679 w 1277232"/>
              <a:gd name="connsiteY3516" fmla="*/ 1062168 h 1340027"/>
              <a:gd name="connsiteX3517" fmla="*/ 967436 w 1277232"/>
              <a:gd name="connsiteY3517" fmla="*/ 1061433 h 1340027"/>
              <a:gd name="connsiteX3518" fmla="*/ 969629 w 1277232"/>
              <a:gd name="connsiteY3518" fmla="*/ 1062140 h 1340027"/>
              <a:gd name="connsiteX3519" fmla="*/ 937457 w 1277232"/>
              <a:gd name="connsiteY3519" fmla="*/ 1089720 h 1340027"/>
              <a:gd name="connsiteX3520" fmla="*/ 942575 w 1277232"/>
              <a:gd name="connsiteY3520" fmla="*/ 1083355 h 1340027"/>
              <a:gd name="connsiteX3521" fmla="*/ 935995 w 1277232"/>
              <a:gd name="connsiteY3521" fmla="*/ 1086891 h 1340027"/>
              <a:gd name="connsiteX3522" fmla="*/ 949887 w 1277232"/>
              <a:gd name="connsiteY3522" fmla="*/ 1076991 h 1340027"/>
              <a:gd name="connsiteX3523" fmla="*/ 965242 w 1277232"/>
              <a:gd name="connsiteY3523" fmla="*/ 1064969 h 1340027"/>
              <a:gd name="connsiteX3524" fmla="*/ 960124 w 1277232"/>
              <a:gd name="connsiteY3524" fmla="*/ 1068505 h 1340027"/>
              <a:gd name="connsiteX3525" fmla="*/ 967436 w 1277232"/>
              <a:gd name="connsiteY3525" fmla="*/ 1061433 h 1340027"/>
              <a:gd name="connsiteX3526" fmla="*/ 167771 w 1277232"/>
              <a:gd name="connsiteY3526" fmla="*/ 1061427 h 1340027"/>
              <a:gd name="connsiteX3527" fmla="*/ 181007 w 1277232"/>
              <a:gd name="connsiteY3527" fmla="*/ 1072699 h 1340027"/>
              <a:gd name="connsiteX3528" fmla="*/ 194243 w 1277232"/>
              <a:gd name="connsiteY3528" fmla="*/ 1085379 h 1340027"/>
              <a:gd name="connsiteX3529" fmla="*/ 181007 w 1277232"/>
              <a:gd name="connsiteY3529" fmla="*/ 1074812 h 1340027"/>
              <a:gd name="connsiteX3530" fmla="*/ 167771 w 1277232"/>
              <a:gd name="connsiteY3530" fmla="*/ 1061427 h 1340027"/>
              <a:gd name="connsiteX3531" fmla="*/ 946713 w 1277232"/>
              <a:gd name="connsiteY3531" fmla="*/ 1060495 h 1340027"/>
              <a:gd name="connsiteX3532" fmla="*/ 952413 w 1277232"/>
              <a:gd name="connsiteY3532" fmla="*/ 1060495 h 1340027"/>
              <a:gd name="connsiteX3533" fmla="*/ 947425 w 1277232"/>
              <a:gd name="connsiteY3533" fmla="*/ 1064770 h 1340027"/>
              <a:gd name="connsiteX3534" fmla="*/ 949563 w 1277232"/>
              <a:gd name="connsiteY3534" fmla="*/ 1061208 h 1340027"/>
              <a:gd name="connsiteX3535" fmla="*/ 943863 w 1277232"/>
              <a:gd name="connsiteY3535" fmla="*/ 1065483 h 1340027"/>
              <a:gd name="connsiteX3536" fmla="*/ 946713 w 1277232"/>
              <a:gd name="connsiteY3536" fmla="*/ 1060495 h 1340027"/>
              <a:gd name="connsiteX3537" fmla="*/ 980424 w 1277232"/>
              <a:gd name="connsiteY3537" fmla="*/ 1057858 h 1340027"/>
              <a:gd name="connsiteX3538" fmla="*/ 976528 w 1277232"/>
              <a:gd name="connsiteY3538" fmla="*/ 1061579 h 1340027"/>
              <a:gd name="connsiteX3539" fmla="*/ 980411 w 1277232"/>
              <a:gd name="connsiteY3539" fmla="*/ 1057868 h 1340027"/>
              <a:gd name="connsiteX3540" fmla="*/ 1082169 w 1277232"/>
              <a:gd name="connsiteY3540" fmla="*/ 1057656 h 1340027"/>
              <a:gd name="connsiteX3541" fmla="*/ 1067762 w 1277232"/>
              <a:gd name="connsiteY3541" fmla="*/ 1076565 h 1340027"/>
              <a:gd name="connsiteX3542" fmla="*/ 1082169 w 1277232"/>
              <a:gd name="connsiteY3542" fmla="*/ 1057656 h 1340027"/>
              <a:gd name="connsiteX3543" fmla="*/ 1063981 w 1277232"/>
              <a:gd name="connsiteY3543" fmla="*/ 1057656 h 1340027"/>
              <a:gd name="connsiteX3544" fmla="*/ 1062580 w 1277232"/>
              <a:gd name="connsiteY3544" fmla="*/ 1062035 h 1340027"/>
              <a:gd name="connsiteX3545" fmla="*/ 1054877 w 1277232"/>
              <a:gd name="connsiteY3545" fmla="*/ 1070063 h 1340027"/>
              <a:gd name="connsiteX3546" fmla="*/ 1060479 w 1277232"/>
              <a:gd name="connsiteY3546" fmla="*/ 1062035 h 1340027"/>
              <a:gd name="connsiteX3547" fmla="*/ 1051375 w 1277232"/>
              <a:gd name="connsiteY3547" fmla="*/ 1071523 h 1340027"/>
              <a:gd name="connsiteX3548" fmla="*/ 1059079 w 1277232"/>
              <a:gd name="connsiteY3548" fmla="*/ 1061305 h 1340027"/>
              <a:gd name="connsiteX3549" fmla="*/ 1063981 w 1277232"/>
              <a:gd name="connsiteY3549" fmla="*/ 1057656 h 1340027"/>
              <a:gd name="connsiteX3550" fmla="*/ 1091616 w 1277232"/>
              <a:gd name="connsiteY3550" fmla="*/ 1057095 h 1340027"/>
              <a:gd name="connsiteX3551" fmla="*/ 1088222 w 1277232"/>
              <a:gd name="connsiteY3551" fmla="*/ 1063398 h 1340027"/>
              <a:gd name="connsiteX3552" fmla="*/ 1090258 w 1277232"/>
              <a:gd name="connsiteY3552" fmla="*/ 1061297 h 1340027"/>
              <a:gd name="connsiteX3553" fmla="*/ 1084828 w 1277232"/>
              <a:gd name="connsiteY3553" fmla="*/ 1066900 h 1340027"/>
              <a:gd name="connsiteX3554" fmla="*/ 1091616 w 1277232"/>
              <a:gd name="connsiteY3554" fmla="*/ 1057095 h 1340027"/>
              <a:gd name="connsiteX3555" fmla="*/ 1121847 w 1277232"/>
              <a:gd name="connsiteY3555" fmla="*/ 1056951 h 1340027"/>
              <a:gd name="connsiteX3556" fmla="*/ 1118835 w 1277232"/>
              <a:gd name="connsiteY3556" fmla="*/ 1061792 h 1340027"/>
              <a:gd name="connsiteX3557" fmla="*/ 1120411 w 1277232"/>
              <a:gd name="connsiteY3557" fmla="*/ 1058821 h 1340027"/>
              <a:gd name="connsiteX3558" fmla="*/ 1087444 w 1277232"/>
              <a:gd name="connsiteY3558" fmla="*/ 1056431 h 1340027"/>
              <a:gd name="connsiteX3559" fmla="*/ 1087702 w 1277232"/>
              <a:gd name="connsiteY3559" fmla="*/ 1058356 h 1340027"/>
              <a:gd name="connsiteX3560" fmla="*/ 1082889 w 1277232"/>
              <a:gd name="connsiteY3560" fmla="*/ 1063959 h 1340027"/>
              <a:gd name="connsiteX3561" fmla="*/ 1085639 w 1277232"/>
              <a:gd name="connsiteY3561" fmla="*/ 1057656 h 1340027"/>
              <a:gd name="connsiteX3562" fmla="*/ 1087444 w 1277232"/>
              <a:gd name="connsiteY3562" fmla="*/ 1056431 h 1340027"/>
              <a:gd name="connsiteX3563" fmla="*/ 130038 w 1277232"/>
              <a:gd name="connsiteY3563" fmla="*/ 1056390 h 1340027"/>
              <a:gd name="connsiteX3564" fmla="*/ 152898 w 1277232"/>
              <a:gd name="connsiteY3564" fmla="*/ 1079964 h 1340027"/>
              <a:gd name="connsiteX3565" fmla="*/ 172900 w 1277232"/>
              <a:gd name="connsiteY3565" fmla="*/ 1099251 h 1340027"/>
              <a:gd name="connsiteX3566" fmla="*/ 150755 w 1277232"/>
              <a:gd name="connsiteY3566" fmla="*/ 1078535 h 1340027"/>
              <a:gd name="connsiteX3567" fmla="*/ 130038 w 1277232"/>
              <a:gd name="connsiteY3567" fmla="*/ 1056390 h 1340027"/>
              <a:gd name="connsiteX3568" fmla="*/ 1052720 w 1277232"/>
              <a:gd name="connsiteY3568" fmla="*/ 1054015 h 1340027"/>
              <a:gd name="connsiteX3569" fmla="*/ 1047156 w 1277232"/>
              <a:gd name="connsiteY3569" fmla="*/ 1062249 h 1340027"/>
              <a:gd name="connsiteX3570" fmla="*/ 1046460 w 1277232"/>
              <a:gd name="connsiteY3570" fmla="*/ 1062249 h 1340027"/>
              <a:gd name="connsiteX3571" fmla="*/ 1036723 w 1277232"/>
              <a:gd name="connsiteY3571" fmla="*/ 1074225 h 1340027"/>
              <a:gd name="connsiteX3572" fmla="*/ 1040201 w 1277232"/>
              <a:gd name="connsiteY3572" fmla="*/ 1072728 h 1340027"/>
              <a:gd name="connsiteX3573" fmla="*/ 1032550 w 1277232"/>
              <a:gd name="connsiteY3573" fmla="*/ 1077968 h 1340027"/>
              <a:gd name="connsiteX3574" fmla="*/ 1052720 w 1277232"/>
              <a:gd name="connsiteY3574" fmla="*/ 1054015 h 1340027"/>
              <a:gd name="connsiteX3575" fmla="*/ 1137493 w 1277232"/>
              <a:gd name="connsiteY3575" fmla="*/ 1053870 h 1340027"/>
              <a:gd name="connsiteX3576" fmla="*/ 1139125 w 1277232"/>
              <a:gd name="connsiteY3576" fmla="*/ 1053870 h 1340027"/>
              <a:gd name="connsiteX3577" fmla="*/ 1137509 w 1277232"/>
              <a:gd name="connsiteY3577" fmla="*/ 1056140 h 1340027"/>
              <a:gd name="connsiteX3578" fmla="*/ 1134460 w 1277232"/>
              <a:gd name="connsiteY3578" fmla="*/ 1059300 h 1340027"/>
              <a:gd name="connsiteX3579" fmla="*/ 1130875 w 1277232"/>
              <a:gd name="connsiteY3579" fmla="*/ 1062694 h 1340027"/>
              <a:gd name="connsiteX3580" fmla="*/ 1137493 w 1277232"/>
              <a:gd name="connsiteY3580" fmla="*/ 1053870 h 1340027"/>
              <a:gd name="connsiteX3581" fmla="*/ 951250 w 1277232"/>
              <a:gd name="connsiteY3581" fmla="*/ 1053868 h 1340027"/>
              <a:gd name="connsiteX3582" fmla="*/ 943160 w 1277232"/>
              <a:gd name="connsiteY3582" fmla="*/ 1061432 h 1340027"/>
              <a:gd name="connsiteX3583" fmla="*/ 951250 w 1277232"/>
              <a:gd name="connsiteY3583" fmla="*/ 1053868 h 1340027"/>
              <a:gd name="connsiteX3584" fmla="*/ 1116924 w 1277232"/>
              <a:gd name="connsiteY3584" fmla="*/ 1053792 h 1340027"/>
              <a:gd name="connsiteX3585" fmla="*/ 1115495 w 1277232"/>
              <a:gd name="connsiteY3585" fmla="*/ 1057652 h 1340027"/>
              <a:gd name="connsiteX3586" fmla="*/ 1114823 w 1277232"/>
              <a:gd name="connsiteY3586" fmla="*/ 1055446 h 1340027"/>
              <a:gd name="connsiteX3587" fmla="*/ 1116924 w 1277232"/>
              <a:gd name="connsiteY3587" fmla="*/ 1053792 h 1340027"/>
              <a:gd name="connsiteX3588" fmla="*/ 1070841 w 1277232"/>
              <a:gd name="connsiteY3588" fmla="*/ 1053318 h 1340027"/>
              <a:gd name="connsiteX3589" fmla="*/ 1065241 w 1277232"/>
              <a:gd name="connsiteY3589" fmla="*/ 1060177 h 1340027"/>
              <a:gd name="connsiteX3590" fmla="*/ 1067277 w 1277232"/>
              <a:gd name="connsiteY3590" fmla="*/ 1056469 h 1340027"/>
              <a:gd name="connsiteX3591" fmla="*/ 1070841 w 1277232"/>
              <a:gd name="connsiteY3591" fmla="*/ 1053318 h 1340027"/>
              <a:gd name="connsiteX3592" fmla="*/ 1124767 w 1277232"/>
              <a:gd name="connsiteY3592" fmla="*/ 1053148 h 1340027"/>
              <a:gd name="connsiteX3593" fmla="*/ 1121847 w 1277232"/>
              <a:gd name="connsiteY3593" fmla="*/ 1056951 h 1340027"/>
              <a:gd name="connsiteX3594" fmla="*/ 1122749 w 1277232"/>
              <a:gd name="connsiteY3594" fmla="*/ 1055501 h 1340027"/>
              <a:gd name="connsiteX3595" fmla="*/ 970894 w 1277232"/>
              <a:gd name="connsiteY3595" fmla="*/ 1052608 h 1340027"/>
              <a:gd name="connsiteX3596" fmla="*/ 953448 w 1277232"/>
              <a:gd name="connsiteY3596" fmla="*/ 1070617 h 1340027"/>
              <a:gd name="connsiteX3597" fmla="*/ 935303 w 1277232"/>
              <a:gd name="connsiteY3597" fmla="*/ 1086464 h 1340027"/>
              <a:gd name="connsiteX3598" fmla="*/ 931814 w 1277232"/>
              <a:gd name="connsiteY3598" fmla="*/ 1087185 h 1340027"/>
              <a:gd name="connsiteX3599" fmla="*/ 952052 w 1277232"/>
              <a:gd name="connsiteY3599" fmla="*/ 1069176 h 1340027"/>
              <a:gd name="connsiteX3600" fmla="*/ 954843 w 1277232"/>
              <a:gd name="connsiteY3600" fmla="*/ 1068456 h 1340027"/>
              <a:gd name="connsiteX3601" fmla="*/ 970894 w 1277232"/>
              <a:gd name="connsiteY3601" fmla="*/ 1052608 h 1340027"/>
              <a:gd name="connsiteX3602" fmla="*/ 1081170 w 1277232"/>
              <a:gd name="connsiteY3602" fmla="*/ 1050321 h 1340027"/>
              <a:gd name="connsiteX3603" fmla="*/ 1081914 w 1277232"/>
              <a:gd name="connsiteY3603" fmla="*/ 1053301 h 1340027"/>
              <a:gd name="connsiteX3604" fmla="*/ 1075211 w 1277232"/>
              <a:gd name="connsiteY3604" fmla="*/ 1061495 h 1340027"/>
              <a:gd name="connsiteX3605" fmla="*/ 1075956 w 1277232"/>
              <a:gd name="connsiteY3605" fmla="*/ 1054790 h 1340027"/>
              <a:gd name="connsiteX3606" fmla="*/ 1081170 w 1277232"/>
              <a:gd name="connsiteY3606" fmla="*/ 1050321 h 1340027"/>
              <a:gd name="connsiteX3607" fmla="*/ 1046497 w 1277232"/>
              <a:gd name="connsiteY3607" fmla="*/ 1049586 h 1340027"/>
              <a:gd name="connsiteX3608" fmla="*/ 1024255 w 1277232"/>
              <a:gd name="connsiteY3608" fmla="*/ 1073261 h 1340027"/>
              <a:gd name="connsiteX3609" fmla="*/ 1015645 w 1277232"/>
              <a:gd name="connsiteY3609" fmla="*/ 1083304 h 1340027"/>
              <a:gd name="connsiteX3610" fmla="*/ 1009187 w 1277232"/>
              <a:gd name="connsiteY3610" fmla="*/ 1089761 h 1340027"/>
              <a:gd name="connsiteX3611" fmla="*/ 1021385 w 1277232"/>
              <a:gd name="connsiteY3611" fmla="*/ 1078282 h 1340027"/>
              <a:gd name="connsiteX3612" fmla="*/ 1031430 w 1277232"/>
              <a:gd name="connsiteY3612" fmla="*/ 1068239 h 1340027"/>
              <a:gd name="connsiteX3613" fmla="*/ 1038605 w 1277232"/>
              <a:gd name="connsiteY3613" fmla="*/ 1059630 h 1340027"/>
              <a:gd name="connsiteX3614" fmla="*/ 1046497 w 1277232"/>
              <a:gd name="connsiteY3614" fmla="*/ 1049586 h 1340027"/>
              <a:gd name="connsiteX3615" fmla="*/ 992037 w 1277232"/>
              <a:gd name="connsiteY3615" fmla="*/ 1046766 h 1340027"/>
              <a:gd name="connsiteX3616" fmla="*/ 991353 w 1277232"/>
              <a:gd name="connsiteY3616" fmla="*/ 1047819 h 1340027"/>
              <a:gd name="connsiteX3617" fmla="*/ 986411 w 1277232"/>
              <a:gd name="connsiteY3617" fmla="*/ 1053613 h 1340027"/>
              <a:gd name="connsiteX3618" fmla="*/ 980424 w 1277232"/>
              <a:gd name="connsiteY3618" fmla="*/ 1057858 h 1340027"/>
              <a:gd name="connsiteX3619" fmla="*/ 1090452 w 1277232"/>
              <a:gd name="connsiteY3619" fmla="*/ 1045050 h 1340027"/>
              <a:gd name="connsiteX3620" fmla="*/ 1089752 w 1277232"/>
              <a:gd name="connsiteY3620" fmla="*/ 1047113 h 1340027"/>
              <a:gd name="connsiteX3621" fmla="*/ 1084149 w 1277232"/>
              <a:gd name="connsiteY3621" fmla="*/ 1051239 h 1340027"/>
              <a:gd name="connsiteX3622" fmla="*/ 1090452 w 1277232"/>
              <a:gd name="connsiteY3622" fmla="*/ 1045050 h 1340027"/>
              <a:gd name="connsiteX3623" fmla="*/ 1127734 w 1277232"/>
              <a:gd name="connsiteY3623" fmla="*/ 1043783 h 1340027"/>
              <a:gd name="connsiteX3624" fmla="*/ 1126621 w 1277232"/>
              <a:gd name="connsiteY3624" fmla="*/ 1049276 h 1340027"/>
              <a:gd name="connsiteX3625" fmla="*/ 1122749 w 1277232"/>
              <a:gd name="connsiteY3625" fmla="*/ 1055501 h 1340027"/>
              <a:gd name="connsiteX3626" fmla="*/ 1117352 w 1277232"/>
              <a:gd name="connsiteY3626" fmla="*/ 1061792 h 1340027"/>
              <a:gd name="connsiteX3627" fmla="*/ 1121060 w 1277232"/>
              <a:gd name="connsiteY3627" fmla="*/ 1053868 h 1340027"/>
              <a:gd name="connsiteX3628" fmla="*/ 1127734 w 1277232"/>
              <a:gd name="connsiteY3628" fmla="*/ 1043783 h 1340027"/>
              <a:gd name="connsiteX3629" fmla="*/ 1010804 w 1277232"/>
              <a:gd name="connsiteY3629" fmla="*/ 1043348 h 1340027"/>
              <a:gd name="connsiteX3630" fmla="*/ 1010095 w 1277232"/>
              <a:gd name="connsiteY3630" fmla="*/ 1045385 h 1340027"/>
              <a:gd name="connsiteX3631" fmla="*/ 1003004 w 1277232"/>
              <a:gd name="connsiteY3631" fmla="*/ 1051494 h 1340027"/>
              <a:gd name="connsiteX3632" fmla="*/ 1010804 w 1277232"/>
              <a:gd name="connsiteY3632" fmla="*/ 1043348 h 1340027"/>
              <a:gd name="connsiteX3633" fmla="*/ 1143481 w 1277232"/>
              <a:gd name="connsiteY3633" fmla="*/ 1042020 h 1340027"/>
              <a:gd name="connsiteX3634" fmla="*/ 1130875 w 1277232"/>
              <a:gd name="connsiteY3634" fmla="*/ 1056391 h 1340027"/>
              <a:gd name="connsiteX3635" fmla="*/ 1143481 w 1277232"/>
              <a:gd name="connsiteY3635" fmla="*/ 1042020 h 1340027"/>
              <a:gd name="connsiteX3636" fmla="*/ 1039902 w 1277232"/>
              <a:gd name="connsiteY3636" fmla="*/ 1041850 h 1340027"/>
              <a:gd name="connsiteX3637" fmla="*/ 1038577 w 1277232"/>
              <a:gd name="connsiteY3637" fmla="*/ 1047881 h 1340027"/>
              <a:gd name="connsiteX3638" fmla="*/ 1030576 w 1277232"/>
              <a:gd name="connsiteY3638" fmla="*/ 1057441 h 1340027"/>
              <a:gd name="connsiteX3639" fmla="*/ 1035668 w 1277232"/>
              <a:gd name="connsiteY3639" fmla="*/ 1051558 h 1340027"/>
              <a:gd name="connsiteX3640" fmla="*/ 1032031 w 1277232"/>
              <a:gd name="connsiteY3640" fmla="*/ 1057441 h 1340027"/>
              <a:gd name="connsiteX3641" fmla="*/ 1032758 w 1277232"/>
              <a:gd name="connsiteY3641" fmla="*/ 1058176 h 1340027"/>
              <a:gd name="connsiteX3642" fmla="*/ 1024758 w 1277232"/>
              <a:gd name="connsiteY3642" fmla="*/ 1062589 h 1340027"/>
              <a:gd name="connsiteX3643" fmla="*/ 1037122 w 1277232"/>
              <a:gd name="connsiteY3643" fmla="*/ 1047881 h 1340027"/>
              <a:gd name="connsiteX3644" fmla="*/ 1030576 w 1277232"/>
              <a:gd name="connsiteY3644" fmla="*/ 1053029 h 1340027"/>
              <a:gd name="connsiteX3645" fmla="*/ 1034486 w 1277232"/>
              <a:gd name="connsiteY3645" fmla="*/ 1048249 h 1340027"/>
              <a:gd name="connsiteX3646" fmla="*/ 1038778 w 1277232"/>
              <a:gd name="connsiteY3646" fmla="*/ 1042842 h 1340027"/>
              <a:gd name="connsiteX3647" fmla="*/ 1039876 w 1277232"/>
              <a:gd name="connsiteY3647" fmla="*/ 1041913 h 1340027"/>
              <a:gd name="connsiteX3648" fmla="*/ 1008927 w 1277232"/>
              <a:gd name="connsiteY3648" fmla="*/ 1040851 h 1340027"/>
              <a:gd name="connsiteX3649" fmla="*/ 1011120 w 1277232"/>
              <a:gd name="connsiteY3649" fmla="*/ 1041554 h 1340027"/>
              <a:gd name="connsiteX3650" fmla="*/ 1000153 w 1277232"/>
              <a:gd name="connsiteY3650" fmla="*/ 1051405 h 1340027"/>
              <a:gd name="connsiteX3651" fmla="*/ 998690 w 1277232"/>
              <a:gd name="connsiteY3651" fmla="*/ 1051405 h 1340027"/>
              <a:gd name="connsiteX3652" fmla="*/ 991379 w 1277232"/>
              <a:gd name="connsiteY3652" fmla="*/ 1057738 h 1340027"/>
              <a:gd name="connsiteX3653" fmla="*/ 996497 w 1277232"/>
              <a:gd name="connsiteY3653" fmla="*/ 1057034 h 1340027"/>
              <a:gd name="connsiteX3654" fmla="*/ 986261 w 1277232"/>
              <a:gd name="connsiteY3654" fmla="*/ 1062663 h 1340027"/>
              <a:gd name="connsiteX3655" fmla="*/ 1002346 w 1277232"/>
              <a:gd name="connsiteY3655" fmla="*/ 1045776 h 1340027"/>
              <a:gd name="connsiteX3656" fmla="*/ 991379 w 1277232"/>
              <a:gd name="connsiteY3656" fmla="*/ 1055627 h 1340027"/>
              <a:gd name="connsiteX3657" fmla="*/ 976024 w 1277232"/>
              <a:gd name="connsiteY3657" fmla="*/ 1070403 h 1340027"/>
              <a:gd name="connsiteX3658" fmla="*/ 981143 w 1277232"/>
              <a:gd name="connsiteY3658" fmla="*/ 1064070 h 1340027"/>
              <a:gd name="connsiteX3659" fmla="*/ 989916 w 1277232"/>
              <a:gd name="connsiteY3659" fmla="*/ 1055627 h 1340027"/>
              <a:gd name="connsiteX3660" fmla="*/ 983336 w 1277232"/>
              <a:gd name="connsiteY3660" fmla="*/ 1059849 h 1340027"/>
              <a:gd name="connsiteX3661" fmla="*/ 990648 w 1277232"/>
              <a:gd name="connsiteY3661" fmla="*/ 1051405 h 1340027"/>
              <a:gd name="connsiteX3662" fmla="*/ 993572 w 1277232"/>
              <a:gd name="connsiteY3662" fmla="*/ 1049998 h 1340027"/>
              <a:gd name="connsiteX3663" fmla="*/ 998690 w 1277232"/>
              <a:gd name="connsiteY3663" fmla="*/ 1045073 h 1340027"/>
              <a:gd name="connsiteX3664" fmla="*/ 997959 w 1277232"/>
              <a:gd name="connsiteY3664" fmla="*/ 1046480 h 1340027"/>
              <a:gd name="connsiteX3665" fmla="*/ 992110 w 1277232"/>
              <a:gd name="connsiteY3665" fmla="*/ 1052109 h 1340027"/>
              <a:gd name="connsiteX3666" fmla="*/ 993572 w 1277232"/>
              <a:gd name="connsiteY3666" fmla="*/ 1052109 h 1340027"/>
              <a:gd name="connsiteX3667" fmla="*/ 1006733 w 1277232"/>
              <a:gd name="connsiteY3667" fmla="*/ 1042962 h 1340027"/>
              <a:gd name="connsiteX3668" fmla="*/ 1000153 w 1277232"/>
              <a:gd name="connsiteY3668" fmla="*/ 1049294 h 1340027"/>
              <a:gd name="connsiteX3669" fmla="*/ 1008927 w 1277232"/>
              <a:gd name="connsiteY3669" fmla="*/ 1040851 h 1340027"/>
              <a:gd name="connsiteX3670" fmla="*/ 990893 w 1277232"/>
              <a:gd name="connsiteY3670" fmla="*/ 1039277 h 1340027"/>
              <a:gd name="connsiteX3671" fmla="*/ 990506 w 1277232"/>
              <a:gd name="connsiteY3671" fmla="*/ 1039854 h 1340027"/>
              <a:gd name="connsiteX3672" fmla="*/ 989999 w 1277232"/>
              <a:gd name="connsiteY3672" fmla="*/ 1040257 h 1340027"/>
              <a:gd name="connsiteX3673" fmla="*/ 1058592 w 1277232"/>
              <a:gd name="connsiteY3673" fmla="*/ 1039037 h 1340027"/>
              <a:gd name="connsiteX3674" fmla="*/ 1057514 w 1277232"/>
              <a:gd name="connsiteY3674" fmla="*/ 1040778 h 1340027"/>
              <a:gd name="connsiteX3675" fmla="*/ 1055713 w 1277232"/>
              <a:gd name="connsiteY3675" fmla="*/ 1043687 h 1340027"/>
              <a:gd name="connsiteX3676" fmla="*/ 1052832 w 1277232"/>
              <a:gd name="connsiteY3676" fmla="*/ 1048051 h 1340027"/>
              <a:gd name="connsiteX3677" fmla="*/ 1051391 w 1277232"/>
              <a:gd name="connsiteY3677" fmla="*/ 1048051 h 1340027"/>
              <a:gd name="connsiteX3678" fmla="*/ 1056661 w 1277232"/>
              <a:gd name="connsiteY3678" fmla="*/ 1041280 h 1340027"/>
              <a:gd name="connsiteX3679" fmla="*/ 1107766 w 1277232"/>
              <a:gd name="connsiteY3679" fmla="*/ 1037766 h 1340027"/>
              <a:gd name="connsiteX3680" fmla="*/ 1109972 w 1277232"/>
              <a:gd name="connsiteY3680" fmla="*/ 1039867 h 1340027"/>
              <a:gd name="connsiteX3681" fmla="*/ 1101148 w 1277232"/>
              <a:gd name="connsiteY3681" fmla="*/ 1050373 h 1340027"/>
              <a:gd name="connsiteX3682" fmla="*/ 1107766 w 1277232"/>
              <a:gd name="connsiteY3682" fmla="*/ 1041968 h 1340027"/>
              <a:gd name="connsiteX3683" fmla="*/ 1102618 w 1277232"/>
              <a:gd name="connsiteY3683" fmla="*/ 1046170 h 1340027"/>
              <a:gd name="connsiteX3684" fmla="*/ 1095265 w 1277232"/>
              <a:gd name="connsiteY3684" fmla="*/ 1054575 h 1340027"/>
              <a:gd name="connsiteX3685" fmla="*/ 1098206 w 1277232"/>
              <a:gd name="connsiteY3685" fmla="*/ 1046170 h 1340027"/>
              <a:gd name="connsiteX3686" fmla="*/ 1107766 w 1277232"/>
              <a:gd name="connsiteY3686" fmla="*/ 1037766 h 1340027"/>
              <a:gd name="connsiteX3687" fmla="*/ 1020055 w 1277232"/>
              <a:gd name="connsiteY3687" fmla="*/ 1037481 h 1340027"/>
              <a:gd name="connsiteX3688" fmla="*/ 1017753 w 1277232"/>
              <a:gd name="connsiteY3688" fmla="*/ 1042019 h 1340027"/>
              <a:gd name="connsiteX3689" fmla="*/ 1002406 w 1277232"/>
              <a:gd name="connsiteY3689" fmla="*/ 1056390 h 1340027"/>
              <a:gd name="connsiteX3690" fmla="*/ 1020055 w 1277232"/>
              <a:gd name="connsiteY3690" fmla="*/ 1037481 h 1340027"/>
              <a:gd name="connsiteX3691" fmla="*/ 159033 w 1277232"/>
              <a:gd name="connsiteY3691" fmla="*/ 1037481 h 1340027"/>
              <a:gd name="connsiteX3692" fmla="*/ 194331 w 1277232"/>
              <a:gd name="connsiteY3692" fmla="*/ 1071517 h 1340027"/>
              <a:gd name="connsiteX3693" fmla="*/ 176322 w 1277232"/>
              <a:gd name="connsiteY3693" fmla="*/ 1054499 h 1340027"/>
              <a:gd name="connsiteX3694" fmla="*/ 159033 w 1277232"/>
              <a:gd name="connsiteY3694" fmla="*/ 1037481 h 1340027"/>
              <a:gd name="connsiteX3695" fmla="*/ 993545 w 1277232"/>
              <a:gd name="connsiteY3695" fmla="*/ 1037439 h 1340027"/>
              <a:gd name="connsiteX3696" fmla="*/ 987872 w 1277232"/>
              <a:gd name="connsiteY3696" fmla="*/ 1043779 h 1340027"/>
              <a:gd name="connsiteX3697" fmla="*/ 990506 w 1277232"/>
              <a:gd name="connsiteY3697" fmla="*/ 1039854 h 1340027"/>
              <a:gd name="connsiteX3698" fmla="*/ 109868 w 1277232"/>
              <a:gd name="connsiteY3698" fmla="*/ 1036221 h 1340027"/>
              <a:gd name="connsiteX3699" fmla="*/ 132560 w 1277232"/>
              <a:gd name="connsiteY3699" fmla="*/ 1061959 h 1340027"/>
              <a:gd name="connsiteX3700" fmla="*/ 129014 w 1277232"/>
              <a:gd name="connsiteY3700" fmla="*/ 1058282 h 1340027"/>
              <a:gd name="connsiteX3701" fmla="*/ 132560 w 1277232"/>
              <a:gd name="connsiteY3701" fmla="*/ 1062694 h 1340027"/>
              <a:gd name="connsiteX3702" fmla="*/ 109868 w 1277232"/>
              <a:gd name="connsiteY3702" fmla="*/ 1036221 h 1340027"/>
              <a:gd name="connsiteX3703" fmla="*/ 1100393 w 1277232"/>
              <a:gd name="connsiteY3703" fmla="*/ 1032583 h 1340027"/>
              <a:gd name="connsiteX3704" fmla="*/ 1095179 w 1277232"/>
              <a:gd name="connsiteY3704" fmla="*/ 1043644 h 1340027"/>
              <a:gd name="connsiteX3705" fmla="*/ 1085495 w 1277232"/>
              <a:gd name="connsiteY3705" fmla="*/ 1053323 h 1340027"/>
              <a:gd name="connsiteX3706" fmla="*/ 1092944 w 1277232"/>
              <a:gd name="connsiteY3706" fmla="*/ 1045027 h 1340027"/>
              <a:gd name="connsiteX3707" fmla="*/ 1095924 w 1277232"/>
              <a:gd name="connsiteY3707" fmla="*/ 1040188 h 1340027"/>
              <a:gd name="connsiteX3708" fmla="*/ 1100393 w 1277232"/>
              <a:gd name="connsiteY3708" fmla="*/ 1032583 h 1340027"/>
              <a:gd name="connsiteX3709" fmla="*/ 1013492 w 1277232"/>
              <a:gd name="connsiteY3709" fmla="*/ 1030934 h 1340027"/>
              <a:gd name="connsiteX3710" fmla="*/ 1011339 w 1277232"/>
              <a:gd name="connsiteY3710" fmla="*/ 1034521 h 1340027"/>
              <a:gd name="connsiteX3711" fmla="*/ 1009904 w 1277232"/>
              <a:gd name="connsiteY3711" fmla="*/ 1034521 h 1340027"/>
              <a:gd name="connsiteX3712" fmla="*/ 1012954 w 1277232"/>
              <a:gd name="connsiteY3712" fmla="*/ 1031472 h 1340027"/>
              <a:gd name="connsiteX3713" fmla="*/ 1155636 w 1277232"/>
              <a:gd name="connsiteY3713" fmla="*/ 1030674 h 1340027"/>
              <a:gd name="connsiteX3714" fmla="*/ 1150555 w 1277232"/>
              <a:gd name="connsiteY3714" fmla="*/ 1034909 h 1340027"/>
              <a:gd name="connsiteX3715" fmla="*/ 1150555 w 1277232"/>
              <a:gd name="connsiteY3715" fmla="*/ 1037027 h 1340027"/>
              <a:gd name="connsiteX3716" fmla="*/ 1155636 w 1277232"/>
              <a:gd name="connsiteY3716" fmla="*/ 1030674 h 1340027"/>
              <a:gd name="connsiteX3717" fmla="*/ 1049049 w 1277232"/>
              <a:gd name="connsiteY3717" fmla="*/ 1030214 h 1340027"/>
              <a:gd name="connsiteX3718" fmla="*/ 1051571 w 1277232"/>
              <a:gd name="connsiteY3718" fmla="*/ 1030881 h 1340027"/>
              <a:gd name="connsiteX3719" fmla="*/ 1046528 w 1277232"/>
              <a:gd name="connsiteY3719" fmla="*/ 1034218 h 1340027"/>
              <a:gd name="connsiteX3720" fmla="*/ 1049049 w 1277232"/>
              <a:gd name="connsiteY3720" fmla="*/ 1030214 h 1340027"/>
              <a:gd name="connsiteX3721" fmla="*/ 1071629 w 1277232"/>
              <a:gd name="connsiteY3721" fmla="*/ 1028801 h 1340027"/>
              <a:gd name="connsiteX3722" fmla="*/ 1060209 w 1277232"/>
              <a:gd name="connsiteY3722" fmla="*/ 1044649 h 1340027"/>
              <a:gd name="connsiteX3723" fmla="*/ 1067347 w 1277232"/>
              <a:gd name="connsiteY3723" fmla="*/ 1036725 h 1340027"/>
              <a:gd name="connsiteX3724" fmla="*/ 1059496 w 1277232"/>
              <a:gd name="connsiteY3724" fmla="*/ 1047531 h 1340027"/>
              <a:gd name="connsiteX3725" fmla="*/ 1058782 w 1277232"/>
              <a:gd name="connsiteY3725" fmla="*/ 1046811 h 1340027"/>
              <a:gd name="connsiteX3726" fmla="*/ 1029519 w 1277232"/>
              <a:gd name="connsiteY3726" fmla="*/ 1079228 h 1340027"/>
              <a:gd name="connsiteX3727" fmla="*/ 993119 w 1277232"/>
              <a:gd name="connsiteY3727" fmla="*/ 1115247 h 1340027"/>
              <a:gd name="connsiteX3728" fmla="*/ 992405 w 1277232"/>
              <a:gd name="connsiteY3728" fmla="*/ 1114526 h 1340027"/>
              <a:gd name="connsiteX3729" fmla="*/ 978131 w 1277232"/>
              <a:gd name="connsiteY3729" fmla="*/ 1128934 h 1340027"/>
              <a:gd name="connsiteX3730" fmla="*/ 974562 w 1277232"/>
              <a:gd name="connsiteY3730" fmla="*/ 1129654 h 1340027"/>
              <a:gd name="connsiteX3731" fmla="*/ 983127 w 1277232"/>
              <a:gd name="connsiteY3731" fmla="*/ 1121010 h 1340027"/>
              <a:gd name="connsiteX3732" fmla="*/ 985268 w 1277232"/>
              <a:gd name="connsiteY3732" fmla="*/ 1119569 h 1340027"/>
              <a:gd name="connsiteX3733" fmla="*/ 993119 w 1277232"/>
              <a:gd name="connsiteY3733" fmla="*/ 1113085 h 1340027"/>
              <a:gd name="connsiteX3734" fmla="*/ 985982 w 1277232"/>
              <a:gd name="connsiteY3734" fmla="*/ 1117408 h 1340027"/>
              <a:gd name="connsiteX3735" fmla="*/ 997401 w 1277232"/>
              <a:gd name="connsiteY3735" fmla="*/ 1107322 h 1340027"/>
              <a:gd name="connsiteX3736" fmla="*/ 994546 w 1277232"/>
              <a:gd name="connsiteY3736" fmla="*/ 1113085 h 1340027"/>
              <a:gd name="connsiteX3737" fmla="*/ 1005966 w 1277232"/>
              <a:gd name="connsiteY3737" fmla="*/ 1102280 h 1340027"/>
              <a:gd name="connsiteX3738" fmla="*/ 1014531 w 1277232"/>
              <a:gd name="connsiteY3738" fmla="*/ 1093635 h 1340027"/>
              <a:gd name="connsiteX3739" fmla="*/ 1018813 w 1277232"/>
              <a:gd name="connsiteY3739" fmla="*/ 1087872 h 1340027"/>
              <a:gd name="connsiteX3740" fmla="*/ 1028805 w 1277232"/>
              <a:gd name="connsiteY3740" fmla="*/ 1079228 h 1340027"/>
              <a:gd name="connsiteX3741" fmla="*/ 1033088 w 1277232"/>
              <a:gd name="connsiteY3741" fmla="*/ 1073465 h 1340027"/>
              <a:gd name="connsiteX3742" fmla="*/ 1043794 w 1277232"/>
              <a:gd name="connsiteY3742" fmla="*/ 1062659 h 1340027"/>
              <a:gd name="connsiteX3743" fmla="*/ 1055927 w 1277232"/>
              <a:gd name="connsiteY3743" fmla="*/ 1046811 h 1340027"/>
              <a:gd name="connsiteX3744" fmla="*/ 1048790 w 1277232"/>
              <a:gd name="connsiteY3744" fmla="*/ 1054735 h 1340027"/>
              <a:gd name="connsiteX3745" fmla="*/ 1041652 w 1277232"/>
              <a:gd name="connsiteY3745" fmla="*/ 1064100 h 1340027"/>
              <a:gd name="connsiteX3746" fmla="*/ 1051645 w 1277232"/>
              <a:gd name="connsiteY3746" fmla="*/ 1050412 h 1340027"/>
              <a:gd name="connsiteX3747" fmla="*/ 1061637 w 1277232"/>
              <a:gd name="connsiteY3747" fmla="*/ 1038166 h 1340027"/>
              <a:gd name="connsiteX3748" fmla="*/ 1060209 w 1277232"/>
              <a:gd name="connsiteY3748" fmla="*/ 1042488 h 1340027"/>
              <a:gd name="connsiteX3749" fmla="*/ 1061637 w 1277232"/>
              <a:gd name="connsiteY3749" fmla="*/ 1040327 h 1340027"/>
              <a:gd name="connsiteX3750" fmla="*/ 1062351 w 1277232"/>
              <a:gd name="connsiteY3750" fmla="*/ 1040327 h 1340027"/>
              <a:gd name="connsiteX3751" fmla="*/ 1071629 w 1277232"/>
              <a:gd name="connsiteY3751" fmla="*/ 1028801 h 1340027"/>
              <a:gd name="connsiteX3752" fmla="*/ 1022892 w 1277232"/>
              <a:gd name="connsiteY3752" fmla="*/ 1028754 h 1340027"/>
              <a:gd name="connsiteX3753" fmla="*/ 1022156 w 1277232"/>
              <a:gd name="connsiteY3753" fmla="*/ 1032148 h 1340027"/>
              <a:gd name="connsiteX3754" fmla="*/ 1022892 w 1277232"/>
              <a:gd name="connsiteY3754" fmla="*/ 1028754 h 1340027"/>
              <a:gd name="connsiteX3755" fmla="*/ 1046967 w 1277232"/>
              <a:gd name="connsiteY3755" fmla="*/ 1027541 h 1340027"/>
              <a:gd name="connsiteX3756" fmla="*/ 1042713 w 1277232"/>
              <a:gd name="connsiteY3756" fmla="*/ 1035105 h 1340027"/>
              <a:gd name="connsiteX3757" fmla="*/ 1039902 w 1277232"/>
              <a:gd name="connsiteY3757" fmla="*/ 1041850 h 1340027"/>
              <a:gd name="connsiteX3758" fmla="*/ 1040031 w 1277232"/>
              <a:gd name="connsiteY3758" fmla="*/ 1041263 h 1340027"/>
              <a:gd name="connsiteX3759" fmla="*/ 1038778 w 1277232"/>
              <a:gd name="connsiteY3759" fmla="*/ 1042842 h 1340027"/>
              <a:gd name="connsiteX3760" fmla="*/ 1037306 w 1277232"/>
              <a:gd name="connsiteY3760" fmla="*/ 1044087 h 1340027"/>
              <a:gd name="connsiteX3761" fmla="*/ 1036331 w 1277232"/>
              <a:gd name="connsiteY3761" fmla="*/ 1043426 h 1340027"/>
              <a:gd name="connsiteX3762" fmla="*/ 1039876 w 1277232"/>
              <a:gd name="connsiteY3762" fmla="*/ 1037374 h 1340027"/>
              <a:gd name="connsiteX3763" fmla="*/ 1046967 w 1277232"/>
              <a:gd name="connsiteY3763" fmla="*/ 1027541 h 1340027"/>
              <a:gd name="connsiteX3764" fmla="*/ 1008295 w 1277232"/>
              <a:gd name="connsiteY3764" fmla="*/ 1027541 h 1340027"/>
              <a:gd name="connsiteX3765" fmla="*/ 1011119 w 1277232"/>
              <a:gd name="connsiteY3765" fmla="*/ 1028265 h 1340027"/>
              <a:gd name="connsiteX3766" fmla="*/ 999824 w 1277232"/>
              <a:gd name="connsiteY3766" fmla="*/ 1040577 h 1340027"/>
              <a:gd name="connsiteX3767" fmla="*/ 997000 w 1277232"/>
              <a:gd name="connsiteY3767" fmla="*/ 1042025 h 1340027"/>
              <a:gd name="connsiteX3768" fmla="*/ 992037 w 1277232"/>
              <a:gd name="connsiteY3768" fmla="*/ 1046766 h 1340027"/>
              <a:gd name="connsiteX3769" fmla="*/ 995588 w 1277232"/>
              <a:gd name="connsiteY3769" fmla="*/ 1041301 h 1340027"/>
              <a:gd name="connsiteX3770" fmla="*/ 1004766 w 1277232"/>
              <a:gd name="connsiteY3770" fmla="*/ 1033335 h 1340027"/>
              <a:gd name="connsiteX3771" fmla="*/ 1003354 w 1277232"/>
              <a:gd name="connsiteY3771" fmla="*/ 1032611 h 1340027"/>
              <a:gd name="connsiteX3772" fmla="*/ 1008295 w 1277232"/>
              <a:gd name="connsiteY3772" fmla="*/ 1027541 h 1340027"/>
              <a:gd name="connsiteX3773" fmla="*/ 1030140 w 1277232"/>
              <a:gd name="connsiteY3773" fmla="*/ 1027396 h 1340027"/>
              <a:gd name="connsiteX3774" fmla="*/ 1020055 w 1277232"/>
              <a:gd name="connsiteY3774" fmla="*/ 1036220 h 1340027"/>
              <a:gd name="connsiteX3775" fmla="*/ 1030140 w 1277232"/>
              <a:gd name="connsiteY3775" fmla="*/ 1027396 h 1340027"/>
              <a:gd name="connsiteX3776" fmla="*/ 1152105 w 1277232"/>
              <a:gd name="connsiteY3776" fmla="*/ 1026649 h 1340027"/>
              <a:gd name="connsiteX3777" fmla="*/ 1152191 w 1277232"/>
              <a:gd name="connsiteY3777" fmla="*/ 1028470 h 1340027"/>
              <a:gd name="connsiteX3778" fmla="*/ 1146002 w 1277232"/>
              <a:gd name="connsiteY3778" fmla="*/ 1037483 h 1340027"/>
              <a:gd name="connsiteX3779" fmla="*/ 1149440 w 1277232"/>
              <a:gd name="connsiteY3779" fmla="*/ 1030550 h 1340027"/>
              <a:gd name="connsiteX3780" fmla="*/ 1152105 w 1277232"/>
              <a:gd name="connsiteY3780" fmla="*/ 1026649 h 1340027"/>
              <a:gd name="connsiteX3781" fmla="*/ 1149096 w 1277232"/>
              <a:gd name="connsiteY3781" fmla="*/ 1026221 h 1340027"/>
              <a:gd name="connsiteX3782" fmla="*/ 1149899 w 1277232"/>
              <a:gd name="connsiteY3782" fmla="*/ 1028910 h 1340027"/>
              <a:gd name="connsiteX3783" fmla="*/ 1144283 w 1277232"/>
              <a:gd name="connsiteY3783" fmla="*/ 1034961 h 1340027"/>
              <a:gd name="connsiteX3784" fmla="*/ 1149096 w 1277232"/>
              <a:gd name="connsiteY3784" fmla="*/ 1026221 h 1340027"/>
              <a:gd name="connsiteX3785" fmla="*/ 1134779 w 1277232"/>
              <a:gd name="connsiteY3785" fmla="*/ 1026135 h 1340027"/>
              <a:gd name="connsiteX3786" fmla="*/ 1126527 w 1277232"/>
              <a:gd name="connsiteY3786" fmla="*/ 1037535 h 1340027"/>
              <a:gd name="connsiteX3787" fmla="*/ 1119651 w 1277232"/>
              <a:gd name="connsiteY3787" fmla="*/ 1041811 h 1340027"/>
              <a:gd name="connsiteX3788" fmla="*/ 1127903 w 1277232"/>
              <a:gd name="connsiteY3788" fmla="*/ 1032548 h 1340027"/>
              <a:gd name="connsiteX3789" fmla="*/ 1134779 w 1277232"/>
              <a:gd name="connsiteY3789" fmla="*/ 1026135 h 1340027"/>
              <a:gd name="connsiteX3790" fmla="*/ 1148523 w 1277232"/>
              <a:gd name="connsiteY3790" fmla="*/ 1023616 h 1340027"/>
              <a:gd name="connsiteX3791" fmla="*/ 1137178 w 1277232"/>
              <a:gd name="connsiteY3791" fmla="*/ 1040004 h 1340027"/>
              <a:gd name="connsiteX3792" fmla="*/ 1144741 w 1277232"/>
              <a:gd name="connsiteY3792" fmla="*/ 1026466 h 1340027"/>
              <a:gd name="connsiteX3793" fmla="*/ 1148523 w 1277232"/>
              <a:gd name="connsiteY3793" fmla="*/ 1023616 h 1340027"/>
              <a:gd name="connsiteX3794" fmla="*/ 1159991 w 1277232"/>
              <a:gd name="connsiteY3794" fmla="*/ 1023614 h 1340027"/>
              <a:gd name="connsiteX3795" fmla="*/ 1156362 w 1277232"/>
              <a:gd name="connsiteY3795" fmla="*/ 1032791 h 1340027"/>
              <a:gd name="connsiteX3796" fmla="*/ 1151281 w 1277232"/>
              <a:gd name="connsiteY3796" fmla="*/ 1041969 h 1340027"/>
              <a:gd name="connsiteX3797" fmla="*/ 1139668 w 1277232"/>
              <a:gd name="connsiteY3797" fmla="*/ 1058205 h 1340027"/>
              <a:gd name="connsiteX3798" fmla="*/ 1138942 w 1277232"/>
              <a:gd name="connsiteY3798" fmla="*/ 1058205 h 1340027"/>
              <a:gd name="connsiteX3799" fmla="*/ 1145475 w 1277232"/>
              <a:gd name="connsiteY3799" fmla="*/ 1049028 h 1340027"/>
              <a:gd name="connsiteX3800" fmla="*/ 1136039 w 1277232"/>
              <a:gd name="connsiteY3800" fmla="*/ 1058205 h 1340027"/>
              <a:gd name="connsiteX3801" fmla="*/ 1137509 w 1277232"/>
              <a:gd name="connsiteY3801" fmla="*/ 1056140 h 1340027"/>
              <a:gd name="connsiteX3802" fmla="*/ 1139699 w 1277232"/>
              <a:gd name="connsiteY3802" fmla="*/ 1053870 h 1340027"/>
              <a:gd name="connsiteX3803" fmla="*/ 1139125 w 1277232"/>
              <a:gd name="connsiteY3803" fmla="*/ 1053870 h 1340027"/>
              <a:gd name="connsiteX3804" fmla="*/ 1142571 w 1277232"/>
              <a:gd name="connsiteY3804" fmla="*/ 1049028 h 1340027"/>
              <a:gd name="connsiteX3805" fmla="*/ 1149104 w 1277232"/>
              <a:gd name="connsiteY3805" fmla="*/ 1039851 h 1340027"/>
              <a:gd name="connsiteX3806" fmla="*/ 1140394 w 1277232"/>
              <a:gd name="connsiteY3806" fmla="*/ 1049028 h 1340027"/>
              <a:gd name="connsiteX3807" fmla="*/ 1149830 w 1277232"/>
              <a:gd name="connsiteY3807" fmla="*/ 1034909 h 1340027"/>
              <a:gd name="connsiteX3808" fmla="*/ 1143297 w 1277232"/>
              <a:gd name="connsiteY3808" fmla="*/ 1044086 h 1340027"/>
              <a:gd name="connsiteX3809" fmla="*/ 1144749 w 1277232"/>
              <a:gd name="connsiteY3809" fmla="*/ 1039851 h 1340027"/>
              <a:gd name="connsiteX3810" fmla="*/ 1152733 w 1277232"/>
              <a:gd name="connsiteY3810" fmla="*/ 1030674 h 1340027"/>
              <a:gd name="connsiteX3811" fmla="*/ 1159991 w 1277232"/>
              <a:gd name="connsiteY3811" fmla="*/ 1023614 h 1340027"/>
              <a:gd name="connsiteX3812" fmla="*/ 1011230 w 1277232"/>
              <a:gd name="connsiteY3812" fmla="*/ 1022354 h 1340027"/>
              <a:gd name="connsiteX3813" fmla="*/ 989799 w 1277232"/>
              <a:gd name="connsiteY3813" fmla="*/ 1046305 h 1340027"/>
              <a:gd name="connsiteX3814" fmla="*/ 999800 w 1277232"/>
              <a:gd name="connsiteY3814" fmla="*/ 1035034 h 1340027"/>
              <a:gd name="connsiteX3815" fmla="*/ 1006944 w 1277232"/>
              <a:gd name="connsiteY3815" fmla="*/ 1025876 h 1340027"/>
              <a:gd name="connsiteX3816" fmla="*/ 1011230 w 1277232"/>
              <a:gd name="connsiteY3816" fmla="*/ 1022354 h 1340027"/>
              <a:gd name="connsiteX3817" fmla="*/ 1007727 w 1277232"/>
              <a:gd name="connsiteY3817" fmla="*/ 1019827 h 1340027"/>
              <a:gd name="connsiteX3818" fmla="*/ 1004890 w 1277232"/>
              <a:gd name="connsiteY3818" fmla="*/ 1025463 h 1340027"/>
              <a:gd name="connsiteX3819" fmla="*/ 997711 w 1277232"/>
              <a:gd name="connsiteY3819" fmla="*/ 1031803 h 1340027"/>
              <a:gd name="connsiteX3820" fmla="*/ 990893 w 1277232"/>
              <a:gd name="connsiteY3820" fmla="*/ 1039277 h 1340027"/>
              <a:gd name="connsiteX3821" fmla="*/ 994963 w 1277232"/>
              <a:gd name="connsiteY3821" fmla="*/ 1033212 h 1340027"/>
              <a:gd name="connsiteX3822" fmla="*/ 1007727 w 1277232"/>
              <a:gd name="connsiteY3822" fmla="*/ 1019827 h 1340027"/>
              <a:gd name="connsiteX3823" fmla="*/ 1060396 w 1277232"/>
              <a:gd name="connsiteY3823" fmla="*/ 1016051 h 1340027"/>
              <a:gd name="connsiteX3824" fmla="*/ 1054895 w 1277232"/>
              <a:gd name="connsiteY3824" fmla="*/ 1026640 h 1340027"/>
              <a:gd name="connsiteX3825" fmla="*/ 1060396 w 1277232"/>
              <a:gd name="connsiteY3825" fmla="*/ 1016051 h 1340027"/>
              <a:gd name="connsiteX3826" fmla="*/ 1037170 w 1277232"/>
              <a:gd name="connsiteY3826" fmla="*/ 1015868 h 1340027"/>
              <a:gd name="connsiteX3827" fmla="*/ 1034163 w 1277232"/>
              <a:gd name="connsiteY3827" fmla="*/ 1019531 h 1340027"/>
              <a:gd name="connsiteX3828" fmla="*/ 1034753 w 1277232"/>
              <a:gd name="connsiteY3828" fmla="*/ 1018587 h 1340027"/>
              <a:gd name="connsiteX3829" fmla="*/ 1140074 w 1277232"/>
              <a:gd name="connsiteY3829" fmla="*/ 1014790 h 1340027"/>
              <a:gd name="connsiteX3830" fmla="*/ 1142343 w 1277232"/>
              <a:gd name="connsiteY3830" fmla="*/ 1014790 h 1340027"/>
              <a:gd name="connsiteX3831" fmla="*/ 1134779 w 1277232"/>
              <a:gd name="connsiteY3831" fmla="*/ 1024875 h 1340027"/>
              <a:gd name="connsiteX3832" fmla="*/ 1140074 w 1277232"/>
              <a:gd name="connsiteY3832" fmla="*/ 1014790 h 1340027"/>
              <a:gd name="connsiteX3833" fmla="*/ 1008714 w 1277232"/>
              <a:gd name="connsiteY3833" fmla="*/ 1013718 h 1340027"/>
              <a:gd name="connsiteX3834" fmla="*/ 983501 w 1277232"/>
              <a:gd name="connsiteY3834" fmla="*/ 1041262 h 1340027"/>
              <a:gd name="connsiteX3835" fmla="*/ 1005833 w 1277232"/>
              <a:gd name="connsiteY3835" fmla="*/ 1015168 h 1340027"/>
              <a:gd name="connsiteX3836" fmla="*/ 1008714 w 1277232"/>
              <a:gd name="connsiteY3836" fmla="*/ 1013718 h 1340027"/>
              <a:gd name="connsiteX3837" fmla="*/ 1092968 w 1277232"/>
              <a:gd name="connsiteY3837" fmla="*/ 1013693 h 1340027"/>
              <a:gd name="connsiteX3838" fmla="*/ 1092518 w 1277232"/>
              <a:gd name="connsiteY3838" fmla="*/ 1016764 h 1340027"/>
              <a:gd name="connsiteX3839" fmla="*/ 1084594 w 1277232"/>
              <a:gd name="connsiteY3839" fmla="*/ 1027602 h 1340027"/>
              <a:gd name="connsiteX3840" fmla="*/ 1076670 w 1277232"/>
              <a:gd name="connsiteY3840" fmla="*/ 1039886 h 1340027"/>
              <a:gd name="connsiteX3841" fmla="*/ 1077391 w 1277232"/>
              <a:gd name="connsiteY3841" fmla="*/ 1037718 h 1340027"/>
              <a:gd name="connsiteX3842" fmla="*/ 1080993 w 1277232"/>
              <a:gd name="connsiteY3842" fmla="*/ 1031215 h 1340027"/>
              <a:gd name="connsiteX3843" fmla="*/ 1076670 w 1277232"/>
              <a:gd name="connsiteY3843" fmla="*/ 1036996 h 1340027"/>
              <a:gd name="connsiteX3844" fmla="*/ 1070187 w 1277232"/>
              <a:gd name="connsiteY3844" fmla="*/ 1043499 h 1340027"/>
              <a:gd name="connsiteX3845" fmla="*/ 1075230 w 1277232"/>
              <a:gd name="connsiteY3845" fmla="*/ 1034828 h 1340027"/>
              <a:gd name="connsiteX3846" fmla="*/ 1069467 w 1277232"/>
              <a:gd name="connsiteY3846" fmla="*/ 1041331 h 1340027"/>
              <a:gd name="connsiteX3847" fmla="*/ 1065865 w 1277232"/>
              <a:gd name="connsiteY3847" fmla="*/ 1049279 h 1340027"/>
              <a:gd name="connsiteX3848" fmla="*/ 1058662 w 1277232"/>
              <a:gd name="connsiteY3848" fmla="*/ 1057228 h 1340027"/>
              <a:gd name="connsiteX3849" fmla="*/ 1068747 w 1277232"/>
              <a:gd name="connsiteY3849" fmla="*/ 1040608 h 1340027"/>
              <a:gd name="connsiteX3850" fmla="*/ 1048577 w 1277232"/>
              <a:gd name="connsiteY3850" fmla="*/ 1064453 h 1340027"/>
              <a:gd name="connsiteX3851" fmla="*/ 1046416 w 1277232"/>
              <a:gd name="connsiteY3851" fmla="*/ 1066621 h 1340027"/>
              <a:gd name="connsiteX3852" fmla="*/ 1072348 w 1277232"/>
              <a:gd name="connsiteY3852" fmla="*/ 1034828 h 1340027"/>
              <a:gd name="connsiteX3853" fmla="*/ 1063704 w 1277232"/>
              <a:gd name="connsiteY3853" fmla="*/ 1044944 h 1340027"/>
              <a:gd name="connsiteX3854" fmla="*/ 1065145 w 1277232"/>
              <a:gd name="connsiteY3854" fmla="*/ 1042776 h 1340027"/>
              <a:gd name="connsiteX3855" fmla="*/ 1064425 w 1277232"/>
              <a:gd name="connsiteY3855" fmla="*/ 1042776 h 1340027"/>
              <a:gd name="connsiteX3856" fmla="*/ 1072348 w 1277232"/>
              <a:gd name="connsiteY3856" fmla="*/ 1036996 h 1340027"/>
              <a:gd name="connsiteX3857" fmla="*/ 1088196 w 1277232"/>
              <a:gd name="connsiteY3857" fmla="*/ 1016041 h 1340027"/>
              <a:gd name="connsiteX3858" fmla="*/ 1086755 w 1277232"/>
              <a:gd name="connsiteY3858" fmla="*/ 1020376 h 1340027"/>
              <a:gd name="connsiteX3859" fmla="*/ 1091798 w 1277232"/>
              <a:gd name="connsiteY3859" fmla="*/ 1013873 h 1340027"/>
              <a:gd name="connsiteX3860" fmla="*/ 1092968 w 1277232"/>
              <a:gd name="connsiteY3860" fmla="*/ 1013693 h 1340027"/>
              <a:gd name="connsiteX3861" fmla="*/ 1060790 w 1277232"/>
              <a:gd name="connsiteY3861" fmla="*/ 1012269 h 1340027"/>
              <a:gd name="connsiteX3862" fmla="*/ 1062208 w 1277232"/>
              <a:gd name="connsiteY3862" fmla="*/ 1012269 h 1340027"/>
              <a:gd name="connsiteX3863" fmla="*/ 1060081 w 1277232"/>
              <a:gd name="connsiteY3863" fmla="*/ 1013752 h 1340027"/>
              <a:gd name="connsiteX3864" fmla="*/ 1052989 w 1277232"/>
              <a:gd name="connsiteY3864" fmla="*/ 1024134 h 1340027"/>
              <a:gd name="connsiteX3865" fmla="*/ 1055826 w 1277232"/>
              <a:gd name="connsiteY3865" fmla="*/ 1018201 h 1340027"/>
              <a:gd name="connsiteX3866" fmla="*/ 1060790 w 1277232"/>
              <a:gd name="connsiteY3866" fmla="*/ 1012269 h 1340027"/>
              <a:gd name="connsiteX3867" fmla="*/ 90958 w 1277232"/>
              <a:gd name="connsiteY3867" fmla="*/ 1012269 h 1340027"/>
              <a:gd name="connsiteX3868" fmla="*/ 101988 w 1277232"/>
              <a:gd name="connsiteY3868" fmla="*/ 1026136 h 1340027"/>
              <a:gd name="connsiteX3869" fmla="*/ 95685 w 1277232"/>
              <a:gd name="connsiteY3869" fmla="*/ 1018838 h 1340027"/>
              <a:gd name="connsiteX3870" fmla="*/ 90958 w 1277232"/>
              <a:gd name="connsiteY3870" fmla="*/ 1012269 h 1340027"/>
              <a:gd name="connsiteX3871" fmla="*/ 1151167 w 1277232"/>
              <a:gd name="connsiteY3871" fmla="*/ 1012268 h 1340027"/>
              <a:gd name="connsiteX3872" fmla="*/ 1143603 w 1277232"/>
              <a:gd name="connsiteY3872" fmla="*/ 1026135 h 1340027"/>
              <a:gd name="connsiteX3873" fmla="*/ 1143603 w 1277232"/>
              <a:gd name="connsiteY3873" fmla="*/ 1021282 h 1340027"/>
              <a:gd name="connsiteX3874" fmla="*/ 1151167 w 1277232"/>
              <a:gd name="connsiteY3874" fmla="*/ 1012268 h 1340027"/>
              <a:gd name="connsiteX3875" fmla="*/ 1107225 w 1277232"/>
              <a:gd name="connsiteY3875" fmla="*/ 1008807 h 1340027"/>
              <a:gd name="connsiteX3876" fmla="*/ 1107400 w 1277232"/>
              <a:gd name="connsiteY3876" fmla="*/ 1010935 h 1340027"/>
              <a:gd name="connsiteX3877" fmla="*/ 1103898 w 1277232"/>
              <a:gd name="connsiteY3877" fmla="*/ 1010935 h 1340027"/>
              <a:gd name="connsiteX3878" fmla="*/ 1107225 w 1277232"/>
              <a:gd name="connsiteY3878" fmla="*/ 1008807 h 1340027"/>
              <a:gd name="connsiteX3879" fmla="*/ 90538 w 1277232"/>
              <a:gd name="connsiteY3879" fmla="*/ 1008794 h 1340027"/>
              <a:gd name="connsiteX3880" fmla="*/ 111864 w 1277232"/>
              <a:gd name="connsiteY3880" fmla="*/ 1034551 h 1340027"/>
              <a:gd name="connsiteX3881" fmla="*/ 128778 w 1277232"/>
              <a:gd name="connsiteY3881" fmla="*/ 1053154 h 1340027"/>
              <a:gd name="connsiteX3882" fmla="*/ 124366 w 1277232"/>
              <a:gd name="connsiteY3882" fmla="*/ 1049576 h 1340027"/>
              <a:gd name="connsiteX3883" fmla="*/ 112600 w 1277232"/>
              <a:gd name="connsiteY3883" fmla="*/ 1036698 h 1340027"/>
              <a:gd name="connsiteX3884" fmla="*/ 103775 w 1277232"/>
              <a:gd name="connsiteY3884" fmla="*/ 1025250 h 1340027"/>
              <a:gd name="connsiteX3885" fmla="*/ 90538 w 1277232"/>
              <a:gd name="connsiteY3885" fmla="*/ 1008794 h 1340027"/>
              <a:gd name="connsiteX3886" fmla="*/ 1127009 w 1277232"/>
              <a:gd name="connsiteY3886" fmla="*/ 1008492 h 1340027"/>
              <a:gd name="connsiteX3887" fmla="*/ 1114403 w 1277232"/>
              <a:gd name="connsiteY3887" fmla="*/ 1028662 h 1340027"/>
              <a:gd name="connsiteX3888" fmla="*/ 1119711 w 1277232"/>
              <a:gd name="connsiteY3888" fmla="*/ 1020018 h 1340027"/>
              <a:gd name="connsiteX3889" fmla="*/ 1127009 w 1277232"/>
              <a:gd name="connsiteY3889" fmla="*/ 1008492 h 1340027"/>
              <a:gd name="connsiteX3890" fmla="*/ 1099476 w 1277232"/>
              <a:gd name="connsiteY3890" fmla="*/ 1008487 h 1340027"/>
              <a:gd name="connsiteX3891" fmla="*/ 1091448 w 1277232"/>
              <a:gd name="connsiteY3891" fmla="*/ 1021050 h 1340027"/>
              <a:gd name="connsiteX3892" fmla="*/ 1088528 w 1277232"/>
              <a:gd name="connsiteY3892" fmla="*/ 1023266 h 1340027"/>
              <a:gd name="connsiteX3893" fmla="*/ 1099476 w 1277232"/>
              <a:gd name="connsiteY3893" fmla="*/ 1008487 h 1340027"/>
              <a:gd name="connsiteX3894" fmla="*/ 1040757 w 1277232"/>
              <a:gd name="connsiteY3894" fmla="*/ 1007977 h 1340027"/>
              <a:gd name="connsiteX3895" fmla="*/ 1036452 w 1277232"/>
              <a:gd name="connsiteY3895" fmla="*/ 1009412 h 1340027"/>
              <a:gd name="connsiteX3896" fmla="*/ 1040757 w 1277232"/>
              <a:gd name="connsiteY3896" fmla="*/ 1007977 h 1340027"/>
              <a:gd name="connsiteX3897" fmla="*/ 1104404 w 1277232"/>
              <a:gd name="connsiteY3897" fmla="*/ 1006110 h 1340027"/>
              <a:gd name="connsiteX3898" fmla="*/ 1098941 w 1277232"/>
              <a:gd name="connsiteY3898" fmla="*/ 1016826 h 1340027"/>
              <a:gd name="connsiteX3899" fmla="*/ 1097576 w 1277232"/>
              <a:gd name="connsiteY3899" fmla="*/ 1014683 h 1340027"/>
              <a:gd name="connsiteX3900" fmla="*/ 1096210 w 1277232"/>
              <a:gd name="connsiteY3900" fmla="*/ 1018969 h 1340027"/>
              <a:gd name="connsiteX3901" fmla="*/ 1090065 w 1277232"/>
              <a:gd name="connsiteY3901" fmla="*/ 1027541 h 1340027"/>
              <a:gd name="connsiteX3902" fmla="*/ 1088016 w 1277232"/>
              <a:gd name="connsiteY3902" fmla="*/ 1026827 h 1340027"/>
              <a:gd name="connsiteX3903" fmla="*/ 1099624 w 1277232"/>
              <a:gd name="connsiteY3903" fmla="*/ 1010396 h 1340027"/>
              <a:gd name="connsiteX3904" fmla="*/ 1094162 w 1277232"/>
              <a:gd name="connsiteY3904" fmla="*/ 1016826 h 1340027"/>
              <a:gd name="connsiteX3905" fmla="*/ 1096893 w 1277232"/>
              <a:gd name="connsiteY3905" fmla="*/ 1012539 h 1340027"/>
              <a:gd name="connsiteX3906" fmla="*/ 1104404 w 1277232"/>
              <a:gd name="connsiteY3906" fmla="*/ 1006110 h 1340027"/>
              <a:gd name="connsiteX3907" fmla="*/ 1079503 w 1277232"/>
              <a:gd name="connsiteY3907" fmla="*/ 1005825 h 1340027"/>
              <a:gd name="connsiteX3908" fmla="*/ 1068023 w 1277232"/>
              <a:gd name="connsiteY3908" fmla="*/ 1021607 h 1340027"/>
              <a:gd name="connsiteX3909" fmla="*/ 1075915 w 1277232"/>
              <a:gd name="connsiteY3909" fmla="*/ 1013716 h 1340027"/>
              <a:gd name="connsiteX3910" fmla="*/ 1076633 w 1277232"/>
              <a:gd name="connsiteY3910" fmla="*/ 1010846 h 1340027"/>
              <a:gd name="connsiteX3911" fmla="*/ 1079503 w 1277232"/>
              <a:gd name="connsiteY3911" fmla="*/ 1005825 h 1340027"/>
              <a:gd name="connsiteX3912" fmla="*/ 1153818 w 1277232"/>
              <a:gd name="connsiteY3912" fmla="*/ 1002185 h 1340027"/>
              <a:gd name="connsiteX3913" fmla="*/ 1156087 w 1277232"/>
              <a:gd name="connsiteY3913" fmla="*/ 1002185 h 1340027"/>
              <a:gd name="connsiteX3914" fmla="*/ 1148523 w 1277232"/>
              <a:gd name="connsiteY3914" fmla="*/ 1012270 h 1340027"/>
              <a:gd name="connsiteX3915" fmla="*/ 1153818 w 1277232"/>
              <a:gd name="connsiteY3915" fmla="*/ 1002185 h 1340027"/>
              <a:gd name="connsiteX3916" fmla="*/ 1123692 w 1277232"/>
              <a:gd name="connsiteY3916" fmla="*/ 999668 h 1340027"/>
              <a:gd name="connsiteX3917" fmla="*/ 1127009 w 1277232"/>
              <a:gd name="connsiteY3917" fmla="*/ 999668 h 1340027"/>
              <a:gd name="connsiteX3918" fmla="*/ 1119711 w 1277232"/>
              <a:gd name="connsiteY3918" fmla="*/ 1012634 h 1340027"/>
              <a:gd name="connsiteX3919" fmla="*/ 1122365 w 1277232"/>
              <a:gd name="connsiteY3919" fmla="*/ 1014795 h 1340027"/>
              <a:gd name="connsiteX3920" fmla="*/ 1114403 w 1277232"/>
              <a:gd name="connsiteY3920" fmla="*/ 1019838 h 1340027"/>
              <a:gd name="connsiteX3921" fmla="*/ 1121701 w 1277232"/>
              <a:gd name="connsiteY3921" fmla="*/ 1008312 h 1340027"/>
              <a:gd name="connsiteX3922" fmla="*/ 1122365 w 1277232"/>
              <a:gd name="connsiteY3922" fmla="*/ 1003990 h 1340027"/>
              <a:gd name="connsiteX3923" fmla="*/ 1115730 w 1277232"/>
              <a:gd name="connsiteY3923" fmla="*/ 1014795 h 1340027"/>
              <a:gd name="connsiteX3924" fmla="*/ 1118384 w 1277232"/>
              <a:gd name="connsiteY3924" fmla="*/ 1009033 h 1340027"/>
              <a:gd name="connsiteX3925" fmla="*/ 1123692 w 1277232"/>
              <a:gd name="connsiteY3925" fmla="*/ 999668 h 1340027"/>
              <a:gd name="connsiteX3926" fmla="*/ 1120591 w 1277232"/>
              <a:gd name="connsiteY3926" fmla="*/ 999668 h 1340027"/>
              <a:gd name="connsiteX3927" fmla="*/ 1121966 w 1277232"/>
              <a:gd name="connsiteY3927" fmla="*/ 1001937 h 1340027"/>
              <a:gd name="connsiteX3928" fmla="*/ 1114403 w 1277232"/>
              <a:gd name="connsiteY3928" fmla="*/ 1011013 h 1340027"/>
              <a:gd name="connsiteX3929" fmla="*/ 1120591 w 1277232"/>
              <a:gd name="connsiteY3929" fmla="*/ 999668 h 1340027"/>
              <a:gd name="connsiteX3930" fmla="*/ 1136765 w 1277232"/>
              <a:gd name="connsiteY3930" fmla="*/ 999653 h 1340027"/>
              <a:gd name="connsiteX3931" fmla="*/ 1136673 w 1277232"/>
              <a:gd name="connsiteY3931" fmla="*/ 1001329 h 1340027"/>
              <a:gd name="connsiteX3932" fmla="*/ 1130790 w 1277232"/>
              <a:gd name="connsiteY3932" fmla="*/ 1011013 h 1340027"/>
              <a:gd name="connsiteX3933" fmla="*/ 1135202 w 1277232"/>
              <a:gd name="connsiteY3933" fmla="*/ 1001329 h 1340027"/>
              <a:gd name="connsiteX3934" fmla="*/ 1136765 w 1277232"/>
              <a:gd name="connsiteY3934" fmla="*/ 999653 h 1340027"/>
              <a:gd name="connsiteX3935" fmla="*/ 1067010 w 1277232"/>
              <a:gd name="connsiteY3935" fmla="*/ 998653 h 1340027"/>
              <a:gd name="connsiteX3936" fmla="*/ 1066919 w 1277232"/>
              <a:gd name="connsiteY3936" fmla="*/ 1000986 h 1340027"/>
              <a:gd name="connsiteX3937" fmla="*/ 1055241 w 1277232"/>
              <a:gd name="connsiteY3937" fmla="*/ 1016195 h 1340027"/>
              <a:gd name="connsiteX3938" fmla="*/ 1061080 w 1277232"/>
              <a:gd name="connsiteY3938" fmla="*/ 1007208 h 1340027"/>
              <a:gd name="connsiteX3939" fmla="*/ 1065459 w 1277232"/>
              <a:gd name="connsiteY3939" fmla="*/ 998912 h 1340027"/>
              <a:gd name="connsiteX3940" fmla="*/ 1067010 w 1277232"/>
              <a:gd name="connsiteY3940" fmla="*/ 998653 h 1340027"/>
              <a:gd name="connsiteX3941" fmla="*/ 1138988 w 1277232"/>
              <a:gd name="connsiteY3941" fmla="*/ 996997 h 1340027"/>
              <a:gd name="connsiteX3942" fmla="*/ 1138621 w 1277232"/>
              <a:gd name="connsiteY3942" fmla="*/ 997669 h 1340027"/>
              <a:gd name="connsiteX3943" fmla="*/ 1137180 w 1277232"/>
              <a:gd name="connsiteY3943" fmla="*/ 999807 h 1340027"/>
              <a:gd name="connsiteX3944" fmla="*/ 1076390 w 1277232"/>
              <a:gd name="connsiteY3944" fmla="*/ 995168 h 1340027"/>
              <a:gd name="connsiteX3945" fmla="*/ 1075476 w 1277232"/>
              <a:gd name="connsiteY3945" fmla="*/ 997142 h 1340027"/>
              <a:gd name="connsiteX3946" fmla="*/ 1074542 w 1277232"/>
              <a:gd name="connsiteY3946" fmla="*/ 998403 h 1340027"/>
              <a:gd name="connsiteX3947" fmla="*/ 1076153 w 1277232"/>
              <a:gd name="connsiteY3947" fmla="*/ 995504 h 1340027"/>
              <a:gd name="connsiteX3948" fmla="*/ 1077344 w 1277232"/>
              <a:gd name="connsiteY3948" fmla="*/ 994621 h 1340027"/>
              <a:gd name="connsiteX3949" fmla="*/ 1073842 w 1277232"/>
              <a:gd name="connsiteY3949" fmla="*/ 1000672 h 1340027"/>
              <a:gd name="connsiteX3950" fmla="*/ 1075476 w 1277232"/>
              <a:gd name="connsiteY3950" fmla="*/ 997142 h 1340027"/>
              <a:gd name="connsiteX3951" fmla="*/ 1067959 w 1277232"/>
              <a:gd name="connsiteY3951" fmla="*/ 994102 h 1340027"/>
              <a:gd name="connsiteX3952" fmla="*/ 1062196 w 1277232"/>
              <a:gd name="connsiteY3952" fmla="*/ 1002258 h 1340027"/>
              <a:gd name="connsiteX3953" fmla="*/ 1057874 w 1277232"/>
              <a:gd name="connsiteY3953" fmla="*/ 1005966 h 1340027"/>
              <a:gd name="connsiteX3954" fmla="*/ 1059315 w 1277232"/>
              <a:gd name="connsiteY3954" fmla="*/ 1002258 h 1340027"/>
              <a:gd name="connsiteX3955" fmla="*/ 1067959 w 1277232"/>
              <a:gd name="connsiteY3955" fmla="*/ 994102 h 1340027"/>
              <a:gd name="connsiteX3956" fmla="*/ 1187422 w 1277232"/>
              <a:gd name="connsiteY3956" fmla="*/ 993361 h 1340027"/>
              <a:gd name="connsiteX3957" fmla="*/ 1183100 w 1277232"/>
              <a:gd name="connsiteY3957" fmla="*/ 1000660 h 1340027"/>
              <a:gd name="connsiteX3958" fmla="*/ 1181659 w 1277232"/>
              <a:gd name="connsiteY3958" fmla="*/ 1002849 h 1340027"/>
              <a:gd name="connsiteX3959" fmla="*/ 1182380 w 1277232"/>
              <a:gd name="connsiteY3959" fmla="*/ 1001389 h 1340027"/>
              <a:gd name="connsiteX3960" fmla="*/ 1187422 w 1277232"/>
              <a:gd name="connsiteY3960" fmla="*/ 993361 h 1340027"/>
              <a:gd name="connsiteX3961" fmla="*/ 76286 w 1277232"/>
              <a:gd name="connsiteY3961" fmla="*/ 992668 h 1340027"/>
              <a:gd name="connsiteX3962" fmla="*/ 79784 w 1277232"/>
              <a:gd name="connsiteY3962" fmla="*/ 997579 h 1340027"/>
              <a:gd name="connsiteX3963" fmla="*/ 87348 w 1277232"/>
              <a:gd name="connsiteY3963" fmla="*/ 1006866 h 1340027"/>
              <a:gd name="connsiteX3964" fmla="*/ 83566 w 1277232"/>
              <a:gd name="connsiteY3964" fmla="*/ 1003294 h 1340027"/>
              <a:gd name="connsiteX3965" fmla="*/ 76759 w 1277232"/>
              <a:gd name="connsiteY3965" fmla="*/ 994722 h 1340027"/>
              <a:gd name="connsiteX3966" fmla="*/ 76286 w 1277232"/>
              <a:gd name="connsiteY3966" fmla="*/ 992668 h 1340027"/>
              <a:gd name="connsiteX3967" fmla="*/ 1062917 w 1277232"/>
              <a:gd name="connsiteY3967" fmla="*/ 990839 h 1340027"/>
              <a:gd name="connsiteX3968" fmla="*/ 1054384 w 1277232"/>
              <a:gd name="connsiteY3968" fmla="*/ 1003936 h 1340027"/>
              <a:gd name="connsiteX3969" fmla="*/ 1062917 w 1277232"/>
              <a:gd name="connsiteY3969" fmla="*/ 990839 h 1340027"/>
              <a:gd name="connsiteX3970" fmla="*/ 113650 w 1277232"/>
              <a:gd name="connsiteY3970" fmla="*/ 990839 h 1340027"/>
              <a:gd name="connsiteX3971" fmla="*/ 181908 w 1277232"/>
              <a:gd name="connsiteY3971" fmla="*/ 1066990 h 1340027"/>
              <a:gd name="connsiteX3972" fmla="*/ 252321 w 1277232"/>
              <a:gd name="connsiteY3972" fmla="*/ 1123745 h 1340027"/>
              <a:gd name="connsiteX3973" fmla="*/ 246573 w 1277232"/>
              <a:gd name="connsiteY3973" fmla="*/ 1121589 h 1340027"/>
              <a:gd name="connsiteX3974" fmla="*/ 244417 w 1277232"/>
              <a:gd name="connsiteY3974" fmla="*/ 1118716 h 1340027"/>
              <a:gd name="connsiteX3975" fmla="*/ 209929 w 1277232"/>
              <a:gd name="connsiteY3975" fmla="*/ 1092853 h 1340027"/>
              <a:gd name="connsiteX3976" fmla="*/ 184063 w 1277232"/>
              <a:gd name="connsiteY3976" fmla="*/ 1070582 h 1340027"/>
              <a:gd name="connsiteX3977" fmla="*/ 184063 w 1277232"/>
              <a:gd name="connsiteY3977" fmla="*/ 1069146 h 1340027"/>
              <a:gd name="connsiteX3978" fmla="*/ 180471 w 1277232"/>
              <a:gd name="connsiteY3978" fmla="*/ 1067709 h 1340027"/>
              <a:gd name="connsiteX3979" fmla="*/ 163227 w 1277232"/>
              <a:gd name="connsiteY3979" fmla="*/ 1050467 h 1340027"/>
              <a:gd name="connsiteX3980" fmla="*/ 146701 w 1277232"/>
              <a:gd name="connsiteY3980" fmla="*/ 1032507 h 1340027"/>
              <a:gd name="connsiteX3981" fmla="*/ 176878 w 1277232"/>
              <a:gd name="connsiteY3981" fmla="*/ 1063398 h 1340027"/>
              <a:gd name="connsiteX3982" fmla="*/ 148138 w 1277232"/>
              <a:gd name="connsiteY3982" fmla="*/ 1031788 h 1340027"/>
              <a:gd name="connsiteX3983" fmla="*/ 113650 w 1277232"/>
              <a:gd name="connsiteY3983" fmla="*/ 990839 h 1340027"/>
              <a:gd name="connsiteX3984" fmla="*/ 1010818 w 1277232"/>
              <a:gd name="connsiteY3984" fmla="*/ 989682 h 1340027"/>
              <a:gd name="connsiteX3985" fmla="*/ 1008222 w 1277232"/>
              <a:gd name="connsiteY3985" fmla="*/ 994669 h 1340027"/>
              <a:gd name="connsiteX3986" fmla="*/ 1002290 w 1277232"/>
              <a:gd name="connsiteY3986" fmla="*/ 999657 h 1340027"/>
              <a:gd name="connsiteX3987" fmla="*/ 1008964 w 1277232"/>
              <a:gd name="connsiteY3987" fmla="*/ 991107 h 1340027"/>
              <a:gd name="connsiteX3988" fmla="*/ 1010818 w 1277232"/>
              <a:gd name="connsiteY3988" fmla="*/ 989682 h 1340027"/>
              <a:gd name="connsiteX3989" fmla="*/ 1030718 w 1277232"/>
              <a:gd name="connsiteY3989" fmla="*/ 988317 h 1340027"/>
              <a:gd name="connsiteX3990" fmla="*/ 1027280 w 1277232"/>
              <a:gd name="connsiteY3990" fmla="*/ 994080 h 1340027"/>
              <a:gd name="connsiteX3991" fmla="*/ 1023842 w 1277232"/>
              <a:gd name="connsiteY3991" fmla="*/ 997682 h 1340027"/>
              <a:gd name="connsiteX3992" fmla="*/ 1030718 w 1277232"/>
              <a:gd name="connsiteY3992" fmla="*/ 988317 h 1340027"/>
              <a:gd name="connsiteX3993" fmla="*/ 117351 w 1277232"/>
              <a:gd name="connsiteY3993" fmla="*/ 986660 h 1340027"/>
              <a:gd name="connsiteX3994" fmla="*/ 122645 w 1277232"/>
              <a:gd name="connsiteY3994" fmla="*/ 992423 h 1340027"/>
              <a:gd name="connsiteX3995" fmla="*/ 128696 w 1277232"/>
              <a:gd name="connsiteY3995" fmla="*/ 1001067 h 1340027"/>
              <a:gd name="connsiteX3996" fmla="*/ 117351 w 1277232"/>
              <a:gd name="connsiteY3996" fmla="*/ 986660 h 1340027"/>
              <a:gd name="connsiteX3997" fmla="*/ 1128355 w 1277232"/>
              <a:gd name="connsiteY3997" fmla="*/ 984175 h 1340027"/>
              <a:gd name="connsiteX3998" fmla="*/ 1126319 w 1277232"/>
              <a:gd name="connsiteY3998" fmla="*/ 986444 h 1340027"/>
              <a:gd name="connsiteX3999" fmla="*/ 1124961 w 1277232"/>
              <a:gd name="connsiteY3999" fmla="*/ 990982 h 1340027"/>
              <a:gd name="connsiteX4000" fmla="*/ 1119531 w 1277232"/>
              <a:gd name="connsiteY4000" fmla="*/ 996277 h 1340027"/>
              <a:gd name="connsiteX4001" fmla="*/ 1122246 w 1277232"/>
              <a:gd name="connsiteY4001" fmla="*/ 988713 h 1340027"/>
              <a:gd name="connsiteX4002" fmla="*/ 1128355 w 1277232"/>
              <a:gd name="connsiteY4002" fmla="*/ 984175 h 1340027"/>
              <a:gd name="connsiteX4003" fmla="*/ 1147265 w 1277232"/>
              <a:gd name="connsiteY4003" fmla="*/ 984131 h 1340027"/>
              <a:gd name="connsiteX4004" fmla="*/ 1138988 w 1277232"/>
              <a:gd name="connsiteY4004" fmla="*/ 996997 h 1340027"/>
              <a:gd name="connsiteX4005" fmla="*/ 1143483 w 1277232"/>
              <a:gd name="connsiteY4005" fmla="*/ 988762 h 1340027"/>
              <a:gd name="connsiteX4006" fmla="*/ 1147265 w 1277232"/>
              <a:gd name="connsiteY4006" fmla="*/ 984131 h 1340027"/>
              <a:gd name="connsiteX4007" fmla="*/ 1036311 w 1277232"/>
              <a:gd name="connsiteY4007" fmla="*/ 983433 h 1340027"/>
              <a:gd name="connsiteX4008" fmla="*/ 1033524 w 1277232"/>
              <a:gd name="connsiteY4008" fmla="*/ 987688 h 1340027"/>
              <a:gd name="connsiteX4009" fmla="*/ 1033524 w 1277232"/>
              <a:gd name="connsiteY4009" fmla="*/ 989106 h 1340027"/>
              <a:gd name="connsiteX4010" fmla="*/ 1025164 w 1277232"/>
              <a:gd name="connsiteY4010" fmla="*/ 1001869 h 1340027"/>
              <a:gd name="connsiteX4011" fmla="*/ 1034917 w 1277232"/>
              <a:gd name="connsiteY4011" fmla="*/ 989106 h 1340027"/>
              <a:gd name="connsiteX4012" fmla="*/ 1027950 w 1277232"/>
              <a:gd name="connsiteY4012" fmla="*/ 999033 h 1340027"/>
              <a:gd name="connsiteX4013" fmla="*/ 1018894 w 1277232"/>
              <a:gd name="connsiteY4013" fmla="*/ 1011088 h 1340027"/>
              <a:gd name="connsiteX4014" fmla="*/ 1023074 w 1277232"/>
              <a:gd name="connsiteY4014" fmla="*/ 1003288 h 1340027"/>
              <a:gd name="connsiteX4015" fmla="*/ 1020287 w 1277232"/>
              <a:gd name="connsiteY4015" fmla="*/ 1005415 h 1340027"/>
              <a:gd name="connsiteX4016" fmla="*/ 1012623 w 1277232"/>
              <a:gd name="connsiteY4016" fmla="*/ 1016051 h 1340027"/>
              <a:gd name="connsiteX4017" fmla="*/ 1016107 w 1277232"/>
              <a:gd name="connsiteY4017" fmla="*/ 1006124 h 1340027"/>
              <a:gd name="connsiteX4018" fmla="*/ 1024467 w 1277232"/>
              <a:gd name="connsiteY4018" fmla="*/ 999742 h 1340027"/>
              <a:gd name="connsiteX4019" fmla="*/ 1036311 w 1277232"/>
              <a:gd name="connsiteY4019" fmla="*/ 983433 h 1340027"/>
              <a:gd name="connsiteX4020" fmla="*/ 1132366 w 1277232"/>
              <a:gd name="connsiteY4020" fmla="*/ 981858 h 1340027"/>
              <a:gd name="connsiteX4021" fmla="*/ 1131753 w 1277232"/>
              <a:gd name="connsiteY4021" fmla="*/ 984165 h 1340027"/>
              <a:gd name="connsiteX4022" fmla="*/ 1125283 w 1277232"/>
              <a:gd name="connsiteY4022" fmla="*/ 996025 h 1340027"/>
              <a:gd name="connsiteX4023" fmla="*/ 1128054 w 1277232"/>
              <a:gd name="connsiteY4023" fmla="*/ 989757 h 1340027"/>
              <a:gd name="connsiteX4024" fmla="*/ 1129868 w 1277232"/>
              <a:gd name="connsiteY4024" fmla="*/ 986696 h 1340027"/>
              <a:gd name="connsiteX4025" fmla="*/ 1130079 w 1277232"/>
              <a:gd name="connsiteY4025" fmla="*/ 985982 h 1340027"/>
              <a:gd name="connsiteX4026" fmla="*/ 1132331 w 1277232"/>
              <a:gd name="connsiteY4026" fmla="*/ 981909 h 1340027"/>
              <a:gd name="connsiteX4027" fmla="*/ 1151505 w 1277232"/>
              <a:gd name="connsiteY4027" fmla="*/ 981037 h 1340027"/>
              <a:gd name="connsiteX4028" fmla="*/ 1153568 w 1277232"/>
              <a:gd name="connsiteY4028" fmla="*/ 981037 h 1340027"/>
              <a:gd name="connsiteX4029" fmla="*/ 1146004 w 1277232"/>
              <a:gd name="connsiteY4029" fmla="*/ 992243 h 1340027"/>
              <a:gd name="connsiteX4030" fmla="*/ 1151505 w 1277232"/>
              <a:gd name="connsiteY4030" fmla="*/ 981037 h 1340027"/>
              <a:gd name="connsiteX4031" fmla="*/ 1021835 w 1277232"/>
              <a:gd name="connsiteY4031" fmla="*/ 980753 h 1340027"/>
              <a:gd name="connsiteX4032" fmla="*/ 1015876 w 1277232"/>
              <a:gd name="connsiteY4032" fmla="*/ 990465 h 1340027"/>
              <a:gd name="connsiteX4033" fmla="*/ 1006192 w 1277232"/>
              <a:gd name="connsiteY4033" fmla="*/ 1000923 h 1340027"/>
              <a:gd name="connsiteX4034" fmla="*/ 1021835 w 1277232"/>
              <a:gd name="connsiteY4034" fmla="*/ 980753 h 1340027"/>
              <a:gd name="connsiteX4035" fmla="*/ 1158127 w 1277232"/>
              <a:gd name="connsiteY4035" fmla="*/ 980578 h 1340027"/>
              <a:gd name="connsiteX4036" fmla="*/ 1153145 w 1277232"/>
              <a:gd name="connsiteY4036" fmla="*/ 991817 h 1340027"/>
              <a:gd name="connsiteX4037" fmla="*/ 1149731 w 1277232"/>
              <a:gd name="connsiteY4037" fmla="*/ 1001240 h 1340027"/>
              <a:gd name="connsiteX4038" fmla="*/ 1152463 w 1277232"/>
              <a:gd name="connsiteY4038" fmla="*/ 991817 h 1340027"/>
              <a:gd name="connsiteX4039" fmla="*/ 1142220 w 1277232"/>
              <a:gd name="connsiteY4039" fmla="*/ 1008488 h 1340027"/>
              <a:gd name="connsiteX4040" fmla="*/ 1154511 w 1277232"/>
              <a:gd name="connsiteY4040" fmla="*/ 984568 h 1340027"/>
              <a:gd name="connsiteX4041" fmla="*/ 1156870 w 1277232"/>
              <a:gd name="connsiteY4041" fmla="*/ 981647 h 1340027"/>
              <a:gd name="connsiteX4042" fmla="*/ 1156087 w 1277232"/>
              <a:gd name="connsiteY4042" fmla="*/ 983276 h 1340027"/>
              <a:gd name="connsiteX4043" fmla="*/ 1073947 w 1277232"/>
              <a:gd name="connsiteY4043" fmla="*/ 980228 h 1340027"/>
              <a:gd name="connsiteX4044" fmla="*/ 1073947 w 1277232"/>
              <a:gd name="connsiteY4044" fmla="*/ 982434 h 1340027"/>
              <a:gd name="connsiteX4045" fmla="*/ 1069220 w 1277232"/>
              <a:gd name="connsiteY4045" fmla="*/ 986111 h 1340027"/>
              <a:gd name="connsiteX4046" fmla="*/ 1073947 w 1277232"/>
              <a:gd name="connsiteY4046" fmla="*/ 980228 h 1340027"/>
              <a:gd name="connsiteX4047" fmla="*/ 1046419 w 1277232"/>
              <a:gd name="connsiteY4047" fmla="*/ 978794 h 1340027"/>
              <a:gd name="connsiteX4048" fmla="*/ 1046853 w 1277232"/>
              <a:gd name="connsiteY4048" fmla="*/ 979598 h 1340027"/>
              <a:gd name="connsiteX4049" fmla="*/ 1042686 w 1277232"/>
              <a:gd name="connsiteY4049" fmla="*/ 987463 h 1340027"/>
              <a:gd name="connsiteX4050" fmla="*/ 1029488 w 1277232"/>
              <a:gd name="connsiteY4050" fmla="*/ 1005338 h 1340027"/>
              <a:gd name="connsiteX4051" fmla="*/ 1019069 w 1277232"/>
              <a:gd name="connsiteY4051" fmla="*/ 1018923 h 1340027"/>
              <a:gd name="connsiteX4052" fmla="*/ 1014901 w 1277232"/>
              <a:gd name="connsiteY4052" fmla="*/ 1022498 h 1340027"/>
              <a:gd name="connsiteX4053" fmla="*/ 1024626 w 1277232"/>
              <a:gd name="connsiteY4053" fmla="*/ 1009628 h 1340027"/>
              <a:gd name="connsiteX4054" fmla="*/ 1019763 w 1277232"/>
              <a:gd name="connsiteY4054" fmla="*/ 1015348 h 1340027"/>
              <a:gd name="connsiteX4055" fmla="*/ 1021153 w 1277232"/>
              <a:gd name="connsiteY4055" fmla="*/ 1011058 h 1340027"/>
              <a:gd name="connsiteX4056" fmla="*/ 1026709 w 1277232"/>
              <a:gd name="connsiteY4056" fmla="*/ 1006053 h 1340027"/>
              <a:gd name="connsiteX4057" fmla="*/ 1026709 w 1277232"/>
              <a:gd name="connsiteY4057" fmla="*/ 1001763 h 1340027"/>
              <a:gd name="connsiteX4058" fmla="*/ 1035739 w 1277232"/>
              <a:gd name="connsiteY4058" fmla="*/ 991038 h 1340027"/>
              <a:gd name="connsiteX4059" fmla="*/ 1039212 w 1277232"/>
              <a:gd name="connsiteY4059" fmla="*/ 985318 h 1340027"/>
              <a:gd name="connsiteX4060" fmla="*/ 1044769 w 1277232"/>
              <a:gd name="connsiteY4060" fmla="*/ 979598 h 1340027"/>
              <a:gd name="connsiteX4061" fmla="*/ 1039212 w 1277232"/>
              <a:gd name="connsiteY4061" fmla="*/ 987463 h 1340027"/>
              <a:gd name="connsiteX4062" fmla="*/ 1045464 w 1277232"/>
              <a:gd name="connsiteY4062" fmla="*/ 979598 h 1340027"/>
              <a:gd name="connsiteX4063" fmla="*/ 1046419 w 1277232"/>
              <a:gd name="connsiteY4063" fmla="*/ 978794 h 1340027"/>
              <a:gd name="connsiteX4064" fmla="*/ 1118905 w 1277232"/>
              <a:gd name="connsiteY4064" fmla="*/ 978233 h 1340027"/>
              <a:gd name="connsiteX4065" fmla="*/ 1112231 w 1277232"/>
              <a:gd name="connsiteY4065" fmla="*/ 988849 h 1340027"/>
              <a:gd name="connsiteX4066" fmla="*/ 1107040 w 1277232"/>
              <a:gd name="connsiteY4066" fmla="*/ 990839 h 1340027"/>
              <a:gd name="connsiteX4067" fmla="*/ 1111489 w 1277232"/>
              <a:gd name="connsiteY4067" fmla="*/ 982877 h 1340027"/>
              <a:gd name="connsiteX4068" fmla="*/ 1118905 w 1277232"/>
              <a:gd name="connsiteY4068" fmla="*/ 978233 h 1340027"/>
              <a:gd name="connsiteX4069" fmla="*/ 1028763 w 1277232"/>
              <a:gd name="connsiteY4069" fmla="*/ 976426 h 1340027"/>
              <a:gd name="connsiteX4070" fmla="*/ 1022831 w 1277232"/>
              <a:gd name="connsiteY4070" fmla="*/ 983630 h 1340027"/>
              <a:gd name="connsiteX4071" fmla="*/ 1016899 w 1277232"/>
              <a:gd name="connsiteY4071" fmla="*/ 990833 h 1340027"/>
              <a:gd name="connsiteX4072" fmla="*/ 1022089 w 1277232"/>
              <a:gd name="connsiteY4072" fmla="*/ 982909 h 1340027"/>
              <a:gd name="connsiteX4073" fmla="*/ 1028763 w 1277232"/>
              <a:gd name="connsiteY4073" fmla="*/ 976426 h 1340027"/>
              <a:gd name="connsiteX4074" fmla="*/ 1135919 w 1277232"/>
              <a:gd name="connsiteY4074" fmla="*/ 974593 h 1340027"/>
              <a:gd name="connsiteX4075" fmla="*/ 1133230 w 1277232"/>
              <a:gd name="connsiteY4075" fmla="*/ 980644 h 1340027"/>
              <a:gd name="connsiteX4076" fmla="*/ 1132366 w 1277232"/>
              <a:gd name="connsiteY4076" fmla="*/ 981858 h 1340027"/>
              <a:gd name="connsiteX4077" fmla="*/ 1132374 w 1277232"/>
              <a:gd name="connsiteY4077" fmla="*/ 981831 h 1340027"/>
              <a:gd name="connsiteX4078" fmla="*/ 1132331 w 1277232"/>
              <a:gd name="connsiteY4078" fmla="*/ 981909 h 1340027"/>
              <a:gd name="connsiteX4079" fmla="*/ 1130540 w 1277232"/>
              <a:gd name="connsiteY4079" fmla="*/ 984426 h 1340027"/>
              <a:gd name="connsiteX4080" fmla="*/ 1130079 w 1277232"/>
              <a:gd name="connsiteY4080" fmla="*/ 985982 h 1340027"/>
              <a:gd name="connsiteX4081" fmla="*/ 1128297 w 1277232"/>
              <a:gd name="connsiteY4081" fmla="*/ 989208 h 1340027"/>
              <a:gd name="connsiteX4082" fmla="*/ 1128054 w 1277232"/>
              <a:gd name="connsiteY4082" fmla="*/ 989757 h 1340027"/>
              <a:gd name="connsiteX4083" fmla="*/ 1126338 w 1277232"/>
              <a:gd name="connsiteY4083" fmla="*/ 992652 h 1340027"/>
              <a:gd name="connsiteX4084" fmla="*/ 1125834 w 1277232"/>
              <a:gd name="connsiteY4084" fmla="*/ 993503 h 1340027"/>
              <a:gd name="connsiteX4085" fmla="*/ 1131213 w 1277232"/>
              <a:gd name="connsiteY4085" fmla="*/ 982157 h 1340027"/>
              <a:gd name="connsiteX4086" fmla="*/ 1135919 w 1277232"/>
              <a:gd name="connsiteY4086" fmla="*/ 974593 h 1340027"/>
              <a:gd name="connsiteX4087" fmla="*/ 1079878 w 1277232"/>
              <a:gd name="connsiteY4087" fmla="*/ 974451 h 1340027"/>
              <a:gd name="connsiteX4088" fmla="*/ 1079191 w 1277232"/>
              <a:gd name="connsiteY4088" fmla="*/ 977788 h 1340027"/>
              <a:gd name="connsiteX4089" fmla="*/ 1073002 w 1277232"/>
              <a:gd name="connsiteY4089" fmla="*/ 985796 h 1340027"/>
              <a:gd name="connsiteX4090" fmla="*/ 1079878 w 1277232"/>
              <a:gd name="connsiteY4090" fmla="*/ 974451 h 1340027"/>
              <a:gd name="connsiteX4091" fmla="*/ 1026242 w 1277232"/>
              <a:gd name="connsiteY4091" fmla="*/ 974445 h 1340027"/>
              <a:gd name="connsiteX4092" fmla="*/ 1018085 w 1277232"/>
              <a:gd name="connsiteY4092" fmla="*/ 982955 h 1340027"/>
              <a:gd name="connsiteX4093" fmla="*/ 1016602 w 1277232"/>
              <a:gd name="connsiteY4093" fmla="*/ 980827 h 1340027"/>
              <a:gd name="connsiteX4094" fmla="*/ 1026242 w 1277232"/>
              <a:gd name="connsiteY4094" fmla="*/ 974445 h 1340027"/>
              <a:gd name="connsiteX4095" fmla="*/ 1032365 w 1277232"/>
              <a:gd name="connsiteY4095" fmla="*/ 972785 h 1340027"/>
              <a:gd name="connsiteX4096" fmla="*/ 1030204 w 1277232"/>
              <a:gd name="connsiteY4096" fmla="*/ 977028 h 1340027"/>
              <a:gd name="connsiteX4097" fmla="*/ 1029484 w 1277232"/>
              <a:gd name="connsiteY4097" fmla="*/ 978442 h 1340027"/>
              <a:gd name="connsiteX4098" fmla="*/ 1023001 w 1277232"/>
              <a:gd name="connsiteY4098" fmla="*/ 986928 h 1340027"/>
              <a:gd name="connsiteX4099" fmla="*/ 1017238 w 1277232"/>
              <a:gd name="connsiteY4099" fmla="*/ 994707 h 1340027"/>
              <a:gd name="connsiteX4100" fmla="*/ 1013636 w 1277232"/>
              <a:gd name="connsiteY4100" fmla="*/ 998243 h 1340027"/>
              <a:gd name="connsiteX4101" fmla="*/ 1032365 w 1277232"/>
              <a:gd name="connsiteY4101" fmla="*/ 972785 h 1340027"/>
              <a:gd name="connsiteX4102" fmla="*/ 1121596 w 1277232"/>
              <a:gd name="connsiteY4102" fmla="*/ 971892 h 1340027"/>
              <a:gd name="connsiteX4103" fmla="*/ 1121219 w 1277232"/>
              <a:gd name="connsiteY4103" fmla="*/ 972687 h 1340027"/>
              <a:gd name="connsiteX4104" fmla="*/ 1119712 w 1277232"/>
              <a:gd name="connsiteY4104" fmla="*/ 973846 h 1340027"/>
              <a:gd name="connsiteX4105" fmla="*/ 1122627 w 1277232"/>
              <a:gd name="connsiteY4105" fmla="*/ 971603 h 1340027"/>
              <a:gd name="connsiteX4106" fmla="*/ 1120792 w 1277232"/>
              <a:gd name="connsiteY4106" fmla="*/ 973585 h 1340027"/>
              <a:gd name="connsiteX4107" fmla="*/ 1121219 w 1277232"/>
              <a:gd name="connsiteY4107" fmla="*/ 972687 h 1340027"/>
              <a:gd name="connsiteX4108" fmla="*/ 1122893 w 1277232"/>
              <a:gd name="connsiteY4108" fmla="*/ 971316 h 1340027"/>
              <a:gd name="connsiteX4109" fmla="*/ 1122834 w 1277232"/>
              <a:gd name="connsiteY4109" fmla="*/ 971444 h 1340027"/>
              <a:gd name="connsiteX4110" fmla="*/ 1122627 w 1277232"/>
              <a:gd name="connsiteY4110" fmla="*/ 971603 h 1340027"/>
              <a:gd name="connsiteX4111" fmla="*/ 1122231 w 1277232"/>
              <a:gd name="connsiteY4111" fmla="*/ 971234 h 1340027"/>
              <a:gd name="connsiteX4112" fmla="*/ 1122193 w 1277232"/>
              <a:gd name="connsiteY4112" fmla="*/ 971316 h 1340027"/>
              <a:gd name="connsiteX4113" fmla="*/ 1122207 w 1277232"/>
              <a:gd name="connsiteY4113" fmla="*/ 971258 h 1340027"/>
              <a:gd name="connsiteX4114" fmla="*/ 1123346 w 1277232"/>
              <a:gd name="connsiteY4114" fmla="*/ 971050 h 1340027"/>
              <a:gd name="connsiteX4115" fmla="*/ 1120792 w 1277232"/>
              <a:gd name="connsiteY4115" fmla="*/ 975854 h 1340027"/>
              <a:gd name="connsiteX4116" fmla="*/ 1122834 w 1277232"/>
              <a:gd name="connsiteY4116" fmla="*/ 971444 h 1340027"/>
              <a:gd name="connsiteX4117" fmla="*/ 1122543 w 1277232"/>
              <a:gd name="connsiteY4117" fmla="*/ 969897 h 1340027"/>
              <a:gd name="connsiteX4118" fmla="*/ 1122207 w 1277232"/>
              <a:gd name="connsiteY4118" fmla="*/ 971258 h 1340027"/>
              <a:gd name="connsiteX4119" fmla="*/ 1121596 w 1277232"/>
              <a:gd name="connsiteY4119" fmla="*/ 971892 h 1340027"/>
              <a:gd name="connsiteX4120" fmla="*/ 1152220 w 1277232"/>
              <a:gd name="connsiteY4120" fmla="*/ 969413 h 1340027"/>
              <a:gd name="connsiteX4121" fmla="*/ 1150043 w 1277232"/>
              <a:gd name="connsiteY4121" fmla="*/ 974334 h 1340027"/>
              <a:gd name="connsiteX4122" fmla="*/ 1147865 w 1277232"/>
              <a:gd name="connsiteY4122" fmla="*/ 976444 h 1340027"/>
              <a:gd name="connsiteX4123" fmla="*/ 1129721 w 1277232"/>
              <a:gd name="connsiteY4123" fmla="*/ 1005971 h 1340027"/>
              <a:gd name="connsiteX4124" fmla="*/ 1131898 w 1277232"/>
              <a:gd name="connsiteY4124" fmla="*/ 1001753 h 1340027"/>
              <a:gd name="connsiteX4125" fmla="*/ 1128269 w 1277232"/>
              <a:gd name="connsiteY4125" fmla="*/ 1005971 h 1340027"/>
              <a:gd name="connsiteX4126" fmla="*/ 1139882 w 1277232"/>
              <a:gd name="connsiteY4126" fmla="*/ 987692 h 1340027"/>
              <a:gd name="connsiteX4127" fmla="*/ 1152220 w 1277232"/>
              <a:gd name="connsiteY4127" fmla="*/ 969413 h 1340027"/>
              <a:gd name="connsiteX4128" fmla="*/ 1113343 w 1277232"/>
              <a:gd name="connsiteY4128" fmla="*/ 968148 h 1340027"/>
              <a:gd name="connsiteX4129" fmla="*/ 1106724 w 1277232"/>
              <a:gd name="connsiteY4129" fmla="*/ 982588 h 1340027"/>
              <a:gd name="connsiteX4130" fmla="*/ 1104518 w 1277232"/>
              <a:gd name="connsiteY4130" fmla="*/ 982588 h 1340027"/>
              <a:gd name="connsiteX4131" fmla="*/ 1113343 w 1277232"/>
              <a:gd name="connsiteY4131" fmla="*/ 968148 h 1340027"/>
              <a:gd name="connsiteX4132" fmla="*/ 1143154 w 1277232"/>
              <a:gd name="connsiteY4132" fmla="*/ 967915 h 1340027"/>
              <a:gd name="connsiteX4133" fmla="*/ 1141729 w 1277232"/>
              <a:gd name="connsiteY4133" fmla="*/ 975070 h 1340027"/>
              <a:gd name="connsiteX4134" fmla="*/ 1139591 w 1277232"/>
              <a:gd name="connsiteY4134" fmla="*/ 975785 h 1340027"/>
              <a:gd name="connsiteX4135" fmla="*/ 1131041 w 1277232"/>
              <a:gd name="connsiteY4135" fmla="*/ 990811 h 1340027"/>
              <a:gd name="connsiteX4136" fmla="*/ 1135316 w 1277232"/>
              <a:gd name="connsiteY4136" fmla="*/ 982940 h 1340027"/>
              <a:gd name="connsiteX4137" fmla="*/ 1143154 w 1277232"/>
              <a:gd name="connsiteY4137" fmla="*/ 967915 h 1340027"/>
              <a:gd name="connsiteX4138" fmla="*/ 1176257 w 1277232"/>
              <a:gd name="connsiteY4138" fmla="*/ 966399 h 1340027"/>
              <a:gd name="connsiteX4139" fmla="*/ 1168693 w 1277232"/>
              <a:gd name="connsiteY4139" fmla="*/ 977184 h 1340027"/>
              <a:gd name="connsiteX4140" fmla="*/ 1176257 w 1277232"/>
              <a:gd name="connsiteY4140" fmla="*/ 966399 h 1340027"/>
              <a:gd name="connsiteX4141" fmla="*/ 1129583 w 1277232"/>
              <a:gd name="connsiteY4141" fmla="*/ 966321 h 1340027"/>
              <a:gd name="connsiteX4142" fmla="*/ 1122597 w 1277232"/>
              <a:gd name="connsiteY4142" fmla="*/ 977608 h 1340027"/>
              <a:gd name="connsiteX4143" fmla="*/ 1118500 w 1277232"/>
              <a:gd name="connsiteY4143" fmla="*/ 986664 h 1340027"/>
              <a:gd name="connsiteX4144" fmla="*/ 1114403 w 1277232"/>
              <a:gd name="connsiteY4144" fmla="*/ 990844 h 1340027"/>
              <a:gd name="connsiteX4145" fmla="*/ 1117134 w 1277232"/>
              <a:gd name="connsiteY4145" fmla="*/ 984574 h 1340027"/>
              <a:gd name="connsiteX4146" fmla="*/ 1124730 w 1277232"/>
              <a:gd name="connsiteY4146" fmla="*/ 972383 h 1340027"/>
              <a:gd name="connsiteX4147" fmla="*/ 1128961 w 1277232"/>
              <a:gd name="connsiteY4147" fmla="*/ 966790 h 1340027"/>
              <a:gd name="connsiteX4148" fmla="*/ 1034487 w 1277232"/>
              <a:gd name="connsiteY4148" fmla="*/ 965977 h 1340027"/>
              <a:gd name="connsiteX4149" fmla="*/ 1035187 w 1277232"/>
              <a:gd name="connsiteY4149" fmla="*/ 967080 h 1340027"/>
              <a:gd name="connsiteX4150" fmla="*/ 1030985 w 1277232"/>
              <a:gd name="connsiteY4150" fmla="*/ 972510 h 1340027"/>
              <a:gd name="connsiteX4151" fmla="*/ 1031685 w 1277232"/>
              <a:gd name="connsiteY4151" fmla="*/ 968438 h 1340027"/>
              <a:gd name="connsiteX4152" fmla="*/ 1034487 w 1277232"/>
              <a:gd name="connsiteY4152" fmla="*/ 965977 h 1340027"/>
              <a:gd name="connsiteX4153" fmla="*/ 1073763 w 1277232"/>
              <a:gd name="connsiteY4153" fmla="*/ 965650 h 1340027"/>
              <a:gd name="connsiteX4154" fmla="*/ 1067305 w 1277232"/>
              <a:gd name="connsiteY4154" fmla="*/ 975694 h 1340027"/>
              <a:gd name="connsiteX4155" fmla="*/ 1070893 w 1277232"/>
              <a:gd name="connsiteY4155" fmla="*/ 971389 h 1340027"/>
              <a:gd name="connsiteX4156" fmla="*/ 1069458 w 1277232"/>
              <a:gd name="connsiteY4156" fmla="*/ 975694 h 1340027"/>
              <a:gd name="connsiteX4157" fmla="*/ 1074480 w 1277232"/>
              <a:gd name="connsiteY4157" fmla="*/ 967802 h 1340027"/>
              <a:gd name="connsiteX4158" fmla="*/ 1073763 w 1277232"/>
              <a:gd name="connsiteY4158" fmla="*/ 965650 h 1340027"/>
              <a:gd name="connsiteX4159" fmla="*/ 1167432 w 1277232"/>
              <a:gd name="connsiteY4159" fmla="*/ 965628 h 1340027"/>
              <a:gd name="connsiteX4160" fmla="*/ 1161509 w 1277232"/>
              <a:gd name="connsiteY4160" fmla="*/ 976107 h 1340027"/>
              <a:gd name="connsiteX4161" fmla="*/ 1158127 w 1277232"/>
              <a:gd name="connsiteY4161" fmla="*/ 980578 h 1340027"/>
              <a:gd name="connsiteX4162" fmla="*/ 1158608 w 1277232"/>
              <a:gd name="connsiteY4162" fmla="*/ 979494 h 1340027"/>
              <a:gd name="connsiteX4163" fmla="*/ 1156870 w 1277232"/>
              <a:gd name="connsiteY4163" fmla="*/ 981647 h 1340027"/>
              <a:gd name="connsiteX4164" fmla="*/ 1162093 w 1277232"/>
              <a:gd name="connsiteY4164" fmla="*/ 970775 h 1340027"/>
              <a:gd name="connsiteX4165" fmla="*/ 1167432 w 1277232"/>
              <a:gd name="connsiteY4165" fmla="*/ 965628 h 1340027"/>
              <a:gd name="connsiteX4166" fmla="*/ 1041369 w 1277232"/>
              <a:gd name="connsiteY4166" fmla="*/ 965095 h 1340027"/>
              <a:gd name="connsiteX4167" fmla="*/ 1035766 w 1277232"/>
              <a:gd name="connsiteY4167" fmla="*/ 974629 h 1340027"/>
              <a:gd name="connsiteX4168" fmla="*/ 1035066 w 1277232"/>
              <a:gd name="connsiteY4168" fmla="*/ 976830 h 1340027"/>
              <a:gd name="connsiteX4169" fmla="*/ 1040669 w 1277232"/>
              <a:gd name="connsiteY4169" fmla="*/ 969495 h 1340027"/>
              <a:gd name="connsiteX4170" fmla="*/ 1029463 w 1277232"/>
              <a:gd name="connsiteY4170" fmla="*/ 988565 h 1340027"/>
              <a:gd name="connsiteX4171" fmla="*/ 1025261 w 1277232"/>
              <a:gd name="connsiteY4171" fmla="*/ 993699 h 1340027"/>
              <a:gd name="connsiteX4172" fmla="*/ 1016157 w 1277232"/>
              <a:gd name="connsiteY4172" fmla="*/ 1004700 h 1340027"/>
              <a:gd name="connsiteX4173" fmla="*/ 1017558 w 1277232"/>
              <a:gd name="connsiteY4173" fmla="*/ 1001033 h 1340027"/>
              <a:gd name="connsiteX4174" fmla="*/ 1031564 w 1277232"/>
              <a:gd name="connsiteY4174" fmla="*/ 982697 h 1340027"/>
              <a:gd name="connsiteX4175" fmla="*/ 1035066 w 1277232"/>
              <a:gd name="connsiteY4175" fmla="*/ 974629 h 1340027"/>
              <a:gd name="connsiteX4176" fmla="*/ 1025962 w 1277232"/>
              <a:gd name="connsiteY4176" fmla="*/ 986364 h 1340027"/>
              <a:gd name="connsiteX4177" fmla="*/ 1016857 w 1277232"/>
              <a:gd name="connsiteY4177" fmla="*/ 998833 h 1340027"/>
              <a:gd name="connsiteX4178" fmla="*/ 1027362 w 1277232"/>
              <a:gd name="connsiteY4178" fmla="*/ 984164 h 1340027"/>
              <a:gd name="connsiteX4179" fmla="*/ 1038568 w 1277232"/>
              <a:gd name="connsiteY4179" fmla="*/ 967295 h 1340027"/>
              <a:gd name="connsiteX4180" fmla="*/ 1041369 w 1277232"/>
              <a:gd name="connsiteY4180" fmla="*/ 965095 h 1340027"/>
              <a:gd name="connsiteX4181" fmla="*/ 1188863 w 1277232"/>
              <a:gd name="connsiteY4181" fmla="*/ 964367 h 1340027"/>
              <a:gd name="connsiteX4182" fmla="*/ 1183821 w 1277232"/>
              <a:gd name="connsiteY4182" fmla="*/ 974956 h 1340027"/>
              <a:gd name="connsiteX4183" fmla="*/ 1188143 w 1277232"/>
              <a:gd name="connsiteY4183" fmla="*/ 965123 h 1340027"/>
              <a:gd name="connsiteX4184" fmla="*/ 1126045 w 1277232"/>
              <a:gd name="connsiteY4184" fmla="*/ 964224 h 1340027"/>
              <a:gd name="connsiteX4185" fmla="*/ 1125694 w 1277232"/>
              <a:gd name="connsiteY4185" fmla="*/ 966777 h 1340027"/>
              <a:gd name="connsiteX4186" fmla="*/ 1124434 w 1277232"/>
              <a:gd name="connsiteY4186" fmla="*/ 969064 h 1340027"/>
              <a:gd name="connsiteX4187" fmla="*/ 1124034 w 1277232"/>
              <a:gd name="connsiteY4187" fmla="*/ 969364 h 1340027"/>
              <a:gd name="connsiteX4188" fmla="*/ 1122231 w 1277232"/>
              <a:gd name="connsiteY4188" fmla="*/ 971234 h 1340027"/>
              <a:gd name="connsiteX4189" fmla="*/ 1124294 w 1277232"/>
              <a:gd name="connsiteY4189" fmla="*/ 966777 h 1340027"/>
              <a:gd name="connsiteX4190" fmla="*/ 1126045 w 1277232"/>
              <a:gd name="connsiteY4190" fmla="*/ 964224 h 1340027"/>
              <a:gd name="connsiteX4191" fmla="*/ 94740 w 1277232"/>
              <a:gd name="connsiteY4191" fmla="*/ 963106 h 1340027"/>
              <a:gd name="connsiteX4192" fmla="*/ 112389 w 1277232"/>
              <a:gd name="connsiteY4192" fmla="*/ 989579 h 1340027"/>
              <a:gd name="connsiteX4193" fmla="*/ 102094 w 1277232"/>
              <a:gd name="connsiteY4193" fmla="*/ 974872 h 1340027"/>
              <a:gd name="connsiteX4194" fmla="*/ 94740 w 1277232"/>
              <a:gd name="connsiteY4194" fmla="*/ 963106 h 1340027"/>
              <a:gd name="connsiteX4195" fmla="*/ 1029425 w 1277232"/>
              <a:gd name="connsiteY4195" fmla="*/ 963105 h 1340027"/>
              <a:gd name="connsiteX4196" fmla="*/ 1025102 w 1277232"/>
              <a:gd name="connsiteY4196" fmla="*/ 971929 h 1340027"/>
              <a:gd name="connsiteX4197" fmla="*/ 1029425 w 1277232"/>
              <a:gd name="connsiteY4197" fmla="*/ 963105 h 1340027"/>
              <a:gd name="connsiteX4198" fmla="*/ 1157263 w 1277232"/>
              <a:gd name="connsiteY4198" fmla="*/ 961850 h 1340027"/>
              <a:gd name="connsiteX4199" fmla="*/ 1158523 w 1277232"/>
              <a:gd name="connsiteY4199" fmla="*/ 961850 h 1340027"/>
              <a:gd name="connsiteX4200" fmla="*/ 1155372 w 1277232"/>
              <a:gd name="connsiteY4200" fmla="*/ 968726 h 1340027"/>
              <a:gd name="connsiteX4201" fmla="*/ 1154111 w 1277232"/>
              <a:gd name="connsiteY4201" fmla="*/ 968726 h 1340027"/>
              <a:gd name="connsiteX4202" fmla="*/ 1154742 w 1277232"/>
              <a:gd name="connsiteY4202" fmla="*/ 966664 h 1340027"/>
              <a:gd name="connsiteX4203" fmla="*/ 1157263 w 1277232"/>
              <a:gd name="connsiteY4203" fmla="*/ 961850 h 1340027"/>
              <a:gd name="connsiteX4204" fmla="*/ 1160575 w 1277232"/>
              <a:gd name="connsiteY4204" fmla="*/ 961582 h 1340027"/>
              <a:gd name="connsiteX4205" fmla="*/ 1157730 w 1277232"/>
              <a:gd name="connsiteY4205" fmla="*/ 967356 h 1340027"/>
              <a:gd name="connsiteX4206" fmla="*/ 1137093 w 1277232"/>
              <a:gd name="connsiteY4206" fmla="*/ 1003450 h 1340027"/>
              <a:gd name="connsiteX4207" fmla="*/ 1160578 w 1277232"/>
              <a:gd name="connsiteY4207" fmla="*/ 961577 h 1340027"/>
              <a:gd name="connsiteX4208" fmla="*/ 1160576 w 1277232"/>
              <a:gd name="connsiteY4208" fmla="*/ 961581 h 1340027"/>
              <a:gd name="connsiteX4209" fmla="*/ 1160575 w 1277232"/>
              <a:gd name="connsiteY4209" fmla="*/ 961582 h 1340027"/>
              <a:gd name="connsiteX4210" fmla="*/ 1086239 w 1277232"/>
              <a:gd name="connsiteY4210" fmla="*/ 961447 h 1340027"/>
              <a:gd name="connsiteX4211" fmla="*/ 1084348 w 1277232"/>
              <a:gd name="connsiteY4211" fmla="*/ 969409 h 1340027"/>
              <a:gd name="connsiteX4212" fmla="*/ 1086239 w 1277232"/>
              <a:gd name="connsiteY4212" fmla="*/ 961447 h 1340027"/>
              <a:gd name="connsiteX4213" fmla="*/ 1075915 w 1277232"/>
              <a:gd name="connsiteY4213" fmla="*/ 961346 h 1340027"/>
              <a:gd name="connsiteX4214" fmla="*/ 1069458 w 1277232"/>
              <a:gd name="connsiteY4214" fmla="*/ 969237 h 1340027"/>
              <a:gd name="connsiteX4215" fmla="*/ 1075915 w 1277232"/>
              <a:gd name="connsiteY4215" fmla="*/ 961346 h 1340027"/>
              <a:gd name="connsiteX4216" fmla="*/ 1065870 w 1277232"/>
              <a:gd name="connsiteY4216" fmla="*/ 961346 h 1340027"/>
              <a:gd name="connsiteX4217" fmla="*/ 1057260 w 1277232"/>
              <a:gd name="connsiteY4217" fmla="*/ 972824 h 1340027"/>
              <a:gd name="connsiteX4218" fmla="*/ 1059413 w 1277232"/>
              <a:gd name="connsiteY4218" fmla="*/ 972824 h 1340027"/>
              <a:gd name="connsiteX4219" fmla="*/ 1065870 w 1277232"/>
              <a:gd name="connsiteY4219" fmla="*/ 963498 h 1340027"/>
              <a:gd name="connsiteX4220" fmla="*/ 1065870 w 1277232"/>
              <a:gd name="connsiteY4220" fmla="*/ 961346 h 1340027"/>
              <a:gd name="connsiteX4221" fmla="*/ 1138441 w 1277232"/>
              <a:gd name="connsiteY4221" fmla="*/ 959652 h 1340027"/>
              <a:gd name="connsiteX4222" fmla="*/ 1137720 w 1277232"/>
              <a:gd name="connsiteY4222" fmla="*/ 961893 h 1340027"/>
              <a:gd name="connsiteX4223" fmla="*/ 1137810 w 1277232"/>
              <a:gd name="connsiteY4223" fmla="*/ 960127 h 1340027"/>
              <a:gd name="connsiteX4224" fmla="*/ 1138464 w 1277232"/>
              <a:gd name="connsiteY4224" fmla="*/ 958784 h 1340027"/>
              <a:gd name="connsiteX4225" fmla="*/ 1137810 w 1277232"/>
              <a:gd name="connsiteY4225" fmla="*/ 960119 h 1340027"/>
              <a:gd name="connsiteX4226" fmla="*/ 1137810 w 1277232"/>
              <a:gd name="connsiteY4226" fmla="*/ 960127 h 1340027"/>
              <a:gd name="connsiteX4227" fmla="*/ 1129583 w 1277232"/>
              <a:gd name="connsiteY4227" fmla="*/ 966321 h 1340027"/>
              <a:gd name="connsiteX4228" fmla="*/ 1130790 w 1277232"/>
              <a:gd name="connsiteY4228" fmla="*/ 964371 h 1340027"/>
              <a:gd name="connsiteX4229" fmla="*/ 1128961 w 1277232"/>
              <a:gd name="connsiteY4229" fmla="*/ 966790 h 1340027"/>
              <a:gd name="connsiteX4230" fmla="*/ 1125294 w 1277232"/>
              <a:gd name="connsiteY4230" fmla="*/ 969550 h 1340027"/>
              <a:gd name="connsiteX4231" fmla="*/ 1123346 w 1277232"/>
              <a:gd name="connsiteY4231" fmla="*/ 971050 h 1340027"/>
              <a:gd name="connsiteX4232" fmla="*/ 1123506 w 1277232"/>
              <a:gd name="connsiteY4232" fmla="*/ 970748 h 1340027"/>
              <a:gd name="connsiteX4233" fmla="*/ 1124434 w 1277232"/>
              <a:gd name="connsiteY4233" fmla="*/ 969064 h 1340027"/>
              <a:gd name="connsiteX4234" fmla="*/ 1137000 w 1277232"/>
              <a:gd name="connsiteY4234" fmla="*/ 959652 h 1340027"/>
              <a:gd name="connsiteX4235" fmla="*/ 1085317 w 1277232"/>
              <a:gd name="connsiteY4235" fmla="*/ 956812 h 1340027"/>
              <a:gd name="connsiteX4236" fmla="*/ 1084263 w 1277232"/>
              <a:gd name="connsiteY4236" fmla="*/ 958789 h 1340027"/>
              <a:gd name="connsiteX4237" fmla="*/ 1083808 w 1277232"/>
              <a:gd name="connsiteY4237" fmla="*/ 959193 h 1340027"/>
              <a:gd name="connsiteX4238" fmla="*/ 1140602 w 1277232"/>
              <a:gd name="connsiteY4238" fmla="*/ 954422 h 1340027"/>
              <a:gd name="connsiteX4239" fmla="*/ 1142042 w 1277232"/>
              <a:gd name="connsiteY4239" fmla="*/ 956663 h 1340027"/>
              <a:gd name="connsiteX4240" fmla="*/ 1138464 w 1277232"/>
              <a:gd name="connsiteY4240" fmla="*/ 958784 h 1340027"/>
              <a:gd name="connsiteX4241" fmla="*/ 1124689 w 1277232"/>
              <a:gd name="connsiteY4241" fmla="*/ 954281 h 1340027"/>
              <a:gd name="connsiteX4242" fmla="*/ 1122420 w 1277232"/>
              <a:gd name="connsiteY4242" fmla="*/ 958536 h 1340027"/>
              <a:gd name="connsiteX4243" fmla="*/ 1121663 w 1277232"/>
              <a:gd name="connsiteY4243" fmla="*/ 960663 h 1340027"/>
              <a:gd name="connsiteX4244" fmla="*/ 1117125 w 1277232"/>
              <a:gd name="connsiteY4244" fmla="*/ 964917 h 1340027"/>
              <a:gd name="connsiteX4245" fmla="*/ 1124689 w 1277232"/>
              <a:gd name="connsiteY4245" fmla="*/ 954281 h 1340027"/>
              <a:gd name="connsiteX4246" fmla="*/ 1121222 w 1277232"/>
              <a:gd name="connsiteY4246" fmla="*/ 954281 h 1340027"/>
              <a:gd name="connsiteX4247" fmla="*/ 1123428 w 1277232"/>
              <a:gd name="connsiteY4247" fmla="*/ 954281 h 1340027"/>
              <a:gd name="connsiteX4248" fmla="*/ 1116809 w 1277232"/>
              <a:gd name="connsiteY4248" fmla="*/ 964917 h 1340027"/>
              <a:gd name="connsiteX4249" fmla="*/ 1114603 w 1277232"/>
              <a:gd name="connsiteY4249" fmla="*/ 965626 h 1340027"/>
              <a:gd name="connsiteX4250" fmla="*/ 1115922 w 1277232"/>
              <a:gd name="connsiteY4250" fmla="*/ 963365 h 1340027"/>
              <a:gd name="connsiteX4251" fmla="*/ 1115864 w 1277232"/>
              <a:gd name="connsiteY4251" fmla="*/ 963610 h 1340027"/>
              <a:gd name="connsiteX4252" fmla="*/ 1116075 w 1277232"/>
              <a:gd name="connsiteY4252" fmla="*/ 963103 h 1340027"/>
              <a:gd name="connsiteX4253" fmla="*/ 1118385 w 1277232"/>
              <a:gd name="connsiteY4253" fmla="*/ 953777 h 1340027"/>
              <a:gd name="connsiteX4254" fmla="*/ 1119016 w 1277232"/>
              <a:gd name="connsiteY4254" fmla="*/ 956046 h 1340027"/>
              <a:gd name="connsiteX4255" fmla="*/ 1116258 w 1277232"/>
              <a:gd name="connsiteY4255" fmla="*/ 962664 h 1340027"/>
              <a:gd name="connsiteX4256" fmla="*/ 1116075 w 1277232"/>
              <a:gd name="connsiteY4256" fmla="*/ 963103 h 1340027"/>
              <a:gd name="connsiteX4257" fmla="*/ 1115922 w 1277232"/>
              <a:gd name="connsiteY4257" fmla="*/ 963365 h 1340027"/>
              <a:gd name="connsiteX4258" fmla="*/ 1117125 w 1277232"/>
              <a:gd name="connsiteY4258" fmla="*/ 958315 h 1340027"/>
              <a:gd name="connsiteX4259" fmla="*/ 1115233 w 1277232"/>
              <a:gd name="connsiteY4259" fmla="*/ 961341 h 1340027"/>
              <a:gd name="connsiteX4260" fmla="*/ 1118385 w 1277232"/>
              <a:gd name="connsiteY4260" fmla="*/ 953777 h 1340027"/>
              <a:gd name="connsiteX4261" fmla="*/ 1068740 w 1277232"/>
              <a:gd name="connsiteY4261" fmla="*/ 952737 h 1340027"/>
              <a:gd name="connsiteX4262" fmla="*/ 1065153 w 1277232"/>
              <a:gd name="connsiteY4262" fmla="*/ 957041 h 1340027"/>
              <a:gd name="connsiteX4263" fmla="*/ 1063000 w 1277232"/>
              <a:gd name="connsiteY4263" fmla="*/ 962780 h 1340027"/>
              <a:gd name="connsiteX4264" fmla="*/ 1068740 w 1277232"/>
              <a:gd name="connsiteY4264" fmla="*/ 952737 h 1340027"/>
              <a:gd name="connsiteX4265" fmla="*/ 1097850 w 1277232"/>
              <a:gd name="connsiteY4265" fmla="*/ 949009 h 1340027"/>
              <a:gd name="connsiteX4266" fmla="*/ 1095770 w 1277232"/>
              <a:gd name="connsiteY4266" fmla="*/ 954941 h 1340027"/>
              <a:gd name="connsiteX4267" fmla="*/ 1087449 w 1277232"/>
              <a:gd name="connsiteY4267" fmla="*/ 968289 h 1340027"/>
              <a:gd name="connsiteX4268" fmla="*/ 1086756 w 1277232"/>
              <a:gd name="connsiteY4268" fmla="*/ 966064 h 1340027"/>
              <a:gd name="connsiteX4269" fmla="*/ 1089529 w 1277232"/>
              <a:gd name="connsiteY4269" fmla="*/ 961615 h 1340027"/>
              <a:gd name="connsiteX4270" fmla="*/ 1091610 w 1277232"/>
              <a:gd name="connsiteY4270" fmla="*/ 957166 h 1340027"/>
              <a:gd name="connsiteX4271" fmla="*/ 1090223 w 1277232"/>
              <a:gd name="connsiteY4271" fmla="*/ 961615 h 1340027"/>
              <a:gd name="connsiteX4272" fmla="*/ 1097850 w 1277232"/>
              <a:gd name="connsiteY4272" fmla="*/ 949009 h 1340027"/>
              <a:gd name="connsiteX4273" fmla="*/ 90958 w 1277232"/>
              <a:gd name="connsiteY4273" fmla="*/ 947978 h 1340027"/>
              <a:gd name="connsiteX4274" fmla="*/ 104023 w 1277232"/>
              <a:gd name="connsiteY4274" fmla="*/ 967427 h 1340027"/>
              <a:gd name="connsiteX4275" fmla="*/ 114910 w 1277232"/>
              <a:gd name="connsiteY4275" fmla="*/ 983275 h 1340027"/>
              <a:gd name="connsiteX4276" fmla="*/ 90958 w 1277232"/>
              <a:gd name="connsiteY4276" fmla="*/ 947978 h 1340027"/>
              <a:gd name="connsiteX4277" fmla="*/ 1152080 w 1277232"/>
              <a:gd name="connsiteY4277" fmla="*/ 946722 h 1340027"/>
              <a:gd name="connsiteX4278" fmla="*/ 1152781 w 1277232"/>
              <a:gd name="connsiteY4278" fmla="*/ 950882 h 1340027"/>
              <a:gd name="connsiteX4279" fmla="*/ 1147878 w 1277232"/>
              <a:gd name="connsiteY4279" fmla="*/ 960589 h 1340027"/>
              <a:gd name="connsiteX4280" fmla="*/ 1150680 w 1277232"/>
              <a:gd name="connsiteY4280" fmla="*/ 953656 h 1340027"/>
              <a:gd name="connsiteX4281" fmla="*/ 1152080 w 1277232"/>
              <a:gd name="connsiteY4281" fmla="*/ 946722 h 1340027"/>
              <a:gd name="connsiteX4282" fmla="*/ 1097757 w 1277232"/>
              <a:gd name="connsiteY4282" fmla="*/ 944559 h 1340027"/>
              <a:gd name="connsiteX4283" fmla="*/ 1096152 w 1277232"/>
              <a:gd name="connsiteY4283" fmla="*/ 949009 h 1340027"/>
              <a:gd name="connsiteX4284" fmla="*/ 1096955 w 1277232"/>
              <a:gd name="connsiteY4284" fmla="*/ 946784 h 1340027"/>
              <a:gd name="connsiteX4285" fmla="*/ 1091339 w 1277232"/>
              <a:gd name="connsiteY4285" fmla="*/ 955683 h 1340027"/>
              <a:gd name="connsiteX4286" fmla="*/ 1097757 w 1277232"/>
              <a:gd name="connsiteY4286" fmla="*/ 944559 h 1340027"/>
              <a:gd name="connsiteX4287" fmla="*/ 82134 w 1277232"/>
              <a:gd name="connsiteY4287" fmla="*/ 944197 h 1340027"/>
              <a:gd name="connsiteX4288" fmla="*/ 93480 w 1277232"/>
              <a:gd name="connsiteY4288" fmla="*/ 961845 h 1340027"/>
              <a:gd name="connsiteX4289" fmla="*/ 82134 w 1277232"/>
              <a:gd name="connsiteY4289" fmla="*/ 944197 h 1340027"/>
              <a:gd name="connsiteX4290" fmla="*/ 1047059 w 1277232"/>
              <a:gd name="connsiteY4290" fmla="*/ 943623 h 1340027"/>
              <a:gd name="connsiteX4291" fmla="*/ 1042646 w 1277232"/>
              <a:gd name="connsiteY4291" fmla="*/ 951817 h 1340027"/>
              <a:gd name="connsiteX4292" fmla="*/ 1041175 w 1277232"/>
              <a:gd name="connsiteY4292" fmla="*/ 951817 h 1340027"/>
              <a:gd name="connsiteX4293" fmla="*/ 1043382 w 1277232"/>
              <a:gd name="connsiteY4293" fmla="*/ 945857 h 1340027"/>
              <a:gd name="connsiteX4294" fmla="*/ 1047059 w 1277232"/>
              <a:gd name="connsiteY4294" fmla="*/ 943623 h 1340027"/>
              <a:gd name="connsiteX4295" fmla="*/ 1150124 w 1277232"/>
              <a:gd name="connsiteY4295" fmla="*/ 943013 h 1340027"/>
              <a:gd name="connsiteX4296" fmla="*/ 1150026 w 1277232"/>
              <a:gd name="connsiteY4296" fmla="*/ 943228 h 1340027"/>
              <a:gd name="connsiteX4297" fmla="*/ 1147088 w 1277232"/>
              <a:gd name="connsiteY4297" fmla="*/ 947195 h 1340027"/>
              <a:gd name="connsiteX4298" fmla="*/ 1146637 w 1277232"/>
              <a:gd name="connsiteY4298" fmla="*/ 945210 h 1340027"/>
              <a:gd name="connsiteX4299" fmla="*/ 1132137 w 1277232"/>
              <a:gd name="connsiteY4299" fmla="*/ 942214 h 1340027"/>
              <a:gd name="connsiteX4300" fmla="*/ 1135710 w 1277232"/>
              <a:gd name="connsiteY4300" fmla="*/ 942214 h 1340027"/>
              <a:gd name="connsiteX4301" fmla="*/ 1135613 w 1277232"/>
              <a:gd name="connsiteY4301" fmla="*/ 942368 h 1340027"/>
              <a:gd name="connsiteX4302" fmla="*/ 1135579 w 1277232"/>
              <a:gd name="connsiteY4302" fmla="*/ 942542 h 1340027"/>
              <a:gd name="connsiteX4303" fmla="*/ 1131381 w 1277232"/>
              <a:gd name="connsiteY4303" fmla="*/ 946593 h 1340027"/>
              <a:gd name="connsiteX4304" fmla="*/ 1129112 w 1277232"/>
              <a:gd name="connsiteY4304" fmla="*/ 955351 h 1340027"/>
              <a:gd name="connsiteX4305" fmla="*/ 1123061 w 1277232"/>
              <a:gd name="connsiteY4305" fmla="*/ 967029 h 1340027"/>
              <a:gd name="connsiteX4306" fmla="*/ 1126087 w 1277232"/>
              <a:gd name="connsiteY4306" fmla="*/ 960460 h 1340027"/>
              <a:gd name="connsiteX4307" fmla="*/ 1120792 w 1277232"/>
              <a:gd name="connsiteY4307" fmla="*/ 964840 h 1340027"/>
              <a:gd name="connsiteX4308" fmla="*/ 1125330 w 1277232"/>
              <a:gd name="connsiteY4308" fmla="*/ 958271 h 1340027"/>
              <a:gd name="connsiteX4309" fmla="*/ 1120792 w 1277232"/>
              <a:gd name="connsiteY4309" fmla="*/ 962650 h 1340027"/>
              <a:gd name="connsiteX4310" fmla="*/ 1127888 w 1277232"/>
              <a:gd name="connsiteY4310" fmla="*/ 949867 h 1340027"/>
              <a:gd name="connsiteX4311" fmla="*/ 1128293 w 1277232"/>
              <a:gd name="connsiteY4311" fmla="*/ 949867 h 1340027"/>
              <a:gd name="connsiteX4312" fmla="*/ 1130815 w 1277232"/>
              <a:gd name="connsiteY4312" fmla="*/ 944595 h 1340027"/>
              <a:gd name="connsiteX4313" fmla="*/ 1055387 w 1277232"/>
              <a:gd name="connsiteY4313" fmla="*/ 941909 h 1340027"/>
              <a:gd name="connsiteX4314" fmla="*/ 1052278 w 1277232"/>
              <a:gd name="connsiteY4314" fmla="*/ 946884 h 1340027"/>
              <a:gd name="connsiteX4315" fmla="*/ 1049055 w 1277232"/>
              <a:gd name="connsiteY4315" fmla="*/ 951759 h 1340027"/>
              <a:gd name="connsiteX4316" fmla="*/ 1181299 w 1277232"/>
              <a:gd name="connsiteY4316" fmla="*/ 941676 h 1340027"/>
              <a:gd name="connsiteX4317" fmla="*/ 1176225 w 1277232"/>
              <a:gd name="connsiteY4317" fmla="*/ 955994 h 1340027"/>
              <a:gd name="connsiteX4318" fmla="*/ 1174775 w 1277232"/>
              <a:gd name="connsiteY4318" fmla="*/ 955994 h 1340027"/>
              <a:gd name="connsiteX4319" fmla="*/ 1165352 w 1277232"/>
              <a:gd name="connsiteY4319" fmla="*/ 973892 h 1340027"/>
              <a:gd name="connsiteX4320" fmla="*/ 1158829 w 1277232"/>
              <a:gd name="connsiteY4320" fmla="*/ 987494 h 1340027"/>
              <a:gd name="connsiteX4321" fmla="*/ 1163178 w 1277232"/>
              <a:gd name="connsiteY4321" fmla="*/ 982482 h 1340027"/>
              <a:gd name="connsiteX4322" fmla="*/ 1161728 w 1277232"/>
              <a:gd name="connsiteY4322" fmla="*/ 989642 h 1340027"/>
              <a:gd name="connsiteX4323" fmla="*/ 1155204 w 1277232"/>
              <a:gd name="connsiteY4323" fmla="*/ 996801 h 1340027"/>
              <a:gd name="connsiteX4324" fmla="*/ 1154480 w 1277232"/>
              <a:gd name="connsiteY4324" fmla="*/ 994653 h 1340027"/>
              <a:gd name="connsiteX4325" fmla="*/ 1181299 w 1277232"/>
              <a:gd name="connsiteY4325" fmla="*/ 941676 h 1340027"/>
              <a:gd name="connsiteX4326" fmla="*/ 1151417 w 1277232"/>
              <a:gd name="connsiteY4326" fmla="*/ 940167 h 1340027"/>
              <a:gd name="connsiteX4327" fmla="*/ 1150730 w 1277232"/>
              <a:gd name="connsiteY4327" fmla="*/ 944705 h 1340027"/>
              <a:gd name="connsiteX4328" fmla="*/ 1150730 w 1277232"/>
              <a:gd name="connsiteY4328" fmla="*/ 947731 h 1340027"/>
              <a:gd name="connsiteX4329" fmla="*/ 1145917 w 1277232"/>
              <a:gd name="connsiteY4329" fmla="*/ 952269 h 1340027"/>
              <a:gd name="connsiteX4330" fmla="*/ 1150026 w 1277232"/>
              <a:gd name="connsiteY4330" fmla="*/ 943228 h 1340027"/>
              <a:gd name="connsiteX4331" fmla="*/ 1150239 w 1277232"/>
              <a:gd name="connsiteY4331" fmla="*/ 942941 h 1340027"/>
              <a:gd name="connsiteX4332" fmla="*/ 1150124 w 1277232"/>
              <a:gd name="connsiteY4332" fmla="*/ 943013 h 1340027"/>
              <a:gd name="connsiteX4333" fmla="*/ 1160973 w 1277232"/>
              <a:gd name="connsiteY4333" fmla="*/ 939294 h 1340027"/>
              <a:gd name="connsiteX4334" fmla="*/ 1162391 w 1277232"/>
              <a:gd name="connsiteY4334" fmla="*/ 939294 h 1340027"/>
              <a:gd name="connsiteX4335" fmla="*/ 1160973 w 1277232"/>
              <a:gd name="connsiteY4335" fmla="*/ 945945 h 1340027"/>
              <a:gd name="connsiteX4336" fmla="*/ 1155300 w 1277232"/>
              <a:gd name="connsiteY4336" fmla="*/ 955552 h 1340027"/>
              <a:gd name="connsiteX4337" fmla="*/ 1151046 w 1277232"/>
              <a:gd name="connsiteY4337" fmla="*/ 960725 h 1340027"/>
              <a:gd name="connsiteX4338" fmla="*/ 1160973 w 1277232"/>
              <a:gd name="connsiteY4338" fmla="*/ 939294 h 1340027"/>
              <a:gd name="connsiteX4339" fmla="*/ 1188175 w 1277232"/>
              <a:gd name="connsiteY4339" fmla="*/ 939155 h 1340027"/>
              <a:gd name="connsiteX4340" fmla="*/ 1188175 w 1277232"/>
              <a:gd name="connsiteY4340" fmla="*/ 941361 h 1340027"/>
              <a:gd name="connsiteX4341" fmla="*/ 1181299 w 1277232"/>
              <a:gd name="connsiteY4341" fmla="*/ 956803 h 1340027"/>
              <a:gd name="connsiteX4342" fmla="*/ 1188175 w 1277232"/>
              <a:gd name="connsiteY4342" fmla="*/ 939155 h 1340027"/>
              <a:gd name="connsiteX4343" fmla="*/ 1123271 w 1277232"/>
              <a:gd name="connsiteY4343" fmla="*/ 936954 h 1340027"/>
              <a:gd name="connsiteX4344" fmla="*/ 1117531 w 1277232"/>
              <a:gd name="connsiteY4344" fmla="*/ 944128 h 1340027"/>
              <a:gd name="connsiteX4345" fmla="*/ 1108921 w 1277232"/>
              <a:gd name="connsiteY4345" fmla="*/ 963498 h 1340027"/>
              <a:gd name="connsiteX4346" fmla="*/ 1113943 w 1277232"/>
              <a:gd name="connsiteY4346" fmla="*/ 954889 h 1340027"/>
              <a:gd name="connsiteX4347" fmla="*/ 1115378 w 1277232"/>
              <a:gd name="connsiteY4347" fmla="*/ 952737 h 1340027"/>
              <a:gd name="connsiteX4348" fmla="*/ 1123271 w 1277232"/>
              <a:gd name="connsiteY4348" fmla="*/ 936954 h 1340027"/>
              <a:gd name="connsiteX4349" fmla="*/ 1076633 w 1277232"/>
              <a:gd name="connsiteY4349" fmla="*/ 936954 h 1340027"/>
              <a:gd name="connsiteX4350" fmla="*/ 1074480 w 1277232"/>
              <a:gd name="connsiteY4350" fmla="*/ 941258 h 1340027"/>
              <a:gd name="connsiteX4351" fmla="*/ 1073045 w 1277232"/>
              <a:gd name="connsiteY4351" fmla="*/ 941258 h 1340027"/>
              <a:gd name="connsiteX4352" fmla="*/ 1074480 w 1277232"/>
              <a:gd name="connsiteY4352" fmla="*/ 942693 h 1340027"/>
              <a:gd name="connsiteX4353" fmla="*/ 1076633 w 1277232"/>
              <a:gd name="connsiteY4353" fmla="*/ 936954 h 1340027"/>
              <a:gd name="connsiteX4354" fmla="*/ 1090983 w 1277232"/>
              <a:gd name="connsiteY4354" fmla="*/ 934802 h 1340027"/>
              <a:gd name="connsiteX4355" fmla="*/ 1085960 w 1277232"/>
              <a:gd name="connsiteY4355" fmla="*/ 944845 h 1340027"/>
              <a:gd name="connsiteX4356" fmla="*/ 1092418 w 1277232"/>
              <a:gd name="connsiteY4356" fmla="*/ 934802 h 1340027"/>
              <a:gd name="connsiteX4357" fmla="*/ 1087395 w 1277232"/>
              <a:gd name="connsiteY4357" fmla="*/ 934802 h 1340027"/>
              <a:gd name="connsiteX4358" fmla="*/ 1085960 w 1277232"/>
              <a:gd name="connsiteY4358" fmla="*/ 936954 h 1340027"/>
              <a:gd name="connsiteX4359" fmla="*/ 1082373 w 1277232"/>
              <a:gd name="connsiteY4359" fmla="*/ 944845 h 1340027"/>
              <a:gd name="connsiteX4360" fmla="*/ 1087395 w 1277232"/>
              <a:gd name="connsiteY4360" fmla="*/ 934802 h 1340027"/>
              <a:gd name="connsiteX4361" fmla="*/ 1109560 w 1277232"/>
              <a:gd name="connsiteY4361" fmla="*/ 934112 h 1340027"/>
              <a:gd name="connsiteX4362" fmla="*/ 1099318 w 1277232"/>
              <a:gd name="connsiteY4362" fmla="*/ 957032 h 1340027"/>
              <a:gd name="connsiteX4363" fmla="*/ 1093172 w 1277232"/>
              <a:gd name="connsiteY4363" fmla="*/ 965627 h 1340027"/>
              <a:gd name="connsiteX4364" fmla="*/ 1105463 w 1277232"/>
              <a:gd name="connsiteY4364" fmla="*/ 942707 h 1340027"/>
              <a:gd name="connsiteX4365" fmla="*/ 1102049 w 1277232"/>
              <a:gd name="connsiteY4365" fmla="*/ 944856 h 1340027"/>
              <a:gd name="connsiteX4366" fmla="*/ 1109560 w 1277232"/>
              <a:gd name="connsiteY4366" fmla="*/ 934112 h 1340027"/>
              <a:gd name="connsiteX4367" fmla="*/ 1133047 w 1277232"/>
              <a:gd name="connsiteY4367" fmla="*/ 932739 h 1340027"/>
              <a:gd name="connsiteX4368" fmla="*/ 1131163 w 1277232"/>
              <a:gd name="connsiteY4368" fmla="*/ 934084 h 1340027"/>
              <a:gd name="connsiteX4369" fmla="*/ 1126858 w 1277232"/>
              <a:gd name="connsiteY4369" fmla="*/ 943410 h 1340027"/>
              <a:gd name="connsiteX4370" fmla="*/ 1128293 w 1277232"/>
              <a:gd name="connsiteY4370" fmla="*/ 943410 h 1340027"/>
              <a:gd name="connsiteX4371" fmla="*/ 1131163 w 1277232"/>
              <a:gd name="connsiteY4371" fmla="*/ 938389 h 1340027"/>
              <a:gd name="connsiteX4372" fmla="*/ 1133047 w 1277232"/>
              <a:gd name="connsiteY4372" fmla="*/ 932739 h 1340027"/>
              <a:gd name="connsiteX4373" fmla="*/ 1067583 w 1277232"/>
              <a:gd name="connsiteY4373" fmla="*/ 932590 h 1340027"/>
              <a:gd name="connsiteX4374" fmla="*/ 1067583 w 1277232"/>
              <a:gd name="connsiteY4374" fmla="*/ 932607 h 1340027"/>
              <a:gd name="connsiteX4375" fmla="*/ 1066176 w 1277232"/>
              <a:gd name="connsiteY4375" fmla="*/ 934775 h 1340027"/>
              <a:gd name="connsiteX4376" fmla="*/ 1082373 w 1277232"/>
              <a:gd name="connsiteY4376" fmla="*/ 930497 h 1340027"/>
              <a:gd name="connsiteX4377" fmla="*/ 1077350 w 1277232"/>
              <a:gd name="connsiteY4377" fmla="*/ 938389 h 1340027"/>
              <a:gd name="connsiteX4378" fmla="*/ 1075198 w 1277232"/>
              <a:gd name="connsiteY4378" fmla="*/ 944845 h 1340027"/>
              <a:gd name="connsiteX4379" fmla="*/ 1077350 w 1277232"/>
              <a:gd name="connsiteY4379" fmla="*/ 939106 h 1340027"/>
              <a:gd name="connsiteX4380" fmla="*/ 1082373 w 1277232"/>
              <a:gd name="connsiteY4380" fmla="*/ 930497 h 1340027"/>
              <a:gd name="connsiteX4381" fmla="*/ 1147013 w 1277232"/>
              <a:gd name="connsiteY4381" fmla="*/ 928616 h 1340027"/>
              <a:gd name="connsiteX4382" fmla="*/ 1147726 w 1277232"/>
              <a:gd name="connsiteY4382" fmla="*/ 929991 h 1340027"/>
              <a:gd name="connsiteX4383" fmla="*/ 1144163 w 1277232"/>
              <a:gd name="connsiteY4383" fmla="*/ 938930 h 1340027"/>
              <a:gd name="connsiteX4384" fmla="*/ 1141313 w 1277232"/>
              <a:gd name="connsiteY4384" fmla="*/ 937555 h 1340027"/>
              <a:gd name="connsiteX4385" fmla="*/ 1134901 w 1277232"/>
              <a:gd name="connsiteY4385" fmla="*/ 946494 h 1340027"/>
              <a:gd name="connsiteX4386" fmla="*/ 1135257 w 1277232"/>
              <a:gd name="connsiteY4386" fmla="*/ 944173 h 1340027"/>
              <a:gd name="connsiteX4387" fmla="*/ 1135579 w 1277232"/>
              <a:gd name="connsiteY4387" fmla="*/ 942542 h 1340027"/>
              <a:gd name="connsiteX4388" fmla="*/ 1135919 w 1277232"/>
              <a:gd name="connsiteY4388" fmla="*/ 942214 h 1340027"/>
              <a:gd name="connsiteX4389" fmla="*/ 1135710 w 1277232"/>
              <a:gd name="connsiteY4389" fmla="*/ 942214 h 1340027"/>
              <a:gd name="connsiteX4390" fmla="*/ 1139176 w 1277232"/>
              <a:gd name="connsiteY4390" fmla="*/ 936695 h 1340027"/>
              <a:gd name="connsiteX4391" fmla="*/ 1140601 w 1277232"/>
              <a:gd name="connsiteY4391" fmla="*/ 936180 h 1340027"/>
              <a:gd name="connsiteX4392" fmla="*/ 1147013 w 1277232"/>
              <a:gd name="connsiteY4392" fmla="*/ 928616 h 1340027"/>
              <a:gd name="connsiteX4393" fmla="*/ 1179952 w 1277232"/>
              <a:gd name="connsiteY4393" fmla="*/ 925292 h 1340027"/>
              <a:gd name="connsiteX4394" fmla="*/ 1175630 w 1277232"/>
              <a:gd name="connsiteY4394" fmla="*/ 937898 h 1340027"/>
              <a:gd name="connsiteX4395" fmla="*/ 1174910 w 1277232"/>
              <a:gd name="connsiteY4395" fmla="*/ 937898 h 1340027"/>
              <a:gd name="connsiteX4396" fmla="*/ 1179952 w 1277232"/>
              <a:gd name="connsiteY4396" fmla="*/ 925292 h 1340027"/>
              <a:gd name="connsiteX4397" fmla="*/ 1166194 w 1277232"/>
              <a:gd name="connsiteY4397" fmla="*/ 925194 h 1340027"/>
              <a:gd name="connsiteX4398" fmla="*/ 1166627 w 1277232"/>
              <a:gd name="connsiteY4398" fmla="*/ 925832 h 1340027"/>
              <a:gd name="connsiteX4399" fmla="*/ 1165907 w 1277232"/>
              <a:gd name="connsiteY4399" fmla="*/ 925832 h 1340027"/>
              <a:gd name="connsiteX4400" fmla="*/ 1186846 w 1277232"/>
              <a:gd name="connsiteY4400" fmla="*/ 924028 h 1340027"/>
              <a:gd name="connsiteX4401" fmla="*/ 1187602 w 1277232"/>
              <a:gd name="connsiteY4401" fmla="*/ 926129 h 1340027"/>
              <a:gd name="connsiteX4402" fmla="*/ 1182307 w 1277232"/>
              <a:gd name="connsiteY4402" fmla="*/ 935934 h 1340027"/>
              <a:gd name="connsiteX4403" fmla="*/ 1180038 w 1277232"/>
              <a:gd name="connsiteY4403" fmla="*/ 936634 h 1340027"/>
              <a:gd name="connsiteX4404" fmla="*/ 1186846 w 1277232"/>
              <a:gd name="connsiteY4404" fmla="*/ 924028 h 1340027"/>
              <a:gd name="connsiteX4405" fmla="*/ 1185081 w 1277232"/>
              <a:gd name="connsiteY4405" fmla="*/ 924028 h 1340027"/>
              <a:gd name="connsiteX4406" fmla="*/ 1174996 w 1277232"/>
              <a:gd name="connsiteY4406" fmla="*/ 941676 h 1340027"/>
              <a:gd name="connsiteX4407" fmla="*/ 1180039 w 1277232"/>
              <a:gd name="connsiteY4407" fmla="*/ 931381 h 1340027"/>
              <a:gd name="connsiteX4408" fmla="*/ 1185081 w 1277232"/>
              <a:gd name="connsiteY4408" fmla="*/ 924028 h 1340027"/>
              <a:gd name="connsiteX4409" fmla="*/ 1123355 w 1277232"/>
              <a:gd name="connsiteY4409" fmla="*/ 923872 h 1340027"/>
              <a:gd name="connsiteX4410" fmla="*/ 1123364 w 1277232"/>
              <a:gd name="connsiteY4410" fmla="*/ 923879 h 1340027"/>
              <a:gd name="connsiteX4411" fmla="*/ 1123271 w 1277232"/>
              <a:gd name="connsiteY4411" fmla="*/ 924041 h 1340027"/>
              <a:gd name="connsiteX4412" fmla="*/ 1062664 w 1277232"/>
              <a:gd name="connsiteY4412" fmla="*/ 923396 h 1340027"/>
              <a:gd name="connsiteX4413" fmla="*/ 1064021 w 1277232"/>
              <a:gd name="connsiteY4413" fmla="*/ 923396 h 1340027"/>
              <a:gd name="connsiteX4414" fmla="*/ 1054069 w 1277232"/>
              <a:gd name="connsiteY4414" fmla="*/ 940414 h 1340027"/>
              <a:gd name="connsiteX4415" fmla="*/ 1062664 w 1277232"/>
              <a:gd name="connsiteY4415" fmla="*/ 923396 h 1340027"/>
              <a:gd name="connsiteX4416" fmla="*/ 1064254 w 1277232"/>
              <a:gd name="connsiteY4416" fmla="*/ 922997 h 1340027"/>
              <a:gd name="connsiteX4417" fmla="*/ 1064097 w 1277232"/>
              <a:gd name="connsiteY4417" fmla="*/ 923396 h 1340027"/>
              <a:gd name="connsiteX4418" fmla="*/ 1064021 w 1277232"/>
              <a:gd name="connsiteY4418" fmla="*/ 923396 h 1340027"/>
              <a:gd name="connsiteX4419" fmla="*/ 1207092 w 1277232"/>
              <a:gd name="connsiteY4419" fmla="*/ 922767 h 1340027"/>
              <a:gd name="connsiteX4420" fmla="*/ 1198947 w 1277232"/>
              <a:gd name="connsiteY4420" fmla="*/ 942937 h 1340027"/>
              <a:gd name="connsiteX4421" fmla="*/ 1207092 w 1277232"/>
              <a:gd name="connsiteY4421" fmla="*/ 922767 h 1340027"/>
              <a:gd name="connsiteX4422" fmla="*/ 1201973 w 1277232"/>
              <a:gd name="connsiteY4422" fmla="*/ 920498 h 1340027"/>
              <a:gd name="connsiteX4423" fmla="*/ 1200460 w 1277232"/>
              <a:gd name="connsiteY4423" fmla="*/ 928061 h 1340027"/>
              <a:gd name="connsiteX4424" fmla="*/ 1195165 w 1277232"/>
              <a:gd name="connsiteY4424" fmla="*/ 934112 h 1340027"/>
              <a:gd name="connsiteX4425" fmla="*/ 1201973 w 1277232"/>
              <a:gd name="connsiteY4425" fmla="*/ 920498 h 1340027"/>
              <a:gd name="connsiteX4426" fmla="*/ 1179790 w 1277232"/>
              <a:gd name="connsiteY4426" fmla="*/ 920433 h 1340027"/>
              <a:gd name="connsiteX4427" fmla="*/ 1180501 w 1277232"/>
              <a:gd name="connsiteY4427" fmla="*/ 922599 h 1340027"/>
              <a:gd name="connsiteX4428" fmla="*/ 1173385 w 1277232"/>
              <a:gd name="connsiteY4428" fmla="*/ 937036 h 1340027"/>
              <a:gd name="connsiteX4429" fmla="*/ 1171250 w 1277232"/>
              <a:gd name="connsiteY4429" fmla="*/ 939924 h 1340027"/>
              <a:gd name="connsiteX4430" fmla="*/ 1160578 w 1277232"/>
              <a:gd name="connsiteY4430" fmla="*/ 961577 h 1340027"/>
              <a:gd name="connsiteX4431" fmla="*/ 1154741 w 1277232"/>
              <a:gd name="connsiteY4431" fmla="*/ 920249 h 1340027"/>
              <a:gd name="connsiteX4432" fmla="*/ 1152472 w 1277232"/>
              <a:gd name="connsiteY4432" fmla="*/ 929808 h 1340027"/>
              <a:gd name="connsiteX4433" fmla="*/ 1150960 w 1277232"/>
              <a:gd name="connsiteY4433" fmla="*/ 925396 h 1340027"/>
              <a:gd name="connsiteX4434" fmla="*/ 1154741 w 1277232"/>
              <a:gd name="connsiteY4434" fmla="*/ 920249 h 1340027"/>
              <a:gd name="connsiteX4435" fmla="*/ 1217920 w 1277232"/>
              <a:gd name="connsiteY4435" fmla="*/ 920057 h 1340027"/>
              <a:gd name="connsiteX4436" fmla="*/ 1215840 w 1277232"/>
              <a:gd name="connsiteY4436" fmla="*/ 927809 h 1340027"/>
              <a:gd name="connsiteX4437" fmla="*/ 1212814 w 1277232"/>
              <a:gd name="connsiteY4437" fmla="*/ 930835 h 1340027"/>
              <a:gd name="connsiteX4438" fmla="*/ 1215083 w 1277232"/>
              <a:gd name="connsiteY4438" fmla="*/ 925540 h 1340027"/>
              <a:gd name="connsiteX4439" fmla="*/ 1216596 w 1277232"/>
              <a:gd name="connsiteY4439" fmla="*/ 920246 h 1340027"/>
              <a:gd name="connsiteX4440" fmla="*/ 1217920 w 1277232"/>
              <a:gd name="connsiteY4440" fmla="*/ 920057 h 1340027"/>
              <a:gd name="connsiteX4441" fmla="*/ 1126141 w 1277232"/>
              <a:gd name="connsiteY4441" fmla="*/ 913279 h 1340027"/>
              <a:gd name="connsiteX4442" fmla="*/ 1123271 w 1277232"/>
              <a:gd name="connsiteY4442" fmla="*/ 919736 h 1340027"/>
              <a:gd name="connsiteX4443" fmla="*/ 1127576 w 1277232"/>
              <a:gd name="connsiteY4443" fmla="*/ 915432 h 1340027"/>
              <a:gd name="connsiteX4444" fmla="*/ 1123355 w 1277232"/>
              <a:gd name="connsiteY4444" fmla="*/ 923872 h 1340027"/>
              <a:gd name="connsiteX4445" fmla="*/ 1121836 w 1277232"/>
              <a:gd name="connsiteY4445" fmla="*/ 922606 h 1340027"/>
              <a:gd name="connsiteX4446" fmla="*/ 1126141 w 1277232"/>
              <a:gd name="connsiteY4446" fmla="*/ 913279 h 1340027"/>
              <a:gd name="connsiteX4447" fmla="*/ 1115954 w 1277232"/>
              <a:gd name="connsiteY4447" fmla="*/ 911984 h 1340027"/>
              <a:gd name="connsiteX4448" fmla="*/ 1117424 w 1277232"/>
              <a:gd name="connsiteY4448" fmla="*/ 913814 h 1340027"/>
              <a:gd name="connsiteX4449" fmla="*/ 1123307 w 1277232"/>
              <a:gd name="connsiteY4449" fmla="*/ 913082 h 1340027"/>
              <a:gd name="connsiteX4450" fmla="*/ 1121101 w 1277232"/>
              <a:gd name="connsiteY4450" fmla="*/ 920402 h 1340027"/>
              <a:gd name="connsiteX4451" fmla="*/ 1116689 w 1277232"/>
              <a:gd name="connsiteY4451" fmla="*/ 926989 h 1340027"/>
              <a:gd name="connsiteX4452" fmla="*/ 1119630 w 1277232"/>
              <a:gd name="connsiteY4452" fmla="*/ 920402 h 1340027"/>
              <a:gd name="connsiteX4453" fmla="*/ 1111542 w 1277232"/>
              <a:gd name="connsiteY4453" fmla="*/ 931381 h 1340027"/>
              <a:gd name="connsiteX4454" fmla="*/ 1117424 w 1277232"/>
              <a:gd name="connsiteY4454" fmla="*/ 918206 h 1340027"/>
              <a:gd name="connsiteX4455" fmla="*/ 1115954 w 1277232"/>
              <a:gd name="connsiteY4455" fmla="*/ 916010 h 1340027"/>
              <a:gd name="connsiteX4456" fmla="*/ 1109336 w 1277232"/>
              <a:gd name="connsiteY4456" fmla="*/ 925525 h 1340027"/>
              <a:gd name="connsiteX4457" fmla="*/ 1110071 w 1277232"/>
              <a:gd name="connsiteY4457" fmla="*/ 927721 h 1340027"/>
              <a:gd name="connsiteX4458" fmla="*/ 1105659 w 1277232"/>
              <a:gd name="connsiteY4458" fmla="*/ 932113 h 1340027"/>
              <a:gd name="connsiteX4459" fmla="*/ 1110806 w 1277232"/>
              <a:gd name="connsiteY4459" fmla="*/ 920402 h 1340027"/>
              <a:gd name="connsiteX4460" fmla="*/ 1112277 w 1277232"/>
              <a:gd name="connsiteY4460" fmla="*/ 914546 h 1340027"/>
              <a:gd name="connsiteX4461" fmla="*/ 1115954 w 1277232"/>
              <a:gd name="connsiteY4461" fmla="*/ 911984 h 1340027"/>
              <a:gd name="connsiteX4462" fmla="*/ 1172390 w 1277232"/>
              <a:gd name="connsiteY4462" fmla="*/ 911425 h 1340027"/>
              <a:gd name="connsiteX4463" fmla="*/ 1166194 w 1277232"/>
              <a:gd name="connsiteY4463" fmla="*/ 925194 h 1340027"/>
              <a:gd name="connsiteX4464" fmla="*/ 1165096 w 1277232"/>
              <a:gd name="connsiteY4464" fmla="*/ 923581 h 1340027"/>
              <a:gd name="connsiteX4465" fmla="*/ 1167348 w 1277232"/>
              <a:gd name="connsiteY4465" fmla="*/ 914306 h 1340027"/>
              <a:gd name="connsiteX4466" fmla="*/ 1172390 w 1277232"/>
              <a:gd name="connsiteY4466" fmla="*/ 911425 h 1340027"/>
              <a:gd name="connsiteX4467" fmla="*/ 1166087 w 1277232"/>
              <a:gd name="connsiteY4467" fmla="*/ 910165 h 1340027"/>
              <a:gd name="connsiteX4468" fmla="*/ 1161185 w 1277232"/>
              <a:gd name="connsiteY4468" fmla="*/ 924032 h 1340027"/>
              <a:gd name="connsiteX4469" fmla="*/ 1166087 w 1277232"/>
              <a:gd name="connsiteY4469" fmla="*/ 910165 h 1340027"/>
              <a:gd name="connsiteX4470" fmla="*/ 1161584 w 1277232"/>
              <a:gd name="connsiteY4470" fmla="*/ 910165 h 1340027"/>
              <a:gd name="connsiteX4471" fmla="*/ 1162304 w 1277232"/>
              <a:gd name="connsiteY4471" fmla="*/ 912201 h 1340027"/>
              <a:gd name="connsiteX4472" fmla="*/ 1157262 w 1277232"/>
              <a:gd name="connsiteY4472" fmla="*/ 918989 h 1340027"/>
              <a:gd name="connsiteX4473" fmla="*/ 1161584 w 1277232"/>
              <a:gd name="connsiteY4473" fmla="*/ 910165 h 1340027"/>
              <a:gd name="connsiteX4474" fmla="*/ 1151046 w 1277232"/>
              <a:gd name="connsiteY4474" fmla="*/ 907950 h 1340027"/>
              <a:gd name="connsiteX4475" fmla="*/ 1138669 w 1277232"/>
              <a:gd name="connsiteY4475" fmla="*/ 933020 h 1340027"/>
              <a:gd name="connsiteX4476" fmla="*/ 1136607 w 1277232"/>
              <a:gd name="connsiteY4476" fmla="*/ 933020 h 1340027"/>
              <a:gd name="connsiteX4477" fmla="*/ 1137378 w 1277232"/>
              <a:gd name="connsiteY4477" fmla="*/ 931323 h 1340027"/>
              <a:gd name="connsiteX4478" fmla="*/ 1141209 w 1277232"/>
              <a:gd name="connsiteY4478" fmla="*/ 924758 h 1340027"/>
              <a:gd name="connsiteX4479" fmla="*/ 1141613 w 1277232"/>
              <a:gd name="connsiteY4479" fmla="*/ 922010 h 1340027"/>
              <a:gd name="connsiteX4480" fmla="*/ 1142795 w 1277232"/>
              <a:gd name="connsiteY4480" fmla="*/ 919410 h 1340027"/>
              <a:gd name="connsiteX4481" fmla="*/ 1146233 w 1277232"/>
              <a:gd name="connsiteY4481" fmla="*/ 915113 h 1340027"/>
              <a:gd name="connsiteX4482" fmla="*/ 1151046 w 1277232"/>
              <a:gd name="connsiteY4482" fmla="*/ 907950 h 1340027"/>
              <a:gd name="connsiteX4483" fmla="*/ 1179953 w 1277232"/>
              <a:gd name="connsiteY4483" fmla="*/ 907092 h 1340027"/>
              <a:gd name="connsiteX4484" fmla="*/ 1174990 w 1277232"/>
              <a:gd name="connsiteY4484" fmla="*/ 917020 h 1340027"/>
              <a:gd name="connsiteX4485" fmla="*/ 1177826 w 1277232"/>
              <a:gd name="connsiteY4485" fmla="*/ 909220 h 1340027"/>
              <a:gd name="connsiteX4486" fmla="*/ 1168608 w 1277232"/>
              <a:gd name="connsiteY4486" fmla="*/ 929074 h 1340027"/>
              <a:gd name="connsiteX4487" fmla="*/ 1169317 w 1277232"/>
              <a:gd name="connsiteY4487" fmla="*/ 924110 h 1340027"/>
              <a:gd name="connsiteX4488" fmla="*/ 1173572 w 1277232"/>
              <a:gd name="connsiteY4488" fmla="*/ 916310 h 1340027"/>
              <a:gd name="connsiteX4489" fmla="*/ 1173572 w 1277232"/>
              <a:gd name="connsiteY4489" fmla="*/ 914892 h 1340027"/>
              <a:gd name="connsiteX4490" fmla="*/ 1179953 w 1277232"/>
              <a:gd name="connsiteY4490" fmla="*/ 907092 h 1340027"/>
              <a:gd name="connsiteX4491" fmla="*/ 1147666 w 1277232"/>
              <a:gd name="connsiteY4491" fmla="*/ 906105 h 1340027"/>
              <a:gd name="connsiteX4492" fmla="*/ 1143361 w 1277232"/>
              <a:gd name="connsiteY4492" fmla="*/ 912562 h 1340027"/>
              <a:gd name="connsiteX4493" fmla="*/ 1141926 w 1277232"/>
              <a:gd name="connsiteY4493" fmla="*/ 918301 h 1340027"/>
              <a:gd name="connsiteX4494" fmla="*/ 1147666 w 1277232"/>
              <a:gd name="connsiteY4494" fmla="*/ 906105 h 1340027"/>
              <a:gd name="connsiteX4495" fmla="*/ 1067841 w 1277232"/>
              <a:gd name="connsiteY4495" fmla="*/ 905028 h 1340027"/>
              <a:gd name="connsiteX4496" fmla="*/ 1066742 w 1277232"/>
              <a:gd name="connsiteY4496" fmla="*/ 908110 h 1340027"/>
              <a:gd name="connsiteX4497" fmla="*/ 1066440 w 1277232"/>
              <a:gd name="connsiteY4497" fmla="*/ 908600 h 1340027"/>
              <a:gd name="connsiteX4498" fmla="*/ 1067841 w 1277232"/>
              <a:gd name="connsiteY4498" fmla="*/ 905028 h 1340027"/>
              <a:gd name="connsiteX4499" fmla="*/ 1189702 w 1277232"/>
              <a:gd name="connsiteY4499" fmla="*/ 899274 h 1340027"/>
              <a:gd name="connsiteX4500" fmla="*/ 1189647 w 1277232"/>
              <a:gd name="connsiteY4500" fmla="*/ 900562 h 1340027"/>
              <a:gd name="connsiteX4501" fmla="*/ 1182556 w 1277232"/>
              <a:gd name="connsiteY4501" fmla="*/ 917718 h 1340027"/>
              <a:gd name="connsiteX4502" fmla="*/ 1216595 w 1277232"/>
              <a:gd name="connsiteY4502" fmla="*/ 898816 h 1340027"/>
              <a:gd name="connsiteX4503" fmla="*/ 1212918 w 1277232"/>
              <a:gd name="connsiteY4503" fmla="*/ 911260 h 1340027"/>
              <a:gd name="connsiteX4504" fmla="*/ 1207771 w 1277232"/>
              <a:gd name="connsiteY4504" fmla="*/ 920043 h 1340027"/>
              <a:gd name="connsiteX4505" fmla="*/ 1216595 w 1277232"/>
              <a:gd name="connsiteY4505" fmla="*/ 898816 h 1340027"/>
              <a:gd name="connsiteX4506" fmla="*/ 1129617 w 1277232"/>
              <a:gd name="connsiteY4506" fmla="*/ 898481 h 1340027"/>
              <a:gd name="connsiteX4507" fmla="*/ 1124574 w 1277232"/>
              <a:gd name="connsiteY4507" fmla="*/ 908724 h 1340027"/>
              <a:gd name="connsiteX4508" fmla="*/ 1126255 w 1277232"/>
              <a:gd name="connsiteY4508" fmla="*/ 904627 h 1340027"/>
              <a:gd name="connsiteX4509" fmla="*/ 1122894 w 1277232"/>
              <a:gd name="connsiteY4509" fmla="*/ 907358 h 1340027"/>
              <a:gd name="connsiteX4510" fmla="*/ 1129617 w 1277232"/>
              <a:gd name="connsiteY4510" fmla="*/ 898481 h 1340027"/>
              <a:gd name="connsiteX4511" fmla="*/ 1132253 w 1277232"/>
              <a:gd name="connsiteY4511" fmla="*/ 897554 h 1340027"/>
              <a:gd name="connsiteX4512" fmla="*/ 1130740 w 1277232"/>
              <a:gd name="connsiteY4512" fmla="*/ 902663 h 1340027"/>
              <a:gd name="connsiteX4513" fmla="*/ 1125445 w 1277232"/>
              <a:gd name="connsiteY4513" fmla="*/ 911421 h 1340027"/>
              <a:gd name="connsiteX4514" fmla="*/ 1124689 w 1277232"/>
              <a:gd name="connsiteY4514" fmla="*/ 909232 h 1340027"/>
              <a:gd name="connsiteX4515" fmla="*/ 1132253 w 1277232"/>
              <a:gd name="connsiteY4515" fmla="*/ 897554 h 1340027"/>
              <a:gd name="connsiteX4516" fmla="*/ 1210417 w 1277232"/>
              <a:gd name="connsiteY4516" fmla="*/ 897553 h 1340027"/>
              <a:gd name="connsiteX4517" fmla="*/ 1210417 w 1277232"/>
              <a:gd name="connsiteY4517" fmla="*/ 900495 h 1340027"/>
              <a:gd name="connsiteX4518" fmla="*/ 1204458 w 1277232"/>
              <a:gd name="connsiteY4518" fmla="*/ 915937 h 1340027"/>
              <a:gd name="connsiteX4519" fmla="*/ 1208927 w 1277232"/>
              <a:gd name="connsiteY4519" fmla="*/ 902701 h 1340027"/>
              <a:gd name="connsiteX4520" fmla="*/ 1201478 w 1277232"/>
              <a:gd name="connsiteY4520" fmla="*/ 921085 h 1340027"/>
              <a:gd name="connsiteX4521" fmla="*/ 1205948 w 1277232"/>
              <a:gd name="connsiteY4521" fmla="*/ 908584 h 1340027"/>
              <a:gd name="connsiteX4522" fmla="*/ 1202223 w 1277232"/>
              <a:gd name="connsiteY4522" fmla="*/ 909319 h 1340027"/>
              <a:gd name="connsiteX4523" fmla="*/ 1196264 w 1277232"/>
              <a:gd name="connsiteY4523" fmla="*/ 922555 h 1340027"/>
              <a:gd name="connsiteX4524" fmla="*/ 1199988 w 1277232"/>
              <a:gd name="connsiteY4524" fmla="*/ 910054 h 1340027"/>
              <a:gd name="connsiteX4525" fmla="*/ 1194029 w 1277232"/>
              <a:gd name="connsiteY4525" fmla="*/ 922555 h 1340027"/>
              <a:gd name="connsiteX4526" fmla="*/ 1200733 w 1277232"/>
              <a:gd name="connsiteY4526" fmla="*/ 907113 h 1340027"/>
              <a:gd name="connsiteX4527" fmla="*/ 1206693 w 1277232"/>
              <a:gd name="connsiteY4527" fmla="*/ 901230 h 1340027"/>
              <a:gd name="connsiteX4528" fmla="*/ 1203713 w 1277232"/>
              <a:gd name="connsiteY4528" fmla="*/ 908584 h 1340027"/>
              <a:gd name="connsiteX4529" fmla="*/ 1210417 w 1277232"/>
              <a:gd name="connsiteY4529" fmla="*/ 897553 h 1340027"/>
              <a:gd name="connsiteX4530" fmla="*/ 1175571 w 1277232"/>
              <a:gd name="connsiteY4530" fmla="*/ 896432 h 1340027"/>
              <a:gd name="connsiteX4531" fmla="*/ 1168695 w 1277232"/>
              <a:gd name="connsiteY4531" fmla="*/ 910299 h 1340027"/>
              <a:gd name="connsiteX4532" fmla="*/ 1171446 w 1277232"/>
              <a:gd name="connsiteY4532" fmla="*/ 903366 h 1340027"/>
              <a:gd name="connsiteX4533" fmla="*/ 1175571 w 1277232"/>
              <a:gd name="connsiteY4533" fmla="*/ 896432 h 1340027"/>
              <a:gd name="connsiteX4534" fmla="*/ 1122053 w 1277232"/>
              <a:gd name="connsiteY4534" fmla="*/ 896432 h 1340027"/>
              <a:gd name="connsiteX4535" fmla="*/ 1121265 w 1277232"/>
              <a:gd name="connsiteY4535" fmla="*/ 900708 h 1340027"/>
              <a:gd name="connsiteX4536" fmla="*/ 1118114 w 1277232"/>
              <a:gd name="connsiteY4536" fmla="*/ 907121 h 1340027"/>
              <a:gd name="connsiteX4537" fmla="*/ 1118902 w 1277232"/>
              <a:gd name="connsiteY4537" fmla="*/ 907121 h 1340027"/>
              <a:gd name="connsiteX4538" fmla="*/ 1115750 w 1277232"/>
              <a:gd name="connsiteY4538" fmla="*/ 907833 h 1340027"/>
              <a:gd name="connsiteX4539" fmla="*/ 1122053 w 1277232"/>
              <a:gd name="connsiteY4539" fmla="*/ 896432 h 1340027"/>
              <a:gd name="connsiteX4540" fmla="*/ 1080571 w 1277232"/>
              <a:gd name="connsiteY4540" fmla="*/ 895032 h 1340027"/>
              <a:gd name="connsiteX4541" fmla="*/ 1069827 w 1277232"/>
              <a:gd name="connsiteY4541" fmla="*/ 919141 h 1340027"/>
              <a:gd name="connsiteX4542" fmla="*/ 1069827 w 1277232"/>
              <a:gd name="connsiteY4542" fmla="*/ 917014 h 1340027"/>
              <a:gd name="connsiteX4543" fmla="*/ 1059710 w 1277232"/>
              <a:gd name="connsiteY4543" fmla="*/ 935184 h 1340027"/>
              <a:gd name="connsiteX4544" fmla="*/ 1055387 w 1277232"/>
              <a:gd name="connsiteY4544" fmla="*/ 941909 h 1340027"/>
              <a:gd name="connsiteX4545" fmla="*/ 1057650 w 1277232"/>
              <a:gd name="connsiteY4545" fmla="*/ 938286 h 1340027"/>
              <a:gd name="connsiteX4546" fmla="*/ 1061232 w 1277232"/>
              <a:gd name="connsiteY4546" fmla="*/ 931196 h 1340027"/>
              <a:gd name="connsiteX4547" fmla="*/ 1064097 w 1277232"/>
              <a:gd name="connsiteY4547" fmla="*/ 926941 h 1340027"/>
              <a:gd name="connsiteX4548" fmla="*/ 1069827 w 1277232"/>
              <a:gd name="connsiteY4548" fmla="*/ 914887 h 1340027"/>
              <a:gd name="connsiteX4549" fmla="*/ 1069827 w 1277232"/>
              <a:gd name="connsiteY4549" fmla="*/ 913468 h 1340027"/>
              <a:gd name="connsiteX4550" fmla="*/ 1064254 w 1277232"/>
              <a:gd name="connsiteY4550" fmla="*/ 922997 h 1340027"/>
              <a:gd name="connsiteX4551" fmla="*/ 1067320 w 1277232"/>
              <a:gd name="connsiteY4551" fmla="*/ 915241 h 1340027"/>
              <a:gd name="connsiteX4552" fmla="*/ 1072692 w 1277232"/>
              <a:gd name="connsiteY4552" fmla="*/ 904959 h 1340027"/>
              <a:gd name="connsiteX4553" fmla="*/ 1072692 w 1277232"/>
              <a:gd name="connsiteY4553" fmla="*/ 909214 h 1340027"/>
              <a:gd name="connsiteX4554" fmla="*/ 1080571 w 1277232"/>
              <a:gd name="connsiteY4554" fmla="*/ 895032 h 1340027"/>
              <a:gd name="connsiteX4555" fmla="*/ 1074144 w 1277232"/>
              <a:gd name="connsiteY4555" fmla="*/ 895027 h 1340027"/>
              <a:gd name="connsiteX4556" fmla="*/ 1071343 w 1277232"/>
              <a:gd name="connsiteY4556" fmla="*/ 906457 h 1340027"/>
              <a:gd name="connsiteX4557" fmla="*/ 1066440 w 1277232"/>
              <a:gd name="connsiteY4557" fmla="*/ 914315 h 1340027"/>
              <a:gd name="connsiteX4558" fmla="*/ 1069242 w 1277232"/>
              <a:gd name="connsiteY4558" fmla="*/ 908600 h 1340027"/>
              <a:gd name="connsiteX4559" fmla="*/ 1065390 w 1277232"/>
              <a:gd name="connsiteY4559" fmla="*/ 911904 h 1340027"/>
              <a:gd name="connsiteX4560" fmla="*/ 1066742 w 1277232"/>
              <a:gd name="connsiteY4560" fmla="*/ 908110 h 1340027"/>
              <a:gd name="connsiteX4561" fmla="*/ 1070292 w 1277232"/>
              <a:gd name="connsiteY4561" fmla="*/ 902349 h 1340027"/>
              <a:gd name="connsiteX4562" fmla="*/ 1074144 w 1277232"/>
              <a:gd name="connsiteY4562" fmla="*/ 895027 h 1340027"/>
              <a:gd name="connsiteX4563" fmla="*/ 1156064 w 1277232"/>
              <a:gd name="connsiteY4563" fmla="*/ 893972 h 1340027"/>
              <a:gd name="connsiteX4564" fmla="*/ 1157465 w 1277232"/>
              <a:gd name="connsiteY4564" fmla="*/ 893972 h 1340027"/>
              <a:gd name="connsiteX4565" fmla="*/ 1151162 w 1277232"/>
              <a:gd name="connsiteY4565" fmla="*/ 906379 h 1340027"/>
              <a:gd name="connsiteX4566" fmla="*/ 1156064 w 1277232"/>
              <a:gd name="connsiteY4566" fmla="*/ 893972 h 1340027"/>
              <a:gd name="connsiteX4567" fmla="*/ 1119208 w 1277232"/>
              <a:gd name="connsiteY4567" fmla="*/ 893047 h 1340027"/>
              <a:gd name="connsiteX4568" fmla="*/ 1112517 w 1277232"/>
              <a:gd name="connsiteY4568" fmla="*/ 908299 h 1340027"/>
              <a:gd name="connsiteX4569" fmla="*/ 1119208 w 1277232"/>
              <a:gd name="connsiteY4569" fmla="*/ 893047 h 1340027"/>
              <a:gd name="connsiteX4570" fmla="*/ 1173650 w 1277232"/>
              <a:gd name="connsiteY4570" fmla="*/ 892516 h 1340027"/>
              <a:gd name="connsiteX4571" fmla="*/ 1173650 w 1277232"/>
              <a:gd name="connsiteY4571" fmla="*/ 894785 h 1340027"/>
              <a:gd name="connsiteX4572" fmla="*/ 1168047 w 1277232"/>
              <a:gd name="connsiteY4572" fmla="*/ 907643 h 1340027"/>
              <a:gd name="connsiteX4573" fmla="*/ 1173650 w 1277232"/>
              <a:gd name="connsiteY4573" fmla="*/ 892516 h 1340027"/>
              <a:gd name="connsiteX4574" fmla="*/ 1186338 w 1277232"/>
              <a:gd name="connsiteY4574" fmla="*/ 892506 h 1340027"/>
              <a:gd name="connsiteX4575" fmla="*/ 1182041 w 1277232"/>
              <a:gd name="connsiteY4575" fmla="*/ 905472 h 1340027"/>
              <a:gd name="connsiteX4576" fmla="*/ 1175594 w 1277232"/>
              <a:gd name="connsiteY4576" fmla="*/ 919879 h 1340027"/>
              <a:gd name="connsiteX4577" fmla="*/ 1176311 w 1277232"/>
              <a:gd name="connsiteY4577" fmla="*/ 924201 h 1340027"/>
              <a:gd name="connsiteX4578" fmla="*/ 1172013 w 1277232"/>
              <a:gd name="connsiteY4578" fmla="*/ 932846 h 1340027"/>
              <a:gd name="connsiteX4579" fmla="*/ 1169864 w 1277232"/>
              <a:gd name="connsiteY4579" fmla="*/ 938608 h 1340027"/>
              <a:gd name="connsiteX4580" fmla="*/ 1166283 w 1277232"/>
              <a:gd name="connsiteY4580" fmla="*/ 941490 h 1340027"/>
              <a:gd name="connsiteX4581" fmla="*/ 1162702 w 1277232"/>
              <a:gd name="connsiteY4581" fmla="*/ 950134 h 1340027"/>
              <a:gd name="connsiteX4582" fmla="*/ 1159121 w 1277232"/>
              <a:gd name="connsiteY4582" fmla="*/ 958058 h 1340027"/>
              <a:gd name="connsiteX4583" fmla="*/ 1154823 w 1277232"/>
              <a:gd name="connsiteY4583" fmla="*/ 963100 h 1340027"/>
              <a:gd name="connsiteX4584" fmla="*/ 1160553 w 1277232"/>
              <a:gd name="connsiteY4584" fmla="*/ 950854 h 1340027"/>
              <a:gd name="connsiteX4585" fmla="*/ 1172013 w 1277232"/>
              <a:gd name="connsiteY4585" fmla="*/ 927083 h 1340027"/>
              <a:gd name="connsiteX4586" fmla="*/ 1186338 w 1277232"/>
              <a:gd name="connsiteY4586" fmla="*/ 892506 h 1340027"/>
              <a:gd name="connsiteX4587" fmla="*/ 1148384 w 1277232"/>
              <a:gd name="connsiteY4587" fmla="*/ 891040 h 1340027"/>
              <a:gd name="connsiteX4588" fmla="*/ 1126858 w 1277232"/>
              <a:gd name="connsiteY4588" fmla="*/ 936954 h 1340027"/>
              <a:gd name="connsiteX4589" fmla="*/ 1139056 w 1277232"/>
              <a:gd name="connsiteY4589" fmla="*/ 914714 h 1340027"/>
              <a:gd name="connsiteX4590" fmla="*/ 1148384 w 1277232"/>
              <a:gd name="connsiteY4590" fmla="*/ 891040 h 1340027"/>
              <a:gd name="connsiteX4591" fmla="*/ 1151971 w 1277232"/>
              <a:gd name="connsiteY4591" fmla="*/ 890323 h 1340027"/>
              <a:gd name="connsiteX4592" fmla="*/ 1146231 w 1277232"/>
              <a:gd name="connsiteY4592" fmla="*/ 900366 h 1340027"/>
              <a:gd name="connsiteX4593" fmla="*/ 1145514 w 1277232"/>
              <a:gd name="connsiteY4593" fmla="*/ 904671 h 1340027"/>
              <a:gd name="connsiteX4594" fmla="*/ 1139774 w 1277232"/>
              <a:gd name="connsiteY4594" fmla="*/ 913997 h 1340027"/>
              <a:gd name="connsiteX4595" fmla="*/ 1140491 w 1277232"/>
              <a:gd name="connsiteY4595" fmla="*/ 916149 h 1340027"/>
              <a:gd name="connsiteX4596" fmla="*/ 1138339 w 1277232"/>
              <a:gd name="connsiteY4596" fmla="*/ 920454 h 1340027"/>
              <a:gd name="connsiteX4597" fmla="*/ 1134033 w 1277232"/>
              <a:gd name="connsiteY4597" fmla="*/ 927628 h 1340027"/>
              <a:gd name="connsiteX4598" fmla="*/ 1134751 w 1277232"/>
              <a:gd name="connsiteY4598" fmla="*/ 929780 h 1340027"/>
              <a:gd name="connsiteX4599" fmla="*/ 1151971 w 1277232"/>
              <a:gd name="connsiteY4599" fmla="*/ 890323 h 1340027"/>
              <a:gd name="connsiteX4600" fmla="*/ 1096841 w 1277232"/>
              <a:gd name="connsiteY4600" fmla="*/ 890129 h 1340027"/>
              <a:gd name="connsiteX4601" fmla="*/ 1092715 w 1277232"/>
              <a:gd name="connsiteY4601" fmla="*/ 898534 h 1340027"/>
              <a:gd name="connsiteX4602" fmla="*/ 1089277 w 1277232"/>
              <a:gd name="connsiteY4602" fmla="*/ 902736 h 1340027"/>
              <a:gd name="connsiteX4603" fmla="*/ 1096841 w 1277232"/>
              <a:gd name="connsiteY4603" fmla="*/ 890129 h 1340027"/>
              <a:gd name="connsiteX4604" fmla="*/ 1160852 w 1277232"/>
              <a:gd name="connsiteY4604" fmla="*/ 888508 h 1340027"/>
              <a:gd name="connsiteX4605" fmla="*/ 1159451 w 1277232"/>
              <a:gd name="connsiteY4605" fmla="*/ 892831 h 1340027"/>
              <a:gd name="connsiteX4606" fmla="*/ 1162953 w 1277232"/>
              <a:gd name="connsiteY4606" fmla="*/ 889949 h 1340027"/>
              <a:gd name="connsiteX4607" fmla="*/ 1157350 w 1277232"/>
              <a:gd name="connsiteY4607" fmla="*/ 897873 h 1340027"/>
              <a:gd name="connsiteX4608" fmla="*/ 1160852 w 1277232"/>
              <a:gd name="connsiteY4608" fmla="*/ 888508 h 1340027"/>
              <a:gd name="connsiteX4609" fmla="*/ 1230462 w 1277232"/>
              <a:gd name="connsiteY4609" fmla="*/ 886210 h 1340027"/>
              <a:gd name="connsiteX4610" fmla="*/ 1221638 w 1277232"/>
              <a:gd name="connsiteY4610" fmla="*/ 910161 h 1340027"/>
              <a:gd name="connsiteX4611" fmla="*/ 1225315 w 1277232"/>
              <a:gd name="connsiteY4611" fmla="*/ 897097 h 1340027"/>
              <a:gd name="connsiteX4612" fmla="*/ 1230462 w 1277232"/>
              <a:gd name="connsiteY4612" fmla="*/ 886210 h 1340027"/>
              <a:gd name="connsiteX4613" fmla="*/ 1212814 w 1277232"/>
              <a:gd name="connsiteY4613" fmla="*/ 886210 h 1340027"/>
              <a:gd name="connsiteX4614" fmla="*/ 1208001 w 1277232"/>
              <a:gd name="connsiteY4614" fmla="*/ 896715 h 1340027"/>
              <a:gd name="connsiteX4615" fmla="*/ 1211210 w 1277232"/>
              <a:gd name="connsiteY4615" fmla="*/ 886910 h 1340027"/>
              <a:gd name="connsiteX4616" fmla="*/ 1130992 w 1277232"/>
              <a:gd name="connsiteY4616" fmla="*/ 884948 h 1340027"/>
              <a:gd name="connsiteX4617" fmla="*/ 1129551 w 1277232"/>
              <a:gd name="connsiteY4617" fmla="*/ 891622 h 1340027"/>
              <a:gd name="connsiteX4618" fmla="*/ 1125949 w 1277232"/>
              <a:gd name="connsiteY4618" fmla="*/ 892363 h 1340027"/>
              <a:gd name="connsiteX4619" fmla="*/ 1130992 w 1277232"/>
              <a:gd name="connsiteY4619" fmla="*/ 884948 h 1340027"/>
              <a:gd name="connsiteX4620" fmla="*/ 1228067 w 1277232"/>
              <a:gd name="connsiteY4620" fmla="*/ 884947 h 1340027"/>
              <a:gd name="connsiteX4621" fmla="*/ 1227388 w 1277232"/>
              <a:gd name="connsiteY4621" fmla="*/ 887034 h 1340027"/>
              <a:gd name="connsiteX4622" fmla="*/ 1221279 w 1277232"/>
              <a:gd name="connsiteY4622" fmla="*/ 905117 h 1340027"/>
              <a:gd name="connsiteX4623" fmla="*/ 1219242 w 1277232"/>
              <a:gd name="connsiteY4623" fmla="*/ 903031 h 1340027"/>
              <a:gd name="connsiteX4624" fmla="*/ 1228067 w 1277232"/>
              <a:gd name="connsiteY4624" fmla="*/ 884947 h 1340027"/>
              <a:gd name="connsiteX4625" fmla="*/ 1236136 w 1277232"/>
              <a:gd name="connsiteY4625" fmla="*/ 883689 h 1340027"/>
              <a:gd name="connsiteX4626" fmla="*/ 1234245 w 1277232"/>
              <a:gd name="connsiteY4626" fmla="*/ 893205 h 1340027"/>
              <a:gd name="connsiteX4627" fmla="*/ 1230463 w 1277232"/>
              <a:gd name="connsiteY4627" fmla="*/ 905648 h 1340027"/>
              <a:gd name="connsiteX4628" fmla="*/ 1231723 w 1277232"/>
              <a:gd name="connsiteY4628" fmla="*/ 898328 h 1340027"/>
              <a:gd name="connsiteX4629" fmla="*/ 1236136 w 1277232"/>
              <a:gd name="connsiteY4629" fmla="*/ 883689 h 1340027"/>
              <a:gd name="connsiteX4630" fmla="*/ 1092121 w 1277232"/>
              <a:gd name="connsiteY4630" fmla="*/ 883291 h 1340027"/>
              <a:gd name="connsiteX4631" fmla="*/ 1090802 w 1277232"/>
              <a:gd name="connsiteY4631" fmla="*/ 886362 h 1340027"/>
              <a:gd name="connsiteX4632" fmla="*/ 1088691 w 1277232"/>
              <a:gd name="connsiteY4632" fmla="*/ 892143 h 1340027"/>
              <a:gd name="connsiteX4633" fmla="*/ 1091506 w 1277232"/>
              <a:gd name="connsiteY4633" fmla="*/ 885640 h 1340027"/>
              <a:gd name="connsiteX4634" fmla="*/ 1092913 w 1277232"/>
              <a:gd name="connsiteY4634" fmla="*/ 883472 h 1340027"/>
              <a:gd name="connsiteX4635" fmla="*/ 1094320 w 1277232"/>
              <a:gd name="connsiteY4635" fmla="*/ 883472 h 1340027"/>
              <a:gd name="connsiteX4636" fmla="*/ 1090098 w 1277232"/>
              <a:gd name="connsiteY4636" fmla="*/ 892143 h 1340027"/>
              <a:gd name="connsiteX4637" fmla="*/ 1085173 w 1277232"/>
              <a:gd name="connsiteY4637" fmla="*/ 902259 h 1340027"/>
              <a:gd name="connsiteX4638" fmla="*/ 1082359 w 1277232"/>
              <a:gd name="connsiteY4638" fmla="*/ 912375 h 1340027"/>
              <a:gd name="connsiteX4639" fmla="*/ 1078841 w 1277232"/>
              <a:gd name="connsiteY4639" fmla="*/ 914542 h 1340027"/>
              <a:gd name="connsiteX4640" fmla="*/ 1073916 w 1277232"/>
              <a:gd name="connsiteY4640" fmla="*/ 924659 h 1340027"/>
              <a:gd name="connsiteX4641" fmla="*/ 1078841 w 1277232"/>
              <a:gd name="connsiteY4641" fmla="*/ 920323 h 1340027"/>
              <a:gd name="connsiteX4642" fmla="*/ 1073916 w 1277232"/>
              <a:gd name="connsiteY4642" fmla="*/ 928994 h 1340027"/>
              <a:gd name="connsiteX4643" fmla="*/ 1073212 w 1277232"/>
              <a:gd name="connsiteY4643" fmla="*/ 926826 h 1340027"/>
              <a:gd name="connsiteX4644" fmla="*/ 1071101 w 1277232"/>
              <a:gd name="connsiteY4644" fmla="*/ 928994 h 1340027"/>
              <a:gd name="connsiteX4645" fmla="*/ 1064769 w 1277232"/>
              <a:gd name="connsiteY4645" fmla="*/ 940555 h 1340027"/>
              <a:gd name="connsiteX4646" fmla="*/ 1073212 w 1277232"/>
              <a:gd name="connsiteY4646" fmla="*/ 924659 h 1340027"/>
              <a:gd name="connsiteX4647" fmla="*/ 1069958 w 1277232"/>
              <a:gd name="connsiteY4647" fmla="*/ 928904 h 1340027"/>
              <a:gd name="connsiteX4648" fmla="*/ 1067583 w 1277232"/>
              <a:gd name="connsiteY4648" fmla="*/ 932590 h 1340027"/>
              <a:gd name="connsiteX4649" fmla="*/ 1067583 w 1277232"/>
              <a:gd name="connsiteY4649" fmla="*/ 931162 h 1340027"/>
              <a:gd name="connsiteX4650" fmla="*/ 1080248 w 1277232"/>
              <a:gd name="connsiteY4650" fmla="*/ 906594 h 1340027"/>
              <a:gd name="connsiteX4651" fmla="*/ 1090802 w 1277232"/>
              <a:gd name="connsiteY4651" fmla="*/ 885640 h 1340027"/>
              <a:gd name="connsiteX4652" fmla="*/ 1092121 w 1277232"/>
              <a:gd name="connsiteY4652" fmla="*/ 883291 h 1340027"/>
              <a:gd name="connsiteX4653" fmla="*/ 1097480 w 1277232"/>
              <a:gd name="connsiteY4653" fmla="*/ 880834 h 1340027"/>
              <a:gd name="connsiteX4654" fmla="*/ 1097480 w 1277232"/>
              <a:gd name="connsiteY4654" fmla="*/ 882847 h 1340027"/>
              <a:gd name="connsiteX4655" fmla="*/ 1090125 w 1277232"/>
              <a:gd name="connsiteY4655" fmla="*/ 897554 h 1340027"/>
              <a:gd name="connsiteX4656" fmla="*/ 1093067 w 1277232"/>
              <a:gd name="connsiteY4656" fmla="*/ 890551 h 1340027"/>
              <a:gd name="connsiteX4657" fmla="*/ 1095273 w 1277232"/>
              <a:gd name="connsiteY4657" fmla="*/ 883547 h 1340027"/>
              <a:gd name="connsiteX4658" fmla="*/ 1097480 w 1277232"/>
              <a:gd name="connsiteY4658" fmla="*/ 880834 h 1340027"/>
              <a:gd name="connsiteX4659" fmla="*/ 1180752 w 1277232"/>
              <a:gd name="connsiteY4659" fmla="*/ 880648 h 1340027"/>
              <a:gd name="connsiteX4660" fmla="*/ 1180388 w 1277232"/>
              <a:gd name="connsiteY4660" fmla="*/ 884017 h 1340027"/>
              <a:gd name="connsiteX4661" fmla="*/ 1180133 w 1277232"/>
              <a:gd name="connsiteY4661" fmla="*/ 884812 h 1340027"/>
              <a:gd name="connsiteX4662" fmla="*/ 1180583 w 1277232"/>
              <a:gd name="connsiteY4662" fmla="*/ 881048 h 1340027"/>
              <a:gd name="connsiteX4663" fmla="*/ 1142809 w 1277232"/>
              <a:gd name="connsiteY4663" fmla="*/ 880555 h 1340027"/>
              <a:gd name="connsiteX4664" fmla="*/ 1142782 w 1277232"/>
              <a:gd name="connsiteY4664" fmla="*/ 880744 h 1340027"/>
              <a:gd name="connsiteX4665" fmla="*/ 1142644 w 1277232"/>
              <a:gd name="connsiteY4665" fmla="*/ 880996 h 1340027"/>
              <a:gd name="connsiteX4666" fmla="*/ 1226680 w 1277232"/>
              <a:gd name="connsiteY4666" fmla="*/ 880064 h 1340027"/>
              <a:gd name="connsiteX4667" fmla="*/ 1226680 w 1277232"/>
              <a:gd name="connsiteY4667" fmla="*/ 884319 h 1340027"/>
              <a:gd name="connsiteX4668" fmla="*/ 1226680 w 1277232"/>
              <a:gd name="connsiteY4668" fmla="*/ 880064 h 1340027"/>
              <a:gd name="connsiteX4669" fmla="*/ 1210196 w 1277232"/>
              <a:gd name="connsiteY4669" fmla="*/ 879378 h 1340027"/>
              <a:gd name="connsiteX4670" fmla="*/ 1208838 w 1277232"/>
              <a:gd name="connsiteY4670" fmla="*/ 884502 h 1340027"/>
              <a:gd name="connsiteX4671" fmla="*/ 1211553 w 1277232"/>
              <a:gd name="connsiteY4671" fmla="*/ 879378 h 1340027"/>
              <a:gd name="connsiteX4672" fmla="*/ 1206802 w 1277232"/>
              <a:gd name="connsiteY4672" fmla="*/ 894749 h 1340027"/>
              <a:gd name="connsiteX4673" fmla="*/ 1204087 w 1277232"/>
              <a:gd name="connsiteY4673" fmla="*/ 900605 h 1340027"/>
              <a:gd name="connsiteX4674" fmla="*/ 1206123 w 1277232"/>
              <a:gd name="connsiteY4674" fmla="*/ 893285 h 1340027"/>
              <a:gd name="connsiteX4675" fmla="*/ 1206802 w 1277232"/>
              <a:gd name="connsiteY4675" fmla="*/ 890358 h 1340027"/>
              <a:gd name="connsiteX4676" fmla="*/ 1210196 w 1277232"/>
              <a:gd name="connsiteY4676" fmla="*/ 879378 h 1340027"/>
              <a:gd name="connsiteX4677" fmla="*/ 1181386 w 1277232"/>
              <a:gd name="connsiteY4677" fmla="*/ 879152 h 1340027"/>
              <a:gd name="connsiteX4678" fmla="*/ 1180752 w 1277232"/>
              <a:gd name="connsiteY4678" fmla="*/ 880648 h 1340027"/>
              <a:gd name="connsiteX4679" fmla="*/ 1180793 w 1277232"/>
              <a:gd name="connsiteY4679" fmla="*/ 880270 h 1340027"/>
              <a:gd name="connsiteX4680" fmla="*/ 1155559 w 1277232"/>
              <a:gd name="connsiteY4680" fmla="*/ 878844 h 1340027"/>
              <a:gd name="connsiteX4681" fmla="*/ 1151971 w 1277232"/>
              <a:gd name="connsiteY4681" fmla="*/ 886018 h 1340027"/>
              <a:gd name="connsiteX4682" fmla="*/ 1156994 w 1277232"/>
              <a:gd name="connsiteY4682" fmla="*/ 878844 h 1340027"/>
              <a:gd name="connsiteX4683" fmla="*/ 1155559 w 1277232"/>
              <a:gd name="connsiteY4683" fmla="*/ 878844 h 1340027"/>
              <a:gd name="connsiteX4684" fmla="*/ 1209157 w 1277232"/>
              <a:gd name="connsiteY4684" fmla="*/ 877912 h 1340027"/>
              <a:gd name="connsiteX4685" fmla="*/ 1206980 w 1277232"/>
              <a:gd name="connsiteY4685" fmla="*/ 885094 h 1340027"/>
              <a:gd name="connsiteX4686" fmla="*/ 1206254 w 1277232"/>
              <a:gd name="connsiteY4686" fmla="*/ 890122 h 1340027"/>
              <a:gd name="connsiteX4687" fmla="*/ 1188834 w 1277232"/>
              <a:gd name="connsiteY4687" fmla="*/ 933217 h 1340027"/>
              <a:gd name="connsiteX4688" fmla="*/ 1192463 w 1277232"/>
              <a:gd name="connsiteY4688" fmla="*/ 921725 h 1340027"/>
              <a:gd name="connsiteX4689" fmla="*/ 1201173 w 1277232"/>
              <a:gd name="connsiteY4689" fmla="*/ 900178 h 1340027"/>
              <a:gd name="connsiteX4690" fmla="*/ 1196092 w 1277232"/>
              <a:gd name="connsiteY4690" fmla="*/ 908797 h 1340027"/>
              <a:gd name="connsiteX4691" fmla="*/ 1192463 w 1277232"/>
              <a:gd name="connsiteY4691" fmla="*/ 921007 h 1340027"/>
              <a:gd name="connsiteX4692" fmla="*/ 1185205 w 1277232"/>
              <a:gd name="connsiteY4692" fmla="*/ 933936 h 1340027"/>
              <a:gd name="connsiteX4693" fmla="*/ 1191012 w 1277232"/>
              <a:gd name="connsiteY4693" fmla="*/ 918852 h 1340027"/>
              <a:gd name="connsiteX4694" fmla="*/ 1191012 w 1277232"/>
              <a:gd name="connsiteY4694" fmla="*/ 921007 h 1340027"/>
              <a:gd name="connsiteX4695" fmla="*/ 1194641 w 1277232"/>
              <a:gd name="connsiteY4695" fmla="*/ 910951 h 1340027"/>
              <a:gd name="connsiteX4696" fmla="*/ 1194641 w 1277232"/>
              <a:gd name="connsiteY4696" fmla="*/ 908797 h 1340027"/>
              <a:gd name="connsiteX4697" fmla="*/ 1203351 w 1277232"/>
              <a:gd name="connsiteY4697" fmla="*/ 883658 h 1340027"/>
              <a:gd name="connsiteX4698" fmla="*/ 1205528 w 1277232"/>
              <a:gd name="connsiteY4698" fmla="*/ 880785 h 1340027"/>
              <a:gd name="connsiteX4699" fmla="*/ 1204076 w 1277232"/>
              <a:gd name="connsiteY4699" fmla="*/ 890840 h 1340027"/>
              <a:gd name="connsiteX4700" fmla="*/ 1200447 w 1277232"/>
              <a:gd name="connsiteY4700" fmla="*/ 895868 h 1340027"/>
              <a:gd name="connsiteX4701" fmla="*/ 1198270 w 1277232"/>
              <a:gd name="connsiteY4701" fmla="*/ 903769 h 1340027"/>
              <a:gd name="connsiteX4702" fmla="*/ 1202625 w 1277232"/>
              <a:gd name="connsiteY4702" fmla="*/ 895868 h 1340027"/>
              <a:gd name="connsiteX4703" fmla="*/ 1209157 w 1277232"/>
              <a:gd name="connsiteY4703" fmla="*/ 877912 h 1340027"/>
              <a:gd name="connsiteX4704" fmla="*/ 1104750 w 1277232"/>
              <a:gd name="connsiteY4704" fmla="*/ 877634 h 1340027"/>
              <a:gd name="connsiteX4705" fmla="*/ 1104616 w 1277232"/>
              <a:gd name="connsiteY4705" fmla="*/ 878844 h 1340027"/>
              <a:gd name="connsiteX4706" fmla="*/ 1100311 w 1277232"/>
              <a:gd name="connsiteY4706" fmla="*/ 885301 h 1340027"/>
              <a:gd name="connsiteX4707" fmla="*/ 1193084 w 1277232"/>
              <a:gd name="connsiteY4707" fmla="*/ 877389 h 1340027"/>
              <a:gd name="connsiteX4708" fmla="*/ 1190142 w 1277232"/>
              <a:gd name="connsiteY4708" fmla="*/ 887474 h 1340027"/>
              <a:gd name="connsiteX4709" fmla="*/ 1184995 w 1277232"/>
              <a:gd name="connsiteY4709" fmla="*/ 897559 h 1340027"/>
              <a:gd name="connsiteX4710" fmla="*/ 1193084 w 1277232"/>
              <a:gd name="connsiteY4710" fmla="*/ 877389 h 1340027"/>
              <a:gd name="connsiteX4711" fmla="*/ 48096 w 1277232"/>
              <a:gd name="connsiteY4711" fmla="*/ 876124 h 1340027"/>
              <a:gd name="connsiteX4712" fmla="*/ 56921 w 1277232"/>
              <a:gd name="connsiteY4712" fmla="*/ 893772 h 1340027"/>
              <a:gd name="connsiteX4713" fmla="*/ 48096 w 1277232"/>
              <a:gd name="connsiteY4713" fmla="*/ 876124 h 1340027"/>
              <a:gd name="connsiteX4714" fmla="*/ 16580 w 1277232"/>
              <a:gd name="connsiteY4714" fmla="*/ 876124 h 1340027"/>
              <a:gd name="connsiteX4715" fmla="*/ 32255 w 1277232"/>
              <a:gd name="connsiteY4715" fmla="*/ 910488 h 1340027"/>
              <a:gd name="connsiteX4716" fmla="*/ 24418 w 1277232"/>
              <a:gd name="connsiteY4716" fmla="*/ 895865 h 1340027"/>
              <a:gd name="connsiteX4717" fmla="*/ 16580 w 1277232"/>
              <a:gd name="connsiteY4717" fmla="*/ 876124 h 1340027"/>
              <a:gd name="connsiteX4718" fmla="*/ 1205104 w 1277232"/>
              <a:gd name="connsiteY4718" fmla="*/ 875223 h 1340027"/>
              <a:gd name="connsiteX4719" fmla="*/ 1203033 w 1277232"/>
              <a:gd name="connsiteY4719" fmla="*/ 881886 h 1340027"/>
              <a:gd name="connsiteX4720" fmla="*/ 1200152 w 1277232"/>
              <a:gd name="connsiteY4720" fmla="*/ 891251 h 1340027"/>
              <a:gd name="connsiteX4721" fmla="*/ 1196550 w 1277232"/>
              <a:gd name="connsiteY4721" fmla="*/ 899174 h 1340027"/>
              <a:gd name="connsiteX4722" fmla="*/ 1192228 w 1277232"/>
              <a:gd name="connsiteY4722" fmla="*/ 911420 h 1340027"/>
              <a:gd name="connsiteX4723" fmla="*/ 1189346 w 1277232"/>
              <a:gd name="connsiteY4723" fmla="*/ 916463 h 1340027"/>
              <a:gd name="connsiteX4724" fmla="*/ 1188626 w 1277232"/>
              <a:gd name="connsiteY4724" fmla="*/ 916463 h 1340027"/>
              <a:gd name="connsiteX4725" fmla="*/ 1186465 w 1277232"/>
              <a:gd name="connsiteY4725" fmla="*/ 921505 h 1340027"/>
              <a:gd name="connsiteX4726" fmla="*/ 1204474 w 1277232"/>
              <a:gd name="connsiteY4726" fmla="*/ 876124 h 1340027"/>
              <a:gd name="connsiteX4727" fmla="*/ 1205104 w 1277232"/>
              <a:gd name="connsiteY4727" fmla="*/ 875223 h 1340027"/>
              <a:gd name="connsiteX4728" fmla="*/ 1103258 w 1277232"/>
              <a:gd name="connsiteY4728" fmla="*/ 874863 h 1340027"/>
              <a:gd name="connsiteX4729" fmla="*/ 1100376 w 1277232"/>
              <a:gd name="connsiteY4729" fmla="*/ 882931 h 1340027"/>
              <a:gd name="connsiteX4730" fmla="*/ 1098935 w 1277232"/>
              <a:gd name="connsiteY4730" fmla="*/ 880914 h 1340027"/>
              <a:gd name="connsiteX4731" fmla="*/ 1103258 w 1277232"/>
              <a:gd name="connsiteY4731" fmla="*/ 874863 h 1340027"/>
              <a:gd name="connsiteX4732" fmla="*/ 1119328 w 1277232"/>
              <a:gd name="connsiteY4732" fmla="*/ 873734 h 1340027"/>
              <a:gd name="connsiteX4733" fmla="*/ 1118966 w 1277232"/>
              <a:gd name="connsiteY4733" fmla="*/ 874540 h 1340027"/>
              <a:gd name="connsiteX4734" fmla="*/ 1119039 w 1277232"/>
              <a:gd name="connsiteY4734" fmla="*/ 874074 h 1340027"/>
              <a:gd name="connsiteX4735" fmla="*/ 1183734 w 1277232"/>
              <a:gd name="connsiteY4735" fmla="*/ 873607 h 1340027"/>
              <a:gd name="connsiteX4736" fmla="*/ 1182823 w 1277232"/>
              <a:gd name="connsiteY4736" fmla="*/ 876442 h 1340027"/>
              <a:gd name="connsiteX4737" fmla="*/ 1181386 w 1277232"/>
              <a:gd name="connsiteY4737" fmla="*/ 879152 h 1340027"/>
              <a:gd name="connsiteX4738" fmla="*/ 1083092 w 1277232"/>
              <a:gd name="connsiteY4738" fmla="*/ 873061 h 1340027"/>
              <a:gd name="connsiteX4739" fmla="*/ 1076789 w 1277232"/>
              <a:gd name="connsiteY4739" fmla="*/ 887468 h 1340027"/>
              <a:gd name="connsiteX4740" fmla="*/ 1079590 w 1277232"/>
              <a:gd name="connsiteY4740" fmla="*/ 878104 h 1340027"/>
              <a:gd name="connsiteX4741" fmla="*/ 1083092 w 1277232"/>
              <a:gd name="connsiteY4741" fmla="*/ 873061 h 1340027"/>
              <a:gd name="connsiteX4742" fmla="*/ 1184995 w 1277232"/>
              <a:gd name="connsiteY4742" fmla="*/ 872346 h 1340027"/>
              <a:gd name="connsiteX4743" fmla="*/ 1180093 w 1277232"/>
              <a:gd name="connsiteY4743" fmla="*/ 886753 h 1340027"/>
              <a:gd name="connsiteX4744" fmla="*/ 1180388 w 1277232"/>
              <a:gd name="connsiteY4744" fmla="*/ 884017 h 1340027"/>
              <a:gd name="connsiteX4745" fmla="*/ 1182823 w 1277232"/>
              <a:gd name="connsiteY4745" fmla="*/ 876442 h 1340027"/>
              <a:gd name="connsiteX4746" fmla="*/ 1084935 w 1277232"/>
              <a:gd name="connsiteY4746" fmla="*/ 872341 h 1340027"/>
              <a:gd name="connsiteX4747" fmla="*/ 1085614 w 1277232"/>
              <a:gd name="connsiteY4747" fmla="*/ 874428 h 1340027"/>
              <a:gd name="connsiteX4748" fmla="*/ 1079504 w 1277232"/>
              <a:gd name="connsiteY4748" fmla="*/ 888338 h 1340027"/>
              <a:gd name="connsiteX4749" fmla="*/ 1076789 w 1277232"/>
              <a:gd name="connsiteY4749" fmla="*/ 892511 h 1340027"/>
              <a:gd name="connsiteX4750" fmla="*/ 1084935 w 1277232"/>
              <a:gd name="connsiteY4750" fmla="*/ 872341 h 1340027"/>
              <a:gd name="connsiteX4751" fmla="*/ 1205250 w 1277232"/>
              <a:gd name="connsiteY4751" fmla="*/ 871083 h 1340027"/>
              <a:gd name="connsiteX4752" fmla="*/ 1199487 w 1277232"/>
              <a:gd name="connsiteY4752" fmla="*/ 886356 h 1340027"/>
              <a:gd name="connsiteX4753" fmla="*/ 1193725 w 1277232"/>
              <a:gd name="connsiteY4753" fmla="*/ 902356 h 1340027"/>
              <a:gd name="connsiteX4754" fmla="*/ 1193004 w 1277232"/>
              <a:gd name="connsiteY4754" fmla="*/ 897992 h 1340027"/>
              <a:gd name="connsiteX4755" fmla="*/ 1193725 w 1277232"/>
              <a:gd name="connsiteY4755" fmla="*/ 899447 h 1340027"/>
              <a:gd name="connsiteX4756" fmla="*/ 1200208 w 1277232"/>
              <a:gd name="connsiteY4756" fmla="*/ 882719 h 1340027"/>
              <a:gd name="connsiteX4757" fmla="*/ 1205250 w 1277232"/>
              <a:gd name="connsiteY4757" fmla="*/ 871083 h 1340027"/>
              <a:gd name="connsiteX4758" fmla="*/ 1117531 w 1277232"/>
              <a:gd name="connsiteY4758" fmla="*/ 870953 h 1340027"/>
              <a:gd name="connsiteX4759" fmla="*/ 1113943 w 1277232"/>
              <a:gd name="connsiteY4759" fmla="*/ 877409 h 1340027"/>
              <a:gd name="connsiteX4760" fmla="*/ 1109638 w 1277232"/>
              <a:gd name="connsiteY4760" fmla="*/ 890323 h 1340027"/>
              <a:gd name="connsiteX4761" fmla="*/ 1117531 w 1277232"/>
              <a:gd name="connsiteY4761" fmla="*/ 870953 h 1340027"/>
              <a:gd name="connsiteX4762" fmla="*/ 1192558 w 1277232"/>
              <a:gd name="connsiteY4762" fmla="*/ 869825 h 1340027"/>
              <a:gd name="connsiteX4763" fmla="*/ 1190010 w 1277232"/>
              <a:gd name="connsiteY4763" fmla="*/ 877470 h 1340027"/>
              <a:gd name="connsiteX4764" fmla="*/ 1188777 w 1277232"/>
              <a:gd name="connsiteY4764" fmla="*/ 880352 h 1340027"/>
              <a:gd name="connsiteX4765" fmla="*/ 1189286 w 1277232"/>
              <a:gd name="connsiteY4765" fmla="*/ 879643 h 1340027"/>
              <a:gd name="connsiteX4766" fmla="*/ 1187516 w 1277232"/>
              <a:gd name="connsiteY4766" fmla="*/ 884952 h 1340027"/>
              <a:gd name="connsiteX4767" fmla="*/ 1188146 w 1277232"/>
              <a:gd name="connsiteY4767" fmla="*/ 875588 h 1340027"/>
              <a:gd name="connsiteX4768" fmla="*/ 1192558 w 1277232"/>
              <a:gd name="connsiteY4768" fmla="*/ 869825 h 1340027"/>
              <a:gd name="connsiteX4769" fmla="*/ 1193819 w 1277232"/>
              <a:gd name="connsiteY4769" fmla="*/ 868565 h 1340027"/>
              <a:gd name="connsiteX4770" fmla="*/ 1192378 w 1277232"/>
              <a:gd name="connsiteY4770" fmla="*/ 872725 h 1340027"/>
              <a:gd name="connsiteX4771" fmla="*/ 1193819 w 1277232"/>
              <a:gd name="connsiteY4771" fmla="*/ 872725 h 1340027"/>
              <a:gd name="connsiteX4772" fmla="*/ 1192378 w 1277232"/>
              <a:gd name="connsiteY4772" fmla="*/ 877579 h 1340027"/>
              <a:gd name="connsiteX4773" fmla="*/ 1190218 w 1277232"/>
              <a:gd name="connsiteY4773" fmla="*/ 882432 h 1340027"/>
              <a:gd name="connsiteX4774" fmla="*/ 1191388 w 1277232"/>
              <a:gd name="connsiteY4774" fmla="*/ 876712 h 1340027"/>
              <a:gd name="connsiteX4775" fmla="*/ 1189286 w 1277232"/>
              <a:gd name="connsiteY4775" fmla="*/ 879643 h 1340027"/>
              <a:gd name="connsiteX4776" fmla="*/ 1190010 w 1277232"/>
              <a:gd name="connsiteY4776" fmla="*/ 877470 h 1340027"/>
              <a:gd name="connsiteX4777" fmla="*/ 1246847 w 1277232"/>
              <a:gd name="connsiteY4777" fmla="*/ 868555 h 1340027"/>
              <a:gd name="connsiteX4778" fmla="*/ 1243409 w 1277232"/>
              <a:gd name="connsiteY4778" fmla="*/ 876959 h 1340027"/>
              <a:gd name="connsiteX4779" fmla="*/ 1242721 w 1277232"/>
              <a:gd name="connsiteY4779" fmla="*/ 881861 h 1340027"/>
              <a:gd name="connsiteX4780" fmla="*/ 1239971 w 1277232"/>
              <a:gd name="connsiteY4780" fmla="*/ 887464 h 1340027"/>
              <a:gd name="connsiteX4781" fmla="*/ 1242721 w 1277232"/>
              <a:gd name="connsiteY4781" fmla="*/ 877659 h 1340027"/>
              <a:gd name="connsiteX4782" fmla="*/ 1246847 w 1277232"/>
              <a:gd name="connsiteY4782" fmla="*/ 868555 h 1340027"/>
              <a:gd name="connsiteX4783" fmla="*/ 1136034 w 1277232"/>
              <a:gd name="connsiteY4783" fmla="*/ 867300 h 1340027"/>
              <a:gd name="connsiteX4784" fmla="*/ 1130843 w 1277232"/>
              <a:gd name="connsiteY4784" fmla="*/ 883148 h 1340027"/>
              <a:gd name="connsiteX4785" fmla="*/ 1130102 w 1277232"/>
              <a:gd name="connsiteY4785" fmla="*/ 878826 h 1340027"/>
              <a:gd name="connsiteX4786" fmla="*/ 1123428 w 1277232"/>
              <a:gd name="connsiteY4786" fmla="*/ 892512 h 1340027"/>
              <a:gd name="connsiteX4787" fmla="*/ 1129360 w 1277232"/>
              <a:gd name="connsiteY4787" fmla="*/ 878105 h 1340027"/>
              <a:gd name="connsiteX4788" fmla="*/ 1136034 w 1277232"/>
              <a:gd name="connsiteY4788" fmla="*/ 867300 h 1340027"/>
              <a:gd name="connsiteX4789" fmla="*/ 1229707 w 1277232"/>
              <a:gd name="connsiteY4789" fmla="*/ 866767 h 1340027"/>
              <a:gd name="connsiteX4790" fmla="*/ 1227437 w 1277232"/>
              <a:gd name="connsiteY4790" fmla="*/ 874040 h 1340027"/>
              <a:gd name="connsiteX4791" fmla="*/ 1223655 w 1277232"/>
              <a:gd name="connsiteY4791" fmla="*/ 884949 h 1340027"/>
              <a:gd name="connsiteX4792" fmla="*/ 1229707 w 1277232"/>
              <a:gd name="connsiteY4792" fmla="*/ 866767 h 1340027"/>
              <a:gd name="connsiteX4793" fmla="*/ 1129616 w 1277232"/>
              <a:gd name="connsiteY4793" fmla="*/ 866176 h 1340027"/>
              <a:gd name="connsiteX4794" fmla="*/ 1125155 w 1277232"/>
              <a:gd name="connsiteY4794" fmla="*/ 883606 h 1340027"/>
              <a:gd name="connsiteX4795" fmla="*/ 1125155 w 1277232"/>
              <a:gd name="connsiteY4795" fmla="*/ 879249 h 1340027"/>
              <a:gd name="connsiteX4796" fmla="*/ 1123669 w 1277232"/>
              <a:gd name="connsiteY4796" fmla="*/ 885785 h 1340027"/>
              <a:gd name="connsiteX4797" fmla="*/ 1116978 w 1277232"/>
              <a:gd name="connsiteY4797" fmla="*/ 899584 h 1340027"/>
              <a:gd name="connsiteX4798" fmla="*/ 1116234 w 1277232"/>
              <a:gd name="connsiteY4798" fmla="*/ 903941 h 1340027"/>
              <a:gd name="connsiteX4799" fmla="*/ 1117721 w 1277232"/>
              <a:gd name="connsiteY4799" fmla="*/ 901762 h 1340027"/>
              <a:gd name="connsiteX4800" fmla="*/ 1122182 w 1277232"/>
              <a:gd name="connsiteY4800" fmla="*/ 890869 h 1340027"/>
              <a:gd name="connsiteX4801" fmla="*/ 1116234 w 1277232"/>
              <a:gd name="connsiteY4801" fmla="*/ 906120 h 1340027"/>
              <a:gd name="connsiteX4802" fmla="*/ 1110287 w 1277232"/>
              <a:gd name="connsiteY4802" fmla="*/ 912656 h 1340027"/>
              <a:gd name="connsiteX4803" fmla="*/ 1108800 w 1277232"/>
              <a:gd name="connsiteY4803" fmla="*/ 921371 h 1340027"/>
              <a:gd name="connsiteX4804" fmla="*/ 1103596 w 1277232"/>
              <a:gd name="connsiteY4804" fmla="*/ 930086 h 1340027"/>
              <a:gd name="connsiteX4805" fmla="*/ 1103596 w 1277232"/>
              <a:gd name="connsiteY4805" fmla="*/ 925729 h 1340027"/>
              <a:gd name="connsiteX4806" fmla="*/ 1108800 w 1277232"/>
              <a:gd name="connsiteY4806" fmla="*/ 914835 h 1340027"/>
              <a:gd name="connsiteX4807" fmla="*/ 1105083 w 1277232"/>
              <a:gd name="connsiteY4807" fmla="*/ 921371 h 1340027"/>
              <a:gd name="connsiteX4808" fmla="*/ 1108986 w 1277232"/>
              <a:gd name="connsiteY4808" fmla="*/ 912111 h 1340027"/>
              <a:gd name="connsiteX4809" fmla="*/ 1112277 w 1277232"/>
              <a:gd name="connsiteY4809" fmla="*/ 905435 h 1340027"/>
              <a:gd name="connsiteX4810" fmla="*/ 1112867 w 1277232"/>
              <a:gd name="connsiteY4810" fmla="*/ 904402 h 1340027"/>
              <a:gd name="connsiteX4811" fmla="*/ 1113943 w 1277232"/>
              <a:gd name="connsiteY4811" fmla="*/ 902518 h 1340027"/>
              <a:gd name="connsiteX4812" fmla="*/ 1113989 w 1277232"/>
              <a:gd name="connsiteY4812" fmla="*/ 901961 h 1340027"/>
              <a:gd name="connsiteX4813" fmla="*/ 1116234 w 1277232"/>
              <a:gd name="connsiteY4813" fmla="*/ 897405 h 1340027"/>
              <a:gd name="connsiteX4814" fmla="*/ 1129616 w 1277232"/>
              <a:gd name="connsiteY4814" fmla="*/ 866176 h 1340027"/>
              <a:gd name="connsiteX4815" fmla="*/ 1220377 w 1277232"/>
              <a:gd name="connsiteY4815" fmla="*/ 864780 h 1340027"/>
              <a:gd name="connsiteX4816" fmla="*/ 1217496 w 1277232"/>
              <a:gd name="connsiteY4816" fmla="*/ 878394 h 1340027"/>
              <a:gd name="connsiteX4817" fmla="*/ 1218216 w 1277232"/>
              <a:gd name="connsiteY4817" fmla="*/ 870831 h 1340027"/>
              <a:gd name="connsiteX4818" fmla="*/ 1220377 w 1277232"/>
              <a:gd name="connsiteY4818" fmla="*/ 864780 h 1340027"/>
              <a:gd name="connsiteX4819" fmla="*/ 1144079 w 1277232"/>
              <a:gd name="connsiteY4819" fmla="*/ 863779 h 1340027"/>
              <a:gd name="connsiteX4820" fmla="*/ 1140491 w 1277232"/>
              <a:gd name="connsiteY4820" fmla="*/ 877409 h 1340027"/>
              <a:gd name="connsiteX4821" fmla="*/ 1144079 w 1277232"/>
              <a:gd name="connsiteY4821" fmla="*/ 868083 h 1340027"/>
              <a:gd name="connsiteX4822" fmla="*/ 1146949 w 1277232"/>
              <a:gd name="connsiteY4822" fmla="*/ 869518 h 1340027"/>
              <a:gd name="connsiteX4823" fmla="*/ 1142809 w 1277232"/>
              <a:gd name="connsiteY4823" fmla="*/ 880555 h 1340027"/>
              <a:gd name="connsiteX4824" fmla="*/ 1143361 w 1277232"/>
              <a:gd name="connsiteY4824" fmla="*/ 876692 h 1340027"/>
              <a:gd name="connsiteX4825" fmla="*/ 1139774 w 1277232"/>
              <a:gd name="connsiteY4825" fmla="*/ 879562 h 1340027"/>
              <a:gd name="connsiteX4826" fmla="*/ 1135469 w 1277232"/>
              <a:gd name="connsiteY4826" fmla="*/ 891040 h 1340027"/>
              <a:gd name="connsiteX4827" fmla="*/ 1130446 w 1277232"/>
              <a:gd name="connsiteY4827" fmla="*/ 896062 h 1340027"/>
              <a:gd name="connsiteX4828" fmla="*/ 1137621 w 1277232"/>
              <a:gd name="connsiteY4828" fmla="*/ 880279 h 1340027"/>
              <a:gd name="connsiteX4829" fmla="*/ 1141926 w 1277232"/>
              <a:gd name="connsiteY4829" fmla="*/ 866648 h 1340027"/>
              <a:gd name="connsiteX4830" fmla="*/ 1144079 w 1277232"/>
              <a:gd name="connsiteY4830" fmla="*/ 863779 h 1340027"/>
              <a:gd name="connsiteX4831" fmla="*/ 1123988 w 1277232"/>
              <a:gd name="connsiteY4831" fmla="*/ 861626 h 1340027"/>
              <a:gd name="connsiteX4832" fmla="*/ 1120401 w 1277232"/>
              <a:gd name="connsiteY4832" fmla="*/ 865931 h 1340027"/>
              <a:gd name="connsiteX4833" fmla="*/ 1119683 w 1277232"/>
              <a:gd name="connsiteY4833" fmla="*/ 869966 h 1340027"/>
              <a:gd name="connsiteX4834" fmla="*/ 1119039 w 1277232"/>
              <a:gd name="connsiteY4834" fmla="*/ 874074 h 1340027"/>
              <a:gd name="connsiteX4835" fmla="*/ 1116813 w 1277232"/>
              <a:gd name="connsiteY4835" fmla="*/ 876692 h 1340027"/>
              <a:gd name="connsiteX4836" fmla="*/ 1113943 w 1277232"/>
              <a:gd name="connsiteY4836" fmla="*/ 883866 h 1340027"/>
              <a:gd name="connsiteX4837" fmla="*/ 1121118 w 1277232"/>
              <a:gd name="connsiteY4837" fmla="*/ 874540 h 1340027"/>
              <a:gd name="connsiteX4838" fmla="*/ 1123988 w 1277232"/>
              <a:gd name="connsiteY4838" fmla="*/ 865213 h 1340027"/>
              <a:gd name="connsiteX4839" fmla="*/ 1119863 w 1277232"/>
              <a:gd name="connsiteY4839" fmla="*/ 873105 h 1340027"/>
              <a:gd name="connsiteX4840" fmla="*/ 1119328 w 1277232"/>
              <a:gd name="connsiteY4840" fmla="*/ 873734 h 1340027"/>
              <a:gd name="connsiteX4841" fmla="*/ 1121746 w 1277232"/>
              <a:gd name="connsiteY4841" fmla="*/ 868352 h 1340027"/>
              <a:gd name="connsiteX4842" fmla="*/ 1123988 w 1277232"/>
              <a:gd name="connsiteY4842" fmla="*/ 861626 h 1340027"/>
              <a:gd name="connsiteX4843" fmla="*/ 13243 w 1277232"/>
              <a:gd name="connsiteY4843" fmla="*/ 859888 h 1340027"/>
              <a:gd name="connsiteX4844" fmla="*/ 15078 w 1277232"/>
              <a:gd name="connsiteY4844" fmla="*/ 863087 h 1340027"/>
              <a:gd name="connsiteX4845" fmla="*/ 15692 w 1277232"/>
              <a:gd name="connsiteY4845" fmla="*/ 866381 h 1340027"/>
              <a:gd name="connsiteX4846" fmla="*/ 21311 w 1277232"/>
              <a:gd name="connsiteY4846" fmla="*/ 877776 h 1340027"/>
              <a:gd name="connsiteX4847" fmla="*/ 36762 w 1277232"/>
              <a:gd name="connsiteY4847" fmla="*/ 913386 h 1340027"/>
              <a:gd name="connsiteX4848" fmla="*/ 54321 w 1277232"/>
              <a:gd name="connsiteY4848" fmla="*/ 946859 h 1340027"/>
              <a:gd name="connsiteX4849" fmla="*/ 38167 w 1277232"/>
              <a:gd name="connsiteY4849" fmla="*/ 916947 h 1340027"/>
              <a:gd name="connsiteX4850" fmla="*/ 22013 w 1277232"/>
              <a:gd name="connsiteY4850" fmla="*/ 883474 h 1340027"/>
              <a:gd name="connsiteX4851" fmla="*/ 1130992 w 1277232"/>
              <a:gd name="connsiteY4851" fmla="*/ 858476 h 1340027"/>
              <a:gd name="connsiteX4852" fmla="*/ 1124184 w 1277232"/>
              <a:gd name="connsiteY4852" fmla="*/ 873603 h 1340027"/>
              <a:gd name="connsiteX4853" fmla="*/ 1127966 w 1277232"/>
              <a:gd name="connsiteY4853" fmla="*/ 863289 h 1340027"/>
              <a:gd name="connsiteX4854" fmla="*/ 1130992 w 1277232"/>
              <a:gd name="connsiteY4854" fmla="*/ 858476 h 1340027"/>
              <a:gd name="connsiteX4855" fmla="*/ 12390 w 1277232"/>
              <a:gd name="connsiteY4855" fmla="*/ 857592 h 1340027"/>
              <a:gd name="connsiteX4856" fmla="*/ 13243 w 1277232"/>
              <a:gd name="connsiteY4856" fmla="*/ 859888 h 1340027"/>
              <a:gd name="connsiteX4857" fmla="*/ 12883 w 1277232"/>
              <a:gd name="connsiteY4857" fmla="*/ 859259 h 1340027"/>
              <a:gd name="connsiteX4858" fmla="*/ 1183822 w 1277232"/>
              <a:gd name="connsiteY4858" fmla="*/ 857351 h 1340027"/>
              <a:gd name="connsiteX4859" fmla="*/ 1179284 w 1277232"/>
              <a:gd name="connsiteY4859" fmla="*/ 875561 h 1340027"/>
              <a:gd name="connsiteX4860" fmla="*/ 1173233 w 1277232"/>
              <a:gd name="connsiteY4860" fmla="*/ 881163 h 1340027"/>
              <a:gd name="connsiteX4861" fmla="*/ 1178528 w 1277232"/>
              <a:gd name="connsiteY4861" fmla="*/ 869257 h 1340027"/>
              <a:gd name="connsiteX4862" fmla="*/ 1177771 w 1277232"/>
              <a:gd name="connsiteY4862" fmla="*/ 869257 h 1340027"/>
              <a:gd name="connsiteX4863" fmla="*/ 1175502 w 1277232"/>
              <a:gd name="connsiteY4863" fmla="*/ 874160 h 1340027"/>
              <a:gd name="connsiteX4864" fmla="*/ 1177771 w 1277232"/>
              <a:gd name="connsiteY4864" fmla="*/ 865055 h 1340027"/>
              <a:gd name="connsiteX4865" fmla="*/ 1183822 w 1277232"/>
              <a:gd name="connsiteY4865" fmla="*/ 857351 h 1340027"/>
              <a:gd name="connsiteX4866" fmla="*/ 1095698 w 1277232"/>
              <a:gd name="connsiteY4866" fmla="*/ 854880 h 1340027"/>
              <a:gd name="connsiteX4867" fmla="*/ 1094968 w 1277232"/>
              <a:gd name="connsiteY4867" fmla="*/ 859225 h 1340027"/>
              <a:gd name="connsiteX4868" fmla="*/ 1094238 w 1277232"/>
              <a:gd name="connsiteY4868" fmla="*/ 861398 h 1340027"/>
              <a:gd name="connsiteX4869" fmla="*/ 1084021 w 1277232"/>
              <a:gd name="connsiteY4869" fmla="*/ 884571 h 1340027"/>
              <a:gd name="connsiteX4870" fmla="*/ 1081831 w 1277232"/>
              <a:gd name="connsiteY4870" fmla="*/ 886744 h 1340027"/>
              <a:gd name="connsiteX4871" fmla="*/ 1082561 w 1277232"/>
              <a:gd name="connsiteY4871" fmla="*/ 884571 h 1340027"/>
              <a:gd name="connsiteX4872" fmla="*/ 1083291 w 1277232"/>
              <a:gd name="connsiteY4872" fmla="*/ 882399 h 1340027"/>
              <a:gd name="connsiteX4873" fmla="*/ 1093509 w 1277232"/>
              <a:gd name="connsiteY4873" fmla="*/ 861398 h 1340027"/>
              <a:gd name="connsiteX4874" fmla="*/ 1092779 w 1277232"/>
              <a:gd name="connsiteY4874" fmla="*/ 859950 h 1340027"/>
              <a:gd name="connsiteX4875" fmla="*/ 1095698 w 1277232"/>
              <a:gd name="connsiteY4875" fmla="*/ 854880 h 1340027"/>
              <a:gd name="connsiteX4876" fmla="*/ 1197601 w 1277232"/>
              <a:gd name="connsiteY4876" fmla="*/ 853437 h 1340027"/>
              <a:gd name="connsiteX4877" fmla="*/ 1194099 w 1277232"/>
              <a:gd name="connsiteY4877" fmla="*/ 865045 h 1340027"/>
              <a:gd name="connsiteX4878" fmla="*/ 1191298 w 1277232"/>
              <a:gd name="connsiteY4878" fmla="*/ 865728 h 1340027"/>
              <a:gd name="connsiteX4879" fmla="*/ 1194099 w 1277232"/>
              <a:gd name="connsiteY4879" fmla="*/ 860948 h 1340027"/>
              <a:gd name="connsiteX4880" fmla="*/ 1197601 w 1277232"/>
              <a:gd name="connsiteY4880" fmla="*/ 853437 h 1340027"/>
              <a:gd name="connsiteX4881" fmla="*/ 1189446 w 1277232"/>
              <a:gd name="connsiteY4881" fmla="*/ 851409 h 1340027"/>
              <a:gd name="connsiteX4882" fmla="*/ 1188768 w 1277232"/>
              <a:gd name="connsiteY4882" fmla="*/ 856451 h 1340027"/>
              <a:gd name="connsiteX4883" fmla="*/ 1185374 w 1277232"/>
              <a:gd name="connsiteY4883" fmla="*/ 867978 h 1340027"/>
              <a:gd name="connsiteX4884" fmla="*/ 1187410 w 1277232"/>
              <a:gd name="connsiteY4884" fmla="*/ 860053 h 1340027"/>
              <a:gd name="connsiteX4885" fmla="*/ 1183337 w 1277232"/>
              <a:gd name="connsiteY4885" fmla="*/ 867978 h 1340027"/>
              <a:gd name="connsiteX4886" fmla="*/ 1185374 w 1277232"/>
              <a:gd name="connsiteY4886" fmla="*/ 858613 h 1340027"/>
              <a:gd name="connsiteX4887" fmla="*/ 1181980 w 1277232"/>
              <a:gd name="connsiteY4887" fmla="*/ 866537 h 1340027"/>
              <a:gd name="connsiteX4888" fmla="*/ 1186052 w 1277232"/>
              <a:gd name="connsiteY4888" fmla="*/ 853570 h 1340027"/>
              <a:gd name="connsiteX4889" fmla="*/ 1187989 w 1277232"/>
              <a:gd name="connsiteY4889" fmla="*/ 853570 h 1340027"/>
              <a:gd name="connsiteX4890" fmla="*/ 1187895 w 1277232"/>
              <a:gd name="connsiteY4890" fmla="*/ 854256 h 1340027"/>
              <a:gd name="connsiteX4891" fmla="*/ 1186052 w 1277232"/>
              <a:gd name="connsiteY4891" fmla="*/ 860774 h 1340027"/>
              <a:gd name="connsiteX4892" fmla="*/ 1187580 w 1277232"/>
              <a:gd name="connsiteY4892" fmla="*/ 856541 h 1340027"/>
              <a:gd name="connsiteX4893" fmla="*/ 1187895 w 1277232"/>
              <a:gd name="connsiteY4893" fmla="*/ 854256 h 1340027"/>
              <a:gd name="connsiteX4894" fmla="*/ 1188089 w 1277232"/>
              <a:gd name="connsiteY4894" fmla="*/ 853570 h 1340027"/>
              <a:gd name="connsiteX4895" fmla="*/ 1187989 w 1277232"/>
              <a:gd name="connsiteY4895" fmla="*/ 853570 h 1340027"/>
              <a:gd name="connsiteX4896" fmla="*/ 1188089 w 1277232"/>
              <a:gd name="connsiteY4896" fmla="*/ 852849 h 1340027"/>
              <a:gd name="connsiteX4897" fmla="*/ 1189446 w 1277232"/>
              <a:gd name="connsiteY4897" fmla="*/ 851409 h 1340027"/>
              <a:gd name="connsiteX4898" fmla="*/ 1142222 w 1277232"/>
              <a:gd name="connsiteY4898" fmla="*/ 849787 h 1340027"/>
              <a:gd name="connsiteX4899" fmla="*/ 1141502 w 1277232"/>
              <a:gd name="connsiteY4899" fmla="*/ 856200 h 1340027"/>
              <a:gd name="connsiteX4900" fmla="*/ 1137180 w 1277232"/>
              <a:gd name="connsiteY4900" fmla="*/ 865464 h 1340027"/>
              <a:gd name="connsiteX4901" fmla="*/ 1140781 w 1277232"/>
              <a:gd name="connsiteY4901" fmla="*/ 856200 h 1340027"/>
              <a:gd name="connsiteX4902" fmla="*/ 1135739 w 1277232"/>
              <a:gd name="connsiteY4902" fmla="*/ 863326 h 1340027"/>
              <a:gd name="connsiteX4903" fmla="*/ 1132857 w 1277232"/>
              <a:gd name="connsiteY4903" fmla="*/ 866176 h 1340027"/>
              <a:gd name="connsiteX4904" fmla="*/ 1132137 w 1277232"/>
              <a:gd name="connsiteY4904" fmla="*/ 864038 h 1340027"/>
              <a:gd name="connsiteX4905" fmla="*/ 1142222 w 1277232"/>
              <a:gd name="connsiteY4905" fmla="*/ 849787 h 1340027"/>
              <a:gd name="connsiteX4906" fmla="*/ 1219662 w 1277232"/>
              <a:gd name="connsiteY4906" fmla="*/ 848651 h 1340027"/>
              <a:gd name="connsiteX4907" fmla="*/ 1220362 w 1277232"/>
              <a:gd name="connsiteY4907" fmla="*/ 850738 h 1340027"/>
              <a:gd name="connsiteX4908" fmla="*/ 1216861 w 1277232"/>
              <a:gd name="connsiteY4908" fmla="*/ 863257 h 1340027"/>
              <a:gd name="connsiteX4909" fmla="*/ 1216160 w 1277232"/>
              <a:gd name="connsiteY4909" fmla="*/ 861171 h 1340027"/>
              <a:gd name="connsiteX4910" fmla="*/ 1219662 w 1277232"/>
              <a:gd name="connsiteY4910" fmla="*/ 848651 h 1340027"/>
              <a:gd name="connsiteX4911" fmla="*/ 1182840 w 1277232"/>
              <a:gd name="connsiteY4911" fmla="*/ 842023 h 1340027"/>
              <a:gd name="connsiteX4912" fmla="*/ 1181679 w 1277232"/>
              <a:gd name="connsiteY4912" fmla="*/ 847037 h 1340027"/>
              <a:gd name="connsiteX4913" fmla="*/ 1182393 w 1277232"/>
              <a:gd name="connsiteY4913" fmla="*/ 845604 h 1340027"/>
              <a:gd name="connsiteX4914" fmla="*/ 1178107 w 1277232"/>
              <a:gd name="connsiteY4914" fmla="*/ 859213 h 1340027"/>
              <a:gd name="connsiteX4915" fmla="*/ 1173821 w 1277232"/>
              <a:gd name="connsiteY4915" fmla="*/ 870674 h 1340027"/>
              <a:gd name="connsiteX4916" fmla="*/ 1170964 w 1277232"/>
              <a:gd name="connsiteY4916" fmla="*/ 879986 h 1340027"/>
              <a:gd name="connsiteX4917" fmla="*/ 1173107 w 1277232"/>
              <a:gd name="connsiteY4917" fmla="*/ 877120 h 1340027"/>
              <a:gd name="connsiteX4918" fmla="*/ 1166678 w 1277232"/>
              <a:gd name="connsiteY4918" fmla="*/ 894311 h 1340027"/>
              <a:gd name="connsiteX4919" fmla="*/ 1172393 w 1277232"/>
              <a:gd name="connsiteY4919" fmla="*/ 872823 h 1340027"/>
              <a:gd name="connsiteX4920" fmla="*/ 1170250 w 1277232"/>
              <a:gd name="connsiteY4920" fmla="*/ 877837 h 1340027"/>
              <a:gd name="connsiteX4921" fmla="*/ 1166678 w 1277232"/>
              <a:gd name="connsiteY4921" fmla="*/ 891446 h 1340027"/>
              <a:gd name="connsiteX4922" fmla="*/ 1163106 w 1277232"/>
              <a:gd name="connsiteY4922" fmla="*/ 897176 h 1340027"/>
              <a:gd name="connsiteX4923" fmla="*/ 1168107 w 1277232"/>
              <a:gd name="connsiteY4923" fmla="*/ 885000 h 1340027"/>
              <a:gd name="connsiteX4924" fmla="*/ 1165249 w 1277232"/>
              <a:gd name="connsiteY4924" fmla="*/ 889297 h 1340027"/>
              <a:gd name="connsiteX4925" fmla="*/ 1162392 w 1277232"/>
              <a:gd name="connsiteY4925" fmla="*/ 895028 h 1340027"/>
              <a:gd name="connsiteX4926" fmla="*/ 1172393 w 1277232"/>
              <a:gd name="connsiteY4926" fmla="*/ 868525 h 1340027"/>
              <a:gd name="connsiteX4927" fmla="*/ 1173107 w 1277232"/>
              <a:gd name="connsiteY4927" fmla="*/ 870674 h 1340027"/>
              <a:gd name="connsiteX4928" fmla="*/ 1177393 w 1277232"/>
              <a:gd name="connsiteY4928" fmla="*/ 860646 h 1340027"/>
              <a:gd name="connsiteX4929" fmla="*/ 1176924 w 1277232"/>
              <a:gd name="connsiteY4929" fmla="*/ 859236 h 1340027"/>
              <a:gd name="connsiteX4930" fmla="*/ 1177084 w 1277232"/>
              <a:gd name="connsiteY4930" fmla="*/ 858757 h 1340027"/>
              <a:gd name="connsiteX4931" fmla="*/ 1177084 w 1277232"/>
              <a:gd name="connsiteY4931" fmla="*/ 857659 h 1340027"/>
              <a:gd name="connsiteX4932" fmla="*/ 1179536 w 1277232"/>
              <a:gd name="connsiteY4932" fmla="*/ 852588 h 1340027"/>
              <a:gd name="connsiteX4933" fmla="*/ 1182393 w 1277232"/>
              <a:gd name="connsiteY4933" fmla="*/ 843455 h 1340027"/>
              <a:gd name="connsiteX4934" fmla="*/ 1182840 w 1277232"/>
              <a:gd name="connsiteY4934" fmla="*/ 842023 h 1340027"/>
              <a:gd name="connsiteX4935" fmla="*/ 1095699 w 1277232"/>
              <a:gd name="connsiteY4935" fmla="*/ 840826 h 1340027"/>
              <a:gd name="connsiteX4936" fmla="*/ 1095069 w 1277232"/>
              <a:gd name="connsiteY4936" fmla="*/ 845296 h 1340027"/>
              <a:gd name="connsiteX4937" fmla="*/ 1093178 w 1277232"/>
              <a:gd name="connsiteY4937" fmla="*/ 849765 h 1340027"/>
              <a:gd name="connsiteX4938" fmla="*/ 1091917 w 1277232"/>
              <a:gd name="connsiteY4938" fmla="*/ 853490 h 1340027"/>
              <a:gd name="connsiteX4939" fmla="*/ 1091917 w 1277232"/>
              <a:gd name="connsiteY4939" fmla="*/ 851255 h 1340027"/>
              <a:gd name="connsiteX4940" fmla="*/ 1095699 w 1277232"/>
              <a:gd name="connsiteY4940" fmla="*/ 840826 h 1340027"/>
              <a:gd name="connsiteX4941" fmla="*/ 5859 w 1277232"/>
              <a:gd name="connsiteY4941" fmla="*/ 840030 h 1340027"/>
              <a:gd name="connsiteX4942" fmla="*/ 10776 w 1277232"/>
              <a:gd name="connsiteY4942" fmla="*/ 852137 h 1340027"/>
              <a:gd name="connsiteX4943" fmla="*/ 12390 w 1277232"/>
              <a:gd name="connsiteY4943" fmla="*/ 857592 h 1340027"/>
              <a:gd name="connsiteX4944" fmla="*/ 1216469 w 1277232"/>
              <a:gd name="connsiteY4944" fmla="*/ 838445 h 1340027"/>
              <a:gd name="connsiteX4945" fmla="*/ 1217982 w 1277232"/>
              <a:gd name="connsiteY4945" fmla="*/ 840546 h 1340027"/>
              <a:gd name="connsiteX4946" fmla="*/ 1214956 w 1277232"/>
              <a:gd name="connsiteY4946" fmla="*/ 846148 h 1340027"/>
              <a:gd name="connsiteX4947" fmla="*/ 1213444 w 1277232"/>
              <a:gd name="connsiteY4947" fmla="*/ 853152 h 1340027"/>
              <a:gd name="connsiteX4948" fmla="*/ 1206636 w 1277232"/>
              <a:gd name="connsiteY4948" fmla="*/ 868559 h 1340027"/>
              <a:gd name="connsiteX4949" fmla="*/ 1216469 w 1277232"/>
              <a:gd name="connsiteY4949" fmla="*/ 838445 h 1340027"/>
              <a:gd name="connsiteX4950" fmla="*/ 1197890 w 1277232"/>
              <a:gd name="connsiteY4950" fmla="*/ 836654 h 1340027"/>
              <a:gd name="connsiteX4951" fmla="*/ 1198243 w 1277232"/>
              <a:gd name="connsiteY4951" fmla="*/ 838286 h 1340027"/>
              <a:gd name="connsiteX4952" fmla="*/ 1192596 w 1277232"/>
              <a:gd name="connsiteY4952" fmla="*/ 857144 h 1340027"/>
              <a:gd name="connsiteX4953" fmla="*/ 1186948 w 1277232"/>
              <a:gd name="connsiteY4953" fmla="*/ 876727 h 1340027"/>
              <a:gd name="connsiteX4954" fmla="*/ 1184125 w 1277232"/>
              <a:gd name="connsiteY4954" fmla="*/ 883981 h 1340027"/>
              <a:gd name="connsiteX4955" fmla="*/ 1181301 w 1277232"/>
              <a:gd name="connsiteY4955" fmla="*/ 886882 h 1340027"/>
              <a:gd name="connsiteX4956" fmla="*/ 1197537 w 1277232"/>
              <a:gd name="connsiteY4956" fmla="*/ 839011 h 1340027"/>
              <a:gd name="connsiteX4957" fmla="*/ 1194714 w 1277232"/>
              <a:gd name="connsiteY4957" fmla="*/ 844088 h 1340027"/>
              <a:gd name="connsiteX4958" fmla="*/ 1191184 w 1277232"/>
              <a:gd name="connsiteY4958" fmla="*/ 852067 h 1340027"/>
              <a:gd name="connsiteX4959" fmla="*/ 1191890 w 1277232"/>
              <a:gd name="connsiteY4959" fmla="*/ 849891 h 1340027"/>
              <a:gd name="connsiteX4960" fmla="*/ 1191890 w 1277232"/>
              <a:gd name="connsiteY4960" fmla="*/ 847715 h 1340027"/>
              <a:gd name="connsiteX4961" fmla="*/ 1195419 w 1277232"/>
              <a:gd name="connsiteY4961" fmla="*/ 840462 h 1340027"/>
              <a:gd name="connsiteX4962" fmla="*/ 1197890 w 1277232"/>
              <a:gd name="connsiteY4962" fmla="*/ 836654 h 1340027"/>
              <a:gd name="connsiteX4963" fmla="*/ 1235631 w 1277232"/>
              <a:gd name="connsiteY4963" fmla="*/ 835784 h 1340027"/>
              <a:gd name="connsiteX4964" fmla="*/ 1236892 w 1277232"/>
              <a:gd name="connsiteY4964" fmla="*/ 835784 h 1340027"/>
              <a:gd name="connsiteX4965" fmla="*/ 1234371 w 1277232"/>
              <a:gd name="connsiteY4965" fmla="*/ 853966 h 1340027"/>
              <a:gd name="connsiteX4966" fmla="*/ 1232479 w 1277232"/>
              <a:gd name="connsiteY4966" fmla="*/ 854693 h 1340027"/>
              <a:gd name="connsiteX4967" fmla="*/ 1235631 w 1277232"/>
              <a:gd name="connsiteY4967" fmla="*/ 840875 h 1340027"/>
              <a:gd name="connsiteX4968" fmla="*/ 1231849 w 1277232"/>
              <a:gd name="connsiteY4968" fmla="*/ 849602 h 1340027"/>
              <a:gd name="connsiteX4969" fmla="*/ 1235631 w 1277232"/>
              <a:gd name="connsiteY4969" fmla="*/ 835784 h 1340027"/>
              <a:gd name="connsiteX4970" fmla="*/ 1210210 w 1277232"/>
              <a:gd name="connsiteY4970" fmla="*/ 834795 h 1340027"/>
              <a:gd name="connsiteX4971" fmla="*/ 1206665 w 1277232"/>
              <a:gd name="connsiteY4971" fmla="*/ 847662 h 1340027"/>
              <a:gd name="connsiteX4972" fmla="*/ 1208083 w 1277232"/>
              <a:gd name="connsiteY4972" fmla="*/ 844803 h 1340027"/>
              <a:gd name="connsiteX4973" fmla="*/ 1210919 w 1277232"/>
              <a:gd name="connsiteY4973" fmla="*/ 836940 h 1340027"/>
              <a:gd name="connsiteX4974" fmla="*/ 1210210 w 1277232"/>
              <a:gd name="connsiteY4974" fmla="*/ 834795 h 1340027"/>
              <a:gd name="connsiteX4975" fmla="*/ 1110423 w 1277232"/>
              <a:gd name="connsiteY4975" fmla="*/ 829611 h 1340027"/>
              <a:gd name="connsiteX4976" fmla="*/ 1107465 w 1277232"/>
              <a:gd name="connsiteY4976" fmla="*/ 842614 h 1340027"/>
              <a:gd name="connsiteX4977" fmla="*/ 1106385 w 1277232"/>
              <a:gd name="connsiteY4977" fmla="*/ 849872 h 1340027"/>
              <a:gd name="connsiteX4978" fmla="*/ 1100622 w 1277232"/>
              <a:gd name="connsiteY4978" fmla="*/ 854174 h 1340027"/>
              <a:gd name="connsiteX4979" fmla="*/ 1099902 w 1277232"/>
              <a:gd name="connsiteY4979" fmla="*/ 860626 h 1340027"/>
              <a:gd name="connsiteX4980" fmla="*/ 1088376 w 1277232"/>
              <a:gd name="connsiteY4980" fmla="*/ 886436 h 1340027"/>
              <a:gd name="connsiteX4981" fmla="*/ 1075410 w 1277232"/>
              <a:gd name="connsiteY4981" fmla="*/ 916547 h 1340027"/>
              <a:gd name="connsiteX4982" fmla="*/ 1058842 w 1277232"/>
              <a:gd name="connsiteY4982" fmla="*/ 942356 h 1340027"/>
              <a:gd name="connsiteX4983" fmla="*/ 1063164 w 1277232"/>
              <a:gd name="connsiteY4983" fmla="*/ 942356 h 1340027"/>
              <a:gd name="connsiteX4984" fmla="*/ 1058842 w 1277232"/>
              <a:gd name="connsiteY4984" fmla="*/ 950242 h 1340027"/>
              <a:gd name="connsiteX4985" fmla="*/ 1061003 w 1277232"/>
              <a:gd name="connsiteY4985" fmla="*/ 952393 h 1340027"/>
              <a:gd name="connsiteX4986" fmla="*/ 1050198 w 1277232"/>
              <a:gd name="connsiteY4986" fmla="*/ 966015 h 1340027"/>
              <a:gd name="connsiteX4987" fmla="*/ 1045155 w 1277232"/>
              <a:gd name="connsiteY4987" fmla="*/ 976052 h 1340027"/>
              <a:gd name="connsiteX4988" fmla="*/ 1041554 w 1277232"/>
              <a:gd name="connsiteY4988" fmla="*/ 979636 h 1340027"/>
              <a:gd name="connsiteX4989" fmla="*/ 1046596 w 1277232"/>
              <a:gd name="connsiteY4989" fmla="*/ 971750 h 1340027"/>
              <a:gd name="connsiteX4990" fmla="*/ 1040113 w 1277232"/>
              <a:gd name="connsiteY4990" fmla="*/ 977485 h 1340027"/>
              <a:gd name="connsiteX4991" fmla="*/ 1045155 w 1277232"/>
              <a:gd name="connsiteY4991" fmla="*/ 971750 h 1340027"/>
              <a:gd name="connsiteX4992" fmla="*/ 1048037 w 1277232"/>
              <a:gd name="connsiteY4992" fmla="*/ 963864 h 1340027"/>
              <a:gd name="connsiteX4993" fmla="*/ 1043715 w 1277232"/>
              <a:gd name="connsiteY4993" fmla="*/ 971750 h 1340027"/>
              <a:gd name="connsiteX4994" fmla="*/ 1040833 w 1277232"/>
              <a:gd name="connsiteY4994" fmla="*/ 973184 h 1340027"/>
              <a:gd name="connsiteX4995" fmla="*/ 1047317 w 1277232"/>
              <a:gd name="connsiteY4995" fmla="*/ 963864 h 1340027"/>
              <a:gd name="connsiteX4996" fmla="*/ 1043715 w 1277232"/>
              <a:gd name="connsiteY4996" fmla="*/ 963864 h 1340027"/>
              <a:gd name="connsiteX4997" fmla="*/ 1068927 w 1277232"/>
              <a:gd name="connsiteY4997" fmla="*/ 922282 h 1340027"/>
              <a:gd name="connsiteX4998" fmla="*/ 1071088 w 1277232"/>
              <a:gd name="connsiteY4998" fmla="*/ 920848 h 1340027"/>
              <a:gd name="connsiteX4999" fmla="*/ 1076851 w 1277232"/>
              <a:gd name="connsiteY4999" fmla="*/ 906510 h 1340027"/>
              <a:gd name="connsiteX5000" fmla="*/ 1080452 w 1277232"/>
              <a:gd name="connsiteY5000" fmla="*/ 902208 h 1340027"/>
              <a:gd name="connsiteX5001" fmla="*/ 1090537 w 1277232"/>
              <a:gd name="connsiteY5001" fmla="*/ 879266 h 1340027"/>
              <a:gd name="connsiteX5002" fmla="*/ 1099902 w 1277232"/>
              <a:gd name="connsiteY5002" fmla="*/ 854891 h 1340027"/>
              <a:gd name="connsiteX5003" fmla="*/ 1104224 w 1277232"/>
              <a:gd name="connsiteY5003" fmla="*/ 846288 h 1340027"/>
              <a:gd name="connsiteX5004" fmla="*/ 1104944 w 1277232"/>
              <a:gd name="connsiteY5004" fmla="*/ 839835 h 1340027"/>
              <a:gd name="connsiteX5005" fmla="*/ 1110707 w 1277232"/>
              <a:gd name="connsiteY5005" fmla="*/ 828365 h 1340027"/>
              <a:gd name="connsiteX5006" fmla="*/ 1110707 w 1277232"/>
              <a:gd name="connsiteY5006" fmla="*/ 829082 h 1340027"/>
              <a:gd name="connsiteX5007" fmla="*/ 1110423 w 1277232"/>
              <a:gd name="connsiteY5007" fmla="*/ 829611 h 1340027"/>
              <a:gd name="connsiteX5008" fmla="*/ 1190037 w 1277232"/>
              <a:gd name="connsiteY5008" fmla="*/ 828225 h 1340027"/>
              <a:gd name="connsiteX5009" fmla="*/ 1191550 w 1277232"/>
              <a:gd name="connsiteY5009" fmla="*/ 830339 h 1340027"/>
              <a:gd name="connsiteX5010" fmla="*/ 1192306 w 1277232"/>
              <a:gd name="connsiteY5010" fmla="*/ 831747 h 1340027"/>
              <a:gd name="connsiteX5011" fmla="*/ 1190037 w 1277232"/>
              <a:gd name="connsiteY5011" fmla="*/ 841610 h 1340027"/>
              <a:gd name="connsiteX5012" fmla="*/ 1192306 w 1277232"/>
              <a:gd name="connsiteY5012" fmla="*/ 843723 h 1340027"/>
              <a:gd name="connsiteX5013" fmla="*/ 1188525 w 1277232"/>
              <a:gd name="connsiteY5013" fmla="*/ 848655 h 1340027"/>
              <a:gd name="connsiteX5014" fmla="*/ 1190794 w 1277232"/>
              <a:gd name="connsiteY5014" fmla="*/ 834565 h 1340027"/>
              <a:gd name="connsiteX5015" fmla="*/ 1187768 w 1277232"/>
              <a:gd name="connsiteY5015" fmla="*/ 838088 h 1340027"/>
              <a:gd name="connsiteX5016" fmla="*/ 1183230 w 1277232"/>
              <a:gd name="connsiteY5016" fmla="*/ 852177 h 1340027"/>
              <a:gd name="connsiteX5017" fmla="*/ 1186256 w 1277232"/>
              <a:gd name="connsiteY5017" fmla="*/ 843019 h 1340027"/>
              <a:gd name="connsiteX5018" fmla="*/ 1183230 w 1277232"/>
              <a:gd name="connsiteY5018" fmla="*/ 843723 h 1340027"/>
              <a:gd name="connsiteX5019" fmla="*/ 1190037 w 1277232"/>
              <a:gd name="connsiteY5019" fmla="*/ 828225 h 1340027"/>
              <a:gd name="connsiteX5020" fmla="*/ 1103263 w 1277232"/>
              <a:gd name="connsiteY5020" fmla="*/ 826408 h 1340027"/>
              <a:gd name="connsiteX5021" fmla="*/ 1099661 w 1277232"/>
              <a:gd name="connsiteY5021" fmla="*/ 837044 h 1340027"/>
              <a:gd name="connsiteX5022" fmla="*/ 1103263 w 1277232"/>
              <a:gd name="connsiteY5022" fmla="*/ 826408 h 1340027"/>
              <a:gd name="connsiteX5023" fmla="*/ 1176367 w 1277232"/>
              <a:gd name="connsiteY5023" fmla="*/ 825756 h 1340027"/>
              <a:gd name="connsiteX5024" fmla="*/ 1169191 w 1277232"/>
              <a:gd name="connsiteY5024" fmla="*/ 845126 h 1340027"/>
              <a:gd name="connsiteX5025" fmla="*/ 1166321 w 1277232"/>
              <a:gd name="connsiteY5025" fmla="*/ 857322 h 1340027"/>
              <a:gd name="connsiteX5026" fmla="*/ 1174214 w 1277232"/>
              <a:gd name="connsiteY5026" fmla="*/ 837235 h 1340027"/>
              <a:gd name="connsiteX5027" fmla="*/ 1170626 w 1277232"/>
              <a:gd name="connsiteY5027" fmla="*/ 849431 h 1340027"/>
              <a:gd name="connsiteX5028" fmla="*/ 1177802 w 1277232"/>
              <a:gd name="connsiteY5028" fmla="*/ 831495 h 1340027"/>
              <a:gd name="connsiteX5029" fmla="*/ 1176367 w 1277232"/>
              <a:gd name="connsiteY5029" fmla="*/ 825756 h 1340027"/>
              <a:gd name="connsiteX5030" fmla="*/ 1188707 w 1277232"/>
              <a:gd name="connsiteY5030" fmla="*/ 824986 h 1340027"/>
              <a:gd name="connsiteX5031" fmla="*/ 1188707 w 1277232"/>
              <a:gd name="connsiteY5031" fmla="*/ 829016 h 1340027"/>
              <a:gd name="connsiteX5032" fmla="*/ 1185162 w 1277232"/>
              <a:gd name="connsiteY5032" fmla="*/ 835462 h 1340027"/>
              <a:gd name="connsiteX5033" fmla="*/ 1179489 w 1277232"/>
              <a:gd name="connsiteY5033" fmla="*/ 849788 h 1340027"/>
              <a:gd name="connsiteX5034" fmla="*/ 1184453 w 1277232"/>
              <a:gd name="connsiteY5034" fmla="*/ 832597 h 1340027"/>
              <a:gd name="connsiteX5035" fmla="*/ 1186580 w 1277232"/>
              <a:gd name="connsiteY5035" fmla="*/ 826867 h 1340027"/>
              <a:gd name="connsiteX5036" fmla="*/ 1188707 w 1277232"/>
              <a:gd name="connsiteY5036" fmla="*/ 824986 h 1340027"/>
              <a:gd name="connsiteX5037" fmla="*/ 1103263 w 1277232"/>
              <a:gd name="connsiteY5037" fmla="*/ 821917 h 1340027"/>
              <a:gd name="connsiteX5038" fmla="*/ 1099481 w 1277232"/>
              <a:gd name="connsiteY5038" fmla="*/ 833262 h 1340027"/>
              <a:gd name="connsiteX5039" fmla="*/ 1100135 w 1277232"/>
              <a:gd name="connsiteY5039" fmla="*/ 829666 h 1340027"/>
              <a:gd name="connsiteX5040" fmla="*/ 1101490 w 1277232"/>
              <a:gd name="connsiteY5040" fmla="*/ 824743 h 1340027"/>
              <a:gd name="connsiteX5041" fmla="*/ 1101650 w 1277232"/>
              <a:gd name="connsiteY5041" fmla="*/ 824067 h 1340027"/>
              <a:gd name="connsiteX5042" fmla="*/ 1175649 w 1277232"/>
              <a:gd name="connsiteY5042" fmla="*/ 821452 h 1340027"/>
              <a:gd name="connsiteX5043" fmla="*/ 1173496 w 1277232"/>
              <a:gd name="connsiteY5043" fmla="*/ 824321 h 1340027"/>
              <a:gd name="connsiteX5044" fmla="*/ 1170626 w 1277232"/>
              <a:gd name="connsiteY5044" fmla="*/ 833648 h 1340027"/>
              <a:gd name="connsiteX5045" fmla="*/ 1175649 w 1277232"/>
              <a:gd name="connsiteY5045" fmla="*/ 821452 h 1340027"/>
              <a:gd name="connsiteX5046" fmla="*/ 1103053 w 1277232"/>
              <a:gd name="connsiteY5046" fmla="*/ 818135 h 1340027"/>
              <a:gd name="connsiteX5047" fmla="*/ 1101650 w 1277232"/>
              <a:gd name="connsiteY5047" fmla="*/ 824067 h 1340027"/>
              <a:gd name="connsiteX5048" fmla="*/ 1100994 w 1277232"/>
              <a:gd name="connsiteY5048" fmla="*/ 824942 h 1340027"/>
              <a:gd name="connsiteX5049" fmla="*/ 1100135 w 1277232"/>
              <a:gd name="connsiteY5049" fmla="*/ 829666 h 1340027"/>
              <a:gd name="connsiteX5050" fmla="*/ 1099376 w 1277232"/>
              <a:gd name="connsiteY5050" fmla="*/ 832422 h 1340027"/>
              <a:gd name="connsiteX5051" fmla="*/ 1096434 w 1277232"/>
              <a:gd name="connsiteY5051" fmla="*/ 833136 h 1340027"/>
              <a:gd name="connsiteX5052" fmla="*/ 1103053 w 1277232"/>
              <a:gd name="connsiteY5052" fmla="*/ 818135 h 1340027"/>
              <a:gd name="connsiteX5053" fmla="*/ 1199080 w 1277232"/>
              <a:gd name="connsiteY5053" fmla="*/ 816556 h 1340027"/>
              <a:gd name="connsiteX5054" fmla="*/ 1198529 w 1277232"/>
              <a:gd name="connsiteY5054" fmla="*/ 822557 h 1340027"/>
              <a:gd name="connsiteX5055" fmla="*/ 1197058 w 1277232"/>
              <a:gd name="connsiteY5055" fmla="*/ 825380 h 1340027"/>
              <a:gd name="connsiteX5056" fmla="*/ 1196323 w 1277232"/>
              <a:gd name="connsiteY5056" fmla="*/ 825380 h 1340027"/>
              <a:gd name="connsiteX5057" fmla="*/ 1194117 w 1277232"/>
              <a:gd name="connsiteY5057" fmla="*/ 828204 h 1340027"/>
              <a:gd name="connsiteX5058" fmla="*/ 1196323 w 1277232"/>
              <a:gd name="connsiteY5058" fmla="*/ 821145 h 1340027"/>
              <a:gd name="connsiteX5059" fmla="*/ 1199080 w 1277232"/>
              <a:gd name="connsiteY5059" fmla="*/ 816556 h 1340027"/>
              <a:gd name="connsiteX5060" fmla="*/ 1240271 w 1277232"/>
              <a:gd name="connsiteY5060" fmla="*/ 814777 h 1340027"/>
              <a:gd name="connsiteX5061" fmla="*/ 1240074 w 1277232"/>
              <a:gd name="connsiteY5061" fmla="*/ 816852 h 1340027"/>
              <a:gd name="connsiteX5062" fmla="*/ 1239916 w 1277232"/>
              <a:gd name="connsiteY5062" fmla="*/ 820391 h 1340027"/>
              <a:gd name="connsiteX5063" fmla="*/ 1238656 w 1277232"/>
              <a:gd name="connsiteY5063" fmla="*/ 828374 h 1340027"/>
              <a:gd name="connsiteX5064" fmla="*/ 1239286 w 1277232"/>
              <a:gd name="connsiteY5064" fmla="*/ 818213 h 1340027"/>
              <a:gd name="connsiteX5065" fmla="*/ 1240271 w 1277232"/>
              <a:gd name="connsiteY5065" fmla="*/ 814777 h 1340027"/>
              <a:gd name="connsiteX5066" fmla="*/ 1232684 w 1277232"/>
              <a:gd name="connsiteY5066" fmla="*/ 813907 h 1340027"/>
              <a:gd name="connsiteX5067" fmla="*/ 1232794 w 1277232"/>
              <a:gd name="connsiteY5067" fmla="*/ 820495 h 1340027"/>
              <a:gd name="connsiteX5068" fmla="*/ 1228067 w 1277232"/>
              <a:gd name="connsiteY5068" fmla="*/ 829278 h 1340027"/>
              <a:gd name="connsiteX5069" fmla="*/ 1228855 w 1277232"/>
              <a:gd name="connsiteY5069" fmla="*/ 824154 h 1340027"/>
              <a:gd name="connsiteX5070" fmla="*/ 1232006 w 1277232"/>
              <a:gd name="connsiteY5070" fmla="*/ 815371 h 1340027"/>
              <a:gd name="connsiteX5071" fmla="*/ 1232684 w 1277232"/>
              <a:gd name="connsiteY5071" fmla="*/ 813907 h 1340027"/>
              <a:gd name="connsiteX5072" fmla="*/ 1247210 w 1277232"/>
              <a:gd name="connsiteY5072" fmla="*/ 811114 h 1340027"/>
              <a:gd name="connsiteX5073" fmla="*/ 1247217 w 1277232"/>
              <a:gd name="connsiteY5073" fmla="*/ 811138 h 1340027"/>
              <a:gd name="connsiteX5074" fmla="*/ 1246850 w 1277232"/>
              <a:gd name="connsiteY5074" fmla="*/ 813095 h 1340027"/>
              <a:gd name="connsiteX5075" fmla="*/ 1247210 w 1277232"/>
              <a:gd name="connsiteY5075" fmla="*/ 811114 h 1340027"/>
              <a:gd name="connsiteX5076" fmla="*/ 1260713 w 1277232"/>
              <a:gd name="connsiteY5076" fmla="*/ 810820 h 1340027"/>
              <a:gd name="connsiteX5077" fmla="*/ 1257352 w 1277232"/>
              <a:gd name="connsiteY5077" fmla="*/ 825947 h 1340027"/>
              <a:gd name="connsiteX5078" fmla="*/ 1258192 w 1277232"/>
              <a:gd name="connsiteY5078" fmla="*/ 819140 h 1340027"/>
              <a:gd name="connsiteX5079" fmla="*/ 1260713 w 1277232"/>
              <a:gd name="connsiteY5079" fmla="*/ 810820 h 1340027"/>
              <a:gd name="connsiteX5080" fmla="*/ 1131163 w 1277232"/>
              <a:gd name="connsiteY5080" fmla="*/ 809973 h 1340027"/>
              <a:gd name="connsiteX5081" fmla="*/ 1129011 w 1277232"/>
              <a:gd name="connsiteY5081" fmla="*/ 812843 h 1340027"/>
              <a:gd name="connsiteX5082" fmla="*/ 1125423 w 1277232"/>
              <a:gd name="connsiteY5082" fmla="*/ 825756 h 1340027"/>
              <a:gd name="connsiteX5083" fmla="*/ 1131163 w 1277232"/>
              <a:gd name="connsiteY5083" fmla="*/ 809973 h 1340027"/>
              <a:gd name="connsiteX5084" fmla="*/ 1230846 w 1277232"/>
              <a:gd name="connsiteY5084" fmla="*/ 808411 h 1340027"/>
              <a:gd name="connsiteX5085" fmla="*/ 1229660 w 1277232"/>
              <a:gd name="connsiteY5085" fmla="*/ 815074 h 1340027"/>
              <a:gd name="connsiteX5086" fmla="*/ 1229660 w 1277232"/>
              <a:gd name="connsiteY5086" fmla="*/ 816515 h 1340027"/>
              <a:gd name="connsiteX5087" fmla="*/ 1228930 w 1277232"/>
              <a:gd name="connsiteY5087" fmla="*/ 821558 h 1340027"/>
              <a:gd name="connsiteX5088" fmla="*/ 1223091 w 1277232"/>
              <a:gd name="connsiteY5088" fmla="*/ 841007 h 1340027"/>
              <a:gd name="connsiteX5089" fmla="*/ 1217982 w 1277232"/>
              <a:gd name="connsiteY5089" fmla="*/ 849651 h 1340027"/>
              <a:gd name="connsiteX5090" fmla="*/ 1223091 w 1277232"/>
              <a:gd name="connsiteY5090" fmla="*/ 833803 h 1340027"/>
              <a:gd name="connsiteX5091" fmla="*/ 1223091 w 1277232"/>
              <a:gd name="connsiteY5091" fmla="*/ 835964 h 1340027"/>
              <a:gd name="connsiteX5092" fmla="*/ 1227470 w 1277232"/>
              <a:gd name="connsiteY5092" fmla="*/ 822278 h 1340027"/>
              <a:gd name="connsiteX5093" fmla="*/ 1230389 w 1277232"/>
              <a:gd name="connsiteY5093" fmla="*/ 809312 h 1340027"/>
              <a:gd name="connsiteX5094" fmla="*/ 1230846 w 1277232"/>
              <a:gd name="connsiteY5094" fmla="*/ 808411 h 1340027"/>
              <a:gd name="connsiteX5095" fmla="*/ 1258617 w 1277232"/>
              <a:gd name="connsiteY5095" fmla="*/ 807517 h 1340027"/>
              <a:gd name="connsiteX5096" fmla="*/ 1257776 w 1277232"/>
              <a:gd name="connsiteY5096" fmla="*/ 817665 h 1340027"/>
              <a:gd name="connsiteX5097" fmla="*/ 1252734 w 1277232"/>
              <a:gd name="connsiteY5097" fmla="*/ 834336 h 1340027"/>
              <a:gd name="connsiteX5098" fmla="*/ 1254414 w 1277232"/>
              <a:gd name="connsiteY5098" fmla="*/ 823464 h 1340027"/>
              <a:gd name="connsiteX5099" fmla="*/ 1258617 w 1277232"/>
              <a:gd name="connsiteY5099" fmla="*/ 807517 h 1340027"/>
              <a:gd name="connsiteX5100" fmla="*/ 1210007 w 1277232"/>
              <a:gd name="connsiteY5100" fmla="*/ 806795 h 1340027"/>
              <a:gd name="connsiteX5101" fmla="*/ 1203439 w 1277232"/>
              <a:gd name="connsiteY5101" fmla="*/ 834888 h 1340027"/>
              <a:gd name="connsiteX5102" fmla="*/ 1205629 w 1277232"/>
              <a:gd name="connsiteY5102" fmla="*/ 836329 h 1340027"/>
              <a:gd name="connsiteX5103" fmla="*/ 1201250 w 1277232"/>
              <a:gd name="connsiteY5103" fmla="*/ 852177 h 1340027"/>
              <a:gd name="connsiteX5104" fmla="*/ 1199061 w 1277232"/>
              <a:gd name="connsiteY5104" fmla="*/ 852177 h 1340027"/>
              <a:gd name="connsiteX5105" fmla="*/ 1199790 w 1277232"/>
              <a:gd name="connsiteY5105" fmla="*/ 849295 h 1340027"/>
              <a:gd name="connsiteX5106" fmla="*/ 1202710 w 1277232"/>
              <a:gd name="connsiteY5106" fmla="*/ 842092 h 1340027"/>
              <a:gd name="connsiteX5107" fmla="*/ 1202710 w 1277232"/>
              <a:gd name="connsiteY5107" fmla="*/ 839931 h 1340027"/>
              <a:gd name="connsiteX5108" fmla="*/ 1198331 w 1277232"/>
              <a:gd name="connsiteY5108" fmla="*/ 850736 h 1340027"/>
              <a:gd name="connsiteX5109" fmla="*/ 1204899 w 1277232"/>
              <a:gd name="connsiteY5109" fmla="*/ 829126 h 1340027"/>
              <a:gd name="connsiteX5110" fmla="*/ 1210007 w 1277232"/>
              <a:gd name="connsiteY5110" fmla="*/ 806795 h 1340027"/>
              <a:gd name="connsiteX5111" fmla="*/ 1189181 w 1277232"/>
              <a:gd name="connsiteY5111" fmla="*/ 806385 h 1340027"/>
              <a:gd name="connsiteX5112" fmla="*/ 1187857 w 1277232"/>
              <a:gd name="connsiteY5112" fmla="*/ 816650 h 1340027"/>
              <a:gd name="connsiteX5113" fmla="*/ 1184075 w 1277232"/>
              <a:gd name="connsiteY5113" fmla="*/ 822413 h 1340027"/>
              <a:gd name="connsiteX5114" fmla="*/ 1183318 w 1277232"/>
              <a:gd name="connsiteY5114" fmla="*/ 829617 h 1340027"/>
              <a:gd name="connsiteX5115" fmla="*/ 1182562 w 1277232"/>
              <a:gd name="connsiteY5115" fmla="*/ 825295 h 1340027"/>
              <a:gd name="connsiteX5116" fmla="*/ 1187100 w 1277232"/>
              <a:gd name="connsiteY5116" fmla="*/ 808006 h 1340027"/>
              <a:gd name="connsiteX5117" fmla="*/ 1189181 w 1277232"/>
              <a:gd name="connsiteY5117" fmla="*/ 806385 h 1340027"/>
              <a:gd name="connsiteX5118" fmla="*/ 1225293 w 1277232"/>
              <a:gd name="connsiteY5118" fmla="*/ 806245 h 1340027"/>
              <a:gd name="connsiteX5119" fmla="*/ 1225293 w 1277232"/>
              <a:gd name="connsiteY5119" fmla="*/ 820554 h 1340027"/>
              <a:gd name="connsiteX5120" fmla="*/ 1220755 w 1277232"/>
              <a:gd name="connsiteY5120" fmla="*/ 831287 h 1340027"/>
              <a:gd name="connsiteX5121" fmla="*/ 1224537 w 1277232"/>
              <a:gd name="connsiteY5121" fmla="*/ 816261 h 1340027"/>
              <a:gd name="connsiteX5122" fmla="*/ 1224537 w 1277232"/>
              <a:gd name="connsiteY5122" fmla="*/ 814115 h 1340027"/>
              <a:gd name="connsiteX5123" fmla="*/ 1219242 w 1277232"/>
              <a:gd name="connsiteY5123" fmla="*/ 826994 h 1340027"/>
              <a:gd name="connsiteX5124" fmla="*/ 1221511 w 1277232"/>
              <a:gd name="connsiteY5124" fmla="*/ 816977 h 1340027"/>
              <a:gd name="connsiteX5125" fmla="*/ 1216973 w 1277232"/>
              <a:gd name="connsiteY5125" fmla="*/ 830571 h 1340027"/>
              <a:gd name="connsiteX5126" fmla="*/ 1215460 w 1277232"/>
              <a:gd name="connsiteY5126" fmla="*/ 828425 h 1340027"/>
              <a:gd name="connsiteX5127" fmla="*/ 1220755 w 1277232"/>
              <a:gd name="connsiteY5127" fmla="*/ 810538 h 1340027"/>
              <a:gd name="connsiteX5128" fmla="*/ 1225293 w 1277232"/>
              <a:gd name="connsiteY5128" fmla="*/ 806245 h 1340027"/>
              <a:gd name="connsiteX5129" fmla="*/ 1251644 w 1277232"/>
              <a:gd name="connsiteY5129" fmla="*/ 802682 h 1340027"/>
              <a:gd name="connsiteX5130" fmla="*/ 1251127 w 1277232"/>
              <a:gd name="connsiteY5130" fmla="*/ 805178 h 1340027"/>
              <a:gd name="connsiteX5131" fmla="*/ 1247954 w 1277232"/>
              <a:gd name="connsiteY5131" fmla="*/ 815896 h 1340027"/>
              <a:gd name="connsiteX5132" fmla="*/ 1245590 w 1277232"/>
              <a:gd name="connsiteY5132" fmla="*/ 819398 h 1340027"/>
              <a:gd name="connsiteX5133" fmla="*/ 1247166 w 1277232"/>
              <a:gd name="connsiteY5133" fmla="*/ 816597 h 1340027"/>
              <a:gd name="connsiteX5134" fmla="*/ 1249529 w 1277232"/>
              <a:gd name="connsiteY5134" fmla="*/ 806092 h 1340027"/>
              <a:gd name="connsiteX5135" fmla="*/ 1250711 w 1277232"/>
              <a:gd name="connsiteY5135" fmla="*/ 803028 h 1340027"/>
              <a:gd name="connsiteX5136" fmla="*/ 1215883 w 1277232"/>
              <a:gd name="connsiteY5136" fmla="*/ 800482 h 1340027"/>
              <a:gd name="connsiteX5137" fmla="*/ 1216592 w 1277232"/>
              <a:gd name="connsiteY5137" fmla="*/ 804771 h 1340027"/>
              <a:gd name="connsiteX5138" fmla="*/ 1213047 w 1277232"/>
              <a:gd name="connsiteY5138" fmla="*/ 813349 h 1340027"/>
              <a:gd name="connsiteX5139" fmla="*/ 1208792 w 1277232"/>
              <a:gd name="connsiteY5139" fmla="*/ 831221 h 1340027"/>
              <a:gd name="connsiteX5140" fmla="*/ 1211628 w 1277232"/>
              <a:gd name="connsiteY5140" fmla="*/ 825502 h 1340027"/>
              <a:gd name="connsiteX5141" fmla="*/ 1207374 w 1277232"/>
              <a:gd name="connsiteY5141" fmla="*/ 838369 h 1340027"/>
              <a:gd name="connsiteX5142" fmla="*/ 1213756 w 1277232"/>
              <a:gd name="connsiteY5142" fmla="*/ 826932 h 1340027"/>
              <a:gd name="connsiteX5143" fmla="*/ 1213756 w 1277232"/>
              <a:gd name="connsiteY5143" fmla="*/ 829076 h 1340027"/>
              <a:gd name="connsiteX5144" fmla="*/ 1200283 w 1277232"/>
              <a:gd name="connsiteY5144" fmla="*/ 871967 h 1340027"/>
              <a:gd name="connsiteX5145" fmla="*/ 1189702 w 1277232"/>
              <a:gd name="connsiteY5145" fmla="*/ 899274 h 1340027"/>
              <a:gd name="connsiteX5146" fmla="*/ 1189824 w 1277232"/>
              <a:gd name="connsiteY5146" fmla="*/ 896451 h 1340027"/>
              <a:gd name="connsiteX5147" fmla="*/ 1191065 w 1277232"/>
              <a:gd name="connsiteY5147" fmla="*/ 891269 h 1340027"/>
              <a:gd name="connsiteX5148" fmla="*/ 1192483 w 1277232"/>
              <a:gd name="connsiteY5148" fmla="*/ 890554 h 1340027"/>
              <a:gd name="connsiteX5149" fmla="*/ 1200283 w 1277232"/>
              <a:gd name="connsiteY5149" fmla="*/ 868393 h 1340027"/>
              <a:gd name="connsiteX5150" fmla="*/ 1197447 w 1277232"/>
              <a:gd name="connsiteY5150" fmla="*/ 873397 h 1340027"/>
              <a:gd name="connsiteX5151" fmla="*/ 1207374 w 1277232"/>
              <a:gd name="connsiteY5151" fmla="*/ 840514 h 1340027"/>
              <a:gd name="connsiteX5152" fmla="*/ 1208083 w 1277232"/>
              <a:gd name="connsiteY5152" fmla="*/ 840514 h 1340027"/>
              <a:gd name="connsiteX5153" fmla="*/ 1205956 w 1277232"/>
              <a:gd name="connsiteY5153" fmla="*/ 843373 h 1340027"/>
              <a:gd name="connsiteX5154" fmla="*/ 1205956 w 1277232"/>
              <a:gd name="connsiteY5154" fmla="*/ 839084 h 1340027"/>
              <a:gd name="connsiteX5155" fmla="*/ 1215883 w 1277232"/>
              <a:gd name="connsiteY5155" fmla="*/ 800482 h 1340027"/>
              <a:gd name="connsiteX5156" fmla="*/ 1121836 w 1277232"/>
              <a:gd name="connsiteY5156" fmla="*/ 799930 h 1340027"/>
              <a:gd name="connsiteX5157" fmla="*/ 1122284 w 1277232"/>
              <a:gd name="connsiteY5157" fmla="*/ 801006 h 1340027"/>
              <a:gd name="connsiteX5158" fmla="*/ 1122886 w 1277232"/>
              <a:gd name="connsiteY5158" fmla="*/ 800349 h 1340027"/>
              <a:gd name="connsiteX5159" fmla="*/ 1121947 w 1277232"/>
              <a:gd name="connsiteY5159" fmla="*/ 803619 h 1340027"/>
              <a:gd name="connsiteX5160" fmla="*/ 1121757 w 1277232"/>
              <a:gd name="connsiteY5160" fmla="*/ 806108 h 1340027"/>
              <a:gd name="connsiteX5161" fmla="*/ 1120042 w 1277232"/>
              <a:gd name="connsiteY5161" fmla="*/ 813112 h 1340027"/>
              <a:gd name="connsiteX5162" fmla="*/ 1114661 w 1277232"/>
              <a:gd name="connsiteY5162" fmla="*/ 830061 h 1340027"/>
              <a:gd name="connsiteX5163" fmla="*/ 1116096 w 1277232"/>
              <a:gd name="connsiteY5163" fmla="*/ 817865 h 1340027"/>
              <a:gd name="connsiteX5164" fmla="*/ 1121836 w 1277232"/>
              <a:gd name="connsiteY5164" fmla="*/ 799930 h 1340027"/>
              <a:gd name="connsiteX5165" fmla="*/ 1238152 w 1277232"/>
              <a:gd name="connsiteY5165" fmla="*/ 798779 h 1340027"/>
              <a:gd name="connsiteX5166" fmla="*/ 1235270 w 1277232"/>
              <a:gd name="connsiteY5166" fmla="*/ 813987 h 1340027"/>
              <a:gd name="connsiteX5167" fmla="*/ 1235270 w 1277232"/>
              <a:gd name="connsiteY5167" fmla="*/ 809840 h 1340027"/>
              <a:gd name="connsiteX5168" fmla="*/ 1238152 w 1277232"/>
              <a:gd name="connsiteY5168" fmla="*/ 798779 h 1340027"/>
              <a:gd name="connsiteX5169" fmla="*/ 1120071 w 1277232"/>
              <a:gd name="connsiteY5169" fmla="*/ 798254 h 1340027"/>
              <a:gd name="connsiteX5170" fmla="*/ 1115749 w 1277232"/>
              <a:gd name="connsiteY5170" fmla="*/ 814026 h 1340027"/>
              <a:gd name="connsiteX5171" fmla="*/ 1112148 w 1277232"/>
              <a:gd name="connsiteY5171" fmla="*/ 828365 h 1340027"/>
              <a:gd name="connsiteX5172" fmla="*/ 1110707 w 1277232"/>
              <a:gd name="connsiteY5172" fmla="*/ 828365 h 1340027"/>
              <a:gd name="connsiteX5173" fmla="*/ 1110707 w 1277232"/>
              <a:gd name="connsiteY5173" fmla="*/ 824780 h 1340027"/>
              <a:gd name="connsiteX5174" fmla="*/ 1112868 w 1277232"/>
              <a:gd name="connsiteY5174" fmla="*/ 821912 h 1340027"/>
              <a:gd name="connsiteX5175" fmla="*/ 1115749 w 1277232"/>
              <a:gd name="connsiteY5175" fmla="*/ 809725 h 1340027"/>
              <a:gd name="connsiteX5176" fmla="*/ 1120071 w 1277232"/>
              <a:gd name="connsiteY5176" fmla="*/ 798254 h 1340027"/>
              <a:gd name="connsiteX5177" fmla="*/ 1212727 w 1277232"/>
              <a:gd name="connsiteY5177" fmla="*/ 796710 h 1340027"/>
              <a:gd name="connsiteX5178" fmla="*/ 1205164 w 1277232"/>
              <a:gd name="connsiteY5178" fmla="*/ 818140 h 1340027"/>
              <a:gd name="connsiteX5179" fmla="*/ 1208525 w 1277232"/>
              <a:gd name="connsiteY5179" fmla="*/ 807056 h 1340027"/>
              <a:gd name="connsiteX5180" fmla="*/ 1212727 w 1277232"/>
              <a:gd name="connsiteY5180" fmla="*/ 796710 h 1340027"/>
              <a:gd name="connsiteX5181" fmla="*/ 1254414 w 1277232"/>
              <a:gd name="connsiteY5181" fmla="*/ 796707 h 1340027"/>
              <a:gd name="connsiteX5182" fmla="*/ 1248363 w 1277232"/>
              <a:gd name="connsiteY5182" fmla="*/ 823729 h 1340027"/>
              <a:gd name="connsiteX5183" fmla="*/ 1246850 w 1277232"/>
              <a:gd name="connsiteY5183" fmla="*/ 824440 h 1340027"/>
              <a:gd name="connsiteX5184" fmla="*/ 1249876 w 1277232"/>
              <a:gd name="connsiteY5184" fmla="*/ 815907 h 1340027"/>
              <a:gd name="connsiteX5185" fmla="*/ 1251388 w 1277232"/>
              <a:gd name="connsiteY5185" fmla="*/ 808085 h 1340027"/>
              <a:gd name="connsiteX5186" fmla="*/ 1249119 w 1277232"/>
              <a:gd name="connsiteY5186" fmla="*/ 816618 h 1340027"/>
              <a:gd name="connsiteX5187" fmla="*/ 1250065 w 1277232"/>
              <a:gd name="connsiteY5187" fmla="*/ 810307 h 1340027"/>
              <a:gd name="connsiteX5188" fmla="*/ 1251127 w 1277232"/>
              <a:gd name="connsiteY5188" fmla="*/ 805178 h 1340027"/>
              <a:gd name="connsiteX5189" fmla="*/ 1251893 w 1277232"/>
              <a:gd name="connsiteY5189" fmla="*/ 802590 h 1340027"/>
              <a:gd name="connsiteX5190" fmla="*/ 1251644 w 1277232"/>
              <a:gd name="connsiteY5190" fmla="*/ 802682 h 1340027"/>
              <a:gd name="connsiteX5191" fmla="*/ 1252145 w 1277232"/>
              <a:gd name="connsiteY5191" fmla="*/ 800263 h 1340027"/>
              <a:gd name="connsiteX5192" fmla="*/ 1254414 w 1277232"/>
              <a:gd name="connsiteY5192" fmla="*/ 796707 h 1340027"/>
              <a:gd name="connsiteX5193" fmla="*/ 1123933 w 1277232"/>
              <a:gd name="connsiteY5193" fmla="*/ 796706 h 1340027"/>
              <a:gd name="connsiteX5194" fmla="*/ 1121663 w 1277232"/>
              <a:gd name="connsiteY5194" fmla="*/ 807342 h 1340027"/>
              <a:gd name="connsiteX5195" fmla="*/ 1121757 w 1277232"/>
              <a:gd name="connsiteY5195" fmla="*/ 806108 h 1340027"/>
              <a:gd name="connsiteX5196" fmla="*/ 1123271 w 1277232"/>
              <a:gd name="connsiteY5196" fmla="*/ 799930 h 1340027"/>
              <a:gd name="connsiteX5197" fmla="*/ 1122886 w 1277232"/>
              <a:gd name="connsiteY5197" fmla="*/ 800349 h 1340027"/>
              <a:gd name="connsiteX5198" fmla="*/ 1109566 w 1277232"/>
              <a:gd name="connsiteY5198" fmla="*/ 795445 h 1340027"/>
              <a:gd name="connsiteX5199" fmla="*/ 1105784 w 1277232"/>
              <a:gd name="connsiteY5199" fmla="*/ 811833 h 1340027"/>
              <a:gd name="connsiteX5200" fmla="*/ 1107297 w 1277232"/>
              <a:gd name="connsiteY5200" fmla="*/ 799542 h 1340027"/>
              <a:gd name="connsiteX5201" fmla="*/ 1109566 w 1277232"/>
              <a:gd name="connsiteY5201" fmla="*/ 795445 h 1340027"/>
              <a:gd name="connsiteX5202" fmla="*/ 1207686 w 1277232"/>
              <a:gd name="connsiteY5202" fmla="*/ 794189 h 1340027"/>
              <a:gd name="connsiteX5203" fmla="*/ 1204660 w 1277232"/>
              <a:gd name="connsiteY5203" fmla="*/ 809316 h 1340027"/>
              <a:gd name="connsiteX5204" fmla="*/ 1205417 w 1277232"/>
              <a:gd name="connsiteY5204" fmla="*/ 802113 h 1340027"/>
              <a:gd name="connsiteX5205" fmla="*/ 1207686 w 1277232"/>
              <a:gd name="connsiteY5205" fmla="*/ 794189 h 1340027"/>
              <a:gd name="connsiteX5206" fmla="*/ 1111457 w 1277232"/>
              <a:gd name="connsiteY5206" fmla="*/ 794184 h 1340027"/>
              <a:gd name="connsiteX5207" fmla="*/ 1112087 w 1277232"/>
              <a:gd name="connsiteY5207" fmla="*/ 796264 h 1340027"/>
              <a:gd name="connsiteX5208" fmla="*/ 1110196 w 1277232"/>
              <a:gd name="connsiteY5208" fmla="*/ 804584 h 1340027"/>
              <a:gd name="connsiteX5209" fmla="*/ 1107044 w 1277232"/>
              <a:gd name="connsiteY5209" fmla="*/ 807358 h 1340027"/>
              <a:gd name="connsiteX5210" fmla="*/ 1109566 w 1277232"/>
              <a:gd name="connsiteY5210" fmla="*/ 799038 h 1340027"/>
              <a:gd name="connsiteX5211" fmla="*/ 1111457 w 1277232"/>
              <a:gd name="connsiteY5211" fmla="*/ 794184 h 1340027"/>
              <a:gd name="connsiteX5212" fmla="*/ 1251892 w 1277232"/>
              <a:gd name="connsiteY5212" fmla="*/ 792925 h 1340027"/>
              <a:gd name="connsiteX5213" fmla="*/ 1247570 w 1277232"/>
              <a:gd name="connsiteY5213" fmla="*/ 812375 h 1340027"/>
              <a:gd name="connsiteX5214" fmla="*/ 1247217 w 1277232"/>
              <a:gd name="connsiteY5214" fmla="*/ 811138 h 1340027"/>
              <a:gd name="connsiteX5215" fmla="*/ 1249011 w 1277232"/>
              <a:gd name="connsiteY5215" fmla="*/ 801569 h 1340027"/>
              <a:gd name="connsiteX5216" fmla="*/ 1251892 w 1277232"/>
              <a:gd name="connsiteY5216" fmla="*/ 792925 h 1340027"/>
              <a:gd name="connsiteX5217" fmla="*/ 1192918 w 1277232"/>
              <a:gd name="connsiteY5217" fmla="*/ 790024 h 1340027"/>
              <a:gd name="connsiteX5218" fmla="*/ 1195079 w 1277232"/>
              <a:gd name="connsiteY5218" fmla="*/ 791449 h 1340027"/>
              <a:gd name="connsiteX5219" fmla="*/ 1192918 w 1277232"/>
              <a:gd name="connsiteY5219" fmla="*/ 790024 h 1340027"/>
              <a:gd name="connsiteX5220" fmla="*/ 1241538 w 1277232"/>
              <a:gd name="connsiteY5220" fmla="*/ 789201 h 1340027"/>
              <a:gd name="connsiteX5221" fmla="*/ 1241095 w 1277232"/>
              <a:gd name="connsiteY5221" fmla="*/ 793034 h 1340027"/>
              <a:gd name="connsiteX5222" fmla="*/ 1241095 w 1277232"/>
              <a:gd name="connsiteY5222" fmla="*/ 796600 h 1340027"/>
              <a:gd name="connsiteX5223" fmla="*/ 1236841 w 1277232"/>
              <a:gd name="connsiteY5223" fmla="*/ 818711 h 1340027"/>
              <a:gd name="connsiteX5224" fmla="*/ 1232586 w 1277232"/>
              <a:gd name="connsiteY5224" fmla="*/ 834402 h 1340027"/>
              <a:gd name="connsiteX5225" fmla="*/ 1232586 w 1277232"/>
              <a:gd name="connsiteY5225" fmla="*/ 831549 h 1340027"/>
              <a:gd name="connsiteX5226" fmla="*/ 1231877 w 1277232"/>
              <a:gd name="connsiteY5226" fmla="*/ 832262 h 1340027"/>
              <a:gd name="connsiteX5227" fmla="*/ 1235423 w 1277232"/>
              <a:gd name="connsiteY5227" fmla="*/ 816571 h 1340027"/>
              <a:gd name="connsiteX5228" fmla="*/ 1234713 w 1277232"/>
              <a:gd name="connsiteY5228" fmla="*/ 823703 h 1340027"/>
              <a:gd name="connsiteX5229" fmla="*/ 1238259 w 1277232"/>
              <a:gd name="connsiteY5229" fmla="*/ 810152 h 1340027"/>
              <a:gd name="connsiteX5230" fmla="*/ 1237550 w 1277232"/>
              <a:gd name="connsiteY5230" fmla="*/ 808012 h 1340027"/>
              <a:gd name="connsiteX5231" fmla="*/ 1240386 w 1277232"/>
              <a:gd name="connsiteY5231" fmla="*/ 792321 h 1340027"/>
              <a:gd name="connsiteX5232" fmla="*/ 1241538 w 1277232"/>
              <a:gd name="connsiteY5232" fmla="*/ 789201 h 1340027"/>
              <a:gd name="connsiteX5233" fmla="*/ 1199282 w 1277232"/>
              <a:gd name="connsiteY5233" fmla="*/ 787886 h 1340027"/>
              <a:gd name="connsiteX5234" fmla="*/ 1196761 w 1277232"/>
              <a:gd name="connsiteY5234" fmla="*/ 802784 h 1340027"/>
              <a:gd name="connsiteX5235" fmla="*/ 1197031 w 1277232"/>
              <a:gd name="connsiteY5235" fmla="*/ 798080 h 1340027"/>
              <a:gd name="connsiteX5236" fmla="*/ 1197174 w 1277232"/>
              <a:gd name="connsiteY5236" fmla="*/ 798495 h 1340027"/>
              <a:gd name="connsiteX5237" fmla="*/ 1198110 w 1277232"/>
              <a:gd name="connsiteY5237" fmla="*/ 792882 h 1340027"/>
              <a:gd name="connsiteX5238" fmla="*/ 1225241 w 1277232"/>
              <a:gd name="connsiteY5238" fmla="*/ 787520 h 1340027"/>
              <a:gd name="connsiteX5239" fmla="*/ 1225962 w 1277232"/>
              <a:gd name="connsiteY5239" fmla="*/ 789546 h 1340027"/>
              <a:gd name="connsiteX5240" fmla="*/ 1224521 w 1277232"/>
              <a:gd name="connsiteY5240" fmla="*/ 801027 h 1340027"/>
              <a:gd name="connsiteX5241" fmla="*/ 1225241 w 1277232"/>
              <a:gd name="connsiteY5241" fmla="*/ 791572 h 1340027"/>
              <a:gd name="connsiteX5242" fmla="*/ 1223801 w 1277232"/>
              <a:gd name="connsiteY5242" fmla="*/ 794949 h 1340027"/>
              <a:gd name="connsiteX5243" fmla="*/ 1222360 w 1277232"/>
              <a:gd name="connsiteY5243" fmla="*/ 804404 h 1340027"/>
              <a:gd name="connsiteX5244" fmla="*/ 1225241 w 1277232"/>
              <a:gd name="connsiteY5244" fmla="*/ 787520 h 1340027"/>
              <a:gd name="connsiteX5245" fmla="*/ 1244329 w 1277232"/>
              <a:gd name="connsiteY5245" fmla="*/ 786071 h 1340027"/>
              <a:gd name="connsiteX5246" fmla="*/ 1241448 w 1277232"/>
              <a:gd name="connsiteY5246" fmla="*/ 799544 h 1340027"/>
              <a:gd name="connsiteX5247" fmla="*/ 1242888 w 1277232"/>
              <a:gd name="connsiteY5247" fmla="*/ 791744 h 1340027"/>
              <a:gd name="connsiteX5248" fmla="*/ 1241448 w 1277232"/>
              <a:gd name="connsiteY5248" fmla="*/ 794580 h 1340027"/>
              <a:gd name="connsiteX5249" fmla="*/ 1244329 w 1277232"/>
              <a:gd name="connsiteY5249" fmla="*/ 786071 h 1340027"/>
              <a:gd name="connsiteX5250" fmla="*/ 1161248 w 1277232"/>
              <a:gd name="connsiteY5250" fmla="*/ 786040 h 1340027"/>
              <a:gd name="connsiteX5251" fmla="*/ 1162508 w 1277232"/>
              <a:gd name="connsiteY5251" fmla="*/ 786040 h 1340027"/>
              <a:gd name="connsiteX5252" fmla="*/ 1161248 w 1277232"/>
              <a:gd name="connsiteY5252" fmla="*/ 792828 h 1340027"/>
              <a:gd name="connsiteX5253" fmla="*/ 1160617 w 1277232"/>
              <a:gd name="connsiteY5253" fmla="*/ 790791 h 1340027"/>
              <a:gd name="connsiteX5254" fmla="*/ 1161248 w 1277232"/>
              <a:gd name="connsiteY5254" fmla="*/ 786040 h 1340027"/>
              <a:gd name="connsiteX5255" fmla="*/ 1207937 w 1277232"/>
              <a:gd name="connsiteY5255" fmla="*/ 784864 h 1340027"/>
              <a:gd name="connsiteX5256" fmla="*/ 1208365 w 1277232"/>
              <a:gd name="connsiteY5256" fmla="*/ 787434 h 1340027"/>
              <a:gd name="connsiteX5257" fmla="*/ 1206502 w 1277232"/>
              <a:gd name="connsiteY5257" fmla="*/ 797060 h 1340027"/>
              <a:gd name="connsiteX5258" fmla="*/ 1205784 w 1277232"/>
              <a:gd name="connsiteY5258" fmla="*/ 797060 h 1340027"/>
              <a:gd name="connsiteX5259" fmla="*/ 1207937 w 1277232"/>
              <a:gd name="connsiteY5259" fmla="*/ 784864 h 1340027"/>
              <a:gd name="connsiteX5260" fmla="*/ 1185694 w 1277232"/>
              <a:gd name="connsiteY5260" fmla="*/ 781995 h 1340027"/>
              <a:gd name="connsiteX5261" fmla="*/ 1183542 w 1277232"/>
              <a:gd name="connsiteY5261" fmla="*/ 786299 h 1340027"/>
              <a:gd name="connsiteX5262" fmla="*/ 1183542 w 1277232"/>
              <a:gd name="connsiteY5262" fmla="*/ 792038 h 1340027"/>
              <a:gd name="connsiteX5263" fmla="*/ 1185694 w 1277232"/>
              <a:gd name="connsiteY5263" fmla="*/ 781995 h 1340027"/>
              <a:gd name="connsiteX5264" fmla="*/ 1211993 w 1277232"/>
              <a:gd name="connsiteY5264" fmla="*/ 781039 h 1340027"/>
              <a:gd name="connsiteX5265" fmla="*/ 1209787 w 1277232"/>
              <a:gd name="connsiteY5265" fmla="*/ 794659 h 1340027"/>
              <a:gd name="connsiteX5266" fmla="*/ 1206110 w 1277232"/>
              <a:gd name="connsiteY5266" fmla="*/ 811146 h 1340027"/>
              <a:gd name="connsiteX5267" fmla="*/ 1203904 w 1277232"/>
              <a:gd name="connsiteY5267" fmla="*/ 816880 h 1340027"/>
              <a:gd name="connsiteX5268" fmla="*/ 1211993 w 1277232"/>
              <a:gd name="connsiteY5268" fmla="*/ 781039 h 1340027"/>
              <a:gd name="connsiteX5269" fmla="*/ 1241094 w 1277232"/>
              <a:gd name="connsiteY5269" fmla="*/ 779424 h 1340027"/>
              <a:gd name="connsiteX5270" fmla="*/ 1241094 w 1277232"/>
              <a:gd name="connsiteY5270" fmla="*/ 780920 h 1340027"/>
              <a:gd name="connsiteX5271" fmla="*/ 1240674 w 1277232"/>
              <a:gd name="connsiteY5271" fmla="*/ 781722 h 1340027"/>
              <a:gd name="connsiteX5272" fmla="*/ 1220763 w 1277232"/>
              <a:gd name="connsiteY5272" fmla="*/ 779376 h 1340027"/>
              <a:gd name="connsiteX5273" fmla="*/ 1221551 w 1277232"/>
              <a:gd name="connsiteY5273" fmla="*/ 781504 h 1340027"/>
              <a:gd name="connsiteX5274" fmla="*/ 1219030 w 1277232"/>
              <a:gd name="connsiteY5274" fmla="*/ 787885 h 1340027"/>
              <a:gd name="connsiteX5275" fmla="*/ 1220763 w 1277232"/>
              <a:gd name="connsiteY5275" fmla="*/ 779376 h 1340027"/>
              <a:gd name="connsiteX5276" fmla="*/ 1241380 w 1277232"/>
              <a:gd name="connsiteY5276" fmla="*/ 777857 h 1340027"/>
              <a:gd name="connsiteX5277" fmla="*/ 1241094 w 1277232"/>
              <a:gd name="connsiteY5277" fmla="*/ 779424 h 1340027"/>
              <a:gd name="connsiteX5278" fmla="*/ 1241094 w 1277232"/>
              <a:gd name="connsiteY5278" fmla="*/ 778070 h 1340027"/>
              <a:gd name="connsiteX5279" fmla="*/ 1154124 w 1277232"/>
              <a:gd name="connsiteY5279" fmla="*/ 777690 h 1340027"/>
              <a:gd name="connsiteX5280" fmla="*/ 1151254 w 1277232"/>
              <a:gd name="connsiteY5280" fmla="*/ 790603 h 1340027"/>
              <a:gd name="connsiteX5281" fmla="*/ 1147666 w 1277232"/>
              <a:gd name="connsiteY5281" fmla="*/ 803517 h 1340027"/>
              <a:gd name="connsiteX5282" fmla="*/ 1152689 w 1277232"/>
              <a:gd name="connsiteY5282" fmla="*/ 793473 h 1340027"/>
              <a:gd name="connsiteX5283" fmla="*/ 1152689 w 1277232"/>
              <a:gd name="connsiteY5283" fmla="*/ 787016 h 1340027"/>
              <a:gd name="connsiteX5284" fmla="*/ 1154124 w 1277232"/>
              <a:gd name="connsiteY5284" fmla="*/ 777690 h 1340027"/>
              <a:gd name="connsiteX5285" fmla="*/ 1133316 w 1277232"/>
              <a:gd name="connsiteY5285" fmla="*/ 777690 h 1340027"/>
              <a:gd name="connsiteX5286" fmla="*/ 1130446 w 1277232"/>
              <a:gd name="connsiteY5286" fmla="*/ 791321 h 1340027"/>
              <a:gd name="connsiteX5287" fmla="*/ 1134033 w 1277232"/>
              <a:gd name="connsiteY5287" fmla="*/ 786299 h 1340027"/>
              <a:gd name="connsiteX5288" fmla="*/ 1133316 w 1277232"/>
              <a:gd name="connsiteY5288" fmla="*/ 777690 h 1340027"/>
              <a:gd name="connsiteX5289" fmla="*/ 1210807 w 1277232"/>
              <a:gd name="connsiteY5289" fmla="*/ 776973 h 1340027"/>
              <a:gd name="connsiteX5290" fmla="*/ 1208654 w 1277232"/>
              <a:gd name="connsiteY5290" fmla="*/ 789169 h 1340027"/>
              <a:gd name="connsiteX5291" fmla="*/ 1208365 w 1277232"/>
              <a:gd name="connsiteY5291" fmla="*/ 787434 h 1340027"/>
              <a:gd name="connsiteX5292" fmla="*/ 1210246 w 1277232"/>
              <a:gd name="connsiteY5292" fmla="*/ 777721 h 1340027"/>
              <a:gd name="connsiteX5293" fmla="*/ 1237350 w 1277232"/>
              <a:gd name="connsiteY5293" fmla="*/ 772359 h 1340027"/>
              <a:gd name="connsiteX5294" fmla="*/ 1236663 w 1277232"/>
              <a:gd name="connsiteY5294" fmla="*/ 792214 h 1340027"/>
              <a:gd name="connsiteX5295" fmla="*/ 1238038 w 1277232"/>
              <a:gd name="connsiteY5295" fmla="*/ 777323 h 1340027"/>
              <a:gd name="connsiteX5296" fmla="*/ 1234600 w 1277232"/>
              <a:gd name="connsiteY5296" fmla="*/ 792923 h 1340027"/>
              <a:gd name="connsiteX5297" fmla="*/ 1235287 w 1277232"/>
              <a:gd name="connsiteY5297" fmla="*/ 797886 h 1340027"/>
              <a:gd name="connsiteX5298" fmla="*/ 1231849 w 1277232"/>
              <a:gd name="connsiteY5298" fmla="*/ 794341 h 1340027"/>
              <a:gd name="connsiteX5299" fmla="*/ 1235287 w 1277232"/>
              <a:gd name="connsiteY5299" fmla="*/ 775905 h 1340027"/>
              <a:gd name="connsiteX5300" fmla="*/ 1234600 w 1277232"/>
              <a:gd name="connsiteY5300" fmla="*/ 785832 h 1340027"/>
              <a:gd name="connsiteX5301" fmla="*/ 1237350 w 1277232"/>
              <a:gd name="connsiteY5301" fmla="*/ 772359 h 1340027"/>
              <a:gd name="connsiteX5302" fmla="*/ 1242775 w 1277232"/>
              <a:gd name="connsiteY5302" fmla="*/ 770232 h 1340027"/>
              <a:gd name="connsiteX5303" fmla="*/ 1244456 w 1277232"/>
              <a:gd name="connsiteY5303" fmla="*/ 774507 h 1340027"/>
              <a:gd name="connsiteX5304" fmla="*/ 1242775 w 1277232"/>
              <a:gd name="connsiteY5304" fmla="*/ 776823 h 1340027"/>
              <a:gd name="connsiteX5305" fmla="*/ 1241380 w 1277232"/>
              <a:gd name="connsiteY5305" fmla="*/ 777857 h 1340027"/>
              <a:gd name="connsiteX5306" fmla="*/ 1112087 w 1277232"/>
              <a:gd name="connsiteY5306" fmla="*/ 770232 h 1340027"/>
              <a:gd name="connsiteX5307" fmla="*/ 1110406 w 1277232"/>
              <a:gd name="connsiteY5307" fmla="*/ 778528 h 1340027"/>
              <a:gd name="connsiteX5308" fmla="*/ 1107885 w 1277232"/>
              <a:gd name="connsiteY5308" fmla="*/ 790971 h 1340027"/>
              <a:gd name="connsiteX5309" fmla="*/ 1107885 w 1277232"/>
              <a:gd name="connsiteY5309" fmla="*/ 784058 h 1340027"/>
              <a:gd name="connsiteX5310" fmla="*/ 1112087 w 1277232"/>
              <a:gd name="connsiteY5310" fmla="*/ 770232 h 1340027"/>
              <a:gd name="connsiteX5311" fmla="*/ 1248977 w 1277232"/>
              <a:gd name="connsiteY5311" fmla="*/ 770142 h 1340027"/>
              <a:gd name="connsiteX5312" fmla="*/ 1247795 w 1277232"/>
              <a:gd name="connsiteY5312" fmla="*/ 777521 h 1340027"/>
              <a:gd name="connsiteX5313" fmla="*/ 1243856 w 1277232"/>
              <a:gd name="connsiteY5313" fmla="*/ 796706 h 1340027"/>
              <a:gd name="connsiteX5314" fmla="*/ 1245432 w 1277232"/>
              <a:gd name="connsiteY5314" fmla="*/ 786375 h 1340027"/>
              <a:gd name="connsiteX5315" fmla="*/ 1247795 w 1277232"/>
              <a:gd name="connsiteY5315" fmla="*/ 771617 h 1340027"/>
              <a:gd name="connsiteX5316" fmla="*/ 1248977 w 1277232"/>
              <a:gd name="connsiteY5316" fmla="*/ 770142 h 1340027"/>
              <a:gd name="connsiteX5317" fmla="*/ 1139774 w 1277232"/>
              <a:gd name="connsiteY5317" fmla="*/ 767646 h 1340027"/>
              <a:gd name="connsiteX5318" fmla="*/ 1136904 w 1277232"/>
              <a:gd name="connsiteY5318" fmla="*/ 781277 h 1340027"/>
              <a:gd name="connsiteX5319" fmla="*/ 1140491 w 1277232"/>
              <a:gd name="connsiteY5319" fmla="*/ 771951 h 1340027"/>
              <a:gd name="connsiteX5320" fmla="*/ 1139774 w 1277232"/>
              <a:gd name="connsiteY5320" fmla="*/ 767646 h 1340027"/>
              <a:gd name="connsiteX5321" fmla="*/ 1167756 w 1277232"/>
              <a:gd name="connsiteY5321" fmla="*/ 766212 h 1340027"/>
              <a:gd name="connsiteX5322" fmla="*/ 1166321 w 1277232"/>
              <a:gd name="connsiteY5322" fmla="*/ 769081 h 1340027"/>
              <a:gd name="connsiteX5323" fmla="*/ 1164169 w 1277232"/>
              <a:gd name="connsiteY5323" fmla="*/ 769799 h 1340027"/>
              <a:gd name="connsiteX5324" fmla="*/ 1158429 w 1277232"/>
              <a:gd name="connsiteY5324" fmla="*/ 795625 h 1340027"/>
              <a:gd name="connsiteX5325" fmla="*/ 1158429 w 1277232"/>
              <a:gd name="connsiteY5325" fmla="*/ 797777 h 1340027"/>
              <a:gd name="connsiteX5326" fmla="*/ 1158429 w 1277232"/>
              <a:gd name="connsiteY5326" fmla="*/ 799930 h 1340027"/>
              <a:gd name="connsiteX5327" fmla="*/ 1160581 w 1277232"/>
              <a:gd name="connsiteY5327" fmla="*/ 799212 h 1340027"/>
              <a:gd name="connsiteX5328" fmla="*/ 1164169 w 1277232"/>
              <a:gd name="connsiteY5328" fmla="*/ 789886 h 1340027"/>
              <a:gd name="connsiteX5329" fmla="*/ 1163451 w 1277232"/>
              <a:gd name="connsiteY5329" fmla="*/ 796343 h 1340027"/>
              <a:gd name="connsiteX5330" fmla="*/ 1167039 w 1277232"/>
              <a:gd name="connsiteY5330" fmla="*/ 781995 h 1340027"/>
              <a:gd name="connsiteX5331" fmla="*/ 1165604 w 1277232"/>
              <a:gd name="connsiteY5331" fmla="*/ 778408 h 1340027"/>
              <a:gd name="connsiteX5332" fmla="*/ 1167756 w 1277232"/>
              <a:gd name="connsiteY5332" fmla="*/ 766212 h 1340027"/>
              <a:gd name="connsiteX5333" fmla="*/ 1219031 w 1277232"/>
              <a:gd name="connsiteY5333" fmla="*/ 762674 h 1340027"/>
              <a:gd name="connsiteX5334" fmla="*/ 1218190 w 1277232"/>
              <a:gd name="connsiteY5334" fmla="*/ 772759 h 1340027"/>
              <a:gd name="connsiteX5335" fmla="*/ 1218190 w 1277232"/>
              <a:gd name="connsiteY5335" fmla="*/ 766036 h 1340027"/>
              <a:gd name="connsiteX5336" fmla="*/ 1219031 w 1277232"/>
              <a:gd name="connsiteY5336" fmla="*/ 762674 h 1340027"/>
              <a:gd name="connsiteX5337" fmla="*/ 1130151 w 1277232"/>
              <a:gd name="connsiteY5337" fmla="*/ 762158 h 1340027"/>
              <a:gd name="connsiteX5338" fmla="*/ 1132252 w 1277232"/>
              <a:gd name="connsiteY5338" fmla="*/ 763655 h 1340027"/>
              <a:gd name="connsiteX5339" fmla="*/ 1129451 w 1277232"/>
              <a:gd name="connsiteY5339" fmla="*/ 783863 h 1340027"/>
              <a:gd name="connsiteX5340" fmla="*/ 1130151 w 1277232"/>
              <a:gd name="connsiteY5340" fmla="*/ 772636 h 1340027"/>
              <a:gd name="connsiteX5341" fmla="*/ 1127350 w 1277232"/>
              <a:gd name="connsiteY5341" fmla="*/ 782366 h 1340027"/>
              <a:gd name="connsiteX5342" fmla="*/ 1125949 w 1277232"/>
              <a:gd name="connsiteY5342" fmla="*/ 780869 h 1340027"/>
              <a:gd name="connsiteX5343" fmla="*/ 1127350 w 1277232"/>
              <a:gd name="connsiteY5343" fmla="*/ 777875 h 1340027"/>
              <a:gd name="connsiteX5344" fmla="*/ 1130151 w 1277232"/>
              <a:gd name="connsiteY5344" fmla="*/ 762158 h 1340027"/>
              <a:gd name="connsiteX5345" fmla="*/ 1207685 w 1277232"/>
              <a:gd name="connsiteY5345" fmla="*/ 760868 h 1340027"/>
              <a:gd name="connsiteX5346" fmla="*/ 1206965 w 1277232"/>
              <a:gd name="connsiteY5346" fmla="*/ 768738 h 1340027"/>
              <a:gd name="connsiteX5347" fmla="*/ 1204804 w 1277232"/>
              <a:gd name="connsiteY5347" fmla="*/ 780901 h 1340027"/>
              <a:gd name="connsiteX5348" fmla="*/ 1205524 w 1277232"/>
              <a:gd name="connsiteY5348" fmla="*/ 775893 h 1340027"/>
              <a:gd name="connsiteX5349" fmla="*/ 1203363 w 1277232"/>
              <a:gd name="connsiteY5349" fmla="*/ 783763 h 1340027"/>
              <a:gd name="connsiteX5350" fmla="*/ 1203363 w 1277232"/>
              <a:gd name="connsiteY5350" fmla="*/ 780186 h 1340027"/>
              <a:gd name="connsiteX5351" fmla="*/ 1204804 w 1277232"/>
              <a:gd name="connsiteY5351" fmla="*/ 769453 h 1340027"/>
              <a:gd name="connsiteX5352" fmla="*/ 1203363 w 1277232"/>
              <a:gd name="connsiteY5352" fmla="*/ 776608 h 1340027"/>
              <a:gd name="connsiteX5353" fmla="*/ 1207685 w 1277232"/>
              <a:gd name="connsiteY5353" fmla="*/ 760868 h 1340027"/>
              <a:gd name="connsiteX5354" fmla="*/ 148176 w 1277232"/>
              <a:gd name="connsiteY5354" fmla="*/ 756885 h 1340027"/>
              <a:gd name="connsiteX5355" fmla="*/ 152481 w 1277232"/>
              <a:gd name="connsiteY5355" fmla="*/ 771951 h 1340027"/>
              <a:gd name="connsiteX5356" fmla="*/ 148176 w 1277232"/>
              <a:gd name="connsiteY5356" fmla="*/ 756885 h 1340027"/>
              <a:gd name="connsiteX5357" fmla="*/ 1125114 w 1277232"/>
              <a:gd name="connsiteY5357" fmla="*/ 755238 h 1340027"/>
              <a:gd name="connsiteX5358" fmla="*/ 1115749 w 1277232"/>
              <a:gd name="connsiteY5358" fmla="*/ 803272 h 1340027"/>
              <a:gd name="connsiteX5359" fmla="*/ 1099902 w 1277232"/>
              <a:gd name="connsiteY5359" fmla="*/ 854891 h 1340027"/>
              <a:gd name="connsiteX5360" fmla="*/ 1089096 w 1277232"/>
              <a:gd name="connsiteY5360" fmla="*/ 877833 h 1340027"/>
              <a:gd name="connsiteX5361" fmla="*/ 1095580 w 1277232"/>
              <a:gd name="connsiteY5361" fmla="*/ 859192 h 1340027"/>
              <a:gd name="connsiteX5362" fmla="*/ 1110707 w 1277232"/>
              <a:gd name="connsiteY5362" fmla="*/ 818328 h 1340027"/>
              <a:gd name="connsiteX5363" fmla="*/ 1107105 w 1277232"/>
              <a:gd name="connsiteY5363" fmla="*/ 825497 h 1340027"/>
              <a:gd name="connsiteX5364" fmla="*/ 1109986 w 1277232"/>
              <a:gd name="connsiteY5364" fmla="*/ 816894 h 1340027"/>
              <a:gd name="connsiteX5365" fmla="*/ 1107825 w 1277232"/>
              <a:gd name="connsiteY5365" fmla="*/ 821195 h 1340027"/>
              <a:gd name="connsiteX5366" fmla="*/ 1109266 w 1277232"/>
              <a:gd name="connsiteY5366" fmla="*/ 814743 h 1340027"/>
              <a:gd name="connsiteX5367" fmla="*/ 1110707 w 1277232"/>
              <a:gd name="connsiteY5367" fmla="*/ 804706 h 1340027"/>
              <a:gd name="connsiteX5368" fmla="*/ 1113588 w 1277232"/>
              <a:gd name="connsiteY5368" fmla="*/ 801838 h 1340027"/>
              <a:gd name="connsiteX5369" fmla="*/ 1111427 w 1277232"/>
              <a:gd name="connsiteY5369" fmla="*/ 816177 h 1340027"/>
              <a:gd name="connsiteX5370" fmla="*/ 1112868 w 1277232"/>
              <a:gd name="connsiteY5370" fmla="*/ 806857 h 1340027"/>
              <a:gd name="connsiteX5371" fmla="*/ 1115749 w 1277232"/>
              <a:gd name="connsiteY5371" fmla="*/ 795386 h 1340027"/>
              <a:gd name="connsiteX5372" fmla="*/ 1117190 w 1277232"/>
              <a:gd name="connsiteY5372" fmla="*/ 794669 h 1340027"/>
              <a:gd name="connsiteX5373" fmla="*/ 1117910 w 1277232"/>
              <a:gd name="connsiteY5373" fmla="*/ 784632 h 1340027"/>
              <a:gd name="connsiteX5374" fmla="*/ 1119351 w 1277232"/>
              <a:gd name="connsiteY5374" fmla="*/ 786066 h 1340027"/>
              <a:gd name="connsiteX5375" fmla="*/ 1122953 w 1277232"/>
              <a:gd name="connsiteY5375" fmla="*/ 764558 h 1340027"/>
              <a:gd name="connsiteX5376" fmla="*/ 1125114 w 1277232"/>
              <a:gd name="connsiteY5376" fmla="*/ 755238 h 1340027"/>
              <a:gd name="connsiteX5377" fmla="*/ 1254414 w 1277232"/>
              <a:gd name="connsiteY5377" fmla="*/ 753846 h 1340027"/>
              <a:gd name="connsiteX5378" fmla="*/ 1254414 w 1277232"/>
              <a:gd name="connsiteY5378" fmla="*/ 762714 h 1340027"/>
              <a:gd name="connsiteX5379" fmla="*/ 1253574 w 1277232"/>
              <a:gd name="connsiteY5379" fmla="*/ 775276 h 1340027"/>
              <a:gd name="connsiteX5380" fmla="*/ 1251893 w 1277232"/>
              <a:gd name="connsiteY5380" fmla="*/ 770842 h 1340027"/>
              <a:gd name="connsiteX5381" fmla="*/ 1254414 w 1277232"/>
              <a:gd name="connsiteY5381" fmla="*/ 753846 h 1340027"/>
              <a:gd name="connsiteX5382" fmla="*/ 1229558 w 1277232"/>
              <a:gd name="connsiteY5382" fmla="*/ 753191 h 1340027"/>
              <a:gd name="connsiteX5383" fmla="*/ 1228118 w 1277232"/>
              <a:gd name="connsiteY5383" fmla="*/ 769021 h 1340027"/>
              <a:gd name="connsiteX5384" fmla="*/ 1229558 w 1277232"/>
              <a:gd name="connsiteY5384" fmla="*/ 753191 h 1340027"/>
              <a:gd name="connsiteX5385" fmla="*/ 1212242 w 1277232"/>
              <a:gd name="connsiteY5385" fmla="*/ 752581 h 1340027"/>
              <a:gd name="connsiteX5386" fmla="*/ 1208654 w 1277232"/>
              <a:gd name="connsiteY5386" fmla="*/ 770516 h 1340027"/>
              <a:gd name="connsiteX5387" fmla="*/ 1211524 w 1277232"/>
              <a:gd name="connsiteY5387" fmla="*/ 759755 h 1340027"/>
              <a:gd name="connsiteX5388" fmla="*/ 1210807 w 1277232"/>
              <a:gd name="connsiteY5388" fmla="*/ 769799 h 1340027"/>
              <a:gd name="connsiteX5389" fmla="*/ 1213677 w 1277232"/>
              <a:gd name="connsiteY5389" fmla="*/ 754016 h 1340027"/>
              <a:gd name="connsiteX5390" fmla="*/ 1212242 w 1277232"/>
              <a:gd name="connsiteY5390" fmla="*/ 752581 h 1340027"/>
              <a:gd name="connsiteX5391" fmla="*/ 1215810 w 1277232"/>
              <a:gd name="connsiteY5391" fmla="*/ 748029 h 1340027"/>
              <a:gd name="connsiteX5392" fmla="*/ 1215898 w 1277232"/>
              <a:gd name="connsiteY5392" fmla="*/ 752126 h 1340027"/>
              <a:gd name="connsiteX5393" fmla="*/ 1215898 w 1277232"/>
              <a:gd name="connsiteY5393" fmla="*/ 752823 h 1340027"/>
              <a:gd name="connsiteX5394" fmla="*/ 1213797 w 1277232"/>
              <a:gd name="connsiteY5394" fmla="*/ 763284 h 1340027"/>
              <a:gd name="connsiteX5395" fmla="*/ 1210995 w 1277232"/>
              <a:gd name="connsiteY5395" fmla="*/ 777929 h 1340027"/>
              <a:gd name="connsiteX5396" fmla="*/ 1213096 w 1277232"/>
              <a:gd name="connsiteY5396" fmla="*/ 766074 h 1340027"/>
              <a:gd name="connsiteX5397" fmla="*/ 1214538 w 1277232"/>
              <a:gd name="connsiteY5397" fmla="*/ 755547 h 1340027"/>
              <a:gd name="connsiteX5398" fmla="*/ 1215112 w 1277232"/>
              <a:gd name="connsiteY5398" fmla="*/ 752581 h 1340027"/>
              <a:gd name="connsiteX5399" fmla="*/ 1215266 w 1277232"/>
              <a:gd name="connsiteY5399" fmla="*/ 750430 h 1340027"/>
              <a:gd name="connsiteX5400" fmla="*/ 1218310 w 1277232"/>
              <a:gd name="connsiteY5400" fmla="*/ 746286 h 1340027"/>
              <a:gd name="connsiteX5401" fmla="*/ 1217589 w 1277232"/>
              <a:gd name="connsiteY5401" fmla="*/ 757438 h 1340027"/>
              <a:gd name="connsiteX5402" fmla="*/ 1214708 w 1277232"/>
              <a:gd name="connsiteY5402" fmla="*/ 775280 h 1340027"/>
              <a:gd name="connsiteX5403" fmla="*/ 1215429 w 1277232"/>
              <a:gd name="connsiteY5403" fmla="*/ 761898 h 1340027"/>
              <a:gd name="connsiteX5404" fmla="*/ 1218310 w 1277232"/>
              <a:gd name="connsiteY5404" fmla="*/ 746286 h 1340027"/>
              <a:gd name="connsiteX5405" fmla="*/ 1223317 w 1277232"/>
              <a:gd name="connsiteY5405" fmla="*/ 745757 h 1340027"/>
              <a:gd name="connsiteX5406" fmla="*/ 1222560 w 1277232"/>
              <a:gd name="connsiteY5406" fmla="*/ 756737 h 1340027"/>
              <a:gd name="connsiteX5407" fmla="*/ 1220291 w 1277232"/>
              <a:gd name="connsiteY5407" fmla="*/ 766984 h 1340027"/>
              <a:gd name="connsiteX5408" fmla="*/ 1223317 w 1277232"/>
              <a:gd name="connsiteY5408" fmla="*/ 745757 h 1340027"/>
              <a:gd name="connsiteX5409" fmla="*/ 1225838 w 1277232"/>
              <a:gd name="connsiteY5409" fmla="*/ 745725 h 1340027"/>
              <a:gd name="connsiteX5410" fmla="*/ 1224325 w 1277232"/>
              <a:gd name="connsiteY5410" fmla="*/ 758331 h 1340027"/>
              <a:gd name="connsiteX5411" fmla="*/ 1225838 w 1277232"/>
              <a:gd name="connsiteY5411" fmla="*/ 755530 h 1340027"/>
              <a:gd name="connsiteX5412" fmla="*/ 1222812 w 1277232"/>
              <a:gd name="connsiteY5412" fmla="*/ 761133 h 1340027"/>
              <a:gd name="connsiteX5413" fmla="*/ 1225838 w 1277232"/>
              <a:gd name="connsiteY5413" fmla="*/ 745725 h 1340027"/>
              <a:gd name="connsiteX5414" fmla="*/ 16267 w 1277232"/>
              <a:gd name="connsiteY5414" fmla="*/ 739280 h 1340027"/>
              <a:gd name="connsiteX5415" fmla="*/ 18307 w 1277232"/>
              <a:gd name="connsiteY5415" fmla="*/ 748277 h 1340027"/>
              <a:gd name="connsiteX5416" fmla="*/ 16334 w 1277232"/>
              <a:gd name="connsiteY5416" fmla="*/ 739937 h 1340027"/>
              <a:gd name="connsiteX5417" fmla="*/ 1243721 w 1277232"/>
              <a:gd name="connsiteY5417" fmla="*/ 738717 h 1340027"/>
              <a:gd name="connsiteX5418" fmla="*/ 1241514 w 1277232"/>
              <a:gd name="connsiteY5418" fmla="*/ 755105 h 1340027"/>
              <a:gd name="connsiteX5419" fmla="*/ 1240044 w 1277232"/>
              <a:gd name="connsiteY5419" fmla="*/ 752968 h 1340027"/>
              <a:gd name="connsiteX5420" fmla="*/ 1237102 w 1277232"/>
              <a:gd name="connsiteY5420" fmla="*/ 766505 h 1340027"/>
              <a:gd name="connsiteX5421" fmla="*/ 1237102 w 1277232"/>
              <a:gd name="connsiteY5421" fmla="*/ 759380 h 1340027"/>
              <a:gd name="connsiteX5422" fmla="*/ 1237837 w 1277232"/>
              <a:gd name="connsiteY5422" fmla="*/ 761518 h 1340027"/>
              <a:gd name="connsiteX5423" fmla="*/ 1237837 w 1277232"/>
              <a:gd name="connsiteY5423" fmla="*/ 754393 h 1340027"/>
              <a:gd name="connsiteX5424" fmla="*/ 1240779 w 1277232"/>
              <a:gd name="connsiteY5424" fmla="*/ 750117 h 1340027"/>
              <a:gd name="connsiteX5425" fmla="*/ 1242985 w 1277232"/>
              <a:gd name="connsiteY5425" fmla="*/ 739430 h 1340027"/>
              <a:gd name="connsiteX5426" fmla="*/ 1243721 w 1277232"/>
              <a:gd name="connsiteY5426" fmla="*/ 738717 h 1340027"/>
              <a:gd name="connsiteX5427" fmla="*/ 1118895 w 1277232"/>
              <a:gd name="connsiteY5427" fmla="*/ 737772 h 1340027"/>
              <a:gd name="connsiteX5428" fmla="*/ 1117382 w 1277232"/>
              <a:gd name="connsiteY5428" fmla="*/ 746281 h 1340027"/>
              <a:gd name="connsiteX5429" fmla="*/ 1115869 w 1277232"/>
              <a:gd name="connsiteY5429" fmla="*/ 746281 h 1340027"/>
              <a:gd name="connsiteX5430" fmla="*/ 1118895 w 1277232"/>
              <a:gd name="connsiteY5430" fmla="*/ 737772 h 1340027"/>
              <a:gd name="connsiteX5431" fmla="*/ 1234719 w 1277232"/>
              <a:gd name="connsiteY5431" fmla="*/ 734509 h 1340027"/>
              <a:gd name="connsiteX5432" fmla="*/ 1233931 w 1277232"/>
              <a:gd name="connsiteY5432" fmla="*/ 751383 h 1340027"/>
              <a:gd name="connsiteX5433" fmla="*/ 1229204 w 1277232"/>
              <a:gd name="connsiteY5433" fmla="*/ 770365 h 1340027"/>
              <a:gd name="connsiteX5434" fmla="*/ 1234719 w 1277232"/>
              <a:gd name="connsiteY5434" fmla="*/ 734509 h 1340027"/>
              <a:gd name="connsiteX5435" fmla="*/ 1224072 w 1277232"/>
              <a:gd name="connsiteY5435" fmla="*/ 733841 h 1340027"/>
              <a:gd name="connsiteX5436" fmla="*/ 1221911 w 1277232"/>
              <a:gd name="connsiteY5436" fmla="*/ 745930 h 1340027"/>
              <a:gd name="connsiteX5437" fmla="*/ 1222631 w 1277232"/>
              <a:gd name="connsiteY5437" fmla="*/ 748774 h 1340027"/>
              <a:gd name="connsiteX5438" fmla="*/ 1219030 w 1277232"/>
              <a:gd name="connsiteY5438" fmla="*/ 755886 h 1340027"/>
              <a:gd name="connsiteX5439" fmla="*/ 1224072 w 1277232"/>
              <a:gd name="connsiteY5439" fmla="*/ 733841 h 1340027"/>
              <a:gd name="connsiteX5440" fmla="*/ 1201479 w 1277232"/>
              <a:gd name="connsiteY5440" fmla="*/ 733211 h 1340027"/>
              <a:gd name="connsiteX5441" fmla="*/ 1199327 w 1277232"/>
              <a:gd name="connsiteY5441" fmla="*/ 746842 h 1340027"/>
              <a:gd name="connsiteX5442" fmla="*/ 1197892 w 1277232"/>
              <a:gd name="connsiteY5442" fmla="*/ 756168 h 1340027"/>
              <a:gd name="connsiteX5443" fmla="*/ 1199327 w 1277232"/>
              <a:gd name="connsiteY5443" fmla="*/ 753298 h 1340027"/>
              <a:gd name="connsiteX5444" fmla="*/ 1201479 w 1277232"/>
              <a:gd name="connsiteY5444" fmla="*/ 735363 h 1340027"/>
              <a:gd name="connsiteX5445" fmla="*/ 1202197 w 1277232"/>
              <a:gd name="connsiteY5445" fmla="*/ 733211 h 1340027"/>
              <a:gd name="connsiteX5446" fmla="*/ 1201479 w 1277232"/>
              <a:gd name="connsiteY5446" fmla="*/ 733211 h 1340027"/>
              <a:gd name="connsiteX5447" fmla="*/ 53465 w 1277232"/>
              <a:gd name="connsiteY5447" fmla="*/ 733211 h 1340027"/>
              <a:gd name="connsiteX5448" fmla="*/ 57770 w 1277232"/>
              <a:gd name="connsiteY5448" fmla="*/ 748994 h 1340027"/>
              <a:gd name="connsiteX5449" fmla="*/ 54900 w 1277232"/>
              <a:gd name="connsiteY5449" fmla="*/ 734646 h 1340027"/>
              <a:gd name="connsiteX5450" fmla="*/ 53465 w 1277232"/>
              <a:gd name="connsiteY5450" fmla="*/ 733211 h 1340027"/>
              <a:gd name="connsiteX5451" fmla="*/ 1254203 w 1277232"/>
              <a:gd name="connsiteY5451" fmla="*/ 731188 h 1340027"/>
              <a:gd name="connsiteX5452" fmla="*/ 1253573 w 1277232"/>
              <a:gd name="connsiteY5452" fmla="*/ 735202 h 1340027"/>
              <a:gd name="connsiteX5453" fmla="*/ 1251892 w 1277232"/>
              <a:gd name="connsiteY5453" fmla="*/ 747609 h 1340027"/>
              <a:gd name="connsiteX5454" fmla="*/ 1249371 w 1277232"/>
              <a:gd name="connsiteY5454" fmla="*/ 756367 h 1340027"/>
              <a:gd name="connsiteX5455" fmla="*/ 1251052 w 1277232"/>
              <a:gd name="connsiteY5455" fmla="*/ 742501 h 1340027"/>
              <a:gd name="connsiteX5456" fmla="*/ 1253573 w 1277232"/>
              <a:gd name="connsiteY5456" fmla="*/ 733743 h 1340027"/>
              <a:gd name="connsiteX5457" fmla="*/ 1254203 w 1277232"/>
              <a:gd name="connsiteY5457" fmla="*/ 731188 h 1340027"/>
              <a:gd name="connsiteX5458" fmla="*/ 1166321 w 1277232"/>
              <a:gd name="connsiteY5458" fmla="*/ 726754 h 1340027"/>
              <a:gd name="connsiteX5459" fmla="*/ 1164169 w 1277232"/>
              <a:gd name="connsiteY5459" fmla="*/ 738950 h 1340027"/>
              <a:gd name="connsiteX5460" fmla="*/ 1167039 w 1277232"/>
              <a:gd name="connsiteY5460" fmla="*/ 733211 h 1340027"/>
              <a:gd name="connsiteX5461" fmla="*/ 1166321 w 1277232"/>
              <a:gd name="connsiteY5461" fmla="*/ 726754 h 1340027"/>
              <a:gd name="connsiteX5462" fmla="*/ 1275841 w 1277232"/>
              <a:gd name="connsiteY5462" fmla="*/ 726107 h 1340027"/>
              <a:gd name="connsiteX5463" fmla="*/ 1275211 w 1277232"/>
              <a:gd name="connsiteY5463" fmla="*/ 737632 h 1340027"/>
              <a:gd name="connsiteX5464" fmla="*/ 1273320 w 1277232"/>
              <a:gd name="connsiteY5464" fmla="*/ 741234 h 1340027"/>
              <a:gd name="connsiteX5465" fmla="*/ 1275841 w 1277232"/>
              <a:gd name="connsiteY5465" fmla="*/ 726107 h 1340027"/>
              <a:gd name="connsiteX5466" fmla="*/ 1240216 w 1277232"/>
              <a:gd name="connsiteY5466" fmla="*/ 725999 h 1340027"/>
              <a:gd name="connsiteX5467" fmla="*/ 1239917 w 1277232"/>
              <a:gd name="connsiteY5467" fmla="*/ 733892 h 1340027"/>
              <a:gd name="connsiteX5468" fmla="*/ 1238026 w 1277232"/>
              <a:gd name="connsiteY5468" fmla="*/ 745022 h 1340027"/>
              <a:gd name="connsiteX5469" fmla="*/ 1147666 w 1277232"/>
              <a:gd name="connsiteY5469" fmla="*/ 723885 h 1340027"/>
              <a:gd name="connsiteX5470" fmla="*/ 1145514 w 1277232"/>
              <a:gd name="connsiteY5470" fmla="*/ 728907 h 1340027"/>
              <a:gd name="connsiteX5471" fmla="*/ 1146231 w 1277232"/>
              <a:gd name="connsiteY5471" fmla="*/ 737516 h 1340027"/>
              <a:gd name="connsiteX5472" fmla="*/ 1147666 w 1277232"/>
              <a:gd name="connsiteY5472" fmla="*/ 723885 h 1340027"/>
              <a:gd name="connsiteX5473" fmla="*/ 1257355 w 1277232"/>
              <a:gd name="connsiteY5473" fmla="*/ 723592 h 1340027"/>
              <a:gd name="connsiteX5474" fmla="*/ 1256514 w 1277232"/>
              <a:gd name="connsiteY5474" fmla="*/ 739297 h 1340027"/>
              <a:gd name="connsiteX5475" fmla="*/ 1256514 w 1277232"/>
              <a:gd name="connsiteY5475" fmla="*/ 733835 h 1340027"/>
              <a:gd name="connsiteX5476" fmla="*/ 1256514 w 1277232"/>
              <a:gd name="connsiteY5476" fmla="*/ 727006 h 1340027"/>
              <a:gd name="connsiteX5477" fmla="*/ 1257355 w 1277232"/>
              <a:gd name="connsiteY5477" fmla="*/ 723592 h 1340027"/>
              <a:gd name="connsiteX5478" fmla="*/ 1240547 w 1277232"/>
              <a:gd name="connsiteY5478" fmla="*/ 723128 h 1340027"/>
              <a:gd name="connsiteX5479" fmla="*/ 1240216 w 1277232"/>
              <a:gd name="connsiteY5479" fmla="*/ 725999 h 1340027"/>
              <a:gd name="connsiteX5480" fmla="*/ 1240304 w 1277232"/>
              <a:gd name="connsiteY5480" fmla="*/ 723690 h 1340027"/>
              <a:gd name="connsiteX5481" fmla="*/ 1218275 w 1277232"/>
              <a:gd name="connsiteY5481" fmla="*/ 721074 h 1340027"/>
              <a:gd name="connsiteX5482" fmla="*/ 1219031 w 1277232"/>
              <a:gd name="connsiteY5482" fmla="*/ 730681 h 1340027"/>
              <a:gd name="connsiteX5483" fmla="*/ 1217518 w 1277232"/>
              <a:gd name="connsiteY5483" fmla="*/ 741765 h 1340027"/>
              <a:gd name="connsiteX5484" fmla="*/ 1216005 w 1277232"/>
              <a:gd name="connsiteY5484" fmla="*/ 742504 h 1340027"/>
              <a:gd name="connsiteX5485" fmla="*/ 1218275 w 1277232"/>
              <a:gd name="connsiteY5485" fmla="*/ 721074 h 1340027"/>
              <a:gd name="connsiteX5486" fmla="*/ 1259096 w 1277232"/>
              <a:gd name="connsiteY5486" fmla="*/ 719810 h 1340027"/>
              <a:gd name="connsiteX5487" fmla="*/ 1261257 w 1277232"/>
              <a:gd name="connsiteY5487" fmla="*/ 728253 h 1340027"/>
              <a:gd name="connsiteX5488" fmla="*/ 1260536 w 1277232"/>
              <a:gd name="connsiteY5488" fmla="*/ 750064 h 1340027"/>
              <a:gd name="connsiteX5489" fmla="*/ 1259816 w 1277232"/>
              <a:gd name="connsiteY5489" fmla="*/ 729660 h 1340027"/>
              <a:gd name="connsiteX5490" fmla="*/ 1257655 w 1277232"/>
              <a:gd name="connsiteY5490" fmla="*/ 738807 h 1340027"/>
              <a:gd name="connsiteX5491" fmla="*/ 1258376 w 1277232"/>
              <a:gd name="connsiteY5491" fmla="*/ 733178 h 1340027"/>
              <a:gd name="connsiteX5492" fmla="*/ 1258376 w 1277232"/>
              <a:gd name="connsiteY5492" fmla="*/ 731067 h 1340027"/>
              <a:gd name="connsiteX5493" fmla="*/ 1259096 w 1277232"/>
              <a:gd name="connsiteY5493" fmla="*/ 719810 h 1340027"/>
              <a:gd name="connsiteX5494" fmla="*/ 1240547 w 1277232"/>
              <a:gd name="connsiteY5494" fmla="*/ 717289 h 1340027"/>
              <a:gd name="connsiteX5495" fmla="*/ 1240304 w 1277232"/>
              <a:gd name="connsiteY5495" fmla="*/ 723690 h 1340027"/>
              <a:gd name="connsiteX5496" fmla="*/ 1238026 w 1277232"/>
              <a:gd name="connsiteY5496" fmla="*/ 728966 h 1340027"/>
              <a:gd name="connsiteX5497" fmla="*/ 1240547 w 1277232"/>
              <a:gd name="connsiteY5497" fmla="*/ 717289 h 1340027"/>
              <a:gd name="connsiteX5498" fmla="*/ 1229624 w 1277232"/>
              <a:gd name="connsiteY5498" fmla="*/ 716338 h 1340027"/>
              <a:gd name="connsiteX5499" fmla="*/ 1228223 w 1277232"/>
              <a:gd name="connsiteY5499" fmla="*/ 729304 h 1340027"/>
              <a:gd name="connsiteX5500" fmla="*/ 1227823 w 1277232"/>
              <a:gd name="connsiteY5500" fmla="*/ 731774 h 1340027"/>
              <a:gd name="connsiteX5501" fmla="*/ 1229210 w 1277232"/>
              <a:gd name="connsiteY5501" fmla="*/ 717225 h 1340027"/>
              <a:gd name="connsiteX5502" fmla="*/ 1127719 w 1277232"/>
              <a:gd name="connsiteY5502" fmla="*/ 714766 h 1340027"/>
              <a:gd name="connsiteX5503" fmla="*/ 1127719 w 1277232"/>
              <a:gd name="connsiteY5503" fmla="*/ 726037 h 1340027"/>
              <a:gd name="connsiteX5504" fmla="*/ 1124693 w 1277232"/>
              <a:gd name="connsiteY5504" fmla="*/ 738717 h 1340027"/>
              <a:gd name="connsiteX5505" fmla="*/ 1127719 w 1277232"/>
              <a:gd name="connsiteY5505" fmla="*/ 714766 h 1340027"/>
              <a:gd name="connsiteX5506" fmla="*/ 1120012 w 1277232"/>
              <a:gd name="connsiteY5506" fmla="*/ 713897 h 1340027"/>
              <a:gd name="connsiteX5507" fmla="*/ 1120732 w 1277232"/>
              <a:gd name="connsiteY5507" fmla="*/ 719461 h 1340027"/>
              <a:gd name="connsiteX5508" fmla="*/ 1121453 w 1277232"/>
              <a:gd name="connsiteY5508" fmla="*/ 717375 h 1340027"/>
              <a:gd name="connsiteX5509" fmla="*/ 1119291 w 1277232"/>
              <a:gd name="connsiteY5509" fmla="*/ 728503 h 1340027"/>
              <a:gd name="connsiteX5510" fmla="*/ 1120012 w 1277232"/>
              <a:gd name="connsiteY5510" fmla="*/ 713897 h 1340027"/>
              <a:gd name="connsiteX5511" fmla="*/ 1244869 w 1277232"/>
              <a:gd name="connsiteY5511" fmla="*/ 713622 h 1340027"/>
              <a:gd name="connsiteX5512" fmla="*/ 1245589 w 1277232"/>
              <a:gd name="connsiteY5512" fmla="*/ 728062 h 1340027"/>
              <a:gd name="connsiteX5513" fmla="*/ 1244148 w 1277232"/>
              <a:gd name="connsiteY5513" fmla="*/ 723249 h 1340027"/>
              <a:gd name="connsiteX5514" fmla="*/ 1244148 w 1277232"/>
              <a:gd name="connsiteY5514" fmla="*/ 733563 h 1340027"/>
              <a:gd name="connsiteX5515" fmla="*/ 1241988 w 1277232"/>
              <a:gd name="connsiteY5515" fmla="*/ 734251 h 1340027"/>
              <a:gd name="connsiteX5516" fmla="*/ 1241988 w 1277232"/>
              <a:gd name="connsiteY5516" fmla="*/ 722561 h 1340027"/>
              <a:gd name="connsiteX5517" fmla="*/ 1243428 w 1277232"/>
              <a:gd name="connsiteY5517" fmla="*/ 723936 h 1340027"/>
              <a:gd name="connsiteX5518" fmla="*/ 1244869 w 1277232"/>
              <a:gd name="connsiteY5518" fmla="*/ 718436 h 1340027"/>
              <a:gd name="connsiteX5519" fmla="*/ 1244869 w 1277232"/>
              <a:gd name="connsiteY5519" fmla="*/ 713622 h 1340027"/>
              <a:gd name="connsiteX5520" fmla="*/ 1239286 w 1277232"/>
              <a:gd name="connsiteY5520" fmla="*/ 713507 h 1340027"/>
              <a:gd name="connsiteX5521" fmla="*/ 1236765 w 1277232"/>
              <a:gd name="connsiteY5521" fmla="*/ 729119 h 1340027"/>
              <a:gd name="connsiteX5522" fmla="*/ 1239286 w 1277232"/>
              <a:gd name="connsiteY5522" fmla="*/ 713507 h 1340027"/>
              <a:gd name="connsiteX5523" fmla="*/ 1271642 w 1277232"/>
              <a:gd name="connsiteY5523" fmla="*/ 712247 h 1340027"/>
              <a:gd name="connsiteX5524" fmla="*/ 1273323 w 1277232"/>
              <a:gd name="connsiteY5524" fmla="*/ 717101 h 1340027"/>
              <a:gd name="connsiteX5525" fmla="*/ 1272483 w 1277232"/>
              <a:gd name="connsiteY5525" fmla="*/ 724727 h 1340027"/>
              <a:gd name="connsiteX5526" fmla="*/ 1272483 w 1277232"/>
              <a:gd name="connsiteY5526" fmla="*/ 719874 h 1340027"/>
              <a:gd name="connsiteX5527" fmla="*/ 1270802 w 1277232"/>
              <a:gd name="connsiteY5527" fmla="*/ 725421 h 1340027"/>
              <a:gd name="connsiteX5528" fmla="*/ 1271642 w 1277232"/>
              <a:gd name="connsiteY5528" fmla="*/ 712247 h 1340027"/>
              <a:gd name="connsiteX5529" fmla="*/ 1216215 w 1277232"/>
              <a:gd name="connsiteY5529" fmla="*/ 708032 h 1340027"/>
              <a:gd name="connsiteX5530" fmla="*/ 1215830 w 1277232"/>
              <a:gd name="connsiteY5530" fmla="*/ 711689 h 1340027"/>
              <a:gd name="connsiteX5531" fmla="*/ 1215830 w 1277232"/>
              <a:gd name="connsiteY5531" fmla="*/ 708206 h 1340027"/>
              <a:gd name="connsiteX5532" fmla="*/ 1215830 w 1277232"/>
              <a:gd name="connsiteY5532" fmla="*/ 706372 h 1340027"/>
              <a:gd name="connsiteX5533" fmla="*/ 1215830 w 1277232"/>
              <a:gd name="connsiteY5533" fmla="*/ 708206 h 1340027"/>
              <a:gd name="connsiteX5534" fmla="*/ 1215249 w 1277232"/>
              <a:gd name="connsiteY5534" fmla="*/ 708468 h 1340027"/>
              <a:gd name="connsiteX5535" fmla="*/ 1213988 w 1277232"/>
              <a:gd name="connsiteY5535" fmla="*/ 704686 h 1340027"/>
              <a:gd name="connsiteX5536" fmla="*/ 1213358 w 1277232"/>
              <a:gd name="connsiteY5536" fmla="*/ 717063 h 1340027"/>
              <a:gd name="connsiteX5537" fmla="*/ 1212728 w 1277232"/>
              <a:gd name="connsiteY5537" fmla="*/ 719813 h 1340027"/>
              <a:gd name="connsiteX5538" fmla="*/ 1212097 w 1277232"/>
              <a:gd name="connsiteY5538" fmla="*/ 712937 h 1340027"/>
              <a:gd name="connsiteX5539" fmla="*/ 1213988 w 1277232"/>
              <a:gd name="connsiteY5539" fmla="*/ 704686 h 1340027"/>
              <a:gd name="connsiteX5540" fmla="*/ 1267650 w 1277232"/>
              <a:gd name="connsiteY5540" fmla="*/ 704543 h 1340027"/>
              <a:gd name="connsiteX5541" fmla="*/ 1268280 w 1277232"/>
              <a:gd name="connsiteY5541" fmla="*/ 705850 h 1340027"/>
              <a:gd name="connsiteX5542" fmla="*/ 1267020 w 1277232"/>
              <a:gd name="connsiteY5542" fmla="*/ 717803 h 1340027"/>
              <a:gd name="connsiteX5543" fmla="*/ 1267020 w 1277232"/>
              <a:gd name="connsiteY5543" fmla="*/ 706598 h 1340027"/>
              <a:gd name="connsiteX5544" fmla="*/ 1267650 w 1277232"/>
              <a:gd name="connsiteY5544" fmla="*/ 704543 h 1340027"/>
              <a:gd name="connsiteX5545" fmla="*/ 1120912 w 1277232"/>
              <a:gd name="connsiteY5545" fmla="*/ 701014 h 1340027"/>
              <a:gd name="connsiteX5546" fmla="*/ 1122173 w 1277232"/>
              <a:gd name="connsiteY5546" fmla="*/ 702390 h 1340027"/>
              <a:gd name="connsiteX5547" fmla="*/ 1120912 w 1277232"/>
              <a:gd name="connsiteY5547" fmla="*/ 707203 h 1340027"/>
              <a:gd name="connsiteX5548" fmla="*/ 1120912 w 1277232"/>
              <a:gd name="connsiteY5548" fmla="*/ 701014 h 1340027"/>
              <a:gd name="connsiteX5549" fmla="*/ 1265759 w 1277232"/>
              <a:gd name="connsiteY5549" fmla="*/ 698380 h 1340027"/>
              <a:gd name="connsiteX5550" fmla="*/ 1264499 w 1277232"/>
              <a:gd name="connsiteY5550" fmla="*/ 709016 h 1340027"/>
              <a:gd name="connsiteX5551" fmla="*/ 1263238 w 1277232"/>
              <a:gd name="connsiteY5551" fmla="*/ 709725 h 1340027"/>
              <a:gd name="connsiteX5552" fmla="*/ 1265759 w 1277232"/>
              <a:gd name="connsiteY5552" fmla="*/ 698380 h 1340027"/>
              <a:gd name="connsiteX5553" fmla="*/ 1142644 w 1277232"/>
              <a:gd name="connsiteY5553" fmla="*/ 697341 h 1340027"/>
              <a:gd name="connsiteX5554" fmla="*/ 1141926 w 1277232"/>
              <a:gd name="connsiteY5554" fmla="*/ 713124 h 1340027"/>
              <a:gd name="connsiteX5555" fmla="*/ 1144079 w 1277232"/>
              <a:gd name="connsiteY5555" fmla="*/ 698776 h 1340027"/>
              <a:gd name="connsiteX5556" fmla="*/ 1142644 w 1277232"/>
              <a:gd name="connsiteY5556" fmla="*/ 697341 h 1340027"/>
              <a:gd name="connsiteX5557" fmla="*/ 1124441 w 1277232"/>
              <a:gd name="connsiteY5557" fmla="*/ 697244 h 1340027"/>
              <a:gd name="connsiteX5558" fmla="*/ 1125198 w 1277232"/>
              <a:gd name="connsiteY5558" fmla="*/ 706257 h 1340027"/>
              <a:gd name="connsiteX5559" fmla="*/ 1122172 w 1277232"/>
              <a:gd name="connsiteY5559" fmla="*/ 705564 h 1340027"/>
              <a:gd name="connsiteX5560" fmla="*/ 1124441 w 1277232"/>
              <a:gd name="connsiteY5560" fmla="*/ 697244 h 1340027"/>
              <a:gd name="connsiteX5561" fmla="*/ 1141926 w 1277232"/>
              <a:gd name="connsiteY5561" fmla="*/ 695189 h 1340027"/>
              <a:gd name="connsiteX5562" fmla="*/ 1140491 w 1277232"/>
              <a:gd name="connsiteY5562" fmla="*/ 713841 h 1340027"/>
              <a:gd name="connsiteX5563" fmla="*/ 1141926 w 1277232"/>
              <a:gd name="connsiteY5563" fmla="*/ 695189 h 1340027"/>
              <a:gd name="connsiteX5564" fmla="*/ 1234601 w 1277232"/>
              <a:gd name="connsiteY5564" fmla="*/ 694905 h 1340027"/>
              <a:gd name="connsiteX5565" fmla="*/ 1233160 w 1277232"/>
              <a:gd name="connsiteY5565" fmla="*/ 696345 h 1340027"/>
              <a:gd name="connsiteX5566" fmla="*/ 1232440 w 1277232"/>
              <a:gd name="connsiteY5566" fmla="*/ 716493 h 1340027"/>
              <a:gd name="connsiteX5567" fmla="*/ 1233160 w 1277232"/>
              <a:gd name="connsiteY5567" fmla="*/ 712895 h 1340027"/>
              <a:gd name="connsiteX5568" fmla="*/ 1234601 w 1277232"/>
              <a:gd name="connsiteY5568" fmla="*/ 694905 h 1340027"/>
              <a:gd name="connsiteX5569" fmla="*/ 1257505 w 1277232"/>
              <a:gd name="connsiteY5569" fmla="*/ 694592 h 1340027"/>
              <a:gd name="connsiteX5570" fmla="*/ 1255443 w 1277232"/>
              <a:gd name="connsiteY5570" fmla="*/ 716796 h 1340027"/>
              <a:gd name="connsiteX5571" fmla="*/ 1254067 w 1277232"/>
              <a:gd name="connsiteY5571" fmla="*/ 723242 h 1340027"/>
              <a:gd name="connsiteX5572" fmla="*/ 1250629 w 1277232"/>
              <a:gd name="connsiteY5572" fmla="*/ 725391 h 1340027"/>
              <a:gd name="connsiteX5573" fmla="*/ 1252004 w 1277232"/>
              <a:gd name="connsiteY5573" fmla="*/ 711782 h 1340027"/>
              <a:gd name="connsiteX5574" fmla="*/ 1256818 w 1277232"/>
              <a:gd name="connsiteY5574" fmla="*/ 695308 h 1340027"/>
              <a:gd name="connsiteX5575" fmla="*/ 1257505 w 1277232"/>
              <a:gd name="connsiteY5575" fmla="*/ 694592 h 1340027"/>
              <a:gd name="connsiteX5576" fmla="*/ 1218275 w 1277232"/>
              <a:gd name="connsiteY5576" fmla="*/ 692763 h 1340027"/>
              <a:gd name="connsiteX5577" fmla="*/ 1218275 w 1277232"/>
              <a:gd name="connsiteY5577" fmla="*/ 707102 h 1340027"/>
              <a:gd name="connsiteX5578" fmla="*/ 1216215 w 1277232"/>
              <a:gd name="connsiteY5578" fmla="*/ 708032 h 1340027"/>
              <a:gd name="connsiteX5579" fmla="*/ 1216807 w 1277232"/>
              <a:gd name="connsiteY5579" fmla="*/ 702404 h 1340027"/>
              <a:gd name="connsiteX5580" fmla="*/ 1217518 w 1277232"/>
              <a:gd name="connsiteY5580" fmla="*/ 703688 h 1340027"/>
              <a:gd name="connsiteX5581" fmla="*/ 1218275 w 1277232"/>
              <a:gd name="connsiteY5581" fmla="*/ 692763 h 1340027"/>
              <a:gd name="connsiteX5582" fmla="*/ 1267020 w 1277232"/>
              <a:gd name="connsiteY5582" fmla="*/ 688295 h 1340027"/>
              <a:gd name="connsiteX5583" fmla="*/ 1267860 w 1277232"/>
              <a:gd name="connsiteY5583" fmla="*/ 693197 h 1340027"/>
              <a:gd name="connsiteX5584" fmla="*/ 1269541 w 1277232"/>
              <a:gd name="connsiteY5584" fmla="*/ 695298 h 1340027"/>
              <a:gd name="connsiteX5585" fmla="*/ 1268701 w 1277232"/>
              <a:gd name="connsiteY5585" fmla="*/ 700901 h 1340027"/>
              <a:gd name="connsiteX5586" fmla="*/ 1267020 w 1277232"/>
              <a:gd name="connsiteY5586" fmla="*/ 698800 h 1340027"/>
              <a:gd name="connsiteX5587" fmla="*/ 1267020 w 1277232"/>
              <a:gd name="connsiteY5587" fmla="*/ 688295 h 1340027"/>
              <a:gd name="connsiteX5588" fmla="*/ 1221552 w 1277232"/>
              <a:gd name="connsiteY5588" fmla="*/ 681995 h 1340027"/>
              <a:gd name="connsiteX5589" fmla="*/ 1220291 w 1277232"/>
              <a:gd name="connsiteY5589" fmla="*/ 695862 h 1340027"/>
              <a:gd name="connsiteX5590" fmla="*/ 1220711 w 1277232"/>
              <a:gd name="connsiteY5590" fmla="*/ 682725 h 1340027"/>
              <a:gd name="connsiteX5591" fmla="*/ 1122425 w 1277232"/>
              <a:gd name="connsiteY5591" fmla="*/ 680958 h 1340027"/>
              <a:gd name="connsiteX5592" fmla="*/ 1124694 w 1277232"/>
              <a:gd name="connsiteY5592" fmla="*/ 683709 h 1340027"/>
              <a:gd name="connsiteX5593" fmla="*/ 1120912 w 1277232"/>
              <a:gd name="connsiteY5593" fmla="*/ 693335 h 1340027"/>
              <a:gd name="connsiteX5594" fmla="*/ 1122425 w 1277232"/>
              <a:gd name="connsiteY5594" fmla="*/ 680958 h 1340027"/>
              <a:gd name="connsiteX5595" fmla="*/ 1128896 w 1277232"/>
              <a:gd name="connsiteY5595" fmla="*/ 679469 h 1340027"/>
              <a:gd name="connsiteX5596" fmla="*/ 1129736 w 1277232"/>
              <a:gd name="connsiteY5596" fmla="*/ 683409 h 1340027"/>
              <a:gd name="connsiteX5597" fmla="*/ 1128055 w 1277232"/>
              <a:gd name="connsiteY5597" fmla="*/ 692075 h 1340027"/>
              <a:gd name="connsiteX5598" fmla="*/ 1128896 w 1277232"/>
              <a:gd name="connsiteY5598" fmla="*/ 679469 h 1340027"/>
              <a:gd name="connsiteX5599" fmla="*/ 1268408 w 1277232"/>
              <a:gd name="connsiteY5599" fmla="*/ 673236 h 1340027"/>
              <a:gd name="connsiteX5600" fmla="*/ 1270801 w 1277232"/>
              <a:gd name="connsiteY5600" fmla="*/ 674503 h 1340027"/>
              <a:gd name="connsiteX5601" fmla="*/ 1269541 w 1277232"/>
              <a:gd name="connsiteY5601" fmla="*/ 680092 h 1340027"/>
              <a:gd name="connsiteX5602" fmla="*/ 1268408 w 1277232"/>
              <a:gd name="connsiteY5602" fmla="*/ 673871 h 1340027"/>
              <a:gd name="connsiteX5603" fmla="*/ 1230324 w 1277232"/>
              <a:gd name="connsiteY5603" fmla="*/ 671674 h 1340027"/>
              <a:gd name="connsiteX5604" fmla="*/ 1230908 w 1277232"/>
              <a:gd name="connsiteY5604" fmla="*/ 676731 h 1340027"/>
              <a:gd name="connsiteX5605" fmla="*/ 1230324 w 1277232"/>
              <a:gd name="connsiteY5605" fmla="*/ 705532 h 1340027"/>
              <a:gd name="connsiteX5606" fmla="*/ 1229210 w 1277232"/>
              <a:gd name="connsiteY5606" fmla="*/ 717225 h 1340027"/>
              <a:gd name="connsiteX5607" fmla="*/ 1228574 w 1277232"/>
              <a:gd name="connsiteY5607" fmla="*/ 718589 h 1340027"/>
              <a:gd name="connsiteX5608" fmla="*/ 1227523 w 1277232"/>
              <a:gd name="connsiteY5608" fmla="*/ 725702 h 1340027"/>
              <a:gd name="connsiteX5609" fmla="*/ 1226823 w 1277232"/>
              <a:gd name="connsiteY5609" fmla="*/ 737949 h 1340027"/>
              <a:gd name="connsiteX5610" fmla="*/ 1227823 w 1277232"/>
              <a:gd name="connsiteY5610" fmla="*/ 731774 h 1340027"/>
              <a:gd name="connsiteX5611" fmla="*/ 1226823 w 1277232"/>
              <a:gd name="connsiteY5611" fmla="*/ 742271 h 1340027"/>
              <a:gd name="connsiteX5612" fmla="*/ 1225422 w 1277232"/>
              <a:gd name="connsiteY5612" fmla="*/ 740830 h 1340027"/>
              <a:gd name="connsiteX5613" fmla="*/ 1228924 w 1277232"/>
              <a:gd name="connsiteY5613" fmla="*/ 703371 h 1340027"/>
              <a:gd name="connsiteX5614" fmla="*/ 1228924 w 1277232"/>
              <a:gd name="connsiteY5614" fmla="*/ 713456 h 1340027"/>
              <a:gd name="connsiteX5615" fmla="*/ 1230324 w 1277232"/>
              <a:gd name="connsiteY5615" fmla="*/ 697608 h 1340027"/>
              <a:gd name="connsiteX5616" fmla="*/ 1229624 w 1277232"/>
              <a:gd name="connsiteY5616" fmla="*/ 691124 h 1340027"/>
              <a:gd name="connsiteX5617" fmla="*/ 1229771 w 1277232"/>
              <a:gd name="connsiteY5617" fmla="*/ 687048 h 1340027"/>
              <a:gd name="connsiteX5618" fmla="*/ 1230465 w 1277232"/>
              <a:gd name="connsiteY5618" fmla="*/ 685126 h 1340027"/>
              <a:gd name="connsiteX5619" fmla="*/ 1229859 w 1277232"/>
              <a:gd name="connsiteY5619" fmla="*/ 684596 h 1340027"/>
              <a:gd name="connsiteX5620" fmla="*/ 1231025 w 1277232"/>
              <a:gd name="connsiteY5620" fmla="*/ 670954 h 1340027"/>
              <a:gd name="connsiteX5621" fmla="*/ 1230937 w 1277232"/>
              <a:gd name="connsiteY5621" fmla="*/ 676987 h 1340027"/>
              <a:gd name="connsiteX5622" fmla="*/ 1230908 w 1277232"/>
              <a:gd name="connsiteY5622" fmla="*/ 676731 h 1340027"/>
              <a:gd name="connsiteX5623" fmla="*/ 1261977 w 1277232"/>
              <a:gd name="connsiteY5623" fmla="*/ 669555 h 1340027"/>
              <a:gd name="connsiteX5624" fmla="*/ 1261137 w 1277232"/>
              <a:gd name="connsiteY5624" fmla="*/ 680995 h 1340027"/>
              <a:gd name="connsiteX5625" fmla="*/ 1259456 w 1277232"/>
              <a:gd name="connsiteY5625" fmla="*/ 695294 h 1340027"/>
              <a:gd name="connsiteX5626" fmla="*/ 1261137 w 1277232"/>
              <a:gd name="connsiteY5626" fmla="*/ 705304 h 1340027"/>
              <a:gd name="connsiteX5627" fmla="*/ 1260296 w 1277232"/>
              <a:gd name="connsiteY5627" fmla="*/ 716028 h 1340027"/>
              <a:gd name="connsiteX5628" fmla="*/ 1257775 w 1277232"/>
              <a:gd name="connsiteY5628" fmla="*/ 708878 h 1340027"/>
              <a:gd name="connsiteX5629" fmla="*/ 1257775 w 1277232"/>
              <a:gd name="connsiteY5629" fmla="*/ 696009 h 1340027"/>
              <a:gd name="connsiteX5630" fmla="*/ 1258616 w 1277232"/>
              <a:gd name="connsiteY5630" fmla="*/ 682425 h 1340027"/>
              <a:gd name="connsiteX5631" fmla="*/ 1258616 w 1277232"/>
              <a:gd name="connsiteY5631" fmla="*/ 690289 h 1340027"/>
              <a:gd name="connsiteX5632" fmla="*/ 1259456 w 1277232"/>
              <a:gd name="connsiteY5632" fmla="*/ 675990 h 1340027"/>
              <a:gd name="connsiteX5633" fmla="*/ 1261977 w 1277232"/>
              <a:gd name="connsiteY5633" fmla="*/ 669555 h 1340027"/>
              <a:gd name="connsiteX5634" fmla="*/ 1267567 w 1277232"/>
              <a:gd name="connsiteY5634" fmla="*/ 666485 h 1340027"/>
              <a:gd name="connsiteX5635" fmla="*/ 1268408 w 1277232"/>
              <a:gd name="connsiteY5635" fmla="*/ 667914 h 1340027"/>
              <a:gd name="connsiteX5636" fmla="*/ 1268408 w 1277232"/>
              <a:gd name="connsiteY5636" fmla="*/ 673236 h 1340027"/>
              <a:gd name="connsiteX5637" fmla="*/ 1268280 w 1277232"/>
              <a:gd name="connsiteY5637" fmla="*/ 673168 h 1340027"/>
              <a:gd name="connsiteX5638" fmla="*/ 1268408 w 1277232"/>
              <a:gd name="connsiteY5638" fmla="*/ 673871 h 1340027"/>
              <a:gd name="connsiteX5639" fmla="*/ 1268408 w 1277232"/>
              <a:gd name="connsiteY5639" fmla="*/ 676486 h 1340027"/>
              <a:gd name="connsiteX5640" fmla="*/ 1267988 w 1277232"/>
              <a:gd name="connsiteY5640" fmla="*/ 676486 h 1340027"/>
              <a:gd name="connsiteX5641" fmla="*/ 1267567 w 1277232"/>
              <a:gd name="connsiteY5641" fmla="*/ 685772 h 1340027"/>
              <a:gd name="connsiteX5642" fmla="*/ 1267567 w 1277232"/>
              <a:gd name="connsiteY5642" fmla="*/ 666485 h 1340027"/>
              <a:gd name="connsiteX5643" fmla="*/ 1124693 w 1277232"/>
              <a:gd name="connsiteY5643" fmla="*/ 660770 h 1340027"/>
              <a:gd name="connsiteX5644" fmla="*/ 1123012 w 1277232"/>
              <a:gd name="connsiteY5644" fmla="*/ 668123 h 1340027"/>
              <a:gd name="connsiteX5645" fmla="*/ 1124693 w 1277232"/>
              <a:gd name="connsiteY5645" fmla="*/ 660770 h 1340027"/>
              <a:gd name="connsiteX5646" fmla="*/ 1144796 w 1277232"/>
              <a:gd name="connsiteY5646" fmla="*/ 660036 h 1340027"/>
              <a:gd name="connsiteX5647" fmla="*/ 1143361 w 1277232"/>
              <a:gd name="connsiteY5647" fmla="*/ 665775 h 1340027"/>
              <a:gd name="connsiteX5648" fmla="*/ 1143361 w 1277232"/>
              <a:gd name="connsiteY5648" fmla="*/ 675819 h 1340027"/>
              <a:gd name="connsiteX5649" fmla="*/ 1143361 w 1277232"/>
              <a:gd name="connsiteY5649" fmla="*/ 685862 h 1340027"/>
              <a:gd name="connsiteX5650" fmla="*/ 1144796 w 1277232"/>
              <a:gd name="connsiteY5650" fmla="*/ 682993 h 1340027"/>
              <a:gd name="connsiteX5651" fmla="*/ 1144796 w 1277232"/>
              <a:gd name="connsiteY5651" fmla="*/ 660036 h 1340027"/>
              <a:gd name="connsiteX5652" fmla="*/ 1241127 w 1277232"/>
              <a:gd name="connsiteY5652" fmla="*/ 659571 h 1340027"/>
              <a:gd name="connsiteX5653" fmla="*/ 1239715 w 1277232"/>
              <a:gd name="connsiteY5653" fmla="*/ 671040 h 1340027"/>
              <a:gd name="connsiteX5654" fmla="*/ 1240421 w 1277232"/>
              <a:gd name="connsiteY5654" fmla="*/ 681076 h 1340027"/>
              <a:gd name="connsiteX5655" fmla="*/ 1241127 w 1277232"/>
              <a:gd name="connsiteY5655" fmla="*/ 672474 h 1340027"/>
              <a:gd name="connsiteX5656" fmla="*/ 1241127 w 1277232"/>
              <a:gd name="connsiteY5656" fmla="*/ 659571 h 1340027"/>
              <a:gd name="connsiteX5657" fmla="*/ 1260213 w 1277232"/>
              <a:gd name="connsiteY5657" fmla="*/ 657484 h 1340027"/>
              <a:gd name="connsiteX5658" fmla="*/ 1260213 w 1277232"/>
              <a:gd name="connsiteY5658" fmla="*/ 670897 h 1340027"/>
              <a:gd name="connsiteX5659" fmla="*/ 1258952 w 1277232"/>
              <a:gd name="connsiteY5659" fmla="*/ 674426 h 1340027"/>
              <a:gd name="connsiteX5660" fmla="*/ 1260213 w 1277232"/>
              <a:gd name="connsiteY5660" fmla="*/ 657484 h 1340027"/>
              <a:gd name="connsiteX5661" fmla="*/ 1252775 w 1277232"/>
              <a:gd name="connsiteY5661" fmla="*/ 656238 h 1340027"/>
              <a:gd name="connsiteX5662" fmla="*/ 1256557 w 1277232"/>
              <a:gd name="connsiteY5662" fmla="*/ 664882 h 1340027"/>
              <a:gd name="connsiteX5663" fmla="*/ 1258827 w 1277232"/>
              <a:gd name="connsiteY5663" fmla="*/ 657679 h 1340027"/>
              <a:gd name="connsiteX5664" fmla="*/ 1257314 w 1277232"/>
              <a:gd name="connsiteY5664" fmla="*/ 675687 h 1340027"/>
              <a:gd name="connsiteX5665" fmla="*/ 1255801 w 1277232"/>
              <a:gd name="connsiteY5665" fmla="*/ 665602 h 1340027"/>
              <a:gd name="connsiteX5666" fmla="*/ 1252775 w 1277232"/>
              <a:gd name="connsiteY5666" fmla="*/ 670645 h 1340027"/>
              <a:gd name="connsiteX5667" fmla="*/ 1252775 w 1277232"/>
              <a:gd name="connsiteY5667" fmla="*/ 656238 h 1340027"/>
              <a:gd name="connsiteX5668" fmla="*/ 1234601 w 1277232"/>
              <a:gd name="connsiteY5668" fmla="*/ 653170 h 1340027"/>
              <a:gd name="connsiteX5669" fmla="*/ 1236042 w 1277232"/>
              <a:gd name="connsiteY5669" fmla="*/ 657488 h 1340027"/>
              <a:gd name="connsiteX5670" fmla="*/ 1236042 w 1277232"/>
              <a:gd name="connsiteY5670" fmla="*/ 677636 h 1340027"/>
              <a:gd name="connsiteX5671" fmla="*/ 1236042 w 1277232"/>
              <a:gd name="connsiteY5671" fmla="*/ 691308 h 1340027"/>
              <a:gd name="connsiteX5672" fmla="*/ 1234601 w 1277232"/>
              <a:gd name="connsiteY5672" fmla="*/ 700662 h 1340027"/>
              <a:gd name="connsiteX5673" fmla="*/ 1235321 w 1277232"/>
              <a:gd name="connsiteY5673" fmla="*/ 707138 h 1340027"/>
              <a:gd name="connsiteX5674" fmla="*/ 1232440 w 1277232"/>
              <a:gd name="connsiteY5674" fmla="*/ 731603 h 1340027"/>
              <a:gd name="connsiteX5675" fmla="*/ 1232440 w 1277232"/>
              <a:gd name="connsiteY5675" fmla="*/ 742397 h 1340027"/>
              <a:gd name="connsiteX5676" fmla="*/ 1227397 w 1277232"/>
              <a:gd name="connsiteY5676" fmla="*/ 774058 h 1340027"/>
              <a:gd name="connsiteX5677" fmla="*/ 1226677 w 1277232"/>
              <a:gd name="connsiteY5677" fmla="*/ 771899 h 1340027"/>
              <a:gd name="connsiteX5678" fmla="*/ 1221635 w 1277232"/>
              <a:gd name="connsiteY5678" fmla="*/ 794926 h 1340027"/>
              <a:gd name="connsiteX5679" fmla="*/ 1216592 w 1277232"/>
              <a:gd name="connsiteY5679" fmla="*/ 819391 h 1340027"/>
              <a:gd name="connsiteX5680" fmla="*/ 1218033 w 1277232"/>
              <a:gd name="connsiteY5680" fmla="*/ 807158 h 1340027"/>
              <a:gd name="connsiteX5681" fmla="*/ 1220914 w 1277232"/>
              <a:gd name="connsiteY5681" fmla="*/ 796365 h 1340027"/>
              <a:gd name="connsiteX5682" fmla="*/ 1221635 w 1277232"/>
              <a:gd name="connsiteY5682" fmla="*/ 784132 h 1340027"/>
              <a:gd name="connsiteX5683" fmla="*/ 1229558 w 1277232"/>
              <a:gd name="connsiteY5683" fmla="*/ 730884 h 1340027"/>
              <a:gd name="connsiteX5684" fmla="*/ 1233881 w 1277232"/>
              <a:gd name="connsiteY5684" fmla="*/ 679794 h 1340027"/>
              <a:gd name="connsiteX5685" fmla="*/ 1233160 w 1277232"/>
              <a:gd name="connsiteY5685" fmla="*/ 666842 h 1340027"/>
              <a:gd name="connsiteX5686" fmla="*/ 1230999 w 1277232"/>
              <a:gd name="connsiteY5686" fmla="*/ 666123 h 1340027"/>
              <a:gd name="connsiteX5687" fmla="*/ 1233881 w 1277232"/>
              <a:gd name="connsiteY5687" fmla="*/ 658927 h 1340027"/>
              <a:gd name="connsiteX5688" fmla="*/ 1233881 w 1277232"/>
              <a:gd name="connsiteY5688" fmla="*/ 674757 h 1340027"/>
              <a:gd name="connsiteX5689" fmla="*/ 1234601 w 1277232"/>
              <a:gd name="connsiteY5689" fmla="*/ 653170 h 1340027"/>
              <a:gd name="connsiteX5690" fmla="*/ 1226526 w 1277232"/>
              <a:gd name="connsiteY5690" fmla="*/ 653124 h 1340027"/>
              <a:gd name="connsiteX5691" fmla="*/ 1227314 w 1277232"/>
              <a:gd name="connsiteY5691" fmla="*/ 673489 h 1340027"/>
              <a:gd name="connsiteX5692" fmla="*/ 1228889 w 1277232"/>
              <a:gd name="connsiteY5692" fmla="*/ 667670 h 1340027"/>
              <a:gd name="connsiteX5693" fmla="*/ 1227314 w 1277232"/>
              <a:gd name="connsiteY5693" fmla="*/ 676398 h 1340027"/>
              <a:gd name="connsiteX5694" fmla="*/ 1228594 w 1277232"/>
              <a:gd name="connsiteY5694" fmla="*/ 683489 h 1340027"/>
              <a:gd name="connsiteX5695" fmla="*/ 1229859 w 1277232"/>
              <a:gd name="connsiteY5695" fmla="*/ 684596 h 1340027"/>
              <a:gd name="connsiteX5696" fmla="*/ 1229771 w 1277232"/>
              <a:gd name="connsiteY5696" fmla="*/ 687048 h 1340027"/>
              <a:gd name="connsiteX5697" fmla="*/ 1229283 w 1277232"/>
              <a:gd name="connsiteY5697" fmla="*/ 688399 h 1340027"/>
              <a:gd name="connsiteX5698" fmla="*/ 1228101 w 1277232"/>
              <a:gd name="connsiteY5698" fmla="*/ 691671 h 1340027"/>
              <a:gd name="connsiteX5699" fmla="*/ 1228101 w 1277232"/>
              <a:gd name="connsiteY5699" fmla="*/ 683671 h 1340027"/>
              <a:gd name="connsiteX5700" fmla="*/ 1227314 w 1277232"/>
              <a:gd name="connsiteY5700" fmla="*/ 702581 h 1340027"/>
              <a:gd name="connsiteX5701" fmla="*/ 1225738 w 1277232"/>
              <a:gd name="connsiteY5701" fmla="*/ 695308 h 1340027"/>
              <a:gd name="connsiteX5702" fmla="*/ 1225738 w 1277232"/>
              <a:gd name="connsiteY5702" fmla="*/ 698217 h 1340027"/>
              <a:gd name="connsiteX5703" fmla="*/ 1226526 w 1277232"/>
              <a:gd name="connsiteY5703" fmla="*/ 688762 h 1340027"/>
              <a:gd name="connsiteX5704" fmla="*/ 1226526 w 1277232"/>
              <a:gd name="connsiteY5704" fmla="*/ 679307 h 1340027"/>
              <a:gd name="connsiteX5705" fmla="*/ 1224162 w 1277232"/>
              <a:gd name="connsiteY5705" fmla="*/ 682944 h 1340027"/>
              <a:gd name="connsiteX5706" fmla="*/ 1226526 w 1277232"/>
              <a:gd name="connsiteY5706" fmla="*/ 674216 h 1340027"/>
              <a:gd name="connsiteX5707" fmla="*/ 1226526 w 1277232"/>
              <a:gd name="connsiteY5707" fmla="*/ 653124 h 1340027"/>
              <a:gd name="connsiteX5708" fmla="*/ 1274080 w 1277232"/>
              <a:gd name="connsiteY5708" fmla="*/ 650475 h 1340027"/>
              <a:gd name="connsiteX5709" fmla="*/ 1274080 w 1277232"/>
              <a:gd name="connsiteY5709" fmla="*/ 656054 h 1340027"/>
              <a:gd name="connsiteX5710" fmla="*/ 1275971 w 1277232"/>
              <a:gd name="connsiteY5710" fmla="*/ 658146 h 1340027"/>
              <a:gd name="connsiteX5711" fmla="*/ 1275026 w 1277232"/>
              <a:gd name="connsiteY5711" fmla="*/ 683251 h 1340027"/>
              <a:gd name="connsiteX5712" fmla="*/ 1274080 w 1277232"/>
              <a:gd name="connsiteY5712" fmla="*/ 677672 h 1340027"/>
              <a:gd name="connsiteX5713" fmla="*/ 1272189 w 1277232"/>
              <a:gd name="connsiteY5713" fmla="*/ 673488 h 1340027"/>
              <a:gd name="connsiteX5714" fmla="*/ 1275026 w 1277232"/>
              <a:gd name="connsiteY5714" fmla="*/ 669304 h 1340027"/>
              <a:gd name="connsiteX5715" fmla="*/ 1273135 w 1277232"/>
              <a:gd name="connsiteY5715" fmla="*/ 664422 h 1340027"/>
              <a:gd name="connsiteX5716" fmla="*/ 1274080 w 1277232"/>
              <a:gd name="connsiteY5716" fmla="*/ 650475 h 1340027"/>
              <a:gd name="connsiteX5717" fmla="*/ 1210807 w 1277232"/>
              <a:gd name="connsiteY5717" fmla="*/ 648557 h 1340027"/>
              <a:gd name="connsiteX5718" fmla="*/ 1211524 w 1277232"/>
              <a:gd name="connsiteY5718" fmla="*/ 668645 h 1340027"/>
              <a:gd name="connsiteX5719" fmla="*/ 1210807 w 1277232"/>
              <a:gd name="connsiteY5719" fmla="*/ 648557 h 1340027"/>
              <a:gd name="connsiteX5720" fmla="*/ 1267020 w 1277232"/>
              <a:gd name="connsiteY5720" fmla="*/ 643418 h 1340027"/>
              <a:gd name="connsiteX5721" fmla="*/ 1268281 w 1277232"/>
              <a:gd name="connsiteY5721" fmla="*/ 654006 h 1340027"/>
              <a:gd name="connsiteX5722" fmla="*/ 1267440 w 1277232"/>
              <a:gd name="connsiteY5722" fmla="*/ 655519 h 1340027"/>
              <a:gd name="connsiteX5723" fmla="*/ 1267020 w 1277232"/>
              <a:gd name="connsiteY5723" fmla="*/ 643418 h 1340027"/>
              <a:gd name="connsiteX5724" fmla="*/ 1246069 w 1277232"/>
              <a:gd name="connsiteY5724" fmla="*/ 641651 h 1340027"/>
              <a:gd name="connsiteX5725" fmla="*/ 1247480 w 1277232"/>
              <a:gd name="connsiteY5725" fmla="*/ 658138 h 1340027"/>
              <a:gd name="connsiteX5726" fmla="*/ 1248892 w 1277232"/>
              <a:gd name="connsiteY5726" fmla="*/ 669607 h 1340027"/>
              <a:gd name="connsiteX5727" fmla="*/ 1248892 w 1277232"/>
              <a:gd name="connsiteY5727" fmla="*/ 691828 h 1340027"/>
              <a:gd name="connsiteX5728" fmla="*/ 1251010 w 1277232"/>
              <a:gd name="connsiteY5728" fmla="*/ 684660 h 1340027"/>
              <a:gd name="connsiteX5729" fmla="*/ 1249598 w 1277232"/>
              <a:gd name="connsiteY5729" fmla="*/ 683226 h 1340027"/>
              <a:gd name="connsiteX5730" fmla="*/ 1251716 w 1277232"/>
              <a:gd name="connsiteY5730" fmla="*/ 673191 h 1340027"/>
              <a:gd name="connsiteX5731" fmla="*/ 1252422 w 1277232"/>
              <a:gd name="connsiteY5731" fmla="*/ 699713 h 1340027"/>
              <a:gd name="connsiteX5732" fmla="*/ 1253128 w 1277232"/>
              <a:gd name="connsiteY5732" fmla="*/ 691111 h 1340027"/>
              <a:gd name="connsiteX5733" fmla="*/ 1253834 w 1277232"/>
              <a:gd name="connsiteY5733" fmla="*/ 701147 h 1340027"/>
              <a:gd name="connsiteX5734" fmla="*/ 1252422 w 1277232"/>
              <a:gd name="connsiteY5734" fmla="*/ 707598 h 1340027"/>
              <a:gd name="connsiteX5735" fmla="*/ 1251716 w 1277232"/>
              <a:gd name="connsiteY5735" fmla="*/ 697563 h 1340027"/>
              <a:gd name="connsiteX5736" fmla="*/ 1251010 w 1277232"/>
              <a:gd name="connsiteY5736" fmla="*/ 704731 h 1340027"/>
              <a:gd name="connsiteX5737" fmla="*/ 1250304 w 1277232"/>
              <a:gd name="connsiteY5737" fmla="*/ 709032 h 1340027"/>
              <a:gd name="connsiteX5738" fmla="*/ 1250304 w 1277232"/>
              <a:gd name="connsiteY5738" fmla="*/ 688244 h 1340027"/>
              <a:gd name="connsiteX5739" fmla="*/ 1247480 w 1277232"/>
              <a:gd name="connsiteY5739" fmla="*/ 705448 h 1340027"/>
              <a:gd name="connsiteX5740" fmla="*/ 1248186 w 1277232"/>
              <a:gd name="connsiteY5740" fmla="*/ 678209 h 1340027"/>
              <a:gd name="connsiteX5741" fmla="*/ 1246775 w 1277232"/>
              <a:gd name="connsiteY5741" fmla="*/ 687527 h 1340027"/>
              <a:gd name="connsiteX5742" fmla="*/ 1246069 w 1277232"/>
              <a:gd name="connsiteY5742" fmla="*/ 701147 h 1340027"/>
              <a:gd name="connsiteX5743" fmla="*/ 1247480 w 1277232"/>
              <a:gd name="connsiteY5743" fmla="*/ 700430 h 1340027"/>
              <a:gd name="connsiteX5744" fmla="*/ 1245363 w 1277232"/>
              <a:gd name="connsiteY5744" fmla="*/ 706881 h 1340027"/>
              <a:gd name="connsiteX5745" fmla="*/ 1246069 w 1277232"/>
              <a:gd name="connsiteY5745" fmla="*/ 696129 h 1340027"/>
              <a:gd name="connsiteX5746" fmla="*/ 1243245 w 1277232"/>
              <a:gd name="connsiteY5746" fmla="*/ 700430 h 1340027"/>
              <a:gd name="connsiteX5747" fmla="*/ 1241833 w 1277232"/>
              <a:gd name="connsiteY5747" fmla="*/ 711182 h 1340027"/>
              <a:gd name="connsiteX5748" fmla="*/ 1243245 w 1277232"/>
              <a:gd name="connsiteY5748" fmla="*/ 686810 h 1340027"/>
              <a:gd name="connsiteX5749" fmla="*/ 1241127 w 1277232"/>
              <a:gd name="connsiteY5749" fmla="*/ 693262 h 1340027"/>
              <a:gd name="connsiteX5750" fmla="*/ 1241833 w 1277232"/>
              <a:gd name="connsiteY5750" fmla="*/ 693262 h 1340027"/>
              <a:gd name="connsiteX5751" fmla="*/ 1240421 w 1277232"/>
              <a:gd name="connsiteY5751" fmla="*/ 714766 h 1340027"/>
              <a:gd name="connsiteX5752" fmla="*/ 1241127 w 1277232"/>
              <a:gd name="connsiteY5752" fmla="*/ 698996 h 1340027"/>
              <a:gd name="connsiteX5753" fmla="*/ 1239009 w 1277232"/>
              <a:gd name="connsiteY5753" fmla="*/ 707598 h 1340027"/>
              <a:gd name="connsiteX5754" fmla="*/ 1239715 w 1277232"/>
              <a:gd name="connsiteY5754" fmla="*/ 697563 h 1340027"/>
              <a:gd name="connsiteX5755" fmla="*/ 1241127 w 1277232"/>
              <a:gd name="connsiteY5755" fmla="*/ 691111 h 1340027"/>
              <a:gd name="connsiteX5756" fmla="*/ 1236891 w 1277232"/>
              <a:gd name="connsiteY5756" fmla="*/ 691111 h 1340027"/>
              <a:gd name="connsiteX5757" fmla="*/ 1237597 w 1277232"/>
              <a:gd name="connsiteY5757" fmla="*/ 673191 h 1340027"/>
              <a:gd name="connsiteX5758" fmla="*/ 1237597 w 1277232"/>
              <a:gd name="connsiteY5758" fmla="*/ 653120 h 1340027"/>
              <a:gd name="connsiteX5759" fmla="*/ 1238303 w 1277232"/>
              <a:gd name="connsiteY5759" fmla="*/ 671757 h 1340027"/>
              <a:gd name="connsiteX5760" fmla="*/ 1239715 w 1277232"/>
              <a:gd name="connsiteY5760" fmla="*/ 662439 h 1340027"/>
              <a:gd name="connsiteX5761" fmla="*/ 1239715 w 1277232"/>
              <a:gd name="connsiteY5761" fmla="*/ 649536 h 1340027"/>
              <a:gd name="connsiteX5762" fmla="*/ 1243245 w 1277232"/>
              <a:gd name="connsiteY5762" fmla="*/ 655271 h 1340027"/>
              <a:gd name="connsiteX5763" fmla="*/ 1241833 w 1277232"/>
              <a:gd name="connsiteY5763" fmla="*/ 658855 h 1340027"/>
              <a:gd name="connsiteX5764" fmla="*/ 1241833 w 1277232"/>
              <a:gd name="connsiteY5764" fmla="*/ 669607 h 1340027"/>
              <a:gd name="connsiteX5765" fmla="*/ 1242539 w 1277232"/>
              <a:gd name="connsiteY5765" fmla="*/ 661005 h 1340027"/>
              <a:gd name="connsiteX5766" fmla="*/ 1242539 w 1277232"/>
              <a:gd name="connsiteY5766" fmla="*/ 681793 h 1340027"/>
              <a:gd name="connsiteX5767" fmla="*/ 1244657 w 1277232"/>
              <a:gd name="connsiteY5767" fmla="*/ 693979 h 1340027"/>
              <a:gd name="connsiteX5768" fmla="*/ 1246069 w 1277232"/>
              <a:gd name="connsiteY5768" fmla="*/ 671757 h 1340027"/>
              <a:gd name="connsiteX5769" fmla="*/ 1246775 w 1277232"/>
              <a:gd name="connsiteY5769" fmla="*/ 682510 h 1340027"/>
              <a:gd name="connsiteX5770" fmla="*/ 1247480 w 1277232"/>
              <a:gd name="connsiteY5770" fmla="*/ 660288 h 1340027"/>
              <a:gd name="connsiteX5771" fmla="*/ 1245363 w 1277232"/>
              <a:gd name="connsiteY5771" fmla="*/ 669607 h 1340027"/>
              <a:gd name="connsiteX5772" fmla="*/ 1245363 w 1277232"/>
              <a:gd name="connsiteY5772" fmla="*/ 658855 h 1340027"/>
              <a:gd name="connsiteX5773" fmla="*/ 1243245 w 1277232"/>
              <a:gd name="connsiteY5773" fmla="*/ 671040 h 1340027"/>
              <a:gd name="connsiteX5774" fmla="*/ 1243245 w 1277232"/>
              <a:gd name="connsiteY5774" fmla="*/ 652403 h 1340027"/>
              <a:gd name="connsiteX5775" fmla="*/ 1246069 w 1277232"/>
              <a:gd name="connsiteY5775" fmla="*/ 641651 h 1340027"/>
              <a:gd name="connsiteX5776" fmla="*/ 1213358 w 1277232"/>
              <a:gd name="connsiteY5776" fmla="*/ 640395 h 1340027"/>
              <a:gd name="connsiteX5777" fmla="*/ 1214619 w 1277232"/>
              <a:gd name="connsiteY5777" fmla="*/ 650480 h 1340027"/>
              <a:gd name="connsiteX5778" fmla="*/ 1213358 w 1277232"/>
              <a:gd name="connsiteY5778" fmla="*/ 654081 h 1340027"/>
              <a:gd name="connsiteX5779" fmla="*/ 1213288 w 1277232"/>
              <a:gd name="connsiteY5779" fmla="*/ 651561 h 1340027"/>
              <a:gd name="connsiteX5780" fmla="*/ 1213677 w 1277232"/>
              <a:gd name="connsiteY5780" fmla="*/ 652144 h 1340027"/>
              <a:gd name="connsiteX5781" fmla="*/ 1213210 w 1277232"/>
              <a:gd name="connsiteY5781" fmla="*/ 648756 h 1340027"/>
              <a:gd name="connsiteX5782" fmla="*/ 1213122 w 1277232"/>
              <a:gd name="connsiteY5782" fmla="*/ 645618 h 1340027"/>
              <a:gd name="connsiteX5783" fmla="*/ 1213358 w 1277232"/>
              <a:gd name="connsiteY5783" fmla="*/ 640395 h 1340027"/>
              <a:gd name="connsiteX5784" fmla="*/ 1271349 w 1277232"/>
              <a:gd name="connsiteY5784" fmla="*/ 640390 h 1340027"/>
              <a:gd name="connsiteX5785" fmla="*/ 1272189 w 1277232"/>
              <a:gd name="connsiteY5785" fmla="*/ 657117 h 1340027"/>
              <a:gd name="connsiteX5786" fmla="*/ 1270508 w 1277232"/>
              <a:gd name="connsiteY5786" fmla="*/ 652026 h 1340027"/>
              <a:gd name="connsiteX5787" fmla="*/ 1269668 w 1277232"/>
              <a:gd name="connsiteY5787" fmla="*/ 646936 h 1340027"/>
              <a:gd name="connsiteX5788" fmla="*/ 1271349 w 1277232"/>
              <a:gd name="connsiteY5788" fmla="*/ 640390 h 1340027"/>
              <a:gd name="connsiteX5789" fmla="*/ 1144079 w 1277232"/>
              <a:gd name="connsiteY5789" fmla="*/ 639949 h 1340027"/>
              <a:gd name="connsiteX5790" fmla="*/ 1143361 w 1277232"/>
              <a:gd name="connsiteY5790" fmla="*/ 647840 h 1340027"/>
              <a:gd name="connsiteX5791" fmla="*/ 1142644 w 1277232"/>
              <a:gd name="connsiteY5791" fmla="*/ 652862 h 1340027"/>
              <a:gd name="connsiteX5792" fmla="*/ 1144796 w 1277232"/>
              <a:gd name="connsiteY5792" fmla="*/ 653579 h 1340027"/>
              <a:gd name="connsiteX5793" fmla="*/ 1144796 w 1277232"/>
              <a:gd name="connsiteY5793" fmla="*/ 644253 h 1340027"/>
              <a:gd name="connsiteX5794" fmla="*/ 1144079 w 1277232"/>
              <a:gd name="connsiteY5794" fmla="*/ 639949 h 1340027"/>
              <a:gd name="connsiteX5795" fmla="*/ 1219395 w 1277232"/>
              <a:gd name="connsiteY5795" fmla="*/ 634140 h 1340027"/>
              <a:gd name="connsiteX5796" fmla="*/ 1219451 w 1277232"/>
              <a:gd name="connsiteY5796" fmla="*/ 635639 h 1340027"/>
              <a:gd name="connsiteX5797" fmla="*/ 1219451 w 1277232"/>
              <a:gd name="connsiteY5797" fmla="*/ 651573 h 1340027"/>
              <a:gd name="connsiteX5798" fmla="*/ 1218610 w 1277232"/>
              <a:gd name="connsiteY5798" fmla="*/ 666868 h 1340027"/>
              <a:gd name="connsiteX5799" fmla="*/ 1217770 w 1277232"/>
              <a:gd name="connsiteY5799" fmla="*/ 635549 h 1340027"/>
              <a:gd name="connsiteX5800" fmla="*/ 1273468 w 1277232"/>
              <a:gd name="connsiteY5800" fmla="*/ 632905 h 1340027"/>
              <a:gd name="connsiteX5801" fmla="*/ 1273848 w 1277232"/>
              <a:gd name="connsiteY5801" fmla="*/ 634667 h 1340027"/>
              <a:gd name="connsiteX5802" fmla="*/ 1275004 w 1277232"/>
              <a:gd name="connsiteY5802" fmla="*/ 637730 h 1340027"/>
              <a:gd name="connsiteX5803" fmla="*/ 1274163 w 1277232"/>
              <a:gd name="connsiteY5803" fmla="*/ 644033 h 1340027"/>
              <a:gd name="connsiteX5804" fmla="*/ 1273323 w 1277232"/>
              <a:gd name="connsiteY5804" fmla="*/ 636330 h 1340027"/>
              <a:gd name="connsiteX5805" fmla="*/ 1273468 w 1277232"/>
              <a:gd name="connsiteY5805" fmla="*/ 632905 h 1340027"/>
              <a:gd name="connsiteX5806" fmla="*/ 1159864 w 1277232"/>
              <a:gd name="connsiteY5806" fmla="*/ 632775 h 1340027"/>
              <a:gd name="connsiteX5807" fmla="*/ 1159146 w 1277232"/>
              <a:gd name="connsiteY5807" fmla="*/ 644970 h 1340027"/>
              <a:gd name="connsiteX5808" fmla="*/ 1160581 w 1277232"/>
              <a:gd name="connsiteY5808" fmla="*/ 639949 h 1340027"/>
              <a:gd name="connsiteX5809" fmla="*/ 1159864 w 1277232"/>
              <a:gd name="connsiteY5809" fmla="*/ 632775 h 1340027"/>
              <a:gd name="connsiteX5810" fmla="*/ 1144079 w 1277232"/>
              <a:gd name="connsiteY5810" fmla="*/ 628201 h 1340027"/>
              <a:gd name="connsiteX5811" fmla="*/ 1142644 w 1277232"/>
              <a:gd name="connsiteY5811" fmla="*/ 629188 h 1340027"/>
              <a:gd name="connsiteX5812" fmla="*/ 1145514 w 1277232"/>
              <a:gd name="connsiteY5812" fmla="*/ 637079 h 1340027"/>
              <a:gd name="connsiteX5813" fmla="*/ 1145514 w 1277232"/>
              <a:gd name="connsiteY5813" fmla="*/ 629905 h 1340027"/>
              <a:gd name="connsiteX5814" fmla="*/ 1144079 w 1277232"/>
              <a:gd name="connsiteY5814" fmla="*/ 628201 h 1340027"/>
              <a:gd name="connsiteX5815" fmla="*/ 1208654 w 1277232"/>
              <a:gd name="connsiteY5815" fmla="*/ 627035 h 1340027"/>
              <a:gd name="connsiteX5816" fmla="*/ 1208654 w 1277232"/>
              <a:gd name="connsiteY5816" fmla="*/ 634209 h 1340027"/>
              <a:gd name="connsiteX5817" fmla="*/ 1207219 w 1277232"/>
              <a:gd name="connsiteY5817" fmla="*/ 644253 h 1340027"/>
              <a:gd name="connsiteX5818" fmla="*/ 1206502 w 1277232"/>
              <a:gd name="connsiteY5818" fmla="*/ 646405 h 1340027"/>
              <a:gd name="connsiteX5819" fmla="*/ 1205784 w 1277232"/>
              <a:gd name="connsiteY5819" fmla="*/ 657166 h 1340027"/>
              <a:gd name="connsiteX5820" fmla="*/ 1203632 w 1277232"/>
              <a:gd name="connsiteY5820" fmla="*/ 647840 h 1340027"/>
              <a:gd name="connsiteX5821" fmla="*/ 1203632 w 1277232"/>
              <a:gd name="connsiteY5821" fmla="*/ 637796 h 1340027"/>
              <a:gd name="connsiteX5822" fmla="*/ 1204349 w 1277232"/>
              <a:gd name="connsiteY5822" fmla="*/ 633761 h 1340027"/>
              <a:gd name="connsiteX5823" fmla="*/ 1204888 w 1277232"/>
              <a:gd name="connsiteY5823" fmla="*/ 630328 h 1340027"/>
              <a:gd name="connsiteX5824" fmla="*/ 1205784 w 1277232"/>
              <a:gd name="connsiteY5824" fmla="*/ 641383 h 1340027"/>
              <a:gd name="connsiteX5825" fmla="*/ 1207219 w 1277232"/>
              <a:gd name="connsiteY5825" fmla="*/ 634209 h 1340027"/>
              <a:gd name="connsiteX5826" fmla="*/ 1208654 w 1277232"/>
              <a:gd name="connsiteY5826" fmla="*/ 627035 h 1340027"/>
              <a:gd name="connsiteX5827" fmla="*/ 1219119 w 1277232"/>
              <a:gd name="connsiteY5827" fmla="*/ 626650 h 1340027"/>
              <a:gd name="connsiteX5828" fmla="*/ 1221010 w 1277232"/>
              <a:gd name="connsiteY5828" fmla="*/ 630180 h 1340027"/>
              <a:gd name="connsiteX5829" fmla="*/ 1221640 w 1277232"/>
              <a:gd name="connsiteY5829" fmla="*/ 633004 h 1340027"/>
              <a:gd name="connsiteX5830" fmla="*/ 1221640 w 1277232"/>
              <a:gd name="connsiteY5830" fmla="*/ 637945 h 1340027"/>
              <a:gd name="connsiteX5831" fmla="*/ 1220380 w 1277232"/>
              <a:gd name="connsiteY5831" fmla="*/ 638651 h 1340027"/>
              <a:gd name="connsiteX5832" fmla="*/ 1220380 w 1277232"/>
              <a:gd name="connsiteY5832" fmla="*/ 644299 h 1340027"/>
              <a:gd name="connsiteX5833" fmla="*/ 1219513 w 1277232"/>
              <a:gd name="connsiteY5833" fmla="*/ 637328 h 1340027"/>
              <a:gd name="connsiteX5834" fmla="*/ 1219451 w 1277232"/>
              <a:gd name="connsiteY5834" fmla="*/ 635639 h 1340027"/>
              <a:gd name="connsiteX5835" fmla="*/ 1219451 w 1277232"/>
              <a:gd name="connsiteY5835" fmla="*/ 634092 h 1340027"/>
              <a:gd name="connsiteX5836" fmla="*/ 1219395 w 1277232"/>
              <a:gd name="connsiteY5836" fmla="*/ 634140 h 1340027"/>
              <a:gd name="connsiteX5837" fmla="*/ 1238223 w 1277232"/>
              <a:gd name="connsiteY5837" fmla="*/ 626548 h 1340027"/>
              <a:gd name="connsiteX5838" fmla="*/ 1239287 w 1277232"/>
              <a:gd name="connsiteY5838" fmla="*/ 644693 h 1340027"/>
              <a:gd name="connsiteX5839" fmla="*/ 1238026 w 1277232"/>
              <a:gd name="connsiteY5839" fmla="*/ 645434 h 1340027"/>
              <a:gd name="connsiteX5840" fmla="*/ 1238026 w 1277232"/>
              <a:gd name="connsiteY5840" fmla="*/ 629120 h 1340027"/>
              <a:gd name="connsiteX5841" fmla="*/ 1238223 w 1277232"/>
              <a:gd name="connsiteY5841" fmla="*/ 626548 h 1340027"/>
              <a:gd name="connsiteX5842" fmla="*/ 1248111 w 1277232"/>
              <a:gd name="connsiteY5842" fmla="*/ 626525 h 1340027"/>
              <a:gd name="connsiteX5843" fmla="*/ 1248111 w 1277232"/>
              <a:gd name="connsiteY5843" fmla="*/ 630088 h 1340027"/>
              <a:gd name="connsiteX5844" fmla="*/ 1249371 w 1277232"/>
              <a:gd name="connsiteY5844" fmla="*/ 642913 h 1340027"/>
              <a:gd name="connsiteX5845" fmla="*/ 1246850 w 1277232"/>
              <a:gd name="connsiteY5845" fmla="*/ 635788 h 1340027"/>
              <a:gd name="connsiteX5846" fmla="*/ 1248111 w 1277232"/>
              <a:gd name="connsiteY5846" fmla="*/ 626525 h 1340027"/>
              <a:gd name="connsiteX5847" fmla="*/ 1204523 w 1277232"/>
              <a:gd name="connsiteY5847" fmla="*/ 625823 h 1340027"/>
              <a:gd name="connsiteX5848" fmla="*/ 1205067 w 1277232"/>
              <a:gd name="connsiteY5848" fmla="*/ 629188 h 1340027"/>
              <a:gd name="connsiteX5849" fmla="*/ 1204888 w 1277232"/>
              <a:gd name="connsiteY5849" fmla="*/ 630328 h 1340027"/>
              <a:gd name="connsiteX5850" fmla="*/ 1215879 w 1277232"/>
              <a:gd name="connsiteY5850" fmla="*/ 624007 h 1340027"/>
              <a:gd name="connsiteX5851" fmla="*/ 1216825 w 1277232"/>
              <a:gd name="connsiteY5851" fmla="*/ 646698 h 1340027"/>
              <a:gd name="connsiteX5852" fmla="*/ 1215879 w 1277232"/>
              <a:gd name="connsiteY5852" fmla="*/ 638447 h 1340027"/>
              <a:gd name="connsiteX5853" fmla="*/ 1214934 w 1277232"/>
              <a:gd name="connsiteY5853" fmla="*/ 630196 h 1340027"/>
              <a:gd name="connsiteX5854" fmla="*/ 1215879 w 1277232"/>
              <a:gd name="connsiteY5854" fmla="*/ 624007 h 1340027"/>
              <a:gd name="connsiteX5855" fmla="*/ 1259149 w 1277232"/>
              <a:gd name="connsiteY5855" fmla="*/ 622646 h 1340027"/>
              <a:gd name="connsiteX5856" fmla="*/ 1259793 w 1277232"/>
              <a:gd name="connsiteY5856" fmla="*/ 623814 h 1340027"/>
              <a:gd name="connsiteX5857" fmla="*/ 1259057 w 1277232"/>
              <a:gd name="connsiteY5857" fmla="*/ 636029 h 1340027"/>
              <a:gd name="connsiteX5858" fmla="*/ 1263470 w 1277232"/>
              <a:gd name="connsiteY5858" fmla="*/ 652555 h 1340027"/>
              <a:gd name="connsiteX5859" fmla="*/ 1263470 w 1277232"/>
              <a:gd name="connsiteY5859" fmla="*/ 638185 h 1340027"/>
              <a:gd name="connsiteX5860" fmla="*/ 1265676 w 1277232"/>
              <a:gd name="connsiteY5860" fmla="*/ 636748 h 1340027"/>
              <a:gd name="connsiteX5861" fmla="*/ 1266412 w 1277232"/>
              <a:gd name="connsiteY5861" fmla="*/ 659741 h 1340027"/>
              <a:gd name="connsiteX5862" fmla="*/ 1266412 w 1277232"/>
              <a:gd name="connsiteY5862" fmla="*/ 684171 h 1340027"/>
              <a:gd name="connsiteX5863" fmla="*/ 1265676 w 1277232"/>
              <a:gd name="connsiteY5863" fmla="*/ 673393 h 1340027"/>
              <a:gd name="connsiteX5864" fmla="*/ 1264941 w 1277232"/>
              <a:gd name="connsiteY5864" fmla="*/ 690638 h 1340027"/>
              <a:gd name="connsiteX5865" fmla="*/ 1264205 w 1277232"/>
              <a:gd name="connsiteY5865" fmla="*/ 682734 h 1340027"/>
              <a:gd name="connsiteX5866" fmla="*/ 1263470 w 1277232"/>
              <a:gd name="connsiteY5866" fmla="*/ 682734 h 1340027"/>
              <a:gd name="connsiteX5867" fmla="*/ 1264205 w 1277232"/>
              <a:gd name="connsiteY5867" fmla="*/ 663334 h 1340027"/>
              <a:gd name="connsiteX5868" fmla="*/ 1264941 w 1277232"/>
              <a:gd name="connsiteY5868" fmla="*/ 671237 h 1340027"/>
              <a:gd name="connsiteX5869" fmla="*/ 1263470 w 1277232"/>
              <a:gd name="connsiteY5869" fmla="*/ 646807 h 1340027"/>
              <a:gd name="connsiteX5870" fmla="*/ 1264205 w 1277232"/>
              <a:gd name="connsiteY5870" fmla="*/ 660459 h 1340027"/>
              <a:gd name="connsiteX5871" fmla="*/ 1261999 w 1277232"/>
              <a:gd name="connsiteY5871" fmla="*/ 667645 h 1340027"/>
              <a:gd name="connsiteX5872" fmla="*/ 1260528 w 1277232"/>
              <a:gd name="connsiteY5872" fmla="*/ 640340 h 1340027"/>
              <a:gd name="connsiteX5873" fmla="*/ 1258322 w 1277232"/>
              <a:gd name="connsiteY5873" fmla="*/ 639622 h 1340027"/>
              <a:gd name="connsiteX5874" fmla="*/ 1259057 w 1277232"/>
              <a:gd name="connsiteY5874" fmla="*/ 627407 h 1340027"/>
              <a:gd name="connsiteX5875" fmla="*/ 1259149 w 1277232"/>
              <a:gd name="connsiteY5875" fmla="*/ 622646 h 1340027"/>
              <a:gd name="connsiteX5876" fmla="*/ 1204598 w 1277232"/>
              <a:gd name="connsiteY5876" fmla="*/ 618757 h 1340027"/>
              <a:gd name="connsiteX5877" fmla="*/ 1204833 w 1277232"/>
              <a:gd name="connsiteY5877" fmla="*/ 619300 h 1340027"/>
              <a:gd name="connsiteX5878" fmla="*/ 1205253 w 1277232"/>
              <a:gd name="connsiteY5878" fmla="*/ 619741 h 1340027"/>
              <a:gd name="connsiteX5879" fmla="*/ 1205253 w 1277232"/>
              <a:gd name="connsiteY5879" fmla="*/ 625389 h 1340027"/>
              <a:gd name="connsiteX5880" fmla="*/ 1204833 w 1277232"/>
              <a:gd name="connsiteY5880" fmla="*/ 625389 h 1340027"/>
              <a:gd name="connsiteX5881" fmla="*/ 1204483 w 1277232"/>
              <a:gd name="connsiteY5881" fmla="*/ 616546 h 1340027"/>
              <a:gd name="connsiteX5882" fmla="*/ 1204570 w 1277232"/>
              <a:gd name="connsiteY5882" fmla="*/ 617977 h 1340027"/>
              <a:gd name="connsiteX5883" fmla="*/ 1204598 w 1277232"/>
              <a:gd name="connsiteY5883" fmla="*/ 618757 h 1340027"/>
              <a:gd name="connsiteX5884" fmla="*/ 1204412 w 1277232"/>
              <a:gd name="connsiteY5884" fmla="*/ 618330 h 1340027"/>
              <a:gd name="connsiteX5885" fmla="*/ 1203632 w 1277232"/>
              <a:gd name="connsiteY5885" fmla="*/ 614839 h 1340027"/>
              <a:gd name="connsiteX5886" fmla="*/ 1204523 w 1277232"/>
              <a:gd name="connsiteY5886" fmla="*/ 625823 h 1340027"/>
              <a:gd name="connsiteX5887" fmla="*/ 1204080 w 1277232"/>
              <a:gd name="connsiteY5887" fmla="*/ 623090 h 1340027"/>
              <a:gd name="connsiteX5888" fmla="*/ 1203632 w 1277232"/>
              <a:gd name="connsiteY5888" fmla="*/ 614839 h 1340027"/>
              <a:gd name="connsiteX5889" fmla="*/ 1218887 w 1277232"/>
              <a:gd name="connsiteY5889" fmla="*/ 612594 h 1340027"/>
              <a:gd name="connsiteX5890" fmla="*/ 1218849 w 1277232"/>
              <a:gd name="connsiteY5890" fmla="*/ 614726 h 1340027"/>
              <a:gd name="connsiteX5891" fmla="*/ 1218219 w 1277232"/>
              <a:gd name="connsiteY5891" fmla="*/ 618221 h 1340027"/>
              <a:gd name="connsiteX5892" fmla="*/ 1220380 w 1277232"/>
              <a:gd name="connsiteY5892" fmla="*/ 624672 h 1340027"/>
              <a:gd name="connsiteX5893" fmla="*/ 1216058 w 1277232"/>
              <a:gd name="connsiteY5893" fmla="*/ 614636 h 1340027"/>
              <a:gd name="connsiteX5894" fmla="*/ 1217499 w 1277232"/>
              <a:gd name="connsiteY5894" fmla="*/ 615443 h 1340027"/>
              <a:gd name="connsiteX5895" fmla="*/ 1218890 w 1277232"/>
              <a:gd name="connsiteY5895" fmla="*/ 612409 h 1340027"/>
              <a:gd name="connsiteX5896" fmla="*/ 1218939 w 1277232"/>
              <a:gd name="connsiteY5896" fmla="*/ 612486 h 1340027"/>
              <a:gd name="connsiteX5897" fmla="*/ 1218887 w 1277232"/>
              <a:gd name="connsiteY5897" fmla="*/ 612594 h 1340027"/>
              <a:gd name="connsiteX5898" fmla="*/ 1226053 w 1277232"/>
              <a:gd name="connsiteY5898" fmla="*/ 607740 h 1340027"/>
              <a:gd name="connsiteX5899" fmla="*/ 1226683 w 1277232"/>
              <a:gd name="connsiteY5899" fmla="*/ 620599 h 1340027"/>
              <a:gd name="connsiteX5900" fmla="*/ 1224792 w 1277232"/>
              <a:gd name="connsiteY5900" fmla="*/ 622742 h 1340027"/>
              <a:gd name="connsiteX5901" fmla="*/ 1224162 w 1277232"/>
              <a:gd name="connsiteY5901" fmla="*/ 623456 h 1340027"/>
              <a:gd name="connsiteX5902" fmla="*/ 1226053 w 1277232"/>
              <a:gd name="connsiteY5902" fmla="*/ 607740 h 1340027"/>
              <a:gd name="connsiteX5903" fmla="*/ 1204833 w 1277232"/>
              <a:gd name="connsiteY5903" fmla="*/ 607740 h 1340027"/>
              <a:gd name="connsiteX5904" fmla="*/ 1204483 w 1277232"/>
              <a:gd name="connsiteY5904" fmla="*/ 616546 h 1340027"/>
              <a:gd name="connsiteX5905" fmla="*/ 1203992 w 1277232"/>
              <a:gd name="connsiteY5905" fmla="*/ 608446 h 1340027"/>
              <a:gd name="connsiteX5906" fmla="*/ 1204833 w 1277232"/>
              <a:gd name="connsiteY5906" fmla="*/ 607740 h 1340027"/>
              <a:gd name="connsiteX5907" fmla="*/ 1120912 w 1277232"/>
              <a:gd name="connsiteY5907" fmla="*/ 603833 h 1340027"/>
              <a:gd name="connsiteX5908" fmla="*/ 1121542 w 1277232"/>
              <a:gd name="connsiteY5908" fmla="*/ 624003 h 1340027"/>
              <a:gd name="connsiteX5909" fmla="*/ 1120281 w 1277232"/>
              <a:gd name="connsiteY5909" fmla="*/ 611037 h 1340027"/>
              <a:gd name="connsiteX5910" fmla="*/ 1120912 w 1277232"/>
              <a:gd name="connsiteY5910" fmla="*/ 603833 h 1340027"/>
              <a:gd name="connsiteX5911" fmla="*/ 1221552 w 1277232"/>
              <a:gd name="connsiteY5911" fmla="*/ 602577 h 1340027"/>
              <a:gd name="connsiteX5912" fmla="*/ 1222812 w 1277232"/>
              <a:gd name="connsiteY5912" fmla="*/ 626529 h 1340027"/>
              <a:gd name="connsiteX5913" fmla="*/ 1222182 w 1277232"/>
              <a:gd name="connsiteY5913" fmla="*/ 621448 h 1340027"/>
              <a:gd name="connsiteX5914" fmla="*/ 1221552 w 1277232"/>
              <a:gd name="connsiteY5914" fmla="*/ 602577 h 1340027"/>
              <a:gd name="connsiteX5915" fmla="*/ 1249624 w 1277232"/>
              <a:gd name="connsiteY5915" fmla="*/ 599512 h 1340027"/>
              <a:gd name="connsiteX5916" fmla="*/ 1251137 w 1277232"/>
              <a:gd name="connsiteY5916" fmla="*/ 600953 h 1340027"/>
              <a:gd name="connsiteX5917" fmla="*/ 1251893 w 1277232"/>
              <a:gd name="connsiteY5917" fmla="*/ 609597 h 1340027"/>
              <a:gd name="connsiteX5918" fmla="*/ 1250380 w 1277232"/>
              <a:gd name="connsiteY5918" fmla="*/ 604555 h 1340027"/>
              <a:gd name="connsiteX5919" fmla="*/ 1248111 w 1277232"/>
              <a:gd name="connsiteY5919" fmla="*/ 603114 h 1340027"/>
              <a:gd name="connsiteX5920" fmla="*/ 1249624 w 1277232"/>
              <a:gd name="connsiteY5920" fmla="*/ 605275 h 1340027"/>
              <a:gd name="connsiteX5921" fmla="*/ 1249624 w 1277232"/>
              <a:gd name="connsiteY5921" fmla="*/ 599512 h 1340027"/>
              <a:gd name="connsiteX5922" fmla="*/ 1256935 w 1277232"/>
              <a:gd name="connsiteY5922" fmla="*/ 598750 h 1340027"/>
              <a:gd name="connsiteX5923" fmla="*/ 1259204 w 1277232"/>
              <a:gd name="connsiteY5923" fmla="*/ 602322 h 1340027"/>
              <a:gd name="connsiteX5924" fmla="*/ 1256935 w 1277232"/>
              <a:gd name="connsiteY5924" fmla="*/ 598750 h 1340027"/>
              <a:gd name="connsiteX5925" fmla="*/ 1231596 w 1277232"/>
              <a:gd name="connsiteY5925" fmla="*/ 595292 h 1340027"/>
              <a:gd name="connsiteX5926" fmla="*/ 1233101 w 1277232"/>
              <a:gd name="connsiteY5926" fmla="*/ 599234 h 1340027"/>
              <a:gd name="connsiteX5927" fmla="*/ 1235507 w 1277232"/>
              <a:gd name="connsiteY5927" fmla="*/ 630764 h 1340027"/>
              <a:gd name="connsiteX5928" fmla="*/ 1235507 w 1277232"/>
              <a:gd name="connsiteY5928" fmla="*/ 645095 h 1340027"/>
              <a:gd name="connsiteX5929" fmla="*/ 1234705 w 1277232"/>
              <a:gd name="connsiteY5929" fmla="*/ 636496 h 1340027"/>
              <a:gd name="connsiteX5930" fmla="*/ 1233903 w 1277232"/>
              <a:gd name="connsiteY5930" fmla="*/ 629330 h 1340027"/>
              <a:gd name="connsiteX5931" fmla="*/ 1233903 w 1277232"/>
              <a:gd name="connsiteY5931" fmla="*/ 635063 h 1340027"/>
              <a:gd name="connsiteX5932" fmla="*/ 1232298 w 1277232"/>
              <a:gd name="connsiteY5932" fmla="*/ 630047 h 1340027"/>
              <a:gd name="connsiteX5933" fmla="*/ 1233903 w 1277232"/>
              <a:gd name="connsiteY5933" fmla="*/ 641512 h 1340027"/>
              <a:gd name="connsiteX5934" fmla="*/ 1235507 w 1277232"/>
              <a:gd name="connsiteY5934" fmla="*/ 645095 h 1340027"/>
              <a:gd name="connsiteX5935" fmla="*/ 1235507 w 1277232"/>
              <a:gd name="connsiteY5935" fmla="*/ 650111 h 1340027"/>
              <a:gd name="connsiteX5936" fmla="*/ 1233903 w 1277232"/>
              <a:gd name="connsiteY5936" fmla="*/ 649753 h 1340027"/>
              <a:gd name="connsiteX5937" fmla="*/ 1232866 w 1277232"/>
              <a:gd name="connsiteY5937" fmla="*/ 649522 h 1340027"/>
              <a:gd name="connsiteX5938" fmla="*/ 1232298 w 1277232"/>
              <a:gd name="connsiteY5938" fmla="*/ 644617 h 1340027"/>
              <a:gd name="connsiteX5939" fmla="*/ 1232298 w 1277232"/>
              <a:gd name="connsiteY5939" fmla="*/ 635332 h 1340027"/>
              <a:gd name="connsiteX5940" fmla="*/ 1229892 w 1277232"/>
              <a:gd name="connsiteY5940" fmla="*/ 609982 h 1340027"/>
              <a:gd name="connsiteX5941" fmla="*/ 1230694 w 1277232"/>
              <a:gd name="connsiteY5941" fmla="*/ 630764 h 1340027"/>
              <a:gd name="connsiteX5942" fmla="*/ 1232298 w 1277232"/>
              <a:gd name="connsiteY5942" fmla="*/ 644617 h 1340027"/>
              <a:gd name="connsiteX5943" fmla="*/ 1232298 w 1277232"/>
              <a:gd name="connsiteY5943" fmla="*/ 649395 h 1340027"/>
              <a:gd name="connsiteX5944" fmla="*/ 1232866 w 1277232"/>
              <a:gd name="connsiteY5944" fmla="*/ 649522 h 1340027"/>
              <a:gd name="connsiteX5945" fmla="*/ 1233101 w 1277232"/>
              <a:gd name="connsiteY5945" fmla="*/ 651545 h 1340027"/>
              <a:gd name="connsiteX5946" fmla="*/ 1230694 w 1277232"/>
              <a:gd name="connsiteY5946" fmla="*/ 657994 h 1340027"/>
              <a:gd name="connsiteX5947" fmla="*/ 1230694 w 1277232"/>
              <a:gd name="connsiteY5947" fmla="*/ 649395 h 1340027"/>
              <a:gd name="connsiteX5948" fmla="*/ 1229892 w 1277232"/>
              <a:gd name="connsiteY5948" fmla="*/ 637213 h 1340027"/>
              <a:gd name="connsiteX5949" fmla="*/ 1230694 w 1277232"/>
              <a:gd name="connsiteY5949" fmla="*/ 634346 h 1340027"/>
              <a:gd name="connsiteX5950" fmla="*/ 1227485 w 1277232"/>
              <a:gd name="connsiteY5950" fmla="*/ 620015 h 1340027"/>
              <a:gd name="connsiteX5951" fmla="*/ 1227485 w 1277232"/>
              <a:gd name="connsiteY5951" fmla="*/ 609982 h 1340027"/>
              <a:gd name="connsiteX5952" fmla="*/ 1226683 w 1277232"/>
              <a:gd name="connsiteY5952" fmla="*/ 598517 h 1340027"/>
              <a:gd name="connsiteX5953" fmla="*/ 1229090 w 1277232"/>
              <a:gd name="connsiteY5953" fmla="*/ 607116 h 1340027"/>
              <a:gd name="connsiteX5954" fmla="*/ 1230694 w 1277232"/>
              <a:gd name="connsiteY5954" fmla="*/ 600667 h 1340027"/>
              <a:gd name="connsiteX5955" fmla="*/ 1229892 w 1277232"/>
              <a:gd name="connsiteY5955" fmla="*/ 601383 h 1340027"/>
              <a:gd name="connsiteX5956" fmla="*/ 1233101 w 1277232"/>
              <a:gd name="connsiteY5956" fmla="*/ 627181 h 1340027"/>
              <a:gd name="connsiteX5957" fmla="*/ 1233903 w 1277232"/>
              <a:gd name="connsiteY5957" fmla="*/ 616432 h 1340027"/>
              <a:gd name="connsiteX5958" fmla="*/ 1230694 w 1277232"/>
              <a:gd name="connsiteY5958" fmla="*/ 597800 h 1340027"/>
              <a:gd name="connsiteX5959" fmla="*/ 1231596 w 1277232"/>
              <a:gd name="connsiteY5959" fmla="*/ 595292 h 1340027"/>
              <a:gd name="connsiteX5960" fmla="*/ 1242123 w 1277232"/>
              <a:gd name="connsiteY5960" fmla="*/ 591229 h 1340027"/>
              <a:gd name="connsiteX5961" fmla="*/ 1246062 w 1277232"/>
              <a:gd name="connsiteY5961" fmla="*/ 599575 h 1340027"/>
              <a:gd name="connsiteX5962" fmla="*/ 1246062 w 1277232"/>
              <a:gd name="connsiteY5962" fmla="*/ 610704 h 1340027"/>
              <a:gd name="connsiteX5963" fmla="*/ 1244486 w 1277232"/>
              <a:gd name="connsiteY5963" fmla="*/ 600271 h 1340027"/>
              <a:gd name="connsiteX5964" fmla="*/ 1244486 w 1277232"/>
              <a:gd name="connsiteY5964" fmla="*/ 611399 h 1340027"/>
              <a:gd name="connsiteX5965" fmla="*/ 1241335 w 1277232"/>
              <a:gd name="connsiteY5965" fmla="*/ 605835 h 1340027"/>
              <a:gd name="connsiteX5966" fmla="*/ 1242123 w 1277232"/>
              <a:gd name="connsiteY5966" fmla="*/ 591229 h 1340027"/>
              <a:gd name="connsiteX5967" fmla="*/ 1210295 w 1277232"/>
              <a:gd name="connsiteY5967" fmla="*/ 588830 h 1340027"/>
              <a:gd name="connsiteX5968" fmla="*/ 1213897 w 1277232"/>
              <a:gd name="connsiteY5968" fmla="*/ 588830 h 1340027"/>
              <a:gd name="connsiteX5969" fmla="*/ 1215338 w 1277232"/>
              <a:gd name="connsiteY5969" fmla="*/ 599583 h 1340027"/>
              <a:gd name="connsiteX5970" fmla="*/ 1216778 w 1277232"/>
              <a:gd name="connsiteY5970" fmla="*/ 608902 h 1340027"/>
              <a:gd name="connsiteX5971" fmla="*/ 1215338 w 1277232"/>
              <a:gd name="connsiteY5971" fmla="*/ 593131 h 1340027"/>
              <a:gd name="connsiteX5972" fmla="*/ 1218939 w 1277232"/>
              <a:gd name="connsiteY5972" fmla="*/ 609619 h 1340027"/>
              <a:gd name="connsiteX5973" fmla="*/ 1218890 w 1277232"/>
              <a:gd name="connsiteY5973" fmla="*/ 612409 h 1340027"/>
              <a:gd name="connsiteX5974" fmla="*/ 1217499 w 1277232"/>
              <a:gd name="connsiteY5974" fmla="*/ 610246 h 1340027"/>
              <a:gd name="connsiteX5975" fmla="*/ 1216058 w 1277232"/>
              <a:gd name="connsiteY5975" fmla="*/ 611769 h 1340027"/>
              <a:gd name="connsiteX5976" fmla="*/ 1214617 w 1277232"/>
              <a:gd name="connsiteY5976" fmla="*/ 596715 h 1340027"/>
              <a:gd name="connsiteX5977" fmla="*/ 1212456 w 1277232"/>
              <a:gd name="connsiteY5977" fmla="*/ 595282 h 1340027"/>
              <a:gd name="connsiteX5978" fmla="*/ 1214617 w 1277232"/>
              <a:gd name="connsiteY5978" fmla="*/ 604601 h 1340027"/>
              <a:gd name="connsiteX5979" fmla="*/ 1213176 w 1277232"/>
              <a:gd name="connsiteY5979" fmla="*/ 600300 h 1340027"/>
              <a:gd name="connsiteX5980" fmla="*/ 1215338 w 1277232"/>
              <a:gd name="connsiteY5980" fmla="*/ 615353 h 1340027"/>
              <a:gd name="connsiteX5981" fmla="*/ 1212456 w 1277232"/>
              <a:gd name="connsiteY5981" fmla="*/ 611769 h 1340027"/>
              <a:gd name="connsiteX5982" fmla="*/ 1213176 w 1277232"/>
              <a:gd name="connsiteY5982" fmla="*/ 624672 h 1340027"/>
              <a:gd name="connsiteX5983" fmla="*/ 1212314 w 1277232"/>
              <a:gd name="connsiteY5983" fmla="*/ 622599 h 1340027"/>
              <a:gd name="connsiteX5984" fmla="*/ 1212242 w 1277232"/>
              <a:gd name="connsiteY5984" fmla="*/ 621296 h 1340027"/>
              <a:gd name="connsiteX5985" fmla="*/ 1211919 w 1277232"/>
              <a:gd name="connsiteY5985" fmla="*/ 621912 h 1340027"/>
              <a:gd name="connsiteX5986" fmla="*/ 1211015 w 1277232"/>
              <a:gd name="connsiteY5986" fmla="*/ 621088 h 1340027"/>
              <a:gd name="connsiteX5987" fmla="*/ 1210921 w 1277232"/>
              <a:gd name="connsiteY5987" fmla="*/ 616877 h 1340027"/>
              <a:gd name="connsiteX5988" fmla="*/ 1211524 w 1277232"/>
              <a:gd name="connsiteY5988" fmla="*/ 616274 h 1340027"/>
              <a:gd name="connsiteX5989" fmla="*/ 1210685 w 1277232"/>
              <a:gd name="connsiteY5989" fmla="*/ 606284 h 1340027"/>
              <a:gd name="connsiteX5990" fmla="*/ 1210649 w 1277232"/>
              <a:gd name="connsiteY5990" fmla="*/ 604664 h 1340027"/>
              <a:gd name="connsiteX5991" fmla="*/ 1210807 w 1277232"/>
              <a:gd name="connsiteY5991" fmla="*/ 597622 h 1340027"/>
              <a:gd name="connsiteX5992" fmla="*/ 1210467 w 1277232"/>
              <a:gd name="connsiteY5992" fmla="*/ 596516 h 1340027"/>
              <a:gd name="connsiteX5993" fmla="*/ 1234244 w 1277232"/>
              <a:gd name="connsiteY5993" fmla="*/ 588707 h 1340027"/>
              <a:gd name="connsiteX5994" fmla="*/ 1236765 w 1277232"/>
              <a:gd name="connsiteY5994" fmla="*/ 593029 h 1340027"/>
              <a:gd name="connsiteX5995" fmla="*/ 1237396 w 1277232"/>
              <a:gd name="connsiteY5995" fmla="*/ 605275 h 1340027"/>
              <a:gd name="connsiteX5996" fmla="*/ 1238026 w 1277232"/>
              <a:gd name="connsiteY5996" fmla="*/ 617521 h 1340027"/>
              <a:gd name="connsiteX5997" fmla="*/ 1236765 w 1277232"/>
              <a:gd name="connsiteY5997" fmla="*/ 624004 h 1340027"/>
              <a:gd name="connsiteX5998" fmla="*/ 1235505 w 1277232"/>
              <a:gd name="connsiteY5998" fmla="*/ 611038 h 1340027"/>
              <a:gd name="connsiteX5999" fmla="*/ 1236765 w 1277232"/>
              <a:gd name="connsiteY5999" fmla="*/ 618962 h 1340027"/>
              <a:gd name="connsiteX6000" fmla="*/ 1236765 w 1277232"/>
              <a:gd name="connsiteY6000" fmla="*/ 601673 h 1340027"/>
              <a:gd name="connsiteX6001" fmla="*/ 1235505 w 1277232"/>
              <a:gd name="connsiteY6001" fmla="*/ 602394 h 1340027"/>
              <a:gd name="connsiteX6002" fmla="*/ 1234874 w 1277232"/>
              <a:gd name="connsiteY6002" fmla="*/ 597351 h 1340027"/>
              <a:gd name="connsiteX6003" fmla="*/ 1234244 w 1277232"/>
              <a:gd name="connsiteY6003" fmla="*/ 588707 h 1340027"/>
              <a:gd name="connsiteX6004" fmla="*/ 1201304 w 1277232"/>
              <a:gd name="connsiteY6004" fmla="*/ 588640 h 1340027"/>
              <a:gd name="connsiteX6005" fmla="*/ 1201479 w 1277232"/>
              <a:gd name="connsiteY6005" fmla="*/ 589013 h 1340027"/>
              <a:gd name="connsiteX6006" fmla="*/ 1201479 w 1277232"/>
              <a:gd name="connsiteY6006" fmla="*/ 589730 h 1340027"/>
              <a:gd name="connsiteX6007" fmla="*/ 1201382 w 1277232"/>
              <a:gd name="connsiteY6007" fmla="*/ 585122 h 1340027"/>
              <a:gd name="connsiteX6008" fmla="*/ 1203063 w 1277232"/>
              <a:gd name="connsiteY6008" fmla="*/ 586576 h 1340027"/>
              <a:gd name="connsiteX6009" fmla="*/ 1202222 w 1277232"/>
              <a:gd name="connsiteY6009" fmla="*/ 587303 h 1340027"/>
              <a:gd name="connsiteX6010" fmla="*/ 1203063 w 1277232"/>
              <a:gd name="connsiteY6010" fmla="*/ 601122 h 1340027"/>
              <a:gd name="connsiteX6011" fmla="*/ 1201382 w 1277232"/>
              <a:gd name="connsiteY6011" fmla="*/ 585122 h 1340027"/>
              <a:gd name="connsiteX6012" fmla="*/ 1123433 w 1277232"/>
              <a:gd name="connsiteY6012" fmla="*/ 585088 h 1340027"/>
              <a:gd name="connsiteX6013" fmla="*/ 1127215 w 1277232"/>
              <a:gd name="connsiteY6013" fmla="*/ 597201 h 1340027"/>
              <a:gd name="connsiteX6014" fmla="*/ 1125702 w 1277232"/>
              <a:gd name="connsiteY6014" fmla="*/ 600051 h 1340027"/>
              <a:gd name="connsiteX6015" fmla="*/ 1123433 w 1277232"/>
              <a:gd name="connsiteY6015" fmla="*/ 585088 h 1340027"/>
              <a:gd name="connsiteX6016" fmla="*/ 1246991 w 1277232"/>
              <a:gd name="connsiteY6016" fmla="*/ 583665 h 1340027"/>
              <a:gd name="connsiteX6017" fmla="*/ 1250492 w 1277232"/>
              <a:gd name="connsiteY6017" fmla="*/ 587079 h 1340027"/>
              <a:gd name="connsiteX6018" fmla="*/ 1248391 w 1277232"/>
              <a:gd name="connsiteY6018" fmla="*/ 596639 h 1340027"/>
              <a:gd name="connsiteX6019" fmla="*/ 1246991 w 1277232"/>
              <a:gd name="connsiteY6019" fmla="*/ 589811 h 1340027"/>
              <a:gd name="connsiteX6020" fmla="*/ 1246290 w 1277232"/>
              <a:gd name="connsiteY6020" fmla="*/ 598687 h 1340027"/>
              <a:gd name="connsiteX6021" fmla="*/ 1245590 w 1277232"/>
              <a:gd name="connsiteY6021" fmla="*/ 593908 h 1340027"/>
              <a:gd name="connsiteX6022" fmla="*/ 1246991 w 1277232"/>
              <a:gd name="connsiteY6022" fmla="*/ 583665 h 1340027"/>
              <a:gd name="connsiteX6023" fmla="*/ 1273450 w 1277232"/>
              <a:gd name="connsiteY6023" fmla="*/ 578621 h 1340027"/>
              <a:gd name="connsiteX6024" fmla="*/ 1277232 w 1277232"/>
              <a:gd name="connsiteY6024" fmla="*/ 606354 h 1340027"/>
              <a:gd name="connsiteX6025" fmla="*/ 1273450 w 1277232"/>
              <a:gd name="connsiteY6025" fmla="*/ 578621 h 1340027"/>
              <a:gd name="connsiteX6026" fmla="*/ 1120912 w 1277232"/>
              <a:gd name="connsiteY6026" fmla="*/ 574839 h 1340027"/>
              <a:gd name="connsiteX6027" fmla="*/ 1124694 w 1277232"/>
              <a:gd name="connsiteY6027" fmla="*/ 598306 h 1340027"/>
              <a:gd name="connsiteX6028" fmla="*/ 1121542 w 1277232"/>
              <a:gd name="connsiteY6028" fmla="*/ 589061 h 1340027"/>
              <a:gd name="connsiteX6029" fmla="*/ 1122803 w 1277232"/>
              <a:gd name="connsiteY6029" fmla="*/ 590483 h 1340027"/>
              <a:gd name="connsiteX6030" fmla="*/ 1121542 w 1277232"/>
              <a:gd name="connsiteY6030" fmla="*/ 581950 h 1340027"/>
              <a:gd name="connsiteX6031" fmla="*/ 1120912 w 1277232"/>
              <a:gd name="connsiteY6031" fmla="*/ 574839 h 1340027"/>
              <a:gd name="connsiteX6032" fmla="*/ 1224477 w 1277232"/>
              <a:gd name="connsiteY6032" fmla="*/ 572482 h 1340027"/>
              <a:gd name="connsiteX6033" fmla="*/ 1225170 w 1277232"/>
              <a:gd name="connsiteY6033" fmla="*/ 577240 h 1340027"/>
              <a:gd name="connsiteX6034" fmla="*/ 1226683 w 1277232"/>
              <a:gd name="connsiteY6034" fmla="*/ 592612 h 1340027"/>
              <a:gd name="connsiteX6035" fmla="*/ 1225170 w 1277232"/>
              <a:gd name="connsiteY6035" fmla="*/ 582364 h 1340027"/>
              <a:gd name="connsiteX6036" fmla="*/ 1224162 w 1277232"/>
              <a:gd name="connsiteY6036" fmla="*/ 574312 h 1340027"/>
              <a:gd name="connsiteX6037" fmla="*/ 1224477 w 1277232"/>
              <a:gd name="connsiteY6037" fmla="*/ 572482 h 1340027"/>
              <a:gd name="connsiteX6038" fmla="*/ 1137621 w 1277232"/>
              <a:gd name="connsiteY6038" fmla="*/ 569643 h 1340027"/>
              <a:gd name="connsiteX6039" fmla="*/ 1138339 w 1277232"/>
              <a:gd name="connsiteY6039" fmla="*/ 581121 h 1340027"/>
              <a:gd name="connsiteX6040" fmla="*/ 1136904 w 1277232"/>
              <a:gd name="connsiteY6040" fmla="*/ 575382 h 1340027"/>
              <a:gd name="connsiteX6041" fmla="*/ 1136186 w 1277232"/>
              <a:gd name="connsiteY6041" fmla="*/ 580404 h 1340027"/>
              <a:gd name="connsiteX6042" fmla="*/ 1138339 w 1277232"/>
              <a:gd name="connsiteY6042" fmla="*/ 591165 h 1340027"/>
              <a:gd name="connsiteX6043" fmla="*/ 1139774 w 1277232"/>
              <a:gd name="connsiteY6043" fmla="*/ 602644 h 1340027"/>
              <a:gd name="connsiteX6044" fmla="*/ 1140491 w 1277232"/>
              <a:gd name="connsiteY6044" fmla="*/ 606948 h 1340027"/>
              <a:gd name="connsiteX6045" fmla="*/ 1141926 w 1277232"/>
              <a:gd name="connsiteY6045" fmla="*/ 591165 h 1340027"/>
              <a:gd name="connsiteX6046" fmla="*/ 1139774 w 1277232"/>
              <a:gd name="connsiteY6046" fmla="*/ 581839 h 1340027"/>
              <a:gd name="connsiteX6047" fmla="*/ 1137621 w 1277232"/>
              <a:gd name="connsiteY6047" fmla="*/ 569643 h 1340027"/>
              <a:gd name="connsiteX6048" fmla="*/ 1233866 w 1277232"/>
              <a:gd name="connsiteY6048" fmla="*/ 568804 h 1340027"/>
              <a:gd name="connsiteX6049" fmla="*/ 1233866 w 1277232"/>
              <a:gd name="connsiteY6049" fmla="*/ 581115 h 1340027"/>
              <a:gd name="connsiteX6050" fmla="*/ 1235883 w 1277232"/>
              <a:gd name="connsiteY6050" fmla="*/ 581840 h 1340027"/>
              <a:gd name="connsiteX6051" fmla="*/ 1233866 w 1277232"/>
              <a:gd name="connsiteY6051" fmla="*/ 568804 h 1340027"/>
              <a:gd name="connsiteX6052" fmla="*/ 1235473 w 1277232"/>
              <a:gd name="connsiteY6052" fmla="*/ 566382 h 1340027"/>
              <a:gd name="connsiteX6053" fmla="*/ 1236513 w 1277232"/>
              <a:gd name="connsiteY6053" fmla="*/ 568709 h 1340027"/>
              <a:gd name="connsiteX6054" fmla="*/ 1238026 w 1277232"/>
              <a:gd name="connsiteY6054" fmla="*/ 579883 h 1340027"/>
              <a:gd name="connsiteX6055" fmla="*/ 1235757 w 1277232"/>
              <a:gd name="connsiteY6055" fmla="*/ 569454 h 1340027"/>
              <a:gd name="connsiteX6056" fmla="*/ 1235000 w 1277232"/>
              <a:gd name="connsiteY6056" fmla="*/ 570199 h 1340027"/>
              <a:gd name="connsiteX6057" fmla="*/ 1235473 w 1277232"/>
              <a:gd name="connsiteY6057" fmla="*/ 566382 h 1340027"/>
              <a:gd name="connsiteX6058" fmla="*/ 1209034 w 1277232"/>
              <a:gd name="connsiteY6058" fmla="*/ 564878 h 1340027"/>
              <a:gd name="connsiteX6059" fmla="*/ 1212185 w 1277232"/>
              <a:gd name="connsiteY6059" fmla="*/ 569887 h 1340027"/>
              <a:gd name="connsiteX6060" fmla="*/ 1214076 w 1277232"/>
              <a:gd name="connsiteY6060" fmla="*/ 582766 h 1340027"/>
              <a:gd name="connsiteX6061" fmla="*/ 1212185 w 1277232"/>
              <a:gd name="connsiteY6061" fmla="*/ 581335 h 1340027"/>
              <a:gd name="connsiteX6062" fmla="*/ 1210925 w 1277232"/>
              <a:gd name="connsiteY6062" fmla="*/ 579904 h 1340027"/>
              <a:gd name="connsiteX6063" fmla="*/ 1209034 w 1277232"/>
              <a:gd name="connsiteY6063" fmla="*/ 564878 h 1340027"/>
              <a:gd name="connsiteX6064" fmla="*/ 1202914 w 1277232"/>
              <a:gd name="connsiteY6064" fmla="*/ 564621 h 1340027"/>
              <a:gd name="connsiteX6065" fmla="*/ 1203632 w 1277232"/>
              <a:gd name="connsiteY6065" fmla="*/ 570360 h 1340027"/>
              <a:gd name="connsiteX6066" fmla="*/ 1204349 w 1277232"/>
              <a:gd name="connsiteY6066" fmla="*/ 577534 h 1340027"/>
              <a:gd name="connsiteX6067" fmla="*/ 1205784 w 1277232"/>
              <a:gd name="connsiteY6067" fmla="*/ 583274 h 1340027"/>
              <a:gd name="connsiteX6068" fmla="*/ 1206502 w 1277232"/>
              <a:gd name="connsiteY6068" fmla="*/ 584709 h 1340027"/>
              <a:gd name="connsiteX6069" fmla="*/ 1205067 w 1277232"/>
              <a:gd name="connsiteY6069" fmla="*/ 571795 h 1340027"/>
              <a:gd name="connsiteX6070" fmla="*/ 1202914 w 1277232"/>
              <a:gd name="connsiteY6070" fmla="*/ 564621 h 1340027"/>
              <a:gd name="connsiteX6071" fmla="*/ 1212508 w 1277232"/>
              <a:gd name="connsiteY6071" fmla="*/ 563330 h 1340027"/>
              <a:gd name="connsiteX6072" fmla="*/ 1212623 w 1277232"/>
              <a:gd name="connsiteY6072" fmla="*/ 563628 h 1340027"/>
              <a:gd name="connsiteX6073" fmla="*/ 1212623 w 1277232"/>
              <a:gd name="connsiteY6073" fmla="*/ 566503 h 1340027"/>
              <a:gd name="connsiteX6074" fmla="*/ 30504 w 1277232"/>
              <a:gd name="connsiteY6074" fmla="*/ 561034 h 1340027"/>
              <a:gd name="connsiteX6075" fmla="*/ 30504 w 1277232"/>
              <a:gd name="connsiteY6075" fmla="*/ 572513 h 1340027"/>
              <a:gd name="connsiteX6076" fmla="*/ 30504 w 1277232"/>
              <a:gd name="connsiteY6076" fmla="*/ 561034 h 1340027"/>
              <a:gd name="connsiteX6077" fmla="*/ 1134033 w 1277232"/>
              <a:gd name="connsiteY6077" fmla="*/ 558882 h 1340027"/>
              <a:gd name="connsiteX6078" fmla="*/ 1135469 w 1277232"/>
              <a:gd name="connsiteY6078" fmla="*/ 570360 h 1340027"/>
              <a:gd name="connsiteX6079" fmla="*/ 1136186 w 1277232"/>
              <a:gd name="connsiteY6079" fmla="*/ 566773 h 1340027"/>
              <a:gd name="connsiteX6080" fmla="*/ 1134033 w 1277232"/>
              <a:gd name="connsiteY6080" fmla="*/ 558882 h 1340027"/>
              <a:gd name="connsiteX6081" fmla="*/ 1214077 w 1277232"/>
              <a:gd name="connsiteY6081" fmla="*/ 557314 h 1340027"/>
              <a:gd name="connsiteX6082" fmla="*/ 1216404 w 1277232"/>
              <a:gd name="connsiteY6082" fmla="*/ 561501 h 1340027"/>
              <a:gd name="connsiteX6083" fmla="*/ 1218732 w 1277232"/>
              <a:gd name="connsiteY6083" fmla="*/ 573365 h 1340027"/>
              <a:gd name="connsiteX6084" fmla="*/ 1219507 w 1277232"/>
              <a:gd name="connsiteY6084" fmla="*/ 573365 h 1340027"/>
              <a:gd name="connsiteX6085" fmla="*/ 1219507 w 1277232"/>
              <a:gd name="connsiteY6085" fmla="*/ 561501 h 1340027"/>
              <a:gd name="connsiteX6086" fmla="*/ 1221835 w 1277232"/>
              <a:gd name="connsiteY6086" fmla="*/ 568480 h 1340027"/>
              <a:gd name="connsiteX6087" fmla="*/ 1223386 w 1277232"/>
              <a:gd name="connsiteY6087" fmla="*/ 578250 h 1340027"/>
              <a:gd name="connsiteX6088" fmla="*/ 1221835 w 1277232"/>
              <a:gd name="connsiteY6088" fmla="*/ 574761 h 1340027"/>
              <a:gd name="connsiteX6089" fmla="*/ 1219507 w 1277232"/>
              <a:gd name="connsiteY6089" fmla="*/ 567084 h 1340027"/>
              <a:gd name="connsiteX6090" fmla="*/ 1221059 w 1277232"/>
              <a:gd name="connsiteY6090" fmla="*/ 576855 h 1340027"/>
              <a:gd name="connsiteX6091" fmla="*/ 1223386 w 1277232"/>
              <a:gd name="connsiteY6091" fmla="*/ 587323 h 1340027"/>
              <a:gd name="connsiteX6092" fmla="*/ 1222611 w 1277232"/>
              <a:gd name="connsiteY6092" fmla="*/ 595697 h 1340027"/>
              <a:gd name="connsiteX6093" fmla="*/ 1221059 w 1277232"/>
              <a:gd name="connsiteY6093" fmla="*/ 594302 h 1340027"/>
              <a:gd name="connsiteX6094" fmla="*/ 1221835 w 1277232"/>
              <a:gd name="connsiteY6094" fmla="*/ 590812 h 1340027"/>
              <a:gd name="connsiteX6095" fmla="*/ 1220283 w 1277232"/>
              <a:gd name="connsiteY6095" fmla="*/ 577553 h 1340027"/>
              <a:gd name="connsiteX6096" fmla="*/ 1219507 w 1277232"/>
              <a:gd name="connsiteY6096" fmla="*/ 578948 h 1340027"/>
              <a:gd name="connsiteX6097" fmla="*/ 1221059 w 1277232"/>
              <a:gd name="connsiteY6097" fmla="*/ 588719 h 1340027"/>
              <a:gd name="connsiteX6098" fmla="*/ 1219507 w 1277232"/>
              <a:gd name="connsiteY6098" fmla="*/ 584531 h 1340027"/>
              <a:gd name="connsiteX6099" fmla="*/ 1218732 w 1277232"/>
              <a:gd name="connsiteY6099" fmla="*/ 578948 h 1340027"/>
              <a:gd name="connsiteX6100" fmla="*/ 1217180 w 1277232"/>
              <a:gd name="connsiteY6100" fmla="*/ 583833 h 1340027"/>
              <a:gd name="connsiteX6101" fmla="*/ 1214077 w 1277232"/>
              <a:gd name="connsiteY6101" fmla="*/ 557314 h 1340027"/>
              <a:gd name="connsiteX6102" fmla="*/ 1266316 w 1277232"/>
              <a:gd name="connsiteY6102" fmla="*/ 555930 h 1340027"/>
              <a:gd name="connsiteX6103" fmla="*/ 1267261 w 1277232"/>
              <a:gd name="connsiteY6103" fmla="*/ 562953 h 1340027"/>
              <a:gd name="connsiteX6104" fmla="*/ 1270700 w 1277232"/>
              <a:gd name="connsiteY6104" fmla="*/ 571597 h 1340027"/>
              <a:gd name="connsiteX6105" fmla="*/ 1272762 w 1277232"/>
              <a:gd name="connsiteY6105" fmla="*/ 588165 h 1340027"/>
              <a:gd name="connsiteX6106" fmla="*/ 1269324 w 1277232"/>
              <a:gd name="connsiteY6106" fmla="*/ 591047 h 1340027"/>
              <a:gd name="connsiteX6107" fmla="*/ 1271387 w 1277232"/>
              <a:gd name="connsiteY6107" fmla="*/ 614098 h 1340027"/>
              <a:gd name="connsiteX6108" fmla="*/ 1272075 w 1277232"/>
              <a:gd name="connsiteY6108" fmla="*/ 619140 h 1340027"/>
              <a:gd name="connsiteX6109" fmla="*/ 1272075 w 1277232"/>
              <a:gd name="connsiteY6109" fmla="*/ 606894 h 1340027"/>
              <a:gd name="connsiteX6110" fmla="*/ 1273450 w 1277232"/>
              <a:gd name="connsiteY6110" fmla="*/ 623462 h 1340027"/>
              <a:gd name="connsiteX6111" fmla="*/ 1272075 w 1277232"/>
              <a:gd name="connsiteY6111" fmla="*/ 627784 h 1340027"/>
              <a:gd name="connsiteX6112" fmla="*/ 1269324 w 1277232"/>
              <a:gd name="connsiteY6112" fmla="*/ 601131 h 1340027"/>
              <a:gd name="connsiteX6113" fmla="*/ 1265886 w 1277232"/>
              <a:gd name="connsiteY6113" fmla="*/ 575919 h 1340027"/>
              <a:gd name="connsiteX6114" fmla="*/ 1267949 w 1277232"/>
              <a:gd name="connsiteY6114" fmla="*/ 577360 h 1340027"/>
              <a:gd name="connsiteX6115" fmla="*/ 1265886 w 1277232"/>
              <a:gd name="connsiteY6115" fmla="*/ 556470 h 1340027"/>
              <a:gd name="connsiteX6116" fmla="*/ 1266316 w 1277232"/>
              <a:gd name="connsiteY6116" fmla="*/ 555930 h 1340027"/>
              <a:gd name="connsiteX6117" fmla="*/ 1231849 w 1277232"/>
              <a:gd name="connsiteY6117" fmla="*/ 552148 h 1340027"/>
              <a:gd name="connsiteX6118" fmla="*/ 1237900 w 1277232"/>
              <a:gd name="connsiteY6118" fmla="*/ 585460 h 1340027"/>
              <a:gd name="connsiteX6119" fmla="*/ 1236555 w 1277232"/>
              <a:gd name="connsiteY6119" fmla="*/ 586909 h 1340027"/>
              <a:gd name="connsiteX6120" fmla="*/ 1238572 w 1277232"/>
              <a:gd name="connsiteY6120" fmla="*/ 605738 h 1340027"/>
              <a:gd name="connsiteX6121" fmla="*/ 1240589 w 1277232"/>
              <a:gd name="connsiteY6121" fmla="*/ 604289 h 1340027"/>
              <a:gd name="connsiteX6122" fmla="*/ 1240589 w 1277232"/>
              <a:gd name="connsiteY6122" fmla="*/ 618773 h 1340027"/>
              <a:gd name="connsiteX6123" fmla="*/ 1239245 w 1277232"/>
              <a:gd name="connsiteY6123" fmla="*/ 616600 h 1340027"/>
              <a:gd name="connsiteX6124" fmla="*/ 1237900 w 1277232"/>
              <a:gd name="connsiteY6124" fmla="*/ 605013 h 1340027"/>
              <a:gd name="connsiteX6125" fmla="*/ 1236555 w 1277232"/>
              <a:gd name="connsiteY6125" fmla="*/ 589806 h 1340027"/>
              <a:gd name="connsiteX6126" fmla="*/ 1233866 w 1277232"/>
              <a:gd name="connsiteY6126" fmla="*/ 586185 h 1340027"/>
              <a:gd name="connsiteX6127" fmla="*/ 1231849 w 1277232"/>
              <a:gd name="connsiteY6127" fmla="*/ 563735 h 1340027"/>
              <a:gd name="connsiteX6128" fmla="*/ 1231849 w 1277232"/>
              <a:gd name="connsiteY6128" fmla="*/ 552148 h 1340027"/>
              <a:gd name="connsiteX6129" fmla="*/ 1145514 w 1277232"/>
              <a:gd name="connsiteY6129" fmla="*/ 549556 h 1340027"/>
              <a:gd name="connsiteX6130" fmla="*/ 1149101 w 1277232"/>
              <a:gd name="connsiteY6130" fmla="*/ 559599 h 1340027"/>
              <a:gd name="connsiteX6131" fmla="*/ 1145514 w 1277232"/>
              <a:gd name="connsiteY6131" fmla="*/ 549556 h 1340027"/>
              <a:gd name="connsiteX6132" fmla="*/ 1126598 w 1277232"/>
              <a:gd name="connsiteY6132" fmla="*/ 547143 h 1340027"/>
              <a:gd name="connsiteX6133" fmla="*/ 1126858 w 1277232"/>
              <a:gd name="connsiteY6133" fmla="*/ 547404 h 1340027"/>
              <a:gd name="connsiteX6134" fmla="*/ 1127576 w 1277232"/>
              <a:gd name="connsiteY6134" fmla="*/ 551349 h 1340027"/>
              <a:gd name="connsiteX6135" fmla="*/ 1149101 w 1277232"/>
              <a:gd name="connsiteY6135" fmla="*/ 545969 h 1340027"/>
              <a:gd name="connsiteX6136" fmla="*/ 1147666 w 1277232"/>
              <a:gd name="connsiteY6136" fmla="*/ 547404 h 1340027"/>
              <a:gd name="connsiteX6137" fmla="*/ 1151971 w 1277232"/>
              <a:gd name="connsiteY6137" fmla="*/ 573230 h 1340027"/>
              <a:gd name="connsiteX6138" fmla="*/ 1152689 w 1277232"/>
              <a:gd name="connsiteY6138" fmla="*/ 576817 h 1340027"/>
              <a:gd name="connsiteX6139" fmla="*/ 1156276 w 1277232"/>
              <a:gd name="connsiteY6139" fmla="*/ 595470 h 1340027"/>
              <a:gd name="connsiteX6140" fmla="*/ 1156994 w 1277232"/>
              <a:gd name="connsiteY6140" fmla="*/ 612687 h 1340027"/>
              <a:gd name="connsiteX6141" fmla="*/ 1159864 w 1277232"/>
              <a:gd name="connsiteY6141" fmla="*/ 627753 h 1340027"/>
              <a:gd name="connsiteX6142" fmla="*/ 1154841 w 1277232"/>
              <a:gd name="connsiteY6142" fmla="*/ 576100 h 1340027"/>
              <a:gd name="connsiteX6143" fmla="*/ 1151971 w 1277232"/>
              <a:gd name="connsiteY6143" fmla="*/ 563186 h 1340027"/>
              <a:gd name="connsiteX6144" fmla="*/ 1148384 w 1277232"/>
              <a:gd name="connsiteY6144" fmla="*/ 549556 h 1340027"/>
              <a:gd name="connsiteX6145" fmla="*/ 1149101 w 1277232"/>
              <a:gd name="connsiteY6145" fmla="*/ 545969 h 1340027"/>
              <a:gd name="connsiteX6146" fmla="*/ 1119651 w 1277232"/>
              <a:gd name="connsiteY6146" fmla="*/ 544944 h 1340027"/>
              <a:gd name="connsiteX6147" fmla="*/ 1123433 w 1277232"/>
              <a:gd name="connsiteY6147" fmla="*/ 557190 h 1340027"/>
              <a:gd name="connsiteX6148" fmla="*/ 1119651 w 1277232"/>
              <a:gd name="connsiteY6148" fmla="*/ 544944 h 1340027"/>
              <a:gd name="connsiteX6149" fmla="*/ 1221552 w 1277232"/>
              <a:gd name="connsiteY6149" fmla="*/ 543328 h 1340027"/>
              <a:gd name="connsiteX6150" fmla="*/ 1225677 w 1277232"/>
              <a:gd name="connsiteY6150" fmla="*/ 568079 h 1340027"/>
              <a:gd name="connsiteX6151" fmla="*/ 1229115 w 1277232"/>
              <a:gd name="connsiteY6151" fmla="*/ 590645 h 1340027"/>
              <a:gd name="connsiteX6152" fmla="*/ 1229115 w 1277232"/>
              <a:gd name="connsiteY6152" fmla="*/ 593557 h 1340027"/>
              <a:gd name="connsiteX6153" fmla="*/ 1227052 w 1277232"/>
              <a:gd name="connsiteY6153" fmla="*/ 587006 h 1340027"/>
              <a:gd name="connsiteX6154" fmla="*/ 1225677 w 1277232"/>
              <a:gd name="connsiteY6154" fmla="*/ 576086 h 1340027"/>
              <a:gd name="connsiteX6155" fmla="*/ 1224302 w 1277232"/>
              <a:gd name="connsiteY6155" fmla="*/ 562255 h 1340027"/>
              <a:gd name="connsiteX6156" fmla="*/ 1222927 w 1277232"/>
              <a:gd name="connsiteY6156" fmla="*/ 562983 h 1340027"/>
              <a:gd name="connsiteX6157" fmla="*/ 1221552 w 1277232"/>
              <a:gd name="connsiteY6157" fmla="*/ 543328 h 1340027"/>
              <a:gd name="connsiteX6158" fmla="*/ 1251680 w 1277232"/>
              <a:gd name="connsiteY6158" fmla="*/ 541901 h 1340027"/>
              <a:gd name="connsiteX6159" fmla="*/ 1254589 w 1277232"/>
              <a:gd name="connsiteY6159" fmla="*/ 558502 h 1340027"/>
              <a:gd name="connsiteX6160" fmla="*/ 1254589 w 1277232"/>
              <a:gd name="connsiteY6160" fmla="*/ 552006 h 1340027"/>
              <a:gd name="connsiteX6161" fmla="*/ 1255317 w 1277232"/>
              <a:gd name="connsiteY6161" fmla="*/ 554171 h 1340027"/>
              <a:gd name="connsiteX6162" fmla="*/ 1253135 w 1277232"/>
              <a:gd name="connsiteY6162" fmla="*/ 546953 h 1340027"/>
              <a:gd name="connsiteX6163" fmla="*/ 1251680 w 1277232"/>
              <a:gd name="connsiteY6163" fmla="*/ 541901 h 1340027"/>
              <a:gd name="connsiteX6164" fmla="*/ 1191508 w 1277232"/>
              <a:gd name="connsiteY6164" fmla="*/ 537382 h 1340027"/>
              <a:gd name="connsiteX6165" fmla="*/ 1194390 w 1277232"/>
              <a:gd name="connsiteY6165" fmla="*/ 537382 h 1340027"/>
              <a:gd name="connsiteX6166" fmla="*/ 1195831 w 1277232"/>
              <a:gd name="connsiteY6166" fmla="*/ 548187 h 1340027"/>
              <a:gd name="connsiteX6167" fmla="*/ 1192949 w 1277232"/>
              <a:gd name="connsiteY6167" fmla="*/ 540983 h 1340027"/>
              <a:gd name="connsiteX6168" fmla="*/ 1194390 w 1277232"/>
              <a:gd name="connsiteY6168" fmla="*/ 551789 h 1340027"/>
              <a:gd name="connsiteX6169" fmla="*/ 1191508 w 1277232"/>
              <a:gd name="connsiteY6169" fmla="*/ 537382 h 1340027"/>
              <a:gd name="connsiteX6170" fmla="*/ 1124259 w 1277232"/>
              <a:gd name="connsiteY6170" fmla="*/ 537088 h 1340027"/>
              <a:gd name="connsiteX6171" fmla="*/ 1124706 w 1277232"/>
              <a:gd name="connsiteY6171" fmla="*/ 538795 h 1340027"/>
              <a:gd name="connsiteX6172" fmla="*/ 1124574 w 1277232"/>
              <a:gd name="connsiteY6172" fmla="*/ 538443 h 1340027"/>
              <a:gd name="connsiteX6173" fmla="*/ 1204464 w 1277232"/>
              <a:gd name="connsiteY6173" fmla="*/ 536665 h 1340027"/>
              <a:gd name="connsiteX6174" fmla="*/ 1205164 w 1277232"/>
              <a:gd name="connsiteY6174" fmla="*/ 538826 h 1340027"/>
              <a:gd name="connsiteX6175" fmla="*/ 1204518 w 1277232"/>
              <a:gd name="connsiteY6175" fmla="*/ 537053 h 1340027"/>
              <a:gd name="connsiteX6176" fmla="*/ 1253862 w 1277232"/>
              <a:gd name="connsiteY6176" fmla="*/ 536126 h 1340027"/>
              <a:gd name="connsiteX6177" fmla="*/ 1255317 w 1277232"/>
              <a:gd name="connsiteY6177" fmla="*/ 544788 h 1340027"/>
              <a:gd name="connsiteX6178" fmla="*/ 1257498 w 1277232"/>
              <a:gd name="connsiteY6178" fmla="*/ 539014 h 1340027"/>
              <a:gd name="connsiteX6179" fmla="*/ 1258953 w 1277232"/>
              <a:gd name="connsiteY6179" fmla="*/ 550562 h 1340027"/>
              <a:gd name="connsiteX6180" fmla="*/ 1260408 w 1277232"/>
              <a:gd name="connsiteY6180" fmla="*/ 549119 h 1340027"/>
              <a:gd name="connsiteX6181" fmla="*/ 1261862 w 1277232"/>
              <a:gd name="connsiteY6181" fmla="*/ 563555 h 1340027"/>
              <a:gd name="connsiteX6182" fmla="*/ 1266953 w 1277232"/>
              <a:gd name="connsiteY6182" fmla="*/ 593870 h 1340027"/>
              <a:gd name="connsiteX6183" fmla="*/ 1265499 w 1277232"/>
              <a:gd name="connsiteY6183" fmla="*/ 601088 h 1340027"/>
              <a:gd name="connsiteX6184" fmla="*/ 1266953 w 1277232"/>
              <a:gd name="connsiteY6184" fmla="*/ 602532 h 1340027"/>
              <a:gd name="connsiteX6185" fmla="*/ 1267681 w 1277232"/>
              <a:gd name="connsiteY6185" fmla="*/ 616968 h 1340027"/>
              <a:gd name="connsiteX6186" fmla="*/ 1264772 w 1277232"/>
              <a:gd name="connsiteY6186" fmla="*/ 604697 h 1340027"/>
              <a:gd name="connsiteX6187" fmla="*/ 1263317 w 1277232"/>
              <a:gd name="connsiteY6187" fmla="*/ 611193 h 1340027"/>
              <a:gd name="connsiteX6188" fmla="*/ 1264772 w 1277232"/>
              <a:gd name="connsiteY6188" fmla="*/ 622742 h 1340027"/>
              <a:gd name="connsiteX6189" fmla="*/ 1262590 w 1277232"/>
              <a:gd name="connsiteY6189" fmla="*/ 609750 h 1340027"/>
              <a:gd name="connsiteX6190" fmla="*/ 1260408 w 1277232"/>
              <a:gd name="connsiteY6190" fmla="*/ 593148 h 1340027"/>
              <a:gd name="connsiteX6191" fmla="*/ 1256771 w 1277232"/>
              <a:gd name="connsiteY6191" fmla="*/ 577991 h 1340027"/>
              <a:gd name="connsiteX6192" fmla="*/ 1256771 w 1277232"/>
              <a:gd name="connsiteY6192" fmla="*/ 590261 h 1340027"/>
              <a:gd name="connsiteX6193" fmla="*/ 1255317 w 1277232"/>
              <a:gd name="connsiteY6193" fmla="*/ 582321 h 1340027"/>
              <a:gd name="connsiteX6194" fmla="*/ 1256044 w 1277232"/>
              <a:gd name="connsiteY6194" fmla="*/ 581600 h 1340027"/>
              <a:gd name="connsiteX6195" fmla="*/ 1251680 w 1277232"/>
              <a:gd name="connsiteY6195" fmla="*/ 560667 h 1340027"/>
              <a:gd name="connsiteX6196" fmla="*/ 1253862 w 1277232"/>
              <a:gd name="connsiteY6196" fmla="*/ 571494 h 1340027"/>
              <a:gd name="connsiteX6197" fmla="*/ 1258953 w 1277232"/>
              <a:gd name="connsiteY6197" fmla="*/ 618411 h 1340027"/>
              <a:gd name="connsiteX6198" fmla="*/ 1256044 w 1277232"/>
              <a:gd name="connsiteY6198" fmla="*/ 617690 h 1340027"/>
              <a:gd name="connsiteX6199" fmla="*/ 1254589 w 1277232"/>
              <a:gd name="connsiteY6199" fmla="*/ 606863 h 1340027"/>
              <a:gd name="connsiteX6200" fmla="*/ 1253135 w 1277232"/>
              <a:gd name="connsiteY6200" fmla="*/ 614081 h 1340027"/>
              <a:gd name="connsiteX6201" fmla="*/ 1251680 w 1277232"/>
              <a:gd name="connsiteY6201" fmla="*/ 603254 h 1340027"/>
              <a:gd name="connsiteX6202" fmla="*/ 1252407 w 1277232"/>
              <a:gd name="connsiteY6202" fmla="*/ 590983 h 1340027"/>
              <a:gd name="connsiteX6203" fmla="*/ 1254589 w 1277232"/>
              <a:gd name="connsiteY6203" fmla="*/ 598201 h 1340027"/>
              <a:gd name="connsiteX6204" fmla="*/ 1250953 w 1277232"/>
              <a:gd name="connsiteY6204" fmla="*/ 580156 h 1340027"/>
              <a:gd name="connsiteX6205" fmla="*/ 1250953 w 1277232"/>
              <a:gd name="connsiteY6205" fmla="*/ 570773 h 1340027"/>
              <a:gd name="connsiteX6206" fmla="*/ 1253862 w 1277232"/>
              <a:gd name="connsiteY6206" fmla="*/ 580878 h 1340027"/>
              <a:gd name="connsiteX6207" fmla="*/ 1249498 w 1277232"/>
              <a:gd name="connsiteY6207" fmla="*/ 556337 h 1340027"/>
              <a:gd name="connsiteX6208" fmla="*/ 1250953 w 1277232"/>
              <a:gd name="connsiteY6208" fmla="*/ 552006 h 1340027"/>
              <a:gd name="connsiteX6209" fmla="*/ 1253862 w 1277232"/>
              <a:gd name="connsiteY6209" fmla="*/ 565720 h 1340027"/>
              <a:gd name="connsiteX6210" fmla="*/ 1249498 w 1277232"/>
              <a:gd name="connsiteY6210" fmla="*/ 540457 h 1340027"/>
              <a:gd name="connsiteX6211" fmla="*/ 1253862 w 1277232"/>
              <a:gd name="connsiteY6211" fmla="*/ 536126 h 1340027"/>
              <a:gd name="connsiteX6212" fmla="*/ 1225420 w 1277232"/>
              <a:gd name="connsiteY6212" fmla="*/ 534107 h 1340027"/>
              <a:gd name="connsiteX6213" fmla="*/ 1226821 w 1277232"/>
              <a:gd name="connsiteY6213" fmla="*/ 535526 h 1340027"/>
              <a:gd name="connsiteX6214" fmla="*/ 1229622 w 1277232"/>
              <a:gd name="connsiteY6214" fmla="*/ 554671 h 1340027"/>
              <a:gd name="connsiteX6215" fmla="*/ 1225420 w 1277232"/>
              <a:gd name="connsiteY6215" fmla="*/ 534107 h 1340027"/>
              <a:gd name="connsiteX6216" fmla="*/ 1122553 w 1277232"/>
              <a:gd name="connsiteY6216" fmla="*/ 533055 h 1340027"/>
              <a:gd name="connsiteX6217" fmla="*/ 1124574 w 1277232"/>
              <a:gd name="connsiteY6217" fmla="*/ 538443 h 1340027"/>
              <a:gd name="connsiteX6218" fmla="*/ 1126598 w 1277232"/>
              <a:gd name="connsiteY6218" fmla="*/ 547143 h 1340027"/>
              <a:gd name="connsiteX6219" fmla="*/ 1125423 w 1277232"/>
              <a:gd name="connsiteY6219" fmla="*/ 545969 h 1340027"/>
              <a:gd name="connsiteX6220" fmla="*/ 1122553 w 1277232"/>
              <a:gd name="connsiteY6220" fmla="*/ 533055 h 1340027"/>
              <a:gd name="connsiteX6221" fmla="*/ 1208946 w 1277232"/>
              <a:gd name="connsiteY6221" fmla="*/ 531983 h 1340027"/>
              <a:gd name="connsiteX6222" fmla="*/ 1210347 w 1277232"/>
              <a:gd name="connsiteY6222" fmla="*/ 541746 h 1340027"/>
              <a:gd name="connsiteX6223" fmla="*/ 1208946 w 1277232"/>
              <a:gd name="connsiteY6223" fmla="*/ 531983 h 1340027"/>
              <a:gd name="connsiteX6224" fmla="*/ 1201487 w 1277232"/>
              <a:gd name="connsiteY6224" fmla="*/ 528741 h 1340027"/>
              <a:gd name="connsiteX6225" fmla="*/ 1204518 w 1277232"/>
              <a:gd name="connsiteY6225" fmla="*/ 537053 h 1340027"/>
              <a:gd name="connsiteX6226" fmla="*/ 1205164 w 1277232"/>
              <a:gd name="connsiteY6226" fmla="*/ 541708 h 1340027"/>
              <a:gd name="connsiteX6227" fmla="*/ 1200962 w 1277232"/>
              <a:gd name="connsiteY6227" fmla="*/ 533784 h 1340027"/>
              <a:gd name="connsiteX6228" fmla="*/ 1201487 w 1277232"/>
              <a:gd name="connsiteY6228" fmla="*/ 528741 h 1340027"/>
              <a:gd name="connsiteX6229" fmla="*/ 1202889 w 1277232"/>
              <a:gd name="connsiteY6229" fmla="*/ 527984 h 1340027"/>
              <a:gd name="connsiteX6230" fmla="*/ 1203851 w 1277232"/>
              <a:gd name="connsiteY6230" fmla="*/ 530279 h 1340027"/>
              <a:gd name="connsiteX6231" fmla="*/ 1204552 w 1277232"/>
              <a:gd name="connsiteY6231" fmla="*/ 535882 h 1340027"/>
              <a:gd name="connsiteX6232" fmla="*/ 1216778 w 1277232"/>
              <a:gd name="connsiteY6232" fmla="*/ 525675 h 1340027"/>
              <a:gd name="connsiteX6233" fmla="*/ 1220379 w 1277232"/>
              <a:gd name="connsiteY6233" fmla="*/ 541047 h 1340027"/>
              <a:gd name="connsiteX6234" fmla="*/ 1220379 w 1277232"/>
              <a:gd name="connsiteY6234" fmla="*/ 544707 h 1340027"/>
              <a:gd name="connsiteX6235" fmla="*/ 1219659 w 1277232"/>
              <a:gd name="connsiteY6235" fmla="*/ 539583 h 1340027"/>
              <a:gd name="connsiteX6236" fmla="*/ 1216778 w 1277232"/>
              <a:gd name="connsiteY6236" fmla="*/ 532263 h 1340027"/>
              <a:gd name="connsiteX6237" fmla="*/ 1216778 w 1277232"/>
              <a:gd name="connsiteY6237" fmla="*/ 525675 h 1340027"/>
              <a:gd name="connsiteX6238" fmla="*/ 1200401 w 1277232"/>
              <a:gd name="connsiteY6238" fmla="*/ 524684 h 1340027"/>
              <a:gd name="connsiteX6239" fmla="*/ 1200640 w 1277232"/>
              <a:gd name="connsiteY6239" fmla="*/ 524718 h 1340027"/>
              <a:gd name="connsiteX6240" fmla="*/ 1200762 w 1277232"/>
              <a:gd name="connsiteY6240" fmla="*/ 525164 h 1340027"/>
              <a:gd name="connsiteX6241" fmla="*/ 1200345 w 1277232"/>
              <a:gd name="connsiteY6241" fmla="*/ 524609 h 1340027"/>
              <a:gd name="connsiteX6242" fmla="*/ 1200401 w 1277232"/>
              <a:gd name="connsiteY6242" fmla="*/ 524684 h 1340027"/>
              <a:gd name="connsiteX6243" fmla="*/ 1200350 w 1277232"/>
              <a:gd name="connsiteY6243" fmla="*/ 524676 h 1340027"/>
              <a:gd name="connsiteX6244" fmla="*/ 1153406 w 1277232"/>
              <a:gd name="connsiteY6244" fmla="*/ 522294 h 1340027"/>
              <a:gd name="connsiteX6245" fmla="*/ 1152689 w 1277232"/>
              <a:gd name="connsiteY6245" fmla="*/ 525881 h 1340027"/>
              <a:gd name="connsiteX6246" fmla="*/ 1157711 w 1277232"/>
              <a:gd name="connsiteY6246" fmla="*/ 538795 h 1340027"/>
              <a:gd name="connsiteX6247" fmla="*/ 1153406 w 1277232"/>
              <a:gd name="connsiteY6247" fmla="*/ 522294 h 1340027"/>
              <a:gd name="connsiteX6248" fmla="*/ 1220377 w 1277232"/>
              <a:gd name="connsiteY6248" fmla="*/ 522076 h 1340027"/>
              <a:gd name="connsiteX6249" fmla="*/ 1223178 w 1277232"/>
              <a:gd name="connsiteY6249" fmla="*/ 532161 h 1340027"/>
              <a:gd name="connsiteX6250" fmla="*/ 1225980 w 1277232"/>
              <a:gd name="connsiteY6250" fmla="*/ 542245 h 1340027"/>
              <a:gd name="connsiteX6251" fmla="*/ 1225279 w 1277232"/>
              <a:gd name="connsiteY6251" fmla="*/ 545847 h 1340027"/>
              <a:gd name="connsiteX6252" fmla="*/ 1224050 w 1277232"/>
              <a:gd name="connsiteY6252" fmla="*/ 539887 h 1340027"/>
              <a:gd name="connsiteX6253" fmla="*/ 1223442 w 1277232"/>
              <a:gd name="connsiteY6253" fmla="*/ 535966 h 1340027"/>
              <a:gd name="connsiteX6254" fmla="*/ 1223242 w 1277232"/>
              <a:gd name="connsiteY6254" fmla="*/ 535966 h 1340027"/>
              <a:gd name="connsiteX6255" fmla="*/ 1236194 w 1277232"/>
              <a:gd name="connsiteY6255" fmla="*/ 520257 h 1340027"/>
              <a:gd name="connsiteX6256" fmla="*/ 1237869 w 1277232"/>
              <a:gd name="connsiteY6256" fmla="*/ 524543 h 1340027"/>
              <a:gd name="connsiteX6257" fmla="*/ 1241808 w 1277232"/>
              <a:gd name="connsiteY6257" fmla="*/ 539544 h 1340027"/>
              <a:gd name="connsiteX6258" fmla="*/ 1236293 w 1277232"/>
              <a:gd name="connsiteY6258" fmla="*/ 522400 h 1340027"/>
              <a:gd name="connsiteX6259" fmla="*/ 1236194 w 1277232"/>
              <a:gd name="connsiteY6259" fmla="*/ 520257 h 1340027"/>
              <a:gd name="connsiteX6260" fmla="*/ 1156276 w 1277232"/>
              <a:gd name="connsiteY6260" fmla="*/ 520142 h 1340027"/>
              <a:gd name="connsiteX6261" fmla="*/ 1155559 w 1277232"/>
              <a:gd name="connsiteY6261" fmla="*/ 523012 h 1340027"/>
              <a:gd name="connsiteX6262" fmla="*/ 1160581 w 1277232"/>
              <a:gd name="connsiteY6262" fmla="*/ 538795 h 1340027"/>
              <a:gd name="connsiteX6263" fmla="*/ 1156276 w 1277232"/>
              <a:gd name="connsiteY6263" fmla="*/ 520142 h 1340027"/>
              <a:gd name="connsiteX6264" fmla="*/ 1200000 w 1277232"/>
              <a:gd name="connsiteY6264" fmla="*/ 519161 h 1340027"/>
              <a:gd name="connsiteX6265" fmla="*/ 1201750 w 1277232"/>
              <a:gd name="connsiteY6265" fmla="*/ 522575 h 1340027"/>
              <a:gd name="connsiteX6266" fmla="*/ 1202889 w 1277232"/>
              <a:gd name="connsiteY6266" fmla="*/ 527984 h 1340027"/>
              <a:gd name="connsiteX6267" fmla="*/ 1201575 w 1277232"/>
              <a:gd name="connsiteY6267" fmla="*/ 524851 h 1340027"/>
              <a:gd name="connsiteX6268" fmla="*/ 1200640 w 1277232"/>
              <a:gd name="connsiteY6268" fmla="*/ 524718 h 1340027"/>
              <a:gd name="connsiteX6269" fmla="*/ 1200266 w 1277232"/>
              <a:gd name="connsiteY6269" fmla="*/ 523353 h 1340027"/>
              <a:gd name="connsiteX6270" fmla="*/ 1156994 w 1277232"/>
              <a:gd name="connsiteY6270" fmla="*/ 518707 h 1340027"/>
              <a:gd name="connsiteX6271" fmla="*/ 1158429 w 1277232"/>
              <a:gd name="connsiteY6271" fmla="*/ 527316 h 1340027"/>
              <a:gd name="connsiteX6272" fmla="*/ 1161299 w 1277232"/>
              <a:gd name="connsiteY6272" fmla="*/ 538077 h 1340027"/>
              <a:gd name="connsiteX6273" fmla="*/ 1156994 w 1277232"/>
              <a:gd name="connsiteY6273" fmla="*/ 518707 h 1340027"/>
              <a:gd name="connsiteX6274" fmla="*/ 1220503 w 1277232"/>
              <a:gd name="connsiteY6274" fmla="*/ 516263 h 1340027"/>
              <a:gd name="connsiteX6275" fmla="*/ 1222664 w 1277232"/>
              <a:gd name="connsiteY6275" fmla="*/ 517691 h 1340027"/>
              <a:gd name="connsiteX6276" fmla="*/ 1224826 w 1277232"/>
              <a:gd name="connsiteY6276" fmla="*/ 527692 h 1340027"/>
              <a:gd name="connsiteX6277" fmla="*/ 1220503 w 1277232"/>
              <a:gd name="connsiteY6277" fmla="*/ 516263 h 1340027"/>
              <a:gd name="connsiteX6278" fmla="*/ 1240063 w 1277232"/>
              <a:gd name="connsiteY6278" fmla="*/ 515592 h 1340027"/>
              <a:gd name="connsiteX6279" fmla="*/ 1243942 w 1277232"/>
              <a:gd name="connsiteY6279" fmla="*/ 529937 h 1340027"/>
              <a:gd name="connsiteX6280" fmla="*/ 1247045 w 1277232"/>
              <a:gd name="connsiteY6280" fmla="*/ 541413 h 1340027"/>
              <a:gd name="connsiteX6281" fmla="*/ 1247045 w 1277232"/>
              <a:gd name="connsiteY6281" fmla="*/ 544282 h 1340027"/>
              <a:gd name="connsiteX6282" fmla="*/ 1248596 w 1277232"/>
              <a:gd name="connsiteY6282" fmla="*/ 551454 h 1340027"/>
              <a:gd name="connsiteX6283" fmla="*/ 1248596 w 1277232"/>
              <a:gd name="connsiteY6283" fmla="*/ 555758 h 1340027"/>
              <a:gd name="connsiteX6284" fmla="*/ 1245493 w 1277232"/>
              <a:gd name="connsiteY6284" fmla="*/ 542847 h 1340027"/>
              <a:gd name="connsiteX6285" fmla="*/ 1243942 w 1277232"/>
              <a:gd name="connsiteY6285" fmla="*/ 550020 h 1340027"/>
              <a:gd name="connsiteX6286" fmla="*/ 1241614 w 1277232"/>
              <a:gd name="connsiteY6286" fmla="*/ 533523 h 1340027"/>
              <a:gd name="connsiteX6287" fmla="*/ 1244717 w 1277232"/>
              <a:gd name="connsiteY6287" fmla="*/ 543565 h 1340027"/>
              <a:gd name="connsiteX6288" fmla="*/ 1239287 w 1277232"/>
              <a:gd name="connsiteY6288" fmla="*/ 519178 h 1340027"/>
              <a:gd name="connsiteX6289" fmla="*/ 1240063 w 1277232"/>
              <a:gd name="connsiteY6289" fmla="*/ 515592 h 1340027"/>
              <a:gd name="connsiteX6290" fmla="*/ 1157711 w 1277232"/>
              <a:gd name="connsiteY6290" fmla="*/ 515120 h 1340027"/>
              <a:gd name="connsiteX6291" fmla="*/ 1159864 w 1277232"/>
              <a:gd name="connsiteY6291" fmla="*/ 527316 h 1340027"/>
              <a:gd name="connsiteX6292" fmla="*/ 1160581 w 1277232"/>
              <a:gd name="connsiteY6292" fmla="*/ 526599 h 1340027"/>
              <a:gd name="connsiteX6293" fmla="*/ 1159146 w 1277232"/>
              <a:gd name="connsiteY6293" fmla="*/ 520860 h 1340027"/>
              <a:gd name="connsiteX6294" fmla="*/ 1157711 w 1277232"/>
              <a:gd name="connsiteY6294" fmla="*/ 515120 h 1340027"/>
              <a:gd name="connsiteX6295" fmla="*/ 1221638 w 1277232"/>
              <a:gd name="connsiteY6295" fmla="*/ 511811 h 1340027"/>
              <a:gd name="connsiteX6296" fmla="*/ 1226785 w 1277232"/>
              <a:gd name="connsiteY6296" fmla="*/ 528754 h 1340027"/>
              <a:gd name="connsiteX6297" fmla="*/ 1230462 w 1277232"/>
              <a:gd name="connsiteY6297" fmla="*/ 547108 h 1340027"/>
              <a:gd name="connsiteX6298" fmla="*/ 1226785 w 1277232"/>
              <a:gd name="connsiteY6298" fmla="*/ 532989 h 1340027"/>
              <a:gd name="connsiteX6299" fmla="*/ 1221638 w 1277232"/>
              <a:gd name="connsiteY6299" fmla="*/ 511811 h 1340027"/>
              <a:gd name="connsiteX6300" fmla="*/ 39114 w 1277232"/>
              <a:gd name="connsiteY6300" fmla="*/ 507946 h 1340027"/>
              <a:gd name="connsiteX6301" fmla="*/ 36244 w 1277232"/>
              <a:gd name="connsiteY6301" fmla="*/ 511533 h 1340027"/>
              <a:gd name="connsiteX6302" fmla="*/ 36244 w 1277232"/>
              <a:gd name="connsiteY6302" fmla="*/ 520142 h 1340027"/>
              <a:gd name="connsiteX6303" fmla="*/ 39114 w 1277232"/>
              <a:gd name="connsiteY6303" fmla="*/ 507946 h 1340027"/>
              <a:gd name="connsiteX6304" fmla="*/ 1149101 w 1277232"/>
              <a:gd name="connsiteY6304" fmla="*/ 506511 h 1340027"/>
              <a:gd name="connsiteX6305" fmla="*/ 1150536 w 1277232"/>
              <a:gd name="connsiteY6305" fmla="*/ 516555 h 1340027"/>
              <a:gd name="connsiteX6306" fmla="*/ 1149101 w 1277232"/>
              <a:gd name="connsiteY6306" fmla="*/ 506511 h 1340027"/>
              <a:gd name="connsiteX6307" fmla="*/ 1120401 w 1277232"/>
              <a:gd name="connsiteY6307" fmla="*/ 501490 h 1340027"/>
              <a:gd name="connsiteX6308" fmla="*/ 1126858 w 1277232"/>
              <a:gd name="connsiteY6308" fmla="*/ 525881 h 1340027"/>
              <a:gd name="connsiteX6309" fmla="*/ 1121118 w 1277232"/>
              <a:gd name="connsiteY6309" fmla="*/ 506511 h 1340027"/>
              <a:gd name="connsiteX6310" fmla="*/ 1119683 w 1277232"/>
              <a:gd name="connsiteY6310" fmla="*/ 505077 h 1340027"/>
              <a:gd name="connsiteX6311" fmla="*/ 1129011 w 1277232"/>
              <a:gd name="connsiteY6311" fmla="*/ 539512 h 1340027"/>
              <a:gd name="connsiteX6312" fmla="*/ 1131881 w 1277232"/>
              <a:gd name="connsiteY6312" fmla="*/ 542382 h 1340027"/>
              <a:gd name="connsiteX6313" fmla="*/ 1133316 w 1277232"/>
              <a:gd name="connsiteY6313" fmla="*/ 535925 h 1340027"/>
              <a:gd name="connsiteX6314" fmla="*/ 1131163 w 1277232"/>
              <a:gd name="connsiteY6314" fmla="*/ 524447 h 1340027"/>
              <a:gd name="connsiteX6315" fmla="*/ 1134033 w 1277232"/>
              <a:gd name="connsiteY6315" fmla="*/ 533055 h 1340027"/>
              <a:gd name="connsiteX6316" fmla="*/ 1129728 w 1277232"/>
              <a:gd name="connsiteY6316" fmla="*/ 520142 h 1340027"/>
              <a:gd name="connsiteX6317" fmla="*/ 1131163 w 1277232"/>
              <a:gd name="connsiteY6317" fmla="*/ 529468 h 1340027"/>
              <a:gd name="connsiteX6318" fmla="*/ 1125423 w 1277232"/>
              <a:gd name="connsiteY6318" fmla="*/ 516555 h 1340027"/>
              <a:gd name="connsiteX6319" fmla="*/ 1124706 w 1277232"/>
              <a:gd name="connsiteY6319" fmla="*/ 511533 h 1340027"/>
              <a:gd name="connsiteX6320" fmla="*/ 1122553 w 1277232"/>
              <a:gd name="connsiteY6320" fmla="*/ 507229 h 1340027"/>
              <a:gd name="connsiteX6321" fmla="*/ 1120401 w 1277232"/>
              <a:gd name="connsiteY6321" fmla="*/ 501490 h 1340027"/>
              <a:gd name="connsiteX6322" fmla="*/ 1232984 w 1277232"/>
              <a:gd name="connsiteY6322" fmla="*/ 499118 h 1340027"/>
              <a:gd name="connsiteX6323" fmla="*/ 1237886 w 1277232"/>
              <a:gd name="connsiteY6323" fmla="*/ 507247 h 1340027"/>
              <a:gd name="connsiteX6324" fmla="*/ 1237886 w 1277232"/>
              <a:gd name="connsiteY6324" fmla="*/ 516853 h 1340027"/>
              <a:gd name="connsiteX6325" fmla="*/ 1232984 w 1277232"/>
              <a:gd name="connsiteY6325" fmla="*/ 499118 h 1340027"/>
              <a:gd name="connsiteX6326" fmla="*/ 1240853 w 1277232"/>
              <a:gd name="connsiteY6326" fmla="*/ 497897 h 1340027"/>
              <a:gd name="connsiteX6327" fmla="*/ 1243735 w 1277232"/>
              <a:gd name="connsiteY6327" fmla="*/ 508554 h 1340027"/>
              <a:gd name="connsiteX6328" fmla="*/ 1240853 w 1277232"/>
              <a:gd name="connsiteY6328" fmla="*/ 497897 h 1340027"/>
              <a:gd name="connsiteX6329" fmla="*/ 1130446 w 1277232"/>
              <a:gd name="connsiteY6329" fmla="*/ 496468 h 1340027"/>
              <a:gd name="connsiteX6330" fmla="*/ 1134033 w 1277232"/>
              <a:gd name="connsiteY6330" fmla="*/ 504359 h 1340027"/>
              <a:gd name="connsiteX6331" fmla="*/ 1134751 w 1277232"/>
              <a:gd name="connsiteY6331" fmla="*/ 512251 h 1340027"/>
              <a:gd name="connsiteX6332" fmla="*/ 1139774 w 1277232"/>
              <a:gd name="connsiteY6332" fmla="*/ 527316 h 1340027"/>
              <a:gd name="connsiteX6333" fmla="*/ 1140491 w 1277232"/>
              <a:gd name="connsiteY6333" fmla="*/ 523729 h 1340027"/>
              <a:gd name="connsiteX6334" fmla="*/ 1133316 w 1277232"/>
              <a:gd name="connsiteY6334" fmla="*/ 499337 h 1340027"/>
              <a:gd name="connsiteX6335" fmla="*/ 1130446 w 1277232"/>
              <a:gd name="connsiteY6335" fmla="*/ 496468 h 1340027"/>
              <a:gd name="connsiteX6336" fmla="*/ 1198949 w 1277232"/>
              <a:gd name="connsiteY6336" fmla="*/ 491759 h 1340027"/>
              <a:gd name="connsiteX6337" fmla="*/ 1201890 w 1277232"/>
              <a:gd name="connsiteY6337" fmla="*/ 495243 h 1340027"/>
              <a:gd name="connsiteX6338" fmla="*/ 1203361 w 1277232"/>
              <a:gd name="connsiteY6338" fmla="*/ 499423 h 1340027"/>
              <a:gd name="connsiteX6339" fmla="*/ 1203361 w 1277232"/>
              <a:gd name="connsiteY6339" fmla="*/ 503603 h 1340027"/>
              <a:gd name="connsiteX6340" fmla="*/ 1207773 w 1277232"/>
              <a:gd name="connsiteY6340" fmla="*/ 517536 h 1340027"/>
              <a:gd name="connsiteX6341" fmla="*/ 1206302 w 1277232"/>
              <a:gd name="connsiteY6341" fmla="*/ 516143 h 1340027"/>
              <a:gd name="connsiteX6342" fmla="*/ 1199684 w 1277232"/>
              <a:gd name="connsiteY6342" fmla="*/ 497333 h 1340027"/>
              <a:gd name="connsiteX6343" fmla="*/ 1198949 w 1277232"/>
              <a:gd name="connsiteY6343" fmla="*/ 491759 h 1340027"/>
              <a:gd name="connsiteX6344" fmla="*/ 1256931 w 1277232"/>
              <a:gd name="connsiteY6344" fmla="*/ 491635 h 1340027"/>
              <a:gd name="connsiteX6345" fmla="*/ 1261973 w 1277232"/>
              <a:gd name="connsiteY6345" fmla="*/ 511805 h 1340027"/>
              <a:gd name="connsiteX6346" fmla="*/ 1256931 w 1277232"/>
              <a:gd name="connsiteY6346" fmla="*/ 491635 h 1340027"/>
              <a:gd name="connsiteX6347" fmla="*/ 1143361 w 1277232"/>
              <a:gd name="connsiteY6347" fmla="*/ 491446 h 1340027"/>
              <a:gd name="connsiteX6348" fmla="*/ 1146949 w 1277232"/>
              <a:gd name="connsiteY6348" fmla="*/ 502924 h 1340027"/>
              <a:gd name="connsiteX6349" fmla="*/ 1147666 w 1277232"/>
              <a:gd name="connsiteY6349" fmla="*/ 501490 h 1340027"/>
              <a:gd name="connsiteX6350" fmla="*/ 1143361 w 1277232"/>
              <a:gd name="connsiteY6350" fmla="*/ 491446 h 1340027"/>
              <a:gd name="connsiteX6351" fmla="*/ 1149101 w 1277232"/>
              <a:gd name="connsiteY6351" fmla="*/ 490729 h 1340027"/>
              <a:gd name="connsiteX6352" fmla="*/ 1148384 w 1277232"/>
              <a:gd name="connsiteY6352" fmla="*/ 491446 h 1340027"/>
              <a:gd name="connsiteX6353" fmla="*/ 1153406 w 1277232"/>
              <a:gd name="connsiteY6353" fmla="*/ 505077 h 1340027"/>
              <a:gd name="connsiteX6354" fmla="*/ 1154124 w 1277232"/>
              <a:gd name="connsiteY6354" fmla="*/ 504359 h 1340027"/>
              <a:gd name="connsiteX6355" fmla="*/ 1149101 w 1277232"/>
              <a:gd name="connsiteY6355" fmla="*/ 490729 h 1340027"/>
              <a:gd name="connsiteX6356" fmla="*/ 1179544 w 1277232"/>
              <a:gd name="connsiteY6356" fmla="*/ 490279 h 1340027"/>
              <a:gd name="connsiteX6357" fmla="*/ 1180672 w 1277232"/>
              <a:gd name="connsiteY6357" fmla="*/ 493598 h 1340027"/>
              <a:gd name="connsiteX6358" fmla="*/ 1180432 w 1277232"/>
              <a:gd name="connsiteY6358" fmla="*/ 493120 h 1340027"/>
              <a:gd name="connsiteX6359" fmla="*/ 1196077 w 1277232"/>
              <a:gd name="connsiteY6359" fmla="*/ 489861 h 1340027"/>
              <a:gd name="connsiteX6360" fmla="*/ 1197350 w 1277232"/>
              <a:gd name="connsiteY6360" fmla="*/ 495342 h 1340027"/>
              <a:gd name="connsiteX6361" fmla="*/ 1200259 w 1277232"/>
              <a:gd name="connsiteY6361" fmla="*/ 504686 h 1340027"/>
              <a:gd name="connsiteX6362" fmla="*/ 1206077 w 1277232"/>
              <a:gd name="connsiteY6362" fmla="*/ 529125 h 1340027"/>
              <a:gd name="connsiteX6363" fmla="*/ 1211895 w 1277232"/>
              <a:gd name="connsiteY6363" fmla="*/ 552846 h 1340027"/>
              <a:gd name="connsiteX6364" fmla="*/ 1210441 w 1277232"/>
              <a:gd name="connsiteY6364" fmla="*/ 544220 h 1340027"/>
              <a:gd name="connsiteX6365" fmla="*/ 1213350 w 1277232"/>
              <a:gd name="connsiteY6365" fmla="*/ 562909 h 1340027"/>
              <a:gd name="connsiteX6366" fmla="*/ 1212441 w 1277232"/>
              <a:gd name="connsiteY6366" fmla="*/ 561471 h 1340027"/>
              <a:gd name="connsiteX6367" fmla="*/ 1212508 w 1277232"/>
              <a:gd name="connsiteY6367" fmla="*/ 563330 h 1340027"/>
              <a:gd name="connsiteX6368" fmla="*/ 1211895 w 1277232"/>
              <a:gd name="connsiteY6368" fmla="*/ 561741 h 1340027"/>
              <a:gd name="connsiteX6369" fmla="*/ 1211168 w 1277232"/>
              <a:gd name="connsiteY6369" fmla="*/ 559315 h 1340027"/>
              <a:gd name="connsiteX6370" fmla="*/ 1208259 w 1277232"/>
              <a:gd name="connsiteY6370" fmla="*/ 539907 h 1340027"/>
              <a:gd name="connsiteX6371" fmla="*/ 1203895 w 1277232"/>
              <a:gd name="connsiteY6371" fmla="*/ 526969 h 1340027"/>
              <a:gd name="connsiteX6372" fmla="*/ 1197350 w 1277232"/>
              <a:gd name="connsiteY6372" fmla="*/ 501811 h 1340027"/>
              <a:gd name="connsiteX6373" fmla="*/ 1195895 w 1277232"/>
              <a:gd name="connsiteY6373" fmla="*/ 493904 h 1340027"/>
              <a:gd name="connsiteX6374" fmla="*/ 1198804 w 1277232"/>
              <a:gd name="connsiteY6374" fmla="*/ 503248 h 1340027"/>
              <a:gd name="connsiteX6375" fmla="*/ 1195895 w 1277232"/>
              <a:gd name="connsiteY6375" fmla="*/ 493185 h 1340027"/>
              <a:gd name="connsiteX6376" fmla="*/ 1195895 w 1277232"/>
              <a:gd name="connsiteY6376" fmla="*/ 490310 h 1340027"/>
              <a:gd name="connsiteX6377" fmla="*/ 1196077 w 1277232"/>
              <a:gd name="connsiteY6377" fmla="*/ 489861 h 1340027"/>
              <a:gd name="connsiteX6378" fmla="*/ 1218990 w 1277232"/>
              <a:gd name="connsiteY6378" fmla="*/ 488578 h 1340027"/>
              <a:gd name="connsiteX6379" fmla="*/ 1221259 w 1277232"/>
              <a:gd name="connsiteY6379" fmla="*/ 495782 h 1340027"/>
              <a:gd name="connsiteX6380" fmla="*/ 1224285 w 1277232"/>
              <a:gd name="connsiteY6380" fmla="*/ 502985 h 1340027"/>
              <a:gd name="connsiteX6381" fmla="*/ 1222772 w 1277232"/>
              <a:gd name="connsiteY6381" fmla="*/ 501544 h 1340027"/>
              <a:gd name="connsiteX6382" fmla="*/ 1218990 w 1277232"/>
              <a:gd name="connsiteY6382" fmla="*/ 488578 h 1340027"/>
              <a:gd name="connsiteX6383" fmla="*/ 1137621 w 1277232"/>
              <a:gd name="connsiteY6383" fmla="*/ 488576 h 1340027"/>
              <a:gd name="connsiteX6384" fmla="*/ 1143361 w 1277232"/>
              <a:gd name="connsiteY6384" fmla="*/ 506511 h 1340027"/>
              <a:gd name="connsiteX6385" fmla="*/ 1137621 w 1277232"/>
              <a:gd name="connsiteY6385" fmla="*/ 488576 h 1340027"/>
              <a:gd name="connsiteX6386" fmla="*/ 1216111 w 1277232"/>
              <a:gd name="connsiteY6386" fmla="*/ 488020 h 1340027"/>
              <a:gd name="connsiteX6387" fmla="*/ 1221541 w 1277232"/>
              <a:gd name="connsiteY6387" fmla="*/ 502242 h 1340027"/>
              <a:gd name="connsiteX6388" fmla="*/ 1222317 w 1277232"/>
              <a:gd name="connsiteY6388" fmla="*/ 508642 h 1340027"/>
              <a:gd name="connsiteX6389" fmla="*/ 1218438 w 1277232"/>
              <a:gd name="connsiteY6389" fmla="*/ 497265 h 1340027"/>
              <a:gd name="connsiteX6390" fmla="*/ 1216111 w 1277232"/>
              <a:gd name="connsiteY6390" fmla="*/ 488020 h 1340027"/>
              <a:gd name="connsiteX6391" fmla="*/ 1129011 w 1277232"/>
              <a:gd name="connsiteY6391" fmla="*/ 486962 h 1340027"/>
              <a:gd name="connsiteX6392" fmla="*/ 1128293 w 1277232"/>
              <a:gd name="connsiteY6392" fmla="*/ 487142 h 1340027"/>
              <a:gd name="connsiteX6393" fmla="*/ 1131881 w 1277232"/>
              <a:gd name="connsiteY6393" fmla="*/ 497903 h 1340027"/>
              <a:gd name="connsiteX6394" fmla="*/ 1131881 w 1277232"/>
              <a:gd name="connsiteY6394" fmla="*/ 494316 h 1340027"/>
              <a:gd name="connsiteX6395" fmla="*/ 1129011 w 1277232"/>
              <a:gd name="connsiteY6395" fmla="*/ 486962 h 1340027"/>
              <a:gd name="connsiteX6396" fmla="*/ 1229202 w 1277232"/>
              <a:gd name="connsiteY6396" fmla="*/ 484077 h 1340027"/>
              <a:gd name="connsiteX6397" fmla="*/ 1234244 w 1277232"/>
              <a:gd name="connsiteY6397" fmla="*/ 508028 h 1340027"/>
              <a:gd name="connsiteX6398" fmla="*/ 1229202 w 1277232"/>
              <a:gd name="connsiteY6398" fmla="*/ 490417 h 1340027"/>
              <a:gd name="connsiteX6399" fmla="*/ 1229202 w 1277232"/>
              <a:gd name="connsiteY6399" fmla="*/ 484077 h 1340027"/>
              <a:gd name="connsiteX6400" fmla="*/ 1220643 w 1277232"/>
              <a:gd name="connsiteY6400" fmla="*/ 482815 h 1340027"/>
              <a:gd name="connsiteX6401" fmla="*/ 1225545 w 1277232"/>
              <a:gd name="connsiteY6401" fmla="*/ 497793 h 1340027"/>
              <a:gd name="connsiteX6402" fmla="*/ 1226246 w 1277232"/>
              <a:gd name="connsiteY6402" fmla="*/ 493514 h 1340027"/>
              <a:gd name="connsiteX6403" fmla="*/ 1230448 w 1277232"/>
              <a:gd name="connsiteY6403" fmla="*/ 505639 h 1340027"/>
              <a:gd name="connsiteX6404" fmla="*/ 1226246 w 1277232"/>
              <a:gd name="connsiteY6404" fmla="*/ 499933 h 1340027"/>
              <a:gd name="connsiteX6405" fmla="*/ 1230448 w 1277232"/>
              <a:gd name="connsiteY6405" fmla="*/ 515624 h 1340027"/>
              <a:gd name="connsiteX6406" fmla="*/ 1228347 w 1277232"/>
              <a:gd name="connsiteY6406" fmla="*/ 508492 h 1340027"/>
              <a:gd name="connsiteX6407" fmla="*/ 1233249 w 1277232"/>
              <a:gd name="connsiteY6407" fmla="*/ 533455 h 1340027"/>
              <a:gd name="connsiteX6408" fmla="*/ 1238852 w 1277232"/>
              <a:gd name="connsiteY6408" fmla="*/ 557705 h 1340027"/>
              <a:gd name="connsiteX6409" fmla="*/ 1236051 w 1277232"/>
              <a:gd name="connsiteY6409" fmla="*/ 551286 h 1340027"/>
              <a:gd name="connsiteX6410" fmla="*/ 1237451 w 1277232"/>
              <a:gd name="connsiteY6410" fmla="*/ 556279 h 1340027"/>
              <a:gd name="connsiteX6411" fmla="*/ 1242354 w 1277232"/>
              <a:gd name="connsiteY6411" fmla="*/ 556992 h 1340027"/>
              <a:gd name="connsiteX6412" fmla="*/ 1244455 w 1277232"/>
              <a:gd name="connsiteY6412" fmla="*/ 570543 h 1340027"/>
              <a:gd name="connsiteX6413" fmla="*/ 1242354 w 1277232"/>
              <a:gd name="connsiteY6413" fmla="*/ 569830 h 1340027"/>
              <a:gd name="connsiteX6414" fmla="*/ 1240953 w 1277232"/>
              <a:gd name="connsiteY6414" fmla="*/ 561984 h 1340027"/>
              <a:gd name="connsiteX6415" fmla="*/ 1241654 w 1277232"/>
              <a:gd name="connsiteY6415" fmla="*/ 573396 h 1340027"/>
              <a:gd name="connsiteX6416" fmla="*/ 1239553 w 1277232"/>
              <a:gd name="connsiteY6416" fmla="*/ 562698 h 1340027"/>
              <a:gd name="connsiteX6417" fmla="*/ 1242354 w 1277232"/>
              <a:gd name="connsiteY6417" fmla="*/ 586948 h 1340027"/>
              <a:gd name="connsiteX6418" fmla="*/ 1240253 w 1277232"/>
              <a:gd name="connsiteY6418" fmla="*/ 589087 h 1340027"/>
              <a:gd name="connsiteX6419" fmla="*/ 1237451 w 1277232"/>
              <a:gd name="connsiteY6419" fmla="*/ 570543 h 1340027"/>
              <a:gd name="connsiteX6420" fmla="*/ 1239553 w 1277232"/>
              <a:gd name="connsiteY6420" fmla="*/ 572683 h 1340027"/>
              <a:gd name="connsiteX6421" fmla="*/ 1237451 w 1277232"/>
              <a:gd name="connsiteY6421" fmla="*/ 561984 h 1340027"/>
              <a:gd name="connsiteX6422" fmla="*/ 1236051 w 1277232"/>
              <a:gd name="connsiteY6422" fmla="*/ 560558 h 1340027"/>
              <a:gd name="connsiteX6423" fmla="*/ 1236051 w 1277232"/>
              <a:gd name="connsiteY6423" fmla="*/ 556992 h 1340027"/>
              <a:gd name="connsiteX6424" fmla="*/ 1233950 w 1277232"/>
              <a:gd name="connsiteY6424" fmla="*/ 556279 h 1340027"/>
              <a:gd name="connsiteX6425" fmla="*/ 1228347 w 1277232"/>
              <a:gd name="connsiteY6425" fmla="*/ 531315 h 1340027"/>
              <a:gd name="connsiteX6426" fmla="*/ 1224145 w 1277232"/>
              <a:gd name="connsiteY6426" fmla="*/ 509205 h 1340027"/>
              <a:gd name="connsiteX6427" fmla="*/ 1228347 w 1277232"/>
              <a:gd name="connsiteY6427" fmla="*/ 517764 h 1340027"/>
              <a:gd name="connsiteX6428" fmla="*/ 1226246 w 1277232"/>
              <a:gd name="connsiteY6428" fmla="*/ 517050 h 1340027"/>
              <a:gd name="connsiteX6429" fmla="*/ 1231849 w 1277232"/>
              <a:gd name="connsiteY6429" fmla="*/ 546293 h 1340027"/>
              <a:gd name="connsiteX6430" fmla="*/ 1231148 w 1277232"/>
              <a:gd name="connsiteY6430" fmla="*/ 537734 h 1340027"/>
              <a:gd name="connsiteX6431" fmla="*/ 1233950 w 1277232"/>
              <a:gd name="connsiteY6431" fmla="*/ 549859 h 1340027"/>
              <a:gd name="connsiteX6432" fmla="*/ 1235350 w 1277232"/>
              <a:gd name="connsiteY6432" fmla="*/ 549146 h 1340027"/>
              <a:gd name="connsiteX6433" fmla="*/ 1230448 w 1277232"/>
              <a:gd name="connsiteY6433" fmla="*/ 524896 h 1340027"/>
              <a:gd name="connsiteX6434" fmla="*/ 1222744 w 1277232"/>
              <a:gd name="connsiteY6434" fmla="*/ 497080 h 1340027"/>
              <a:gd name="connsiteX6435" fmla="*/ 1220643 w 1277232"/>
              <a:gd name="connsiteY6435" fmla="*/ 482815 h 1340027"/>
              <a:gd name="connsiteX6436" fmla="*/ 1197689 w 1277232"/>
              <a:gd name="connsiteY6436" fmla="*/ 479152 h 1340027"/>
              <a:gd name="connsiteX6437" fmla="*/ 1201191 w 1277232"/>
              <a:gd name="connsiteY6437" fmla="*/ 489400 h 1340027"/>
              <a:gd name="connsiteX6438" fmla="*/ 1203992 w 1277232"/>
              <a:gd name="connsiteY6438" fmla="*/ 498916 h 1340027"/>
              <a:gd name="connsiteX6439" fmla="*/ 1201891 w 1277232"/>
              <a:gd name="connsiteY6439" fmla="*/ 494524 h 1340027"/>
              <a:gd name="connsiteX6440" fmla="*/ 1197689 w 1277232"/>
              <a:gd name="connsiteY6440" fmla="*/ 479152 h 1340027"/>
              <a:gd name="connsiteX6441" fmla="*/ 1180394 w 1277232"/>
              <a:gd name="connsiteY6441" fmla="*/ 479138 h 1340027"/>
              <a:gd name="connsiteX6442" fmla="*/ 1181718 w 1277232"/>
              <a:gd name="connsiteY6442" fmla="*/ 481066 h 1340027"/>
              <a:gd name="connsiteX6443" fmla="*/ 1184743 w 1277232"/>
              <a:gd name="connsiteY6443" fmla="*/ 486916 h 1340027"/>
              <a:gd name="connsiteX6444" fmla="*/ 1188105 w 1277232"/>
              <a:gd name="connsiteY6444" fmla="*/ 502516 h 1340027"/>
              <a:gd name="connsiteX6445" fmla="*/ 1186760 w 1277232"/>
              <a:gd name="connsiteY6445" fmla="*/ 500388 h 1340027"/>
              <a:gd name="connsiteX6446" fmla="*/ 1184071 w 1277232"/>
              <a:gd name="connsiteY6446" fmla="*/ 494716 h 1340027"/>
              <a:gd name="connsiteX6447" fmla="*/ 1185415 w 1277232"/>
              <a:gd name="connsiteY6447" fmla="*/ 496134 h 1340027"/>
              <a:gd name="connsiteX6448" fmla="*/ 1180709 w 1277232"/>
              <a:gd name="connsiteY6448" fmla="*/ 482661 h 1340027"/>
              <a:gd name="connsiteX6449" fmla="*/ 1180394 w 1277232"/>
              <a:gd name="connsiteY6449" fmla="*/ 479138 h 1340027"/>
              <a:gd name="connsiteX6450" fmla="*/ 1145514 w 1277232"/>
              <a:gd name="connsiteY6450" fmla="*/ 476380 h 1340027"/>
              <a:gd name="connsiteX6451" fmla="*/ 1150536 w 1277232"/>
              <a:gd name="connsiteY6451" fmla="*/ 492163 h 1340027"/>
              <a:gd name="connsiteX6452" fmla="*/ 1148384 w 1277232"/>
              <a:gd name="connsiteY6452" fmla="*/ 483555 h 1340027"/>
              <a:gd name="connsiteX6453" fmla="*/ 1145514 w 1277232"/>
              <a:gd name="connsiteY6453" fmla="*/ 476380 h 1340027"/>
              <a:gd name="connsiteX6454" fmla="*/ 1252609 w 1277232"/>
              <a:gd name="connsiteY6454" fmla="*/ 476018 h 1340027"/>
              <a:gd name="connsiteX6455" fmla="*/ 1256931 w 1277232"/>
              <a:gd name="connsiteY6455" fmla="*/ 488344 h 1340027"/>
              <a:gd name="connsiteX6456" fmla="*/ 1254050 w 1277232"/>
              <a:gd name="connsiteY6456" fmla="*/ 484492 h 1340027"/>
              <a:gd name="connsiteX6457" fmla="*/ 1252609 w 1277232"/>
              <a:gd name="connsiteY6457" fmla="*/ 476018 h 1340027"/>
              <a:gd name="connsiteX6458" fmla="*/ 1197689 w 1277232"/>
              <a:gd name="connsiteY6458" fmla="*/ 471588 h 1340027"/>
              <a:gd name="connsiteX6459" fmla="*/ 1209034 w 1277232"/>
              <a:gd name="connsiteY6459" fmla="*/ 512272 h 1340027"/>
              <a:gd name="connsiteX6460" fmla="*/ 1205489 w 1277232"/>
              <a:gd name="connsiteY6460" fmla="*/ 502827 h 1340027"/>
              <a:gd name="connsiteX6461" fmla="*/ 1206198 w 1277232"/>
              <a:gd name="connsiteY6461" fmla="*/ 502827 h 1340027"/>
              <a:gd name="connsiteX6462" fmla="*/ 1203362 w 1277232"/>
              <a:gd name="connsiteY6462" fmla="*/ 491930 h 1340027"/>
              <a:gd name="connsiteX6463" fmla="*/ 1199816 w 1277232"/>
              <a:gd name="connsiteY6463" fmla="*/ 482485 h 1340027"/>
              <a:gd name="connsiteX6464" fmla="*/ 1197689 w 1277232"/>
              <a:gd name="connsiteY6464" fmla="*/ 471588 h 1340027"/>
              <a:gd name="connsiteX6465" fmla="*/ 44855 w 1277232"/>
              <a:gd name="connsiteY6465" fmla="*/ 471359 h 1340027"/>
              <a:gd name="connsiteX6466" fmla="*/ 41985 w 1277232"/>
              <a:gd name="connsiteY6466" fmla="*/ 482837 h 1340027"/>
              <a:gd name="connsiteX6467" fmla="*/ 43420 w 1277232"/>
              <a:gd name="connsiteY6467" fmla="*/ 484272 h 1340027"/>
              <a:gd name="connsiteX6468" fmla="*/ 45572 w 1277232"/>
              <a:gd name="connsiteY6468" fmla="*/ 477098 h 1340027"/>
              <a:gd name="connsiteX6469" fmla="*/ 44855 w 1277232"/>
              <a:gd name="connsiteY6469" fmla="*/ 471359 h 1340027"/>
              <a:gd name="connsiteX6470" fmla="*/ 1121836 w 1277232"/>
              <a:gd name="connsiteY6470" fmla="*/ 469924 h 1340027"/>
              <a:gd name="connsiteX6471" fmla="*/ 1126141 w 1277232"/>
              <a:gd name="connsiteY6471" fmla="*/ 483555 h 1340027"/>
              <a:gd name="connsiteX6472" fmla="*/ 1125423 w 1277232"/>
              <a:gd name="connsiteY6472" fmla="*/ 474946 h 1340027"/>
              <a:gd name="connsiteX6473" fmla="*/ 1121836 w 1277232"/>
              <a:gd name="connsiteY6473" fmla="*/ 469924 h 1340027"/>
              <a:gd name="connsiteX6474" fmla="*/ 1182562 w 1277232"/>
              <a:gd name="connsiteY6474" fmla="*/ 469827 h 1340027"/>
              <a:gd name="connsiteX6475" fmla="*/ 1184680 w 1277232"/>
              <a:gd name="connsiteY6475" fmla="*/ 470552 h 1340027"/>
              <a:gd name="connsiteX6476" fmla="*/ 1186798 w 1277232"/>
              <a:gd name="connsiteY6476" fmla="*/ 478530 h 1340027"/>
              <a:gd name="connsiteX6477" fmla="*/ 1188209 w 1277232"/>
              <a:gd name="connsiteY6477" fmla="*/ 479981 h 1340027"/>
              <a:gd name="connsiteX6478" fmla="*/ 1200210 w 1277232"/>
              <a:gd name="connsiteY6478" fmla="*/ 515521 h 1340027"/>
              <a:gd name="connsiteX6479" fmla="*/ 1199504 w 1277232"/>
              <a:gd name="connsiteY6479" fmla="*/ 516247 h 1340027"/>
              <a:gd name="connsiteX6480" fmla="*/ 1194563 w 1277232"/>
              <a:gd name="connsiteY6480" fmla="*/ 499565 h 1340027"/>
              <a:gd name="connsiteX6481" fmla="*/ 1198798 w 1277232"/>
              <a:gd name="connsiteY6481" fmla="*/ 516972 h 1340027"/>
              <a:gd name="connsiteX6482" fmla="*/ 1195269 w 1277232"/>
              <a:gd name="connsiteY6482" fmla="*/ 505367 h 1340027"/>
              <a:gd name="connsiteX6483" fmla="*/ 1193151 w 1277232"/>
              <a:gd name="connsiteY6483" fmla="*/ 506818 h 1340027"/>
              <a:gd name="connsiteX6484" fmla="*/ 1187504 w 1277232"/>
              <a:gd name="connsiteY6484" fmla="*/ 485058 h 1340027"/>
              <a:gd name="connsiteX6485" fmla="*/ 1191739 w 1277232"/>
              <a:gd name="connsiteY6485" fmla="*/ 498839 h 1340027"/>
              <a:gd name="connsiteX6486" fmla="*/ 1194563 w 1277232"/>
              <a:gd name="connsiteY6486" fmla="*/ 505367 h 1340027"/>
              <a:gd name="connsiteX6487" fmla="*/ 1191033 w 1277232"/>
              <a:gd name="connsiteY6487" fmla="*/ 490135 h 1340027"/>
              <a:gd name="connsiteX6488" fmla="*/ 1186092 w 1277232"/>
              <a:gd name="connsiteY6488" fmla="*/ 479256 h 1340027"/>
              <a:gd name="connsiteX6489" fmla="*/ 1182562 w 1277232"/>
              <a:gd name="connsiteY6489" fmla="*/ 469827 h 1340027"/>
              <a:gd name="connsiteX6490" fmla="*/ 1124975 w 1277232"/>
              <a:gd name="connsiteY6490" fmla="*/ 468220 h 1340027"/>
              <a:gd name="connsiteX6491" fmla="*/ 1124706 w 1277232"/>
              <a:gd name="connsiteY6491" fmla="*/ 469206 h 1340027"/>
              <a:gd name="connsiteX6492" fmla="*/ 1129728 w 1277232"/>
              <a:gd name="connsiteY6492" fmla="*/ 487859 h 1340027"/>
              <a:gd name="connsiteX6493" fmla="*/ 1136904 w 1277232"/>
              <a:gd name="connsiteY6493" fmla="*/ 504359 h 1340027"/>
              <a:gd name="connsiteX6494" fmla="*/ 1135469 w 1277232"/>
              <a:gd name="connsiteY6494" fmla="*/ 502924 h 1340027"/>
              <a:gd name="connsiteX6495" fmla="*/ 1141926 w 1277232"/>
              <a:gd name="connsiteY6495" fmla="*/ 525164 h 1340027"/>
              <a:gd name="connsiteX6496" fmla="*/ 1147666 w 1277232"/>
              <a:gd name="connsiteY6496" fmla="*/ 544534 h 1340027"/>
              <a:gd name="connsiteX6497" fmla="*/ 1146949 w 1277232"/>
              <a:gd name="connsiteY6497" fmla="*/ 537360 h 1340027"/>
              <a:gd name="connsiteX6498" fmla="*/ 1141209 w 1277232"/>
              <a:gd name="connsiteY6498" fmla="*/ 514403 h 1340027"/>
              <a:gd name="connsiteX6499" fmla="*/ 1142644 w 1277232"/>
              <a:gd name="connsiteY6499" fmla="*/ 512968 h 1340027"/>
              <a:gd name="connsiteX6500" fmla="*/ 1136186 w 1277232"/>
              <a:gd name="connsiteY6500" fmla="*/ 496468 h 1340027"/>
              <a:gd name="connsiteX6501" fmla="*/ 1136904 w 1277232"/>
              <a:gd name="connsiteY6501" fmla="*/ 492163 h 1340027"/>
              <a:gd name="connsiteX6502" fmla="*/ 1132598 w 1277232"/>
              <a:gd name="connsiteY6502" fmla="*/ 482120 h 1340027"/>
              <a:gd name="connsiteX6503" fmla="*/ 1129728 w 1277232"/>
              <a:gd name="connsiteY6503" fmla="*/ 482120 h 1340027"/>
              <a:gd name="connsiteX6504" fmla="*/ 1128293 w 1277232"/>
              <a:gd name="connsiteY6504" fmla="*/ 477815 h 1340027"/>
              <a:gd name="connsiteX6505" fmla="*/ 1126858 w 1277232"/>
              <a:gd name="connsiteY6505" fmla="*/ 469924 h 1340027"/>
              <a:gd name="connsiteX6506" fmla="*/ 1124975 w 1277232"/>
              <a:gd name="connsiteY6506" fmla="*/ 468220 h 1340027"/>
              <a:gd name="connsiteX6507" fmla="*/ 1106967 w 1277232"/>
              <a:gd name="connsiteY6507" fmla="*/ 468082 h 1340027"/>
              <a:gd name="connsiteX6508" fmla="*/ 1108396 w 1277232"/>
              <a:gd name="connsiteY6508" fmla="*/ 469883 h 1340027"/>
              <a:gd name="connsiteX6509" fmla="*/ 1111127 w 1277232"/>
              <a:gd name="connsiteY6509" fmla="*/ 476187 h 1340027"/>
              <a:gd name="connsiteX6510" fmla="*/ 1111127 w 1277232"/>
              <a:gd name="connsiteY6510" fmla="*/ 478675 h 1340027"/>
              <a:gd name="connsiteX6511" fmla="*/ 1111073 w 1277232"/>
              <a:gd name="connsiteY6511" fmla="*/ 478533 h 1340027"/>
              <a:gd name="connsiteX6512" fmla="*/ 1234244 w 1277232"/>
              <a:gd name="connsiteY6512" fmla="*/ 462647 h 1340027"/>
              <a:gd name="connsiteX6513" fmla="*/ 1239286 w 1277232"/>
              <a:gd name="connsiteY6513" fmla="*/ 474434 h 1340027"/>
              <a:gd name="connsiteX6514" fmla="*/ 1234244 w 1277232"/>
              <a:gd name="connsiteY6514" fmla="*/ 462647 h 1340027"/>
              <a:gd name="connsiteX6515" fmla="*/ 1134033 w 1277232"/>
              <a:gd name="connsiteY6515" fmla="*/ 461315 h 1340027"/>
              <a:gd name="connsiteX6516" fmla="*/ 1132598 w 1277232"/>
              <a:gd name="connsiteY6516" fmla="*/ 462750 h 1340027"/>
              <a:gd name="connsiteX6517" fmla="*/ 1136186 w 1277232"/>
              <a:gd name="connsiteY6517" fmla="*/ 471359 h 1340027"/>
              <a:gd name="connsiteX6518" fmla="*/ 1134033 w 1277232"/>
              <a:gd name="connsiteY6518" fmla="*/ 461315 h 1340027"/>
              <a:gd name="connsiteX6519" fmla="*/ 1239287 w 1277232"/>
              <a:gd name="connsiteY6519" fmla="*/ 460126 h 1340027"/>
              <a:gd name="connsiteX6520" fmla="*/ 1250632 w 1277232"/>
              <a:gd name="connsiteY6520" fmla="*/ 496683 h 1340027"/>
              <a:gd name="connsiteX6521" fmla="*/ 1244960 w 1277232"/>
              <a:gd name="connsiteY6521" fmla="*/ 478046 h 1340027"/>
              <a:gd name="connsiteX6522" fmla="*/ 1239287 w 1277232"/>
              <a:gd name="connsiteY6522" fmla="*/ 460126 h 1340027"/>
              <a:gd name="connsiteX6523" fmla="*/ 1235631 w 1277232"/>
              <a:gd name="connsiteY6523" fmla="*/ 460124 h 1340027"/>
              <a:gd name="connsiteX6524" fmla="*/ 1238968 w 1277232"/>
              <a:gd name="connsiteY6524" fmla="*/ 463756 h 1340027"/>
              <a:gd name="connsiteX6525" fmla="*/ 1243640 w 1277232"/>
              <a:gd name="connsiteY6525" fmla="*/ 475380 h 1340027"/>
              <a:gd name="connsiteX6526" fmla="*/ 1240303 w 1277232"/>
              <a:gd name="connsiteY6526" fmla="*/ 472474 h 1340027"/>
              <a:gd name="connsiteX6527" fmla="*/ 1242305 w 1277232"/>
              <a:gd name="connsiteY6527" fmla="*/ 481191 h 1340027"/>
              <a:gd name="connsiteX6528" fmla="*/ 1244975 w 1277232"/>
              <a:gd name="connsiteY6528" fmla="*/ 487730 h 1340027"/>
              <a:gd name="connsiteX6529" fmla="*/ 1246977 w 1277232"/>
              <a:gd name="connsiteY6529" fmla="*/ 502985 h 1340027"/>
              <a:gd name="connsiteX6530" fmla="*/ 1243640 w 1277232"/>
              <a:gd name="connsiteY6530" fmla="*/ 489909 h 1340027"/>
              <a:gd name="connsiteX6531" fmla="*/ 1240303 w 1277232"/>
              <a:gd name="connsiteY6531" fmla="*/ 475380 h 1340027"/>
              <a:gd name="connsiteX6532" fmla="*/ 1235631 w 1277232"/>
              <a:gd name="connsiteY6532" fmla="*/ 460124 h 1340027"/>
              <a:gd name="connsiteX6533" fmla="*/ 1167756 w 1277232"/>
              <a:gd name="connsiteY6533" fmla="*/ 459163 h 1340027"/>
              <a:gd name="connsiteX6534" fmla="*/ 1175649 w 1277232"/>
              <a:gd name="connsiteY6534" fmla="*/ 482837 h 1340027"/>
              <a:gd name="connsiteX6535" fmla="*/ 1167756 w 1277232"/>
              <a:gd name="connsiteY6535" fmla="*/ 459163 h 1340027"/>
              <a:gd name="connsiteX6536" fmla="*/ 1084353 w 1277232"/>
              <a:gd name="connsiteY6536" fmla="*/ 457243 h 1340027"/>
              <a:gd name="connsiteX6537" fmla="*/ 1086874 w 1277232"/>
              <a:gd name="connsiteY6537" fmla="*/ 459404 h 1340027"/>
              <a:gd name="connsiteX6538" fmla="*/ 1088135 w 1277232"/>
              <a:gd name="connsiteY6538" fmla="*/ 465887 h 1340027"/>
              <a:gd name="connsiteX6539" fmla="*/ 1090656 w 1277232"/>
              <a:gd name="connsiteY6539" fmla="*/ 475252 h 1340027"/>
              <a:gd name="connsiteX6540" fmla="*/ 1084353 w 1277232"/>
              <a:gd name="connsiteY6540" fmla="*/ 457243 h 1340027"/>
              <a:gd name="connsiteX6541" fmla="*/ 1117824 w 1277232"/>
              <a:gd name="connsiteY6541" fmla="*/ 454988 h 1340027"/>
              <a:gd name="connsiteX6542" fmla="*/ 1118966 w 1277232"/>
              <a:gd name="connsiteY6542" fmla="*/ 457728 h 1340027"/>
              <a:gd name="connsiteX6543" fmla="*/ 1119026 w 1277232"/>
              <a:gd name="connsiteY6543" fmla="*/ 458151 h 1340027"/>
              <a:gd name="connsiteX6544" fmla="*/ 1168474 w 1277232"/>
              <a:gd name="connsiteY6544" fmla="*/ 454858 h 1340027"/>
              <a:gd name="connsiteX6545" fmla="*/ 1171344 w 1277232"/>
              <a:gd name="connsiteY6545" fmla="*/ 464902 h 1340027"/>
              <a:gd name="connsiteX6546" fmla="*/ 1168474 w 1277232"/>
              <a:gd name="connsiteY6546" fmla="*/ 454858 h 1340027"/>
              <a:gd name="connsiteX6547" fmla="*/ 1106051 w 1277232"/>
              <a:gd name="connsiteY6547" fmla="*/ 454858 h 1340027"/>
              <a:gd name="connsiteX6548" fmla="*/ 1114661 w 1277232"/>
              <a:gd name="connsiteY6548" fmla="*/ 475663 h 1340027"/>
              <a:gd name="connsiteX6549" fmla="*/ 1106051 w 1277232"/>
              <a:gd name="connsiteY6549" fmla="*/ 454858 h 1340027"/>
              <a:gd name="connsiteX6550" fmla="*/ 1172309 w 1277232"/>
              <a:gd name="connsiteY6550" fmla="*/ 452013 h 1340027"/>
              <a:gd name="connsiteX6551" fmla="*/ 1175308 w 1277232"/>
              <a:gd name="connsiteY6551" fmla="*/ 459239 h 1340027"/>
              <a:gd name="connsiteX6552" fmla="*/ 1178328 w 1277232"/>
              <a:gd name="connsiteY6552" fmla="*/ 468010 h 1340027"/>
              <a:gd name="connsiteX6553" fmla="*/ 1176907 w 1277232"/>
              <a:gd name="connsiteY6553" fmla="*/ 459418 h 1340027"/>
              <a:gd name="connsiteX6554" fmla="*/ 1180460 w 1277232"/>
              <a:gd name="connsiteY6554" fmla="*/ 466578 h 1340027"/>
              <a:gd name="connsiteX6555" fmla="*/ 1183302 w 1277232"/>
              <a:gd name="connsiteY6555" fmla="*/ 475171 h 1340027"/>
              <a:gd name="connsiteX6556" fmla="*/ 1188986 w 1277232"/>
              <a:gd name="connsiteY6556" fmla="*/ 491639 h 1340027"/>
              <a:gd name="connsiteX6557" fmla="*/ 1184012 w 1277232"/>
              <a:gd name="connsiteY6557" fmla="*/ 479467 h 1340027"/>
              <a:gd name="connsiteX6558" fmla="*/ 1179038 w 1277232"/>
              <a:gd name="connsiteY6558" fmla="*/ 470874 h 1340027"/>
              <a:gd name="connsiteX6559" fmla="*/ 1178439 w 1277232"/>
              <a:gd name="connsiteY6559" fmla="*/ 469330 h 1340027"/>
              <a:gd name="connsiteX6560" fmla="*/ 1178519 w 1277232"/>
              <a:gd name="connsiteY6560" fmla="*/ 469206 h 1340027"/>
              <a:gd name="connsiteX6561" fmla="*/ 1183920 w 1277232"/>
              <a:gd name="connsiteY6561" fmla="*/ 451103 h 1340027"/>
              <a:gd name="connsiteX6562" fmla="*/ 1184938 w 1277232"/>
              <a:gd name="connsiteY6562" fmla="*/ 451839 h 1340027"/>
              <a:gd name="connsiteX6563" fmla="*/ 1185552 w 1277232"/>
              <a:gd name="connsiteY6563" fmla="*/ 452283 h 1340027"/>
              <a:gd name="connsiteX6564" fmla="*/ 1187104 w 1277232"/>
              <a:gd name="connsiteY6564" fmla="*/ 456306 h 1340027"/>
              <a:gd name="connsiteX6565" fmla="*/ 1187313 w 1277232"/>
              <a:gd name="connsiteY6565" fmla="*/ 456986 h 1340027"/>
              <a:gd name="connsiteX6566" fmla="*/ 1187992 w 1277232"/>
              <a:gd name="connsiteY6566" fmla="*/ 459928 h 1340027"/>
              <a:gd name="connsiteX6567" fmla="*/ 1189350 w 1277232"/>
              <a:gd name="connsiteY6567" fmla="*/ 469488 h 1340027"/>
              <a:gd name="connsiteX6568" fmla="*/ 1188671 w 1277232"/>
              <a:gd name="connsiteY6568" fmla="*/ 470223 h 1340027"/>
              <a:gd name="connsiteX6569" fmla="*/ 1185956 w 1277232"/>
              <a:gd name="connsiteY6569" fmla="*/ 459928 h 1340027"/>
              <a:gd name="connsiteX6570" fmla="*/ 1185956 w 1277232"/>
              <a:gd name="connsiteY6570" fmla="*/ 466546 h 1340027"/>
              <a:gd name="connsiteX6571" fmla="*/ 1182562 w 1277232"/>
              <a:gd name="connsiteY6571" fmla="*/ 456986 h 1340027"/>
              <a:gd name="connsiteX6572" fmla="*/ 1183920 w 1277232"/>
              <a:gd name="connsiteY6572" fmla="*/ 451103 h 1340027"/>
              <a:gd name="connsiteX6573" fmla="*/ 1101746 w 1277232"/>
              <a:gd name="connsiteY6573" fmla="*/ 450554 h 1340027"/>
              <a:gd name="connsiteX6574" fmla="*/ 1105149 w 1277232"/>
              <a:gd name="connsiteY6574" fmla="*/ 457979 h 1340027"/>
              <a:gd name="connsiteX6575" fmla="*/ 1106768 w 1277232"/>
              <a:gd name="connsiteY6575" fmla="*/ 462750 h 1340027"/>
              <a:gd name="connsiteX6576" fmla="*/ 1103181 w 1277232"/>
              <a:gd name="connsiteY6576" fmla="*/ 458445 h 1340027"/>
              <a:gd name="connsiteX6577" fmla="*/ 1106967 w 1277232"/>
              <a:gd name="connsiteY6577" fmla="*/ 468082 h 1340027"/>
              <a:gd name="connsiteX6578" fmla="*/ 1106925 w 1277232"/>
              <a:gd name="connsiteY6578" fmla="*/ 468029 h 1340027"/>
              <a:gd name="connsiteX6579" fmla="*/ 1110286 w 1277232"/>
              <a:gd name="connsiteY6579" fmla="*/ 476928 h 1340027"/>
              <a:gd name="connsiteX6580" fmla="*/ 1111127 w 1277232"/>
              <a:gd name="connsiteY6580" fmla="*/ 479153 h 1340027"/>
              <a:gd name="connsiteX6581" fmla="*/ 1111127 w 1277232"/>
              <a:gd name="connsiteY6581" fmla="*/ 478675 h 1340027"/>
              <a:gd name="connsiteX6582" fmla="*/ 1117531 w 1277232"/>
              <a:gd name="connsiteY6582" fmla="*/ 495750 h 1340027"/>
              <a:gd name="connsiteX6583" fmla="*/ 1114661 w 1277232"/>
              <a:gd name="connsiteY6583" fmla="*/ 484272 h 1340027"/>
              <a:gd name="connsiteX6584" fmla="*/ 1118248 w 1277232"/>
              <a:gd name="connsiteY6584" fmla="*/ 489294 h 1340027"/>
              <a:gd name="connsiteX6585" fmla="*/ 1109638 w 1277232"/>
              <a:gd name="connsiteY6585" fmla="*/ 467772 h 1340027"/>
              <a:gd name="connsiteX6586" fmla="*/ 1105149 w 1277232"/>
              <a:gd name="connsiteY6586" fmla="*/ 457979 h 1340027"/>
              <a:gd name="connsiteX6587" fmla="*/ 1105064 w 1277232"/>
              <a:gd name="connsiteY6587" fmla="*/ 457728 h 1340027"/>
              <a:gd name="connsiteX6588" fmla="*/ 1101746 w 1277232"/>
              <a:gd name="connsiteY6588" fmla="*/ 450554 h 1340027"/>
              <a:gd name="connsiteX6589" fmla="*/ 1171304 w 1277232"/>
              <a:gd name="connsiteY6589" fmla="*/ 449229 h 1340027"/>
              <a:gd name="connsiteX6590" fmla="*/ 1172309 w 1277232"/>
              <a:gd name="connsiteY6590" fmla="*/ 452013 h 1340027"/>
              <a:gd name="connsiteX6591" fmla="*/ 1171222 w 1277232"/>
              <a:gd name="connsiteY6591" fmla="*/ 449394 h 1340027"/>
              <a:gd name="connsiteX6592" fmla="*/ 1123271 w 1277232"/>
              <a:gd name="connsiteY6592" fmla="*/ 449119 h 1340027"/>
              <a:gd name="connsiteX6593" fmla="*/ 1122553 w 1277232"/>
              <a:gd name="connsiteY6593" fmla="*/ 449837 h 1340027"/>
              <a:gd name="connsiteX6594" fmla="*/ 1126858 w 1277232"/>
              <a:gd name="connsiteY6594" fmla="*/ 457728 h 1340027"/>
              <a:gd name="connsiteX6595" fmla="*/ 1123271 w 1277232"/>
              <a:gd name="connsiteY6595" fmla="*/ 449119 h 1340027"/>
              <a:gd name="connsiteX6596" fmla="*/ 1241804 w 1277232"/>
              <a:gd name="connsiteY6596" fmla="*/ 448897 h 1340027"/>
              <a:gd name="connsiteX6597" fmla="*/ 1249368 w 1277232"/>
              <a:gd name="connsiteY6597" fmla="*/ 468945 h 1340027"/>
              <a:gd name="connsiteX6598" fmla="*/ 1244830 w 1277232"/>
              <a:gd name="connsiteY6598" fmla="*/ 458575 h 1340027"/>
              <a:gd name="connsiteX6599" fmla="*/ 1241804 w 1277232"/>
              <a:gd name="connsiteY6599" fmla="*/ 448897 h 1340027"/>
              <a:gd name="connsiteX6600" fmla="*/ 1244325 w 1277232"/>
              <a:gd name="connsiteY6600" fmla="*/ 448775 h 1340027"/>
              <a:gd name="connsiteX6601" fmla="*/ 1250628 w 1277232"/>
              <a:gd name="connsiteY6601" fmla="*/ 470048 h 1340027"/>
              <a:gd name="connsiteX6602" fmla="*/ 1247477 w 1277232"/>
              <a:gd name="connsiteY6602" fmla="*/ 461539 h 1340027"/>
              <a:gd name="connsiteX6603" fmla="*/ 1244325 w 1277232"/>
              <a:gd name="connsiteY6603" fmla="*/ 448775 h 1340027"/>
              <a:gd name="connsiteX6604" fmla="*/ 1236891 w 1277232"/>
              <a:gd name="connsiteY6604" fmla="*/ 446257 h 1340027"/>
              <a:gd name="connsiteX6605" fmla="*/ 1241213 w 1277232"/>
              <a:gd name="connsiteY6605" fmla="*/ 456894 h 1340027"/>
              <a:gd name="connsiteX6606" fmla="*/ 1244815 w 1277232"/>
              <a:gd name="connsiteY6606" fmla="*/ 466112 h 1340027"/>
              <a:gd name="connsiteX6607" fmla="*/ 1241934 w 1277232"/>
              <a:gd name="connsiteY6607" fmla="*/ 454766 h 1340027"/>
              <a:gd name="connsiteX6608" fmla="*/ 1245535 w 1277232"/>
              <a:gd name="connsiteY6608" fmla="*/ 468239 h 1340027"/>
              <a:gd name="connsiteX6609" fmla="*/ 1236891 w 1277232"/>
              <a:gd name="connsiteY6609" fmla="*/ 446257 h 1340027"/>
              <a:gd name="connsiteX6610" fmla="*/ 1127576 w 1277232"/>
              <a:gd name="connsiteY6610" fmla="*/ 446250 h 1340027"/>
              <a:gd name="connsiteX6611" fmla="*/ 1130446 w 1277232"/>
              <a:gd name="connsiteY6611" fmla="*/ 455576 h 1340027"/>
              <a:gd name="connsiteX6612" fmla="*/ 1131163 w 1277232"/>
              <a:gd name="connsiteY6612" fmla="*/ 454858 h 1340027"/>
              <a:gd name="connsiteX6613" fmla="*/ 1132598 w 1277232"/>
              <a:gd name="connsiteY6613" fmla="*/ 457011 h 1340027"/>
              <a:gd name="connsiteX6614" fmla="*/ 1127576 w 1277232"/>
              <a:gd name="connsiteY6614" fmla="*/ 446250 h 1340027"/>
              <a:gd name="connsiteX6615" fmla="*/ 1208077 w 1277232"/>
              <a:gd name="connsiteY6615" fmla="*/ 444670 h 1340027"/>
              <a:gd name="connsiteX6616" fmla="*/ 1208077 w 1277232"/>
              <a:gd name="connsiteY6616" fmla="*/ 448325 h 1340027"/>
              <a:gd name="connsiteX6617" fmla="*/ 1212399 w 1277232"/>
              <a:gd name="connsiteY6617" fmla="*/ 457099 h 1340027"/>
              <a:gd name="connsiteX6618" fmla="*/ 1210958 w 1277232"/>
              <a:gd name="connsiteY6618" fmla="*/ 455637 h 1340027"/>
              <a:gd name="connsiteX6619" fmla="*/ 1214560 w 1277232"/>
              <a:gd name="connsiteY6619" fmla="*/ 465873 h 1340027"/>
              <a:gd name="connsiteX6620" fmla="*/ 1218883 w 1277232"/>
              <a:gd name="connsiteY6620" fmla="*/ 467335 h 1340027"/>
              <a:gd name="connsiteX6621" fmla="*/ 1218883 w 1277232"/>
              <a:gd name="connsiteY6621" fmla="*/ 470991 h 1340027"/>
              <a:gd name="connsiteX6622" fmla="*/ 1221764 w 1277232"/>
              <a:gd name="connsiteY6622" fmla="*/ 479033 h 1340027"/>
              <a:gd name="connsiteX6623" fmla="*/ 1216721 w 1277232"/>
              <a:gd name="connsiteY6623" fmla="*/ 470259 h 1340027"/>
              <a:gd name="connsiteX6624" fmla="*/ 1216721 w 1277232"/>
              <a:gd name="connsiteY6624" fmla="*/ 476840 h 1340027"/>
              <a:gd name="connsiteX6625" fmla="*/ 1212399 w 1277232"/>
              <a:gd name="connsiteY6625" fmla="*/ 462217 h 1340027"/>
              <a:gd name="connsiteX6626" fmla="*/ 1207356 w 1277232"/>
              <a:gd name="connsiteY6626" fmla="*/ 446132 h 1340027"/>
              <a:gd name="connsiteX6627" fmla="*/ 1208077 w 1277232"/>
              <a:gd name="connsiteY6627" fmla="*/ 444670 h 1340027"/>
              <a:gd name="connsiteX6628" fmla="*/ 1224285 w 1277232"/>
              <a:gd name="connsiteY6628" fmla="*/ 442476 h 1340027"/>
              <a:gd name="connsiteX6629" fmla="*/ 1235090 w 1277232"/>
              <a:gd name="connsiteY6629" fmla="*/ 476581 h 1340027"/>
              <a:gd name="connsiteX6630" fmla="*/ 1240853 w 1277232"/>
              <a:gd name="connsiteY6630" fmla="*/ 497897 h 1340027"/>
              <a:gd name="connsiteX6631" fmla="*/ 1241844 w 1277232"/>
              <a:gd name="connsiteY6631" fmla="*/ 507400 h 1340027"/>
              <a:gd name="connsiteX6632" fmla="*/ 1244455 w 1277232"/>
              <a:gd name="connsiteY6632" fmla="*/ 520633 h 1340027"/>
              <a:gd name="connsiteX6633" fmla="*/ 1242294 w 1277232"/>
              <a:gd name="connsiteY6633" fmla="*/ 516370 h 1340027"/>
              <a:gd name="connsiteX6634" fmla="*/ 1240133 w 1277232"/>
              <a:gd name="connsiteY6634" fmla="*/ 502160 h 1340027"/>
              <a:gd name="connsiteX6635" fmla="*/ 1237972 w 1277232"/>
              <a:gd name="connsiteY6635" fmla="*/ 497186 h 1340027"/>
              <a:gd name="connsiteX6636" fmla="*/ 1235811 w 1277232"/>
              <a:gd name="connsiteY6636" fmla="*/ 482976 h 1340027"/>
              <a:gd name="connsiteX6637" fmla="*/ 1240133 w 1277232"/>
              <a:gd name="connsiteY6637" fmla="*/ 498607 h 1340027"/>
              <a:gd name="connsiteX6638" fmla="*/ 1232209 w 1277232"/>
              <a:gd name="connsiteY6638" fmla="*/ 468765 h 1340027"/>
              <a:gd name="connsiteX6639" fmla="*/ 1224285 w 1277232"/>
              <a:gd name="connsiteY6639" fmla="*/ 442476 h 1340027"/>
              <a:gd name="connsiteX6640" fmla="*/ 1101028 w 1277232"/>
              <a:gd name="connsiteY6640" fmla="*/ 441228 h 1340027"/>
              <a:gd name="connsiteX6641" fmla="*/ 1102463 w 1277232"/>
              <a:gd name="connsiteY6641" fmla="*/ 446967 h 1340027"/>
              <a:gd name="connsiteX6642" fmla="*/ 1105333 w 1277232"/>
              <a:gd name="connsiteY6642" fmla="*/ 451989 h 1340027"/>
              <a:gd name="connsiteX6643" fmla="*/ 1102463 w 1277232"/>
              <a:gd name="connsiteY6643" fmla="*/ 446250 h 1340027"/>
              <a:gd name="connsiteX6644" fmla="*/ 1101028 w 1277232"/>
              <a:gd name="connsiteY6644" fmla="*/ 441228 h 1340027"/>
              <a:gd name="connsiteX6645" fmla="*/ 1236290 w 1277232"/>
              <a:gd name="connsiteY6645" fmla="*/ 438900 h 1340027"/>
              <a:gd name="connsiteX6646" fmla="*/ 1241805 w 1277232"/>
              <a:gd name="connsiteY6646" fmla="*/ 452871 h 1340027"/>
              <a:gd name="connsiteX6647" fmla="*/ 1238654 w 1277232"/>
              <a:gd name="connsiteY6647" fmla="*/ 446253 h 1340027"/>
              <a:gd name="connsiteX6648" fmla="*/ 1236290 w 1277232"/>
              <a:gd name="connsiteY6648" fmla="*/ 438900 h 1340027"/>
              <a:gd name="connsiteX6649" fmla="*/ 1084353 w 1277232"/>
              <a:gd name="connsiteY6649" fmla="*/ 438146 h 1340027"/>
              <a:gd name="connsiteX6650" fmla="*/ 1088555 w 1277232"/>
              <a:gd name="connsiteY6650" fmla="*/ 445983 h 1340027"/>
              <a:gd name="connsiteX6651" fmla="*/ 1089956 w 1277232"/>
              <a:gd name="connsiteY6651" fmla="*/ 453109 h 1340027"/>
              <a:gd name="connsiteX6652" fmla="*/ 1084353 w 1277232"/>
              <a:gd name="connsiteY6652" fmla="*/ 438146 h 1340027"/>
              <a:gd name="connsiteX6653" fmla="*/ 1174939 w 1277232"/>
              <a:gd name="connsiteY6653" fmla="*/ 435416 h 1340027"/>
              <a:gd name="connsiteX6654" fmla="*/ 1177100 w 1277232"/>
              <a:gd name="connsiteY6654" fmla="*/ 439702 h 1340027"/>
              <a:gd name="connsiteX6655" fmla="*/ 1178651 w 1277232"/>
              <a:gd name="connsiteY6655" fmla="*/ 443163 h 1340027"/>
              <a:gd name="connsiteX6656" fmla="*/ 1180012 w 1277232"/>
              <a:gd name="connsiteY6656" fmla="*/ 446403 h 1340027"/>
              <a:gd name="connsiteX6657" fmla="*/ 1180702 w 1277232"/>
              <a:gd name="connsiteY6657" fmla="*/ 452560 h 1340027"/>
              <a:gd name="connsiteX6658" fmla="*/ 1177820 w 1277232"/>
              <a:gd name="connsiteY6658" fmla="*/ 448988 h 1340027"/>
              <a:gd name="connsiteX6659" fmla="*/ 1173498 w 1277232"/>
              <a:gd name="connsiteY6659" fmla="*/ 436845 h 1340027"/>
              <a:gd name="connsiteX6660" fmla="*/ 1178541 w 1277232"/>
              <a:gd name="connsiteY6660" fmla="*/ 445417 h 1340027"/>
              <a:gd name="connsiteX6661" fmla="*/ 1174939 w 1277232"/>
              <a:gd name="connsiteY6661" fmla="*/ 435416 h 1340027"/>
              <a:gd name="connsiteX6662" fmla="*/ 1125423 w 1277232"/>
              <a:gd name="connsiteY6662" fmla="*/ 432619 h 1340027"/>
              <a:gd name="connsiteX6663" fmla="*/ 1126858 w 1277232"/>
              <a:gd name="connsiteY6663" fmla="*/ 439075 h 1340027"/>
              <a:gd name="connsiteX6664" fmla="*/ 1131163 w 1277232"/>
              <a:gd name="connsiteY6664" fmla="*/ 445532 h 1340027"/>
              <a:gd name="connsiteX6665" fmla="*/ 1125423 w 1277232"/>
              <a:gd name="connsiteY6665" fmla="*/ 432619 h 1340027"/>
              <a:gd name="connsiteX6666" fmla="*/ 1178692 w 1277232"/>
              <a:gd name="connsiteY6666" fmla="*/ 432395 h 1340027"/>
              <a:gd name="connsiteX6667" fmla="*/ 1185074 w 1277232"/>
              <a:gd name="connsiteY6667" fmla="*/ 449203 h 1340027"/>
              <a:gd name="connsiteX6668" fmla="*/ 1185783 w 1277232"/>
              <a:gd name="connsiteY6668" fmla="*/ 445701 h 1340027"/>
              <a:gd name="connsiteX6669" fmla="*/ 1181528 w 1277232"/>
              <a:gd name="connsiteY6669" fmla="*/ 432395 h 1340027"/>
              <a:gd name="connsiteX6670" fmla="*/ 1187910 w 1277232"/>
              <a:gd name="connsiteY6670" fmla="*/ 449203 h 1340027"/>
              <a:gd name="connsiteX6671" fmla="*/ 1190037 w 1277232"/>
              <a:gd name="connsiteY6671" fmla="*/ 463910 h 1340027"/>
              <a:gd name="connsiteX6672" fmla="*/ 1187104 w 1277232"/>
              <a:gd name="connsiteY6672" fmla="*/ 456306 h 1340027"/>
              <a:gd name="connsiteX6673" fmla="*/ 1185956 w 1277232"/>
              <a:gd name="connsiteY6673" fmla="*/ 452574 h 1340027"/>
              <a:gd name="connsiteX6674" fmla="*/ 1185552 w 1277232"/>
              <a:gd name="connsiteY6674" fmla="*/ 452283 h 1340027"/>
              <a:gd name="connsiteX6675" fmla="*/ 1184365 w 1277232"/>
              <a:gd name="connsiteY6675" fmla="*/ 449203 h 1340027"/>
              <a:gd name="connsiteX6676" fmla="*/ 1178692 w 1277232"/>
              <a:gd name="connsiteY6676" fmla="*/ 432395 h 1340027"/>
              <a:gd name="connsiteX6677" fmla="*/ 1227941 w 1277232"/>
              <a:gd name="connsiteY6677" fmla="*/ 432393 h 1340027"/>
              <a:gd name="connsiteX6678" fmla="*/ 1236765 w 1277232"/>
              <a:gd name="connsiteY6678" fmla="*/ 451302 h 1340027"/>
              <a:gd name="connsiteX6679" fmla="*/ 1227941 w 1277232"/>
              <a:gd name="connsiteY6679" fmla="*/ 432393 h 1340027"/>
              <a:gd name="connsiteX6680" fmla="*/ 1190432 w 1277232"/>
              <a:gd name="connsiteY6680" fmla="*/ 431668 h 1340027"/>
              <a:gd name="connsiteX6681" fmla="*/ 1195348 w 1277232"/>
              <a:gd name="connsiteY6681" fmla="*/ 444526 h 1340027"/>
              <a:gd name="connsiteX6682" fmla="*/ 1197455 w 1277232"/>
              <a:gd name="connsiteY6682" fmla="*/ 448098 h 1340027"/>
              <a:gd name="connsiteX6683" fmla="*/ 1190432 w 1277232"/>
              <a:gd name="connsiteY6683" fmla="*/ 431668 h 1340027"/>
              <a:gd name="connsiteX6684" fmla="*/ 1173902 w 1277232"/>
              <a:gd name="connsiteY6684" fmla="*/ 428613 h 1340027"/>
              <a:gd name="connsiteX6685" fmla="*/ 1181465 w 1277232"/>
              <a:gd name="connsiteY6685" fmla="*/ 447342 h 1340027"/>
              <a:gd name="connsiteX6686" fmla="*/ 1177683 w 1277232"/>
              <a:gd name="connsiteY6686" fmla="*/ 433656 h 1340027"/>
              <a:gd name="connsiteX6687" fmla="*/ 1183734 w 1277232"/>
              <a:gd name="connsiteY6687" fmla="*/ 448062 h 1340027"/>
              <a:gd name="connsiteX6688" fmla="*/ 1181465 w 1277232"/>
              <a:gd name="connsiteY6688" fmla="*/ 443740 h 1340027"/>
              <a:gd name="connsiteX6689" fmla="*/ 1183734 w 1277232"/>
              <a:gd name="connsiteY6689" fmla="*/ 452384 h 1340027"/>
              <a:gd name="connsiteX6690" fmla="*/ 1178440 w 1277232"/>
              <a:gd name="connsiteY6690" fmla="*/ 440859 h 1340027"/>
              <a:gd name="connsiteX6691" fmla="*/ 1180709 w 1277232"/>
              <a:gd name="connsiteY6691" fmla="*/ 448062 h 1340027"/>
              <a:gd name="connsiteX6692" fmla="*/ 1180012 w 1277232"/>
              <a:gd name="connsiteY6692" fmla="*/ 446403 h 1340027"/>
              <a:gd name="connsiteX6693" fmla="*/ 1179981 w 1277232"/>
              <a:gd name="connsiteY6693" fmla="*/ 446131 h 1340027"/>
              <a:gd name="connsiteX6694" fmla="*/ 1178651 w 1277232"/>
              <a:gd name="connsiteY6694" fmla="*/ 443163 h 1340027"/>
              <a:gd name="connsiteX6695" fmla="*/ 1176171 w 1277232"/>
              <a:gd name="connsiteY6695" fmla="*/ 437257 h 1340027"/>
              <a:gd name="connsiteX6696" fmla="*/ 1173902 w 1277232"/>
              <a:gd name="connsiteY6696" fmla="*/ 428613 h 1340027"/>
              <a:gd name="connsiteX6697" fmla="*/ 1200332 w 1277232"/>
              <a:gd name="connsiteY6697" fmla="*/ 428609 h 1340027"/>
              <a:gd name="connsiteX6698" fmla="*/ 1207896 w 1277232"/>
              <a:gd name="connsiteY6698" fmla="*/ 438791 h 1340027"/>
              <a:gd name="connsiteX6699" fmla="*/ 1204114 w 1277232"/>
              <a:gd name="connsiteY6699" fmla="*/ 435155 h 1340027"/>
              <a:gd name="connsiteX6700" fmla="*/ 1205627 w 1277232"/>
              <a:gd name="connsiteY6700" fmla="*/ 440973 h 1340027"/>
              <a:gd name="connsiteX6701" fmla="*/ 1200332 w 1277232"/>
              <a:gd name="connsiteY6701" fmla="*/ 428609 h 1340027"/>
              <a:gd name="connsiteX6702" fmla="*/ 1083808 w 1277232"/>
              <a:gd name="connsiteY6702" fmla="*/ 424727 h 1340027"/>
              <a:gd name="connsiteX6703" fmla="*/ 1088830 w 1277232"/>
              <a:gd name="connsiteY6703" fmla="*/ 435488 h 1340027"/>
              <a:gd name="connsiteX6704" fmla="*/ 1083808 w 1277232"/>
              <a:gd name="connsiteY6704" fmla="*/ 424727 h 1340027"/>
              <a:gd name="connsiteX6705" fmla="*/ 1074268 w 1277232"/>
              <a:gd name="connsiteY6705" fmla="*/ 424299 h 1340027"/>
              <a:gd name="connsiteX6706" fmla="*/ 1078302 w 1277232"/>
              <a:gd name="connsiteY6706" fmla="*/ 431619 h 1340027"/>
              <a:gd name="connsiteX6707" fmla="*/ 1084353 w 1277232"/>
              <a:gd name="connsiteY6707" fmla="*/ 443330 h 1340027"/>
              <a:gd name="connsiteX6708" fmla="*/ 1084353 w 1277232"/>
              <a:gd name="connsiteY6708" fmla="*/ 446258 h 1340027"/>
              <a:gd name="connsiteX6709" fmla="*/ 1078974 w 1277232"/>
              <a:gd name="connsiteY6709" fmla="*/ 437475 h 1340027"/>
              <a:gd name="connsiteX6710" fmla="*/ 1074268 w 1277232"/>
              <a:gd name="connsiteY6710" fmla="*/ 424299 h 1340027"/>
              <a:gd name="connsiteX6711" fmla="*/ 1220377 w 1277232"/>
              <a:gd name="connsiteY6711" fmla="*/ 423568 h 1340027"/>
              <a:gd name="connsiteX6712" fmla="*/ 1224159 w 1277232"/>
              <a:gd name="connsiteY6712" fmla="*/ 432933 h 1340027"/>
              <a:gd name="connsiteX6713" fmla="*/ 1223529 w 1277232"/>
              <a:gd name="connsiteY6713" fmla="*/ 433653 h 1340027"/>
              <a:gd name="connsiteX6714" fmla="*/ 1220377 w 1277232"/>
              <a:gd name="connsiteY6714" fmla="*/ 423568 h 1340027"/>
              <a:gd name="connsiteX6715" fmla="*/ 1124257 w 1277232"/>
              <a:gd name="connsiteY6715" fmla="*/ 423562 h 1340027"/>
              <a:gd name="connsiteX6716" fmla="*/ 1123271 w 1277232"/>
              <a:gd name="connsiteY6716" fmla="*/ 424010 h 1340027"/>
              <a:gd name="connsiteX6717" fmla="*/ 1127576 w 1277232"/>
              <a:gd name="connsiteY6717" fmla="*/ 432619 h 1340027"/>
              <a:gd name="connsiteX6718" fmla="*/ 1129011 w 1277232"/>
              <a:gd name="connsiteY6718" fmla="*/ 437641 h 1340027"/>
              <a:gd name="connsiteX6719" fmla="*/ 1122553 w 1277232"/>
              <a:gd name="connsiteY6719" fmla="*/ 425445 h 1340027"/>
              <a:gd name="connsiteX6720" fmla="*/ 1133316 w 1277232"/>
              <a:gd name="connsiteY6720" fmla="*/ 449119 h 1340027"/>
              <a:gd name="connsiteX6721" fmla="*/ 1133316 w 1277232"/>
              <a:gd name="connsiteY6721" fmla="*/ 442663 h 1340027"/>
              <a:gd name="connsiteX6722" fmla="*/ 1131163 w 1277232"/>
              <a:gd name="connsiteY6722" fmla="*/ 441228 h 1340027"/>
              <a:gd name="connsiteX6723" fmla="*/ 1137621 w 1277232"/>
              <a:gd name="connsiteY6723" fmla="*/ 457011 h 1340027"/>
              <a:gd name="connsiteX6724" fmla="*/ 1134033 w 1277232"/>
              <a:gd name="connsiteY6724" fmla="*/ 444097 h 1340027"/>
              <a:gd name="connsiteX6725" fmla="*/ 1132598 w 1277232"/>
              <a:gd name="connsiteY6725" fmla="*/ 436923 h 1340027"/>
              <a:gd name="connsiteX6726" fmla="*/ 1127576 w 1277232"/>
              <a:gd name="connsiteY6726" fmla="*/ 425445 h 1340027"/>
              <a:gd name="connsiteX6727" fmla="*/ 1129011 w 1277232"/>
              <a:gd name="connsiteY6727" fmla="*/ 431184 h 1340027"/>
              <a:gd name="connsiteX6728" fmla="*/ 1124257 w 1277232"/>
              <a:gd name="connsiteY6728" fmla="*/ 423562 h 1340027"/>
              <a:gd name="connsiteX6729" fmla="*/ 1210418 w 1277232"/>
              <a:gd name="connsiteY6729" fmla="*/ 422306 h 1340027"/>
              <a:gd name="connsiteX6730" fmla="*/ 1218872 w 1277232"/>
              <a:gd name="connsiteY6730" fmla="*/ 442088 h 1340027"/>
              <a:gd name="connsiteX6731" fmla="*/ 1225212 w 1277232"/>
              <a:gd name="connsiteY6731" fmla="*/ 458337 h 1340027"/>
              <a:gd name="connsiteX6732" fmla="*/ 1220281 w 1277232"/>
              <a:gd name="connsiteY6732" fmla="*/ 439968 h 1340027"/>
              <a:gd name="connsiteX6733" fmla="*/ 1228030 w 1277232"/>
              <a:gd name="connsiteY6733" fmla="*/ 459044 h 1340027"/>
              <a:gd name="connsiteX6734" fmla="*/ 1228734 w 1277232"/>
              <a:gd name="connsiteY6734" fmla="*/ 465402 h 1340027"/>
              <a:gd name="connsiteX6735" fmla="*/ 1230848 w 1277232"/>
              <a:gd name="connsiteY6735" fmla="*/ 469641 h 1340027"/>
              <a:gd name="connsiteX6736" fmla="*/ 1234370 w 1277232"/>
              <a:gd name="connsiteY6736" fmla="*/ 483065 h 1340027"/>
              <a:gd name="connsiteX6737" fmla="*/ 1231552 w 1277232"/>
              <a:gd name="connsiteY6737" fmla="*/ 477413 h 1340027"/>
              <a:gd name="connsiteX6738" fmla="*/ 1226621 w 1277232"/>
              <a:gd name="connsiteY6738" fmla="*/ 461163 h 1340027"/>
              <a:gd name="connsiteX6739" fmla="*/ 1226621 w 1277232"/>
              <a:gd name="connsiteY6739" fmla="*/ 464696 h 1340027"/>
              <a:gd name="connsiteX6740" fmla="*/ 1225212 w 1277232"/>
              <a:gd name="connsiteY6740" fmla="*/ 459044 h 1340027"/>
              <a:gd name="connsiteX6741" fmla="*/ 1229439 w 1277232"/>
              <a:gd name="connsiteY6741" fmla="*/ 475293 h 1340027"/>
              <a:gd name="connsiteX6742" fmla="*/ 1220985 w 1277232"/>
              <a:gd name="connsiteY6742" fmla="*/ 457631 h 1340027"/>
              <a:gd name="connsiteX6743" fmla="*/ 1216758 w 1277232"/>
              <a:gd name="connsiteY6743" fmla="*/ 454805 h 1340027"/>
              <a:gd name="connsiteX6744" fmla="*/ 1211827 w 1277232"/>
              <a:gd name="connsiteY6744" fmla="*/ 439968 h 1340027"/>
              <a:gd name="connsiteX6745" fmla="*/ 1215349 w 1277232"/>
              <a:gd name="connsiteY6745" fmla="*/ 447740 h 1340027"/>
              <a:gd name="connsiteX6746" fmla="*/ 1218872 w 1277232"/>
              <a:gd name="connsiteY6746" fmla="*/ 456924 h 1340027"/>
              <a:gd name="connsiteX6747" fmla="*/ 1213940 w 1277232"/>
              <a:gd name="connsiteY6747" fmla="*/ 440675 h 1340027"/>
              <a:gd name="connsiteX6748" fmla="*/ 1211123 w 1277232"/>
              <a:gd name="connsiteY6748" fmla="*/ 429371 h 1340027"/>
              <a:gd name="connsiteX6749" fmla="*/ 1218167 w 1277232"/>
              <a:gd name="connsiteY6749" fmla="*/ 447740 h 1340027"/>
              <a:gd name="connsiteX6750" fmla="*/ 1224507 w 1277232"/>
              <a:gd name="connsiteY6750" fmla="*/ 463283 h 1340027"/>
              <a:gd name="connsiteX6751" fmla="*/ 1221690 w 1277232"/>
              <a:gd name="connsiteY6751" fmla="*/ 454098 h 1340027"/>
              <a:gd name="connsiteX6752" fmla="*/ 1218872 w 1277232"/>
              <a:gd name="connsiteY6752" fmla="*/ 444914 h 1340027"/>
              <a:gd name="connsiteX6753" fmla="*/ 1213236 w 1277232"/>
              <a:gd name="connsiteY6753" fmla="*/ 433610 h 1340027"/>
              <a:gd name="connsiteX6754" fmla="*/ 1210418 w 1277232"/>
              <a:gd name="connsiteY6754" fmla="*/ 422306 h 1340027"/>
              <a:gd name="connsiteX6755" fmla="*/ 1166086 w 1277232"/>
              <a:gd name="connsiteY6755" fmla="*/ 421049 h 1340027"/>
              <a:gd name="connsiteX6756" fmla="*/ 1173649 w 1277232"/>
              <a:gd name="connsiteY6756" fmla="*/ 436176 h 1340027"/>
              <a:gd name="connsiteX6757" fmla="*/ 1167840 w 1277232"/>
              <a:gd name="connsiteY6757" fmla="*/ 424558 h 1340027"/>
              <a:gd name="connsiteX6758" fmla="*/ 1166987 w 1277232"/>
              <a:gd name="connsiteY6758" fmla="*/ 422595 h 1340027"/>
              <a:gd name="connsiteX6759" fmla="*/ 1167118 w 1277232"/>
              <a:gd name="connsiteY6759" fmla="*/ 423112 h 1340027"/>
              <a:gd name="connsiteX6760" fmla="*/ 1154446 w 1277232"/>
              <a:gd name="connsiteY6760" fmla="*/ 420883 h 1340027"/>
              <a:gd name="connsiteX6761" fmla="*/ 1154463 w 1277232"/>
              <a:gd name="connsiteY6761" fmla="*/ 420898 h 1340027"/>
              <a:gd name="connsiteX6762" fmla="*/ 1154629 w 1277232"/>
              <a:gd name="connsiteY6762" fmla="*/ 421243 h 1340027"/>
              <a:gd name="connsiteX6763" fmla="*/ 109430 w 1277232"/>
              <a:gd name="connsiteY6763" fmla="*/ 420423 h 1340027"/>
              <a:gd name="connsiteX6764" fmla="*/ 105125 w 1277232"/>
              <a:gd name="connsiteY6764" fmla="*/ 426880 h 1340027"/>
              <a:gd name="connsiteX6765" fmla="*/ 106560 w 1277232"/>
              <a:gd name="connsiteY6765" fmla="*/ 429032 h 1340027"/>
              <a:gd name="connsiteX6766" fmla="*/ 109430 w 1277232"/>
              <a:gd name="connsiteY6766" fmla="*/ 420423 h 1340027"/>
              <a:gd name="connsiteX6767" fmla="*/ 1077293 w 1277232"/>
              <a:gd name="connsiteY6767" fmla="*/ 420377 h 1340027"/>
              <a:gd name="connsiteX6768" fmla="*/ 1079058 w 1277232"/>
              <a:gd name="connsiteY6768" fmla="*/ 422054 h 1340027"/>
              <a:gd name="connsiteX6769" fmla="*/ 1086823 w 1277232"/>
              <a:gd name="connsiteY6769" fmla="*/ 438290 h 1340027"/>
              <a:gd name="connsiteX6770" fmla="*/ 1093177 w 1277232"/>
              <a:gd name="connsiteY6770" fmla="*/ 453821 h 1340027"/>
              <a:gd name="connsiteX6771" fmla="*/ 1086117 w 1277232"/>
              <a:gd name="connsiteY6771" fmla="*/ 438996 h 1340027"/>
              <a:gd name="connsiteX6772" fmla="*/ 1077646 w 1277232"/>
              <a:gd name="connsiteY6772" fmla="*/ 423466 h 1340027"/>
              <a:gd name="connsiteX6773" fmla="*/ 1077293 w 1277232"/>
              <a:gd name="connsiteY6773" fmla="*/ 420377 h 1340027"/>
              <a:gd name="connsiteX6774" fmla="*/ 102255 w 1277232"/>
              <a:gd name="connsiteY6774" fmla="*/ 419706 h 1340027"/>
              <a:gd name="connsiteX6775" fmla="*/ 97233 w 1277232"/>
              <a:gd name="connsiteY6775" fmla="*/ 428314 h 1340027"/>
              <a:gd name="connsiteX6776" fmla="*/ 97233 w 1277232"/>
              <a:gd name="connsiteY6776" fmla="*/ 434771 h 1340027"/>
              <a:gd name="connsiteX6777" fmla="*/ 102255 w 1277232"/>
              <a:gd name="connsiteY6777" fmla="*/ 419706 h 1340027"/>
              <a:gd name="connsiteX6778" fmla="*/ 1182442 w 1277232"/>
              <a:gd name="connsiteY6778" fmla="*/ 419434 h 1340027"/>
              <a:gd name="connsiteX6779" fmla="*/ 1184813 w 1277232"/>
              <a:gd name="connsiteY6779" fmla="*/ 423810 h 1340027"/>
              <a:gd name="connsiteX6780" fmla="*/ 1189729 w 1277232"/>
              <a:gd name="connsiteY6780" fmla="*/ 433811 h 1340027"/>
              <a:gd name="connsiteX6781" fmla="*/ 1187622 w 1277232"/>
              <a:gd name="connsiteY6781" fmla="*/ 432382 h 1340027"/>
              <a:gd name="connsiteX6782" fmla="*/ 1198157 w 1277232"/>
              <a:gd name="connsiteY6782" fmla="*/ 457385 h 1340027"/>
              <a:gd name="connsiteX6783" fmla="*/ 1207288 w 1277232"/>
              <a:gd name="connsiteY6783" fmla="*/ 481674 h 1340027"/>
              <a:gd name="connsiteX6784" fmla="*/ 1191134 w 1277232"/>
              <a:gd name="connsiteY6784" fmla="*/ 435240 h 1340027"/>
              <a:gd name="connsiteX6785" fmla="*/ 1188324 w 1277232"/>
              <a:gd name="connsiteY6785" fmla="*/ 428096 h 1340027"/>
              <a:gd name="connsiteX6786" fmla="*/ 1189027 w 1277232"/>
              <a:gd name="connsiteY6786" fmla="*/ 426667 h 1340027"/>
              <a:gd name="connsiteX6787" fmla="*/ 1191836 w 1277232"/>
              <a:gd name="connsiteY6787" fmla="*/ 433811 h 1340027"/>
              <a:gd name="connsiteX6788" fmla="*/ 1190432 w 1277232"/>
              <a:gd name="connsiteY6788" fmla="*/ 424524 h 1340027"/>
              <a:gd name="connsiteX6789" fmla="*/ 1198157 w 1277232"/>
              <a:gd name="connsiteY6789" fmla="*/ 444526 h 1340027"/>
              <a:gd name="connsiteX6790" fmla="*/ 1193943 w 1277232"/>
              <a:gd name="connsiteY6790" fmla="*/ 436668 h 1340027"/>
              <a:gd name="connsiteX6791" fmla="*/ 1199562 w 1277232"/>
              <a:gd name="connsiteY6791" fmla="*/ 453099 h 1340027"/>
              <a:gd name="connsiteX6792" fmla="*/ 1201669 w 1277232"/>
              <a:gd name="connsiteY6792" fmla="*/ 457385 h 1340027"/>
              <a:gd name="connsiteX6793" fmla="*/ 1200264 w 1277232"/>
              <a:gd name="connsiteY6793" fmla="*/ 451670 h 1340027"/>
              <a:gd name="connsiteX6794" fmla="*/ 1207990 w 1277232"/>
              <a:gd name="connsiteY6794" fmla="*/ 477388 h 1340027"/>
              <a:gd name="connsiteX6795" fmla="*/ 1206934 w 1277232"/>
              <a:gd name="connsiteY6795" fmla="*/ 476582 h 1340027"/>
              <a:gd name="connsiteX6796" fmla="*/ 1205181 w 1277232"/>
              <a:gd name="connsiteY6796" fmla="*/ 470958 h 1340027"/>
              <a:gd name="connsiteX6797" fmla="*/ 1206585 w 1277232"/>
              <a:gd name="connsiteY6797" fmla="*/ 476316 h 1340027"/>
              <a:gd name="connsiteX6798" fmla="*/ 1206934 w 1277232"/>
              <a:gd name="connsiteY6798" fmla="*/ 476582 h 1340027"/>
              <a:gd name="connsiteX6799" fmla="*/ 1214311 w 1277232"/>
              <a:gd name="connsiteY6799" fmla="*/ 500248 h 1340027"/>
              <a:gd name="connsiteX6800" fmla="*/ 1221335 w 1277232"/>
              <a:gd name="connsiteY6800" fmla="*/ 528108 h 1340027"/>
              <a:gd name="connsiteX6801" fmla="*/ 1219228 w 1277232"/>
              <a:gd name="connsiteY6801" fmla="*/ 527394 h 1340027"/>
              <a:gd name="connsiteX6802" fmla="*/ 1221598 w 1277232"/>
              <a:gd name="connsiteY6802" fmla="*/ 535966 h 1340027"/>
              <a:gd name="connsiteX6803" fmla="*/ 1223242 w 1277232"/>
              <a:gd name="connsiteY6803" fmla="*/ 535966 h 1340027"/>
              <a:gd name="connsiteX6804" fmla="*/ 1224050 w 1277232"/>
              <a:gd name="connsiteY6804" fmla="*/ 539887 h 1340027"/>
              <a:gd name="connsiteX6805" fmla="*/ 1227656 w 1277232"/>
              <a:gd name="connsiteY6805" fmla="*/ 563113 h 1340027"/>
              <a:gd name="connsiteX6806" fmla="*/ 1230465 w 1277232"/>
              <a:gd name="connsiteY6806" fmla="*/ 588830 h 1340027"/>
              <a:gd name="connsiteX6807" fmla="*/ 1227656 w 1277232"/>
              <a:gd name="connsiteY6807" fmla="*/ 576686 h 1340027"/>
              <a:gd name="connsiteX6808" fmla="*/ 1224846 w 1277232"/>
              <a:gd name="connsiteY6808" fmla="*/ 553826 h 1340027"/>
              <a:gd name="connsiteX6809" fmla="*/ 1220632 w 1277232"/>
              <a:gd name="connsiteY6809" fmla="*/ 538110 h 1340027"/>
              <a:gd name="connsiteX6810" fmla="*/ 1214311 w 1277232"/>
              <a:gd name="connsiteY6810" fmla="*/ 510249 h 1340027"/>
              <a:gd name="connsiteX6811" fmla="*/ 1215932 w 1277232"/>
              <a:gd name="connsiteY6811" fmla="*/ 512447 h 1340027"/>
              <a:gd name="connsiteX6812" fmla="*/ 1218525 w 1277232"/>
              <a:gd name="connsiteY6812" fmla="*/ 521679 h 1340027"/>
              <a:gd name="connsiteX6813" fmla="*/ 1216155 w 1277232"/>
              <a:gd name="connsiteY6813" fmla="*/ 512749 h 1340027"/>
              <a:gd name="connsiteX6814" fmla="*/ 1215932 w 1277232"/>
              <a:gd name="connsiteY6814" fmla="*/ 512447 h 1340027"/>
              <a:gd name="connsiteX6815" fmla="*/ 1214311 w 1277232"/>
              <a:gd name="connsiteY6815" fmla="*/ 506677 h 1340027"/>
              <a:gd name="connsiteX6816" fmla="*/ 1212532 w 1277232"/>
              <a:gd name="connsiteY6816" fmla="*/ 498230 h 1340027"/>
              <a:gd name="connsiteX6817" fmla="*/ 1212906 w 1277232"/>
              <a:gd name="connsiteY6817" fmla="*/ 498819 h 1340027"/>
              <a:gd name="connsiteX6818" fmla="*/ 1212204 w 1277232"/>
              <a:gd name="connsiteY6818" fmla="*/ 496677 h 1340027"/>
              <a:gd name="connsiteX6819" fmla="*/ 1212204 w 1277232"/>
              <a:gd name="connsiteY6819" fmla="*/ 496676 h 1340027"/>
              <a:gd name="connsiteX6820" fmla="*/ 1212202 w 1277232"/>
              <a:gd name="connsiteY6820" fmla="*/ 496670 h 1340027"/>
              <a:gd name="connsiteX6821" fmla="*/ 1210799 w 1277232"/>
              <a:gd name="connsiteY6821" fmla="*/ 492390 h 1340027"/>
              <a:gd name="connsiteX6822" fmla="*/ 1210672 w 1277232"/>
              <a:gd name="connsiteY6822" fmla="*/ 492260 h 1340027"/>
              <a:gd name="connsiteX6823" fmla="*/ 1207990 w 1277232"/>
              <a:gd name="connsiteY6823" fmla="*/ 484531 h 1340027"/>
              <a:gd name="connsiteX6824" fmla="*/ 1208692 w 1277232"/>
              <a:gd name="connsiteY6824" fmla="*/ 490246 h 1340027"/>
              <a:gd name="connsiteX6825" fmla="*/ 1210672 w 1277232"/>
              <a:gd name="connsiteY6825" fmla="*/ 492260 h 1340027"/>
              <a:gd name="connsiteX6826" fmla="*/ 1212202 w 1277232"/>
              <a:gd name="connsiteY6826" fmla="*/ 496670 h 1340027"/>
              <a:gd name="connsiteX6827" fmla="*/ 1212204 w 1277232"/>
              <a:gd name="connsiteY6827" fmla="*/ 496677 h 1340027"/>
              <a:gd name="connsiteX6828" fmla="*/ 1212532 w 1277232"/>
              <a:gd name="connsiteY6828" fmla="*/ 498230 h 1340027"/>
              <a:gd name="connsiteX6829" fmla="*/ 1210009 w 1277232"/>
              <a:gd name="connsiteY6829" fmla="*/ 494265 h 1340027"/>
              <a:gd name="connsiteX6830" fmla="*/ 1206585 w 1277232"/>
              <a:gd name="connsiteY6830" fmla="*/ 485960 h 1340027"/>
              <a:gd name="connsiteX6831" fmla="*/ 1207288 w 1277232"/>
              <a:gd name="connsiteY6831" fmla="*/ 485246 h 1340027"/>
              <a:gd name="connsiteX6832" fmla="*/ 1205181 w 1277232"/>
              <a:gd name="connsiteY6832" fmla="*/ 478102 h 1340027"/>
              <a:gd name="connsiteX6833" fmla="*/ 1204478 w 1277232"/>
              <a:gd name="connsiteY6833" fmla="*/ 481674 h 1340027"/>
              <a:gd name="connsiteX6834" fmla="*/ 1209395 w 1277232"/>
              <a:gd name="connsiteY6834" fmla="*/ 496676 h 1340027"/>
              <a:gd name="connsiteX6835" fmla="*/ 1210097 w 1277232"/>
              <a:gd name="connsiteY6835" fmla="*/ 495247 h 1340027"/>
              <a:gd name="connsiteX6836" fmla="*/ 1207288 w 1277232"/>
              <a:gd name="connsiteY6836" fmla="*/ 498105 h 1340027"/>
              <a:gd name="connsiteX6837" fmla="*/ 1208692 w 1277232"/>
              <a:gd name="connsiteY6837" fmla="*/ 497390 h 1340027"/>
              <a:gd name="connsiteX6838" fmla="*/ 1198860 w 1277232"/>
              <a:gd name="connsiteY6838" fmla="*/ 464529 h 1340027"/>
              <a:gd name="connsiteX6839" fmla="*/ 1200264 w 1277232"/>
              <a:gd name="connsiteY6839" fmla="*/ 465958 h 1340027"/>
              <a:gd name="connsiteX6840" fmla="*/ 1191134 w 1277232"/>
              <a:gd name="connsiteY6840" fmla="*/ 441669 h 1340027"/>
              <a:gd name="connsiteX6841" fmla="*/ 1182706 w 1277232"/>
              <a:gd name="connsiteY6841" fmla="*/ 420952 h 1340027"/>
              <a:gd name="connsiteX6842" fmla="*/ 1182442 w 1277232"/>
              <a:gd name="connsiteY6842" fmla="*/ 419434 h 1340027"/>
              <a:gd name="connsiteX6843" fmla="*/ 1191508 w 1277232"/>
              <a:gd name="connsiteY6843" fmla="*/ 418524 h 1340027"/>
              <a:gd name="connsiteX6844" fmla="*/ 1201593 w 1277232"/>
              <a:gd name="connsiteY6844" fmla="*/ 439264 h 1340027"/>
              <a:gd name="connsiteX6845" fmla="*/ 1198712 w 1277232"/>
              <a:gd name="connsiteY6845" fmla="*/ 427821 h 1340027"/>
              <a:gd name="connsiteX6846" fmla="*/ 1204475 w 1277232"/>
              <a:gd name="connsiteY6846" fmla="*/ 442124 h 1340027"/>
              <a:gd name="connsiteX6847" fmla="*/ 1204475 w 1277232"/>
              <a:gd name="connsiteY6847" fmla="*/ 445700 h 1340027"/>
              <a:gd name="connsiteX6848" fmla="*/ 1201593 w 1277232"/>
              <a:gd name="connsiteY6848" fmla="*/ 442124 h 1340027"/>
              <a:gd name="connsiteX6849" fmla="*/ 1209517 w 1277232"/>
              <a:gd name="connsiteY6849" fmla="*/ 461433 h 1340027"/>
              <a:gd name="connsiteX6850" fmla="*/ 1216721 w 1277232"/>
              <a:gd name="connsiteY6850" fmla="*/ 477167 h 1340027"/>
              <a:gd name="connsiteX6851" fmla="*/ 1212399 w 1277232"/>
              <a:gd name="connsiteY6851" fmla="*/ 468585 h 1340027"/>
              <a:gd name="connsiteX6852" fmla="*/ 1212399 w 1277232"/>
              <a:gd name="connsiteY6852" fmla="*/ 472161 h 1340027"/>
              <a:gd name="connsiteX6853" fmla="*/ 1216001 w 1277232"/>
              <a:gd name="connsiteY6853" fmla="*/ 485033 h 1340027"/>
              <a:gd name="connsiteX6854" fmla="*/ 1212399 w 1277232"/>
              <a:gd name="connsiteY6854" fmla="*/ 475736 h 1340027"/>
              <a:gd name="connsiteX6855" fmla="*/ 1216001 w 1277232"/>
              <a:gd name="connsiteY6855" fmla="*/ 491470 h 1340027"/>
              <a:gd name="connsiteX6856" fmla="*/ 1215280 w 1277232"/>
              <a:gd name="connsiteY6856" fmla="*/ 492900 h 1340027"/>
              <a:gd name="connsiteX6857" fmla="*/ 1210238 w 1277232"/>
              <a:gd name="connsiteY6857" fmla="*/ 477882 h 1340027"/>
              <a:gd name="connsiteX6858" fmla="*/ 1213840 w 1277232"/>
              <a:gd name="connsiteY6858" fmla="*/ 487179 h 1340027"/>
              <a:gd name="connsiteX6859" fmla="*/ 1210958 w 1277232"/>
              <a:gd name="connsiteY6859" fmla="*/ 473591 h 1340027"/>
              <a:gd name="connsiteX6860" fmla="*/ 1206636 w 1277232"/>
              <a:gd name="connsiteY6860" fmla="*/ 465009 h 1340027"/>
              <a:gd name="connsiteX6861" fmla="*/ 1202314 w 1277232"/>
              <a:gd name="connsiteY6861" fmla="*/ 452852 h 1340027"/>
              <a:gd name="connsiteX6862" fmla="*/ 1202314 w 1277232"/>
              <a:gd name="connsiteY6862" fmla="*/ 449276 h 1340027"/>
              <a:gd name="connsiteX6863" fmla="*/ 1202314 w 1277232"/>
              <a:gd name="connsiteY6863" fmla="*/ 444985 h 1340027"/>
              <a:gd name="connsiteX6864" fmla="*/ 1200153 w 1277232"/>
              <a:gd name="connsiteY6864" fmla="*/ 437118 h 1340027"/>
              <a:gd name="connsiteX6865" fmla="*/ 1194390 w 1277232"/>
              <a:gd name="connsiteY6865" fmla="*/ 425676 h 1340027"/>
              <a:gd name="connsiteX6866" fmla="*/ 1197991 w 1277232"/>
              <a:gd name="connsiteY6866" fmla="*/ 435688 h 1340027"/>
              <a:gd name="connsiteX6867" fmla="*/ 1195110 w 1277232"/>
              <a:gd name="connsiteY6867" fmla="*/ 429967 h 1340027"/>
              <a:gd name="connsiteX6868" fmla="*/ 1191508 w 1277232"/>
              <a:gd name="connsiteY6868" fmla="*/ 418524 h 1340027"/>
              <a:gd name="connsiteX6869" fmla="*/ 63510 w 1277232"/>
              <a:gd name="connsiteY6869" fmla="*/ 417553 h 1340027"/>
              <a:gd name="connsiteX6870" fmla="*/ 60640 w 1277232"/>
              <a:gd name="connsiteY6870" fmla="*/ 419706 h 1340027"/>
              <a:gd name="connsiteX6871" fmla="*/ 58487 w 1277232"/>
              <a:gd name="connsiteY6871" fmla="*/ 426880 h 1340027"/>
              <a:gd name="connsiteX6872" fmla="*/ 63510 w 1277232"/>
              <a:gd name="connsiteY6872" fmla="*/ 417553 h 1340027"/>
              <a:gd name="connsiteX6873" fmla="*/ 1176171 w 1277232"/>
              <a:gd name="connsiteY6873" fmla="*/ 417267 h 1340027"/>
              <a:gd name="connsiteX6874" fmla="*/ 1187256 w 1277232"/>
              <a:gd name="connsiteY6874" fmla="*/ 440734 h 1340027"/>
              <a:gd name="connsiteX6875" fmla="*/ 1197601 w 1277232"/>
              <a:gd name="connsiteY6875" fmla="*/ 472734 h 1340027"/>
              <a:gd name="connsiteX6876" fmla="*/ 1187995 w 1277232"/>
              <a:gd name="connsiteY6876" fmla="*/ 446423 h 1340027"/>
              <a:gd name="connsiteX6877" fmla="*/ 1176171 w 1277232"/>
              <a:gd name="connsiteY6877" fmla="*/ 417267 h 1340027"/>
              <a:gd name="connsiteX6878" fmla="*/ 1088113 w 1277232"/>
              <a:gd name="connsiteY6878" fmla="*/ 415401 h 1340027"/>
              <a:gd name="connsiteX6879" fmla="*/ 1092418 w 1277232"/>
              <a:gd name="connsiteY6879" fmla="*/ 426162 h 1340027"/>
              <a:gd name="connsiteX6880" fmla="*/ 1088113 w 1277232"/>
              <a:gd name="connsiteY6880" fmla="*/ 415401 h 1340027"/>
              <a:gd name="connsiteX6881" fmla="*/ 1202168 w 1277232"/>
              <a:gd name="connsiteY6881" fmla="*/ 412994 h 1340027"/>
              <a:gd name="connsiteX6882" fmla="*/ 1207771 w 1277232"/>
              <a:gd name="connsiteY6882" fmla="*/ 426090 h 1340027"/>
              <a:gd name="connsiteX6883" fmla="*/ 1204970 w 1277232"/>
              <a:gd name="connsiteY6883" fmla="*/ 422238 h 1340027"/>
              <a:gd name="connsiteX6884" fmla="*/ 1202168 w 1277232"/>
              <a:gd name="connsiteY6884" fmla="*/ 412994 h 1340027"/>
              <a:gd name="connsiteX6885" fmla="*/ 1194693 w 1277232"/>
              <a:gd name="connsiteY6885" fmla="*/ 412223 h 1340027"/>
              <a:gd name="connsiteX6886" fmla="*/ 1197057 w 1277232"/>
              <a:gd name="connsiteY6886" fmla="*/ 416845 h 1340027"/>
              <a:gd name="connsiteX6887" fmla="*/ 1200208 w 1277232"/>
              <a:gd name="connsiteY6887" fmla="*/ 426090 h 1340027"/>
              <a:gd name="connsiteX6888" fmla="*/ 1194693 w 1277232"/>
              <a:gd name="connsiteY6888" fmla="*/ 416845 h 1340027"/>
              <a:gd name="connsiteX6889" fmla="*/ 1194693 w 1277232"/>
              <a:gd name="connsiteY6889" fmla="*/ 412223 h 1340027"/>
              <a:gd name="connsiteX6890" fmla="*/ 1161796 w 1277232"/>
              <a:gd name="connsiteY6890" fmla="*/ 410643 h 1340027"/>
              <a:gd name="connsiteX6891" fmla="*/ 1162001 w 1277232"/>
              <a:gd name="connsiteY6891" fmla="*/ 411018 h 1340027"/>
              <a:gd name="connsiteX6892" fmla="*/ 1161855 w 1277232"/>
              <a:gd name="connsiteY6892" fmla="*/ 410984 h 1340027"/>
              <a:gd name="connsiteX6893" fmla="*/ 1106051 w 1277232"/>
              <a:gd name="connsiteY6893" fmla="*/ 410379 h 1340027"/>
              <a:gd name="connsiteX6894" fmla="*/ 1105333 w 1277232"/>
              <a:gd name="connsiteY6894" fmla="*/ 411097 h 1340027"/>
              <a:gd name="connsiteX6895" fmla="*/ 1113226 w 1277232"/>
              <a:gd name="connsiteY6895" fmla="*/ 428314 h 1340027"/>
              <a:gd name="connsiteX6896" fmla="*/ 1111073 w 1277232"/>
              <a:gd name="connsiteY6896" fmla="*/ 420423 h 1340027"/>
              <a:gd name="connsiteX6897" fmla="*/ 1106051 w 1277232"/>
              <a:gd name="connsiteY6897" fmla="*/ 410379 h 1340027"/>
              <a:gd name="connsiteX6898" fmla="*/ 1096006 w 1277232"/>
              <a:gd name="connsiteY6898" fmla="*/ 410379 h 1340027"/>
              <a:gd name="connsiteX6899" fmla="*/ 1103898 w 1277232"/>
              <a:gd name="connsiteY6899" fmla="*/ 424727 h 1340027"/>
              <a:gd name="connsiteX6900" fmla="*/ 1096006 w 1277232"/>
              <a:gd name="connsiteY6900" fmla="*/ 410379 h 1340027"/>
              <a:gd name="connsiteX6901" fmla="*/ 1186814 w 1277232"/>
              <a:gd name="connsiteY6901" fmla="*/ 408851 h 1340027"/>
              <a:gd name="connsiteX6902" fmla="*/ 1190123 w 1277232"/>
              <a:gd name="connsiteY6902" fmla="*/ 415752 h 1340027"/>
              <a:gd name="connsiteX6903" fmla="*/ 1188232 w 1277232"/>
              <a:gd name="connsiteY6903" fmla="*/ 414996 h 1340027"/>
              <a:gd name="connsiteX6904" fmla="*/ 1186814 w 1277232"/>
              <a:gd name="connsiteY6904" fmla="*/ 408851 h 1340027"/>
              <a:gd name="connsiteX6905" fmla="*/ 1148658 w 1277232"/>
              <a:gd name="connsiteY6905" fmla="*/ 408799 h 1340027"/>
              <a:gd name="connsiteX6906" fmla="*/ 1152390 w 1277232"/>
              <a:gd name="connsiteY6906" fmla="*/ 416836 h 1340027"/>
              <a:gd name="connsiteX6907" fmla="*/ 1154446 w 1277232"/>
              <a:gd name="connsiteY6907" fmla="*/ 420883 h 1340027"/>
              <a:gd name="connsiteX6908" fmla="*/ 1153510 w 1277232"/>
              <a:gd name="connsiteY6908" fmla="*/ 420077 h 1340027"/>
              <a:gd name="connsiteX6909" fmla="*/ 1155293 w 1277232"/>
              <a:gd name="connsiteY6909" fmla="*/ 424700 h 1340027"/>
              <a:gd name="connsiteX6910" fmla="*/ 1149321 w 1277232"/>
              <a:gd name="connsiteY6910" fmla="*/ 411565 h 1340027"/>
              <a:gd name="connsiteX6911" fmla="*/ 1153966 w 1277232"/>
              <a:gd name="connsiteY6911" fmla="*/ 423317 h 1340027"/>
              <a:gd name="connsiteX6912" fmla="*/ 1151975 w 1277232"/>
              <a:gd name="connsiteY6912" fmla="*/ 420552 h 1340027"/>
              <a:gd name="connsiteX6913" fmla="*/ 1147331 w 1277232"/>
              <a:gd name="connsiteY6913" fmla="*/ 410873 h 1340027"/>
              <a:gd name="connsiteX6914" fmla="*/ 1148658 w 1277232"/>
              <a:gd name="connsiteY6914" fmla="*/ 408799 h 1340027"/>
              <a:gd name="connsiteX6915" fmla="*/ 1152659 w 1277232"/>
              <a:gd name="connsiteY6915" fmla="*/ 407148 h 1340027"/>
              <a:gd name="connsiteX6916" fmla="*/ 1154169 w 1277232"/>
              <a:gd name="connsiteY6916" fmla="*/ 407148 h 1340027"/>
              <a:gd name="connsiteX6917" fmla="*/ 1162864 w 1277232"/>
              <a:gd name="connsiteY6917" fmla="*/ 425297 h 1340027"/>
              <a:gd name="connsiteX6918" fmla="*/ 1163363 w 1277232"/>
              <a:gd name="connsiteY6918" fmla="*/ 426905 h 1340027"/>
              <a:gd name="connsiteX6919" fmla="*/ 1166600 w 1277232"/>
              <a:gd name="connsiteY6919" fmla="*/ 434283 h 1340027"/>
              <a:gd name="connsiteX6920" fmla="*/ 1171933 w 1277232"/>
              <a:gd name="connsiteY6920" fmla="*/ 447962 h 1340027"/>
              <a:gd name="connsiteX6921" fmla="*/ 1171304 w 1277232"/>
              <a:gd name="connsiteY6921" fmla="*/ 449229 h 1340027"/>
              <a:gd name="connsiteX6922" fmla="*/ 1169191 w 1277232"/>
              <a:gd name="connsiteY6922" fmla="*/ 443380 h 1340027"/>
              <a:gd name="connsiteX6923" fmla="*/ 1168116 w 1277232"/>
              <a:gd name="connsiteY6923" fmla="*/ 442748 h 1340027"/>
              <a:gd name="connsiteX6924" fmla="*/ 1165785 w 1277232"/>
              <a:gd name="connsiteY6924" fmla="*/ 436743 h 1340027"/>
              <a:gd name="connsiteX6925" fmla="*/ 1166321 w 1277232"/>
              <a:gd name="connsiteY6925" fmla="*/ 436206 h 1340027"/>
              <a:gd name="connsiteX6926" fmla="*/ 1161837 w 1277232"/>
              <a:gd name="connsiteY6926" fmla="*/ 426521 h 1340027"/>
              <a:gd name="connsiteX6927" fmla="*/ 1161781 w 1277232"/>
              <a:gd name="connsiteY6927" fmla="*/ 426433 h 1340027"/>
              <a:gd name="connsiteX6928" fmla="*/ 1159854 w 1277232"/>
              <a:gd name="connsiteY6928" fmla="*/ 421469 h 1340027"/>
              <a:gd name="connsiteX6929" fmla="*/ 1157012 w 1277232"/>
              <a:gd name="connsiteY6929" fmla="*/ 417889 h 1340027"/>
              <a:gd name="connsiteX6930" fmla="*/ 1152748 w 1277232"/>
              <a:gd name="connsiteY6930" fmla="*/ 409296 h 1340027"/>
              <a:gd name="connsiteX6931" fmla="*/ 1152659 w 1277232"/>
              <a:gd name="connsiteY6931" fmla="*/ 407148 h 1340027"/>
              <a:gd name="connsiteX6932" fmla="*/ 1147178 w 1277232"/>
              <a:gd name="connsiteY6932" fmla="*/ 405922 h 1340027"/>
              <a:gd name="connsiteX6933" fmla="*/ 1148754 w 1277232"/>
              <a:gd name="connsiteY6933" fmla="*/ 406678 h 1340027"/>
              <a:gd name="connsiteX6934" fmla="*/ 1153481 w 1277232"/>
              <a:gd name="connsiteY6934" fmla="*/ 416511 h 1340027"/>
              <a:gd name="connsiteX6935" fmla="*/ 1147178 w 1277232"/>
              <a:gd name="connsiteY6935" fmla="*/ 405922 h 1340027"/>
              <a:gd name="connsiteX6936" fmla="*/ 1059867 w 1277232"/>
              <a:gd name="connsiteY6936" fmla="*/ 403877 h 1340027"/>
              <a:gd name="connsiteX6937" fmla="*/ 1061759 w 1277232"/>
              <a:gd name="connsiteY6937" fmla="*/ 406569 h 1340027"/>
              <a:gd name="connsiteX6938" fmla="*/ 1061996 w 1277232"/>
              <a:gd name="connsiteY6938" fmla="*/ 407483 h 1340027"/>
              <a:gd name="connsiteX6939" fmla="*/ 1209157 w 1277232"/>
              <a:gd name="connsiteY6939" fmla="*/ 403397 h 1340027"/>
              <a:gd name="connsiteX6940" fmla="*/ 1215460 w 1277232"/>
              <a:gd name="connsiteY6940" fmla="*/ 421045 h 1340027"/>
              <a:gd name="connsiteX6941" fmla="*/ 1214199 w 1277232"/>
              <a:gd name="connsiteY6941" fmla="*/ 419574 h 1340027"/>
              <a:gd name="connsiteX6942" fmla="*/ 1209157 w 1277232"/>
              <a:gd name="connsiteY6942" fmla="*/ 403397 h 1340027"/>
              <a:gd name="connsiteX6943" fmla="*/ 1166086 w 1277232"/>
              <a:gd name="connsiteY6943" fmla="*/ 402140 h 1340027"/>
              <a:gd name="connsiteX6944" fmla="*/ 1173649 w 1277232"/>
              <a:gd name="connsiteY6944" fmla="*/ 421049 h 1340027"/>
              <a:gd name="connsiteX6945" fmla="*/ 1166086 w 1277232"/>
              <a:gd name="connsiteY6945" fmla="*/ 402140 h 1340027"/>
              <a:gd name="connsiteX6946" fmla="*/ 1061286 w 1277232"/>
              <a:gd name="connsiteY6946" fmla="*/ 401713 h 1340027"/>
              <a:gd name="connsiteX6947" fmla="*/ 1066254 w 1277232"/>
              <a:gd name="connsiteY6947" fmla="*/ 415416 h 1340027"/>
              <a:gd name="connsiteX6948" fmla="*/ 1063415 w 1277232"/>
              <a:gd name="connsiteY6948" fmla="*/ 408925 h 1340027"/>
              <a:gd name="connsiteX6949" fmla="*/ 1061759 w 1277232"/>
              <a:gd name="connsiteY6949" fmla="*/ 406569 h 1340027"/>
              <a:gd name="connsiteX6950" fmla="*/ 1061108 w 1277232"/>
              <a:gd name="connsiteY6950" fmla="*/ 404057 h 1340027"/>
              <a:gd name="connsiteX6951" fmla="*/ 1061286 w 1277232"/>
              <a:gd name="connsiteY6951" fmla="*/ 401713 h 1340027"/>
              <a:gd name="connsiteX6952" fmla="*/ 1151041 w 1277232"/>
              <a:gd name="connsiteY6952" fmla="*/ 399611 h 1340027"/>
              <a:gd name="connsiteX6953" fmla="*/ 1156840 w 1277232"/>
              <a:gd name="connsiteY6953" fmla="*/ 406794 h 1340027"/>
              <a:gd name="connsiteX6954" fmla="*/ 1159739 w 1277232"/>
              <a:gd name="connsiteY6954" fmla="*/ 414694 h 1340027"/>
              <a:gd name="connsiteX6955" fmla="*/ 1165538 w 1277232"/>
              <a:gd name="connsiteY6955" fmla="*/ 424750 h 1340027"/>
              <a:gd name="connsiteX6956" fmla="*/ 1168437 w 1277232"/>
              <a:gd name="connsiteY6956" fmla="*/ 428341 h 1340027"/>
              <a:gd name="connsiteX6957" fmla="*/ 1167118 w 1277232"/>
              <a:gd name="connsiteY6957" fmla="*/ 423112 h 1340027"/>
              <a:gd name="connsiteX6958" fmla="*/ 1167840 w 1277232"/>
              <a:gd name="connsiteY6958" fmla="*/ 424558 h 1340027"/>
              <a:gd name="connsiteX6959" fmla="*/ 1169524 w 1277232"/>
              <a:gd name="connsiteY6959" fmla="*/ 428431 h 1340027"/>
              <a:gd name="connsiteX6960" fmla="*/ 1172061 w 1277232"/>
              <a:gd name="connsiteY6960" fmla="*/ 434806 h 1340027"/>
              <a:gd name="connsiteX6961" fmla="*/ 1169162 w 1277232"/>
              <a:gd name="connsiteY6961" fmla="*/ 434806 h 1340027"/>
              <a:gd name="connsiteX6962" fmla="*/ 1165538 w 1277232"/>
              <a:gd name="connsiteY6962" fmla="*/ 429060 h 1340027"/>
              <a:gd name="connsiteX6963" fmla="*/ 1166987 w 1277232"/>
              <a:gd name="connsiteY6963" fmla="*/ 434087 h 1340027"/>
              <a:gd name="connsiteX6964" fmla="*/ 1172061 w 1277232"/>
              <a:gd name="connsiteY6964" fmla="*/ 441270 h 1340027"/>
              <a:gd name="connsiteX6965" fmla="*/ 1170611 w 1277232"/>
              <a:gd name="connsiteY6965" fmla="*/ 433369 h 1340027"/>
              <a:gd name="connsiteX6966" fmla="*/ 1175685 w 1277232"/>
              <a:gd name="connsiteY6966" fmla="*/ 447734 h 1340027"/>
              <a:gd name="connsiteX6967" fmla="*/ 1176410 w 1277232"/>
              <a:gd name="connsiteY6967" fmla="*/ 450607 h 1340027"/>
              <a:gd name="connsiteX6968" fmla="*/ 1179309 w 1277232"/>
              <a:gd name="connsiteY6968" fmla="*/ 460663 h 1340027"/>
              <a:gd name="connsiteX6969" fmla="*/ 1177860 w 1277232"/>
              <a:gd name="connsiteY6969" fmla="*/ 455635 h 1340027"/>
              <a:gd name="connsiteX6970" fmla="*/ 1174960 w 1277232"/>
              <a:gd name="connsiteY6970" fmla="*/ 452044 h 1340027"/>
              <a:gd name="connsiteX6971" fmla="*/ 1174235 w 1277232"/>
              <a:gd name="connsiteY6971" fmla="*/ 446298 h 1340027"/>
              <a:gd name="connsiteX6972" fmla="*/ 1170611 w 1277232"/>
              <a:gd name="connsiteY6972" fmla="*/ 443425 h 1340027"/>
              <a:gd name="connsiteX6973" fmla="*/ 1166600 w 1277232"/>
              <a:gd name="connsiteY6973" fmla="*/ 434283 h 1340027"/>
              <a:gd name="connsiteX6974" fmla="*/ 1164117 w 1277232"/>
              <a:gd name="connsiteY6974" fmla="*/ 427913 h 1340027"/>
              <a:gd name="connsiteX6975" fmla="*/ 1162864 w 1277232"/>
              <a:gd name="connsiteY6975" fmla="*/ 425297 h 1340027"/>
              <a:gd name="connsiteX6976" fmla="*/ 1160464 w 1277232"/>
              <a:gd name="connsiteY6976" fmla="*/ 417568 h 1340027"/>
              <a:gd name="connsiteX6977" fmla="*/ 1157564 w 1277232"/>
              <a:gd name="connsiteY6977" fmla="*/ 413976 h 1340027"/>
              <a:gd name="connsiteX6978" fmla="*/ 1151041 w 1277232"/>
              <a:gd name="connsiteY6978" fmla="*/ 399611 h 1340027"/>
              <a:gd name="connsiteX6979" fmla="*/ 1189763 w 1277232"/>
              <a:gd name="connsiteY6979" fmla="*/ 399132 h 1340027"/>
              <a:gd name="connsiteX6980" fmla="*/ 1192644 w 1277232"/>
              <a:gd name="connsiteY6980" fmla="*/ 407665 h 1340027"/>
              <a:gd name="connsiteX6981" fmla="*/ 1190483 w 1277232"/>
              <a:gd name="connsiteY6981" fmla="*/ 406890 h 1340027"/>
              <a:gd name="connsiteX6982" fmla="*/ 1189763 w 1277232"/>
              <a:gd name="connsiteY6982" fmla="*/ 399132 h 1340027"/>
              <a:gd name="connsiteX6983" fmla="*/ 1052836 w 1277232"/>
              <a:gd name="connsiteY6983" fmla="*/ 398354 h 1340027"/>
              <a:gd name="connsiteX6984" fmla="*/ 1060658 w 1277232"/>
              <a:gd name="connsiteY6984" fmla="*/ 411997 h 1340027"/>
              <a:gd name="connsiteX6985" fmla="*/ 1067159 w 1277232"/>
              <a:gd name="connsiteY6985" fmla="*/ 422390 h 1340027"/>
              <a:gd name="connsiteX6986" fmla="*/ 1071931 w 1277232"/>
              <a:gd name="connsiteY6986" fmla="*/ 434169 h 1340027"/>
              <a:gd name="connsiteX6987" fmla="*/ 1072572 w 1277232"/>
              <a:gd name="connsiteY6987" fmla="*/ 434386 h 1340027"/>
              <a:gd name="connsiteX6988" fmla="*/ 1080570 w 1277232"/>
              <a:gd name="connsiteY6988" fmla="*/ 455081 h 1340027"/>
              <a:gd name="connsiteX6989" fmla="*/ 1067770 w 1277232"/>
              <a:gd name="connsiteY6989" fmla="*/ 427795 h 1340027"/>
              <a:gd name="connsiteX6990" fmla="*/ 1056392 w 1277232"/>
              <a:gd name="connsiteY6990" fmla="*/ 407689 h 1340027"/>
              <a:gd name="connsiteX6991" fmla="*/ 1052836 w 1277232"/>
              <a:gd name="connsiteY6991" fmla="*/ 398354 h 1340027"/>
              <a:gd name="connsiteX6992" fmla="*/ 1158610 w 1277232"/>
              <a:gd name="connsiteY6992" fmla="*/ 397155 h 1340027"/>
              <a:gd name="connsiteX6993" fmla="*/ 1161898 w 1277232"/>
              <a:gd name="connsiteY6993" fmla="*/ 401802 h 1340027"/>
              <a:gd name="connsiteX6994" fmla="*/ 1162287 w 1277232"/>
              <a:gd name="connsiteY6994" fmla="*/ 402856 h 1340027"/>
              <a:gd name="connsiteX6995" fmla="*/ 1158610 w 1277232"/>
              <a:gd name="connsiteY6995" fmla="*/ 397155 h 1340027"/>
              <a:gd name="connsiteX6996" fmla="*/ 1175215 w 1277232"/>
              <a:gd name="connsiteY6996" fmla="*/ 396639 h 1340027"/>
              <a:gd name="connsiteX6997" fmla="*/ 1176548 w 1277232"/>
              <a:gd name="connsiteY6997" fmla="*/ 398205 h 1340027"/>
              <a:gd name="connsiteX6998" fmla="*/ 1180233 w 1277232"/>
              <a:gd name="connsiteY6998" fmla="*/ 402794 h 1340027"/>
              <a:gd name="connsiteX6999" fmla="*/ 1182560 w 1277232"/>
              <a:gd name="connsiteY6999" fmla="*/ 407735 h 1340027"/>
              <a:gd name="connsiteX7000" fmla="*/ 1181784 w 1277232"/>
              <a:gd name="connsiteY7000" fmla="*/ 408441 h 1340027"/>
              <a:gd name="connsiteX7001" fmla="*/ 1176354 w 1277232"/>
              <a:gd name="connsiteY7001" fmla="*/ 399970 h 1340027"/>
              <a:gd name="connsiteX7002" fmla="*/ 1175215 w 1277232"/>
              <a:gd name="connsiteY7002" fmla="*/ 396639 h 1340027"/>
              <a:gd name="connsiteX7003" fmla="*/ 114453 w 1277232"/>
              <a:gd name="connsiteY7003" fmla="*/ 396031 h 1340027"/>
              <a:gd name="connsiteX7004" fmla="*/ 108713 w 1277232"/>
              <a:gd name="connsiteY7004" fmla="*/ 408945 h 1340027"/>
              <a:gd name="connsiteX7005" fmla="*/ 107995 w 1277232"/>
              <a:gd name="connsiteY7005" fmla="*/ 414684 h 1340027"/>
              <a:gd name="connsiteX7006" fmla="*/ 113018 w 1277232"/>
              <a:gd name="connsiteY7006" fmla="*/ 402488 h 1340027"/>
              <a:gd name="connsiteX7007" fmla="*/ 114453 w 1277232"/>
              <a:gd name="connsiteY7007" fmla="*/ 402488 h 1340027"/>
              <a:gd name="connsiteX7008" fmla="*/ 114453 w 1277232"/>
              <a:gd name="connsiteY7008" fmla="*/ 396031 h 1340027"/>
              <a:gd name="connsiteX7009" fmla="*/ 113735 w 1277232"/>
              <a:gd name="connsiteY7009" fmla="*/ 396031 h 1340027"/>
              <a:gd name="connsiteX7010" fmla="*/ 105843 w 1277232"/>
              <a:gd name="connsiteY7010" fmla="*/ 408945 h 1340027"/>
              <a:gd name="connsiteX7011" fmla="*/ 104408 w 1277232"/>
              <a:gd name="connsiteY7011" fmla="*/ 417553 h 1340027"/>
              <a:gd name="connsiteX7012" fmla="*/ 113735 w 1277232"/>
              <a:gd name="connsiteY7012" fmla="*/ 396031 h 1340027"/>
              <a:gd name="connsiteX7013" fmla="*/ 1153481 w 1277232"/>
              <a:gd name="connsiteY7013" fmla="*/ 394766 h 1340027"/>
              <a:gd name="connsiteX7014" fmla="*/ 1159244 w 1277232"/>
              <a:gd name="connsiteY7014" fmla="*/ 402739 h 1340027"/>
              <a:gd name="connsiteX7015" fmla="*/ 1156362 w 1277232"/>
              <a:gd name="connsiteY7015" fmla="*/ 395491 h 1340027"/>
              <a:gd name="connsiteX7016" fmla="*/ 1160684 w 1277232"/>
              <a:gd name="connsiteY7016" fmla="*/ 404189 h 1340027"/>
              <a:gd name="connsiteX7017" fmla="*/ 1161796 w 1277232"/>
              <a:gd name="connsiteY7017" fmla="*/ 410643 h 1340027"/>
              <a:gd name="connsiteX7018" fmla="*/ 1157083 w 1277232"/>
              <a:gd name="connsiteY7018" fmla="*/ 402014 h 1340027"/>
              <a:gd name="connsiteX7019" fmla="*/ 1153481 w 1277232"/>
              <a:gd name="connsiteY7019" fmla="*/ 394766 h 1340027"/>
              <a:gd name="connsiteX7020" fmla="*/ 1173970 w 1277232"/>
              <a:gd name="connsiteY7020" fmla="*/ 394349 h 1340027"/>
              <a:gd name="connsiteX7021" fmla="*/ 1176458 w 1277232"/>
              <a:gd name="connsiteY7021" fmla="*/ 400330 h 1340027"/>
              <a:gd name="connsiteX7022" fmla="*/ 1179775 w 1277232"/>
              <a:gd name="connsiteY7022" fmla="*/ 406853 h 1340027"/>
              <a:gd name="connsiteX7023" fmla="*/ 1180439 w 1277232"/>
              <a:gd name="connsiteY7023" fmla="*/ 410478 h 1340027"/>
              <a:gd name="connsiteX7024" fmla="*/ 1173804 w 1277232"/>
              <a:gd name="connsiteY7024" fmla="*/ 397430 h 1340027"/>
              <a:gd name="connsiteX7025" fmla="*/ 1174467 w 1277232"/>
              <a:gd name="connsiteY7025" fmla="*/ 395980 h 1340027"/>
              <a:gd name="connsiteX7026" fmla="*/ 1173970 w 1277232"/>
              <a:gd name="connsiteY7026" fmla="*/ 394349 h 1340027"/>
              <a:gd name="connsiteX7027" fmla="*/ 1217853 w 1277232"/>
              <a:gd name="connsiteY7027" fmla="*/ 393056 h 1340027"/>
              <a:gd name="connsiteX7028" fmla="*/ 1224156 w 1277232"/>
              <a:gd name="connsiteY7028" fmla="*/ 405158 h 1340027"/>
              <a:gd name="connsiteX7029" fmla="*/ 1217853 w 1277232"/>
              <a:gd name="connsiteY7029" fmla="*/ 393056 h 1340027"/>
              <a:gd name="connsiteX7030" fmla="*/ 1159345 w 1277232"/>
              <a:gd name="connsiteY7030" fmla="*/ 392167 h 1340027"/>
              <a:gd name="connsiteX7031" fmla="*/ 1167434 w 1277232"/>
              <a:gd name="connsiteY7031" fmla="*/ 407844 h 1340027"/>
              <a:gd name="connsiteX7032" fmla="*/ 1165228 w 1277232"/>
              <a:gd name="connsiteY7032" fmla="*/ 406507 h 1340027"/>
              <a:gd name="connsiteX7033" fmla="*/ 1161898 w 1277232"/>
              <a:gd name="connsiteY7033" fmla="*/ 401802 h 1340027"/>
              <a:gd name="connsiteX7034" fmla="*/ 1158610 w 1277232"/>
              <a:gd name="connsiteY7034" fmla="*/ 392880 h 1340027"/>
              <a:gd name="connsiteX7035" fmla="*/ 1159345 w 1277232"/>
              <a:gd name="connsiteY7035" fmla="*/ 392167 h 1340027"/>
              <a:gd name="connsiteX7036" fmla="*/ 75707 w 1277232"/>
              <a:gd name="connsiteY7036" fmla="*/ 391727 h 1340027"/>
              <a:gd name="connsiteX7037" fmla="*/ 72120 w 1277232"/>
              <a:gd name="connsiteY7037" fmla="*/ 396749 h 1340027"/>
              <a:gd name="connsiteX7038" fmla="*/ 67097 w 1277232"/>
              <a:gd name="connsiteY7038" fmla="*/ 406075 h 1340027"/>
              <a:gd name="connsiteX7039" fmla="*/ 71402 w 1277232"/>
              <a:gd name="connsiteY7039" fmla="*/ 403205 h 1340027"/>
              <a:gd name="connsiteX7040" fmla="*/ 75707 w 1277232"/>
              <a:gd name="connsiteY7040" fmla="*/ 391727 h 1340027"/>
              <a:gd name="connsiteX7041" fmla="*/ 1101028 w 1277232"/>
              <a:gd name="connsiteY7041" fmla="*/ 391009 h 1340027"/>
              <a:gd name="connsiteX7042" fmla="*/ 1113226 w 1277232"/>
              <a:gd name="connsiteY7042" fmla="*/ 413966 h 1340027"/>
              <a:gd name="connsiteX7043" fmla="*/ 1109638 w 1277232"/>
              <a:gd name="connsiteY7043" fmla="*/ 408227 h 1340027"/>
              <a:gd name="connsiteX7044" fmla="*/ 1118966 w 1277232"/>
              <a:gd name="connsiteY7044" fmla="*/ 426880 h 1340027"/>
              <a:gd name="connsiteX7045" fmla="*/ 1123271 w 1277232"/>
              <a:gd name="connsiteY7045" fmla="*/ 439075 h 1340027"/>
              <a:gd name="connsiteX7046" fmla="*/ 1121118 w 1277232"/>
              <a:gd name="connsiteY7046" fmla="*/ 437641 h 1340027"/>
              <a:gd name="connsiteX7047" fmla="*/ 1126858 w 1277232"/>
              <a:gd name="connsiteY7047" fmla="*/ 444097 h 1340027"/>
              <a:gd name="connsiteX7048" fmla="*/ 1119683 w 1277232"/>
              <a:gd name="connsiteY7048" fmla="*/ 427597 h 1340027"/>
              <a:gd name="connsiteX7049" fmla="*/ 1113226 w 1277232"/>
              <a:gd name="connsiteY7049" fmla="*/ 413249 h 1340027"/>
              <a:gd name="connsiteX7050" fmla="*/ 1116813 w 1277232"/>
              <a:gd name="connsiteY7050" fmla="*/ 415401 h 1340027"/>
              <a:gd name="connsiteX7051" fmla="*/ 1109638 w 1277232"/>
              <a:gd name="connsiteY7051" fmla="*/ 400336 h 1340027"/>
              <a:gd name="connsiteX7052" fmla="*/ 1101028 w 1277232"/>
              <a:gd name="connsiteY7052" fmla="*/ 391009 h 1340027"/>
              <a:gd name="connsiteX7053" fmla="*/ 1142136 w 1277232"/>
              <a:gd name="connsiteY7053" fmla="*/ 390795 h 1340027"/>
              <a:gd name="connsiteX7054" fmla="*/ 1143554 w 1277232"/>
              <a:gd name="connsiteY7054" fmla="*/ 391504 h 1340027"/>
              <a:gd name="connsiteX7055" fmla="*/ 1151354 w 1277232"/>
              <a:gd name="connsiteY7055" fmla="*/ 403559 h 1340027"/>
              <a:gd name="connsiteX7056" fmla="*/ 1150645 w 1277232"/>
              <a:gd name="connsiteY7056" fmla="*/ 404977 h 1340027"/>
              <a:gd name="connsiteX7057" fmla="*/ 1149936 w 1277232"/>
              <a:gd name="connsiteY7057" fmla="*/ 401432 h 1340027"/>
              <a:gd name="connsiteX7058" fmla="*/ 1147100 w 1277232"/>
              <a:gd name="connsiteY7058" fmla="*/ 398595 h 1340027"/>
              <a:gd name="connsiteX7059" fmla="*/ 1152063 w 1277232"/>
              <a:gd name="connsiteY7059" fmla="*/ 409941 h 1340027"/>
              <a:gd name="connsiteX7060" fmla="*/ 1149227 w 1277232"/>
              <a:gd name="connsiteY7060" fmla="*/ 404268 h 1340027"/>
              <a:gd name="connsiteX7061" fmla="*/ 1142136 w 1277232"/>
              <a:gd name="connsiteY7061" fmla="*/ 390795 h 1340027"/>
              <a:gd name="connsiteX7062" fmla="*/ 1196426 w 1277232"/>
              <a:gd name="connsiteY7062" fmla="*/ 388468 h 1340027"/>
              <a:gd name="connsiteX7063" fmla="*/ 1202029 w 1277232"/>
              <a:gd name="connsiteY7063" fmla="*/ 399393 h 1340027"/>
              <a:gd name="connsiteX7064" fmla="*/ 1208332 w 1277232"/>
              <a:gd name="connsiteY7064" fmla="*/ 416145 h 1340027"/>
              <a:gd name="connsiteX7065" fmla="*/ 1204130 w 1277232"/>
              <a:gd name="connsiteY7065" fmla="*/ 410319 h 1340027"/>
              <a:gd name="connsiteX7066" fmla="*/ 1202729 w 1277232"/>
              <a:gd name="connsiteY7066" fmla="*/ 403035 h 1340027"/>
              <a:gd name="connsiteX7067" fmla="*/ 1196426 w 1277232"/>
              <a:gd name="connsiteY7067" fmla="*/ 388468 h 1340027"/>
              <a:gd name="connsiteX7068" fmla="*/ 1186341 w 1277232"/>
              <a:gd name="connsiteY7068" fmla="*/ 387741 h 1340027"/>
              <a:gd name="connsiteX7069" fmla="*/ 1188404 w 1277232"/>
              <a:gd name="connsiteY7069" fmla="*/ 388471 h 1340027"/>
              <a:gd name="connsiteX7070" fmla="*/ 1190467 w 1277232"/>
              <a:gd name="connsiteY7070" fmla="*/ 394310 h 1340027"/>
              <a:gd name="connsiteX7071" fmla="*/ 1191842 w 1277232"/>
              <a:gd name="connsiteY7071" fmla="*/ 395039 h 1340027"/>
              <a:gd name="connsiteX7072" fmla="*/ 1192530 w 1277232"/>
              <a:gd name="connsiteY7072" fmla="*/ 399418 h 1340027"/>
              <a:gd name="connsiteX7073" fmla="*/ 1186341 w 1277232"/>
              <a:gd name="connsiteY7073" fmla="*/ 387741 h 1340027"/>
              <a:gd name="connsiteX7074" fmla="*/ 1092418 w 1277232"/>
              <a:gd name="connsiteY7074" fmla="*/ 385988 h 1340027"/>
              <a:gd name="connsiteX7075" fmla="*/ 1098158 w 1277232"/>
              <a:gd name="connsiteY7075" fmla="*/ 397466 h 1340027"/>
              <a:gd name="connsiteX7076" fmla="*/ 1103898 w 1277232"/>
              <a:gd name="connsiteY7076" fmla="*/ 409662 h 1340027"/>
              <a:gd name="connsiteX7077" fmla="*/ 1100311 w 1277232"/>
              <a:gd name="connsiteY7077" fmla="*/ 398901 h 1340027"/>
              <a:gd name="connsiteX7078" fmla="*/ 1094570 w 1277232"/>
              <a:gd name="connsiteY7078" fmla="*/ 385988 h 1340027"/>
              <a:gd name="connsiteX7079" fmla="*/ 1092418 w 1277232"/>
              <a:gd name="connsiteY7079" fmla="*/ 385988 h 1340027"/>
              <a:gd name="connsiteX7080" fmla="*/ 1137093 w 1277232"/>
              <a:gd name="connsiteY7080" fmla="*/ 385752 h 1340027"/>
              <a:gd name="connsiteX7081" fmla="*/ 1139457 w 1277232"/>
              <a:gd name="connsiteY7081" fmla="*/ 386472 h 1340027"/>
              <a:gd name="connsiteX7082" fmla="*/ 1142608 w 1277232"/>
              <a:gd name="connsiteY7082" fmla="*/ 393676 h 1340027"/>
              <a:gd name="connsiteX7083" fmla="*/ 1141820 w 1277232"/>
              <a:gd name="connsiteY7083" fmla="*/ 395117 h 1340027"/>
              <a:gd name="connsiteX7084" fmla="*/ 1140245 w 1277232"/>
              <a:gd name="connsiteY7084" fmla="*/ 392956 h 1340027"/>
              <a:gd name="connsiteX7085" fmla="*/ 1137881 w 1277232"/>
              <a:gd name="connsiteY7085" fmla="*/ 388634 h 1340027"/>
              <a:gd name="connsiteX7086" fmla="*/ 1137093 w 1277232"/>
              <a:gd name="connsiteY7086" fmla="*/ 385752 h 1340027"/>
              <a:gd name="connsiteX7087" fmla="*/ 1105333 w 1277232"/>
              <a:gd name="connsiteY7087" fmla="*/ 384553 h 1340027"/>
              <a:gd name="connsiteX7088" fmla="*/ 1112508 w 1277232"/>
              <a:gd name="connsiteY7088" fmla="*/ 396031 h 1340027"/>
              <a:gd name="connsiteX7089" fmla="*/ 1109638 w 1277232"/>
              <a:gd name="connsiteY7089" fmla="*/ 388857 h 1340027"/>
              <a:gd name="connsiteX7090" fmla="*/ 1105333 w 1277232"/>
              <a:gd name="connsiteY7090" fmla="*/ 384553 h 1340027"/>
              <a:gd name="connsiteX7091" fmla="*/ 1149447 w 1277232"/>
              <a:gd name="connsiteY7091" fmla="*/ 383797 h 1340027"/>
              <a:gd name="connsiteX7092" fmla="*/ 1151716 w 1277232"/>
              <a:gd name="connsiteY7092" fmla="*/ 386049 h 1340027"/>
              <a:gd name="connsiteX7093" fmla="*/ 1151716 w 1277232"/>
              <a:gd name="connsiteY7093" fmla="*/ 390053 h 1340027"/>
              <a:gd name="connsiteX7094" fmla="*/ 1149447 w 1277232"/>
              <a:gd name="connsiteY7094" fmla="*/ 383797 h 1340027"/>
              <a:gd name="connsiteX7095" fmla="*/ 1093853 w 1277232"/>
              <a:gd name="connsiteY7095" fmla="*/ 383118 h 1340027"/>
              <a:gd name="connsiteX7096" fmla="*/ 1093853 w 1277232"/>
              <a:gd name="connsiteY7096" fmla="*/ 383835 h 1340027"/>
              <a:gd name="connsiteX7097" fmla="*/ 1105333 w 1277232"/>
              <a:gd name="connsiteY7097" fmla="*/ 399618 h 1340027"/>
              <a:gd name="connsiteX7098" fmla="*/ 1097441 w 1277232"/>
              <a:gd name="connsiteY7098" fmla="*/ 385270 h 1340027"/>
              <a:gd name="connsiteX7099" fmla="*/ 1096006 w 1277232"/>
              <a:gd name="connsiteY7099" fmla="*/ 386705 h 1340027"/>
              <a:gd name="connsiteX7100" fmla="*/ 1093853 w 1277232"/>
              <a:gd name="connsiteY7100" fmla="*/ 383118 h 1340027"/>
              <a:gd name="connsiteX7101" fmla="*/ 1046533 w 1277232"/>
              <a:gd name="connsiteY7101" fmla="*/ 379445 h 1340027"/>
              <a:gd name="connsiteX7102" fmla="*/ 1054097 w 1277232"/>
              <a:gd name="connsiteY7102" fmla="*/ 392051 h 1340027"/>
              <a:gd name="connsiteX7103" fmla="*/ 1046533 w 1277232"/>
              <a:gd name="connsiteY7103" fmla="*/ 379445 h 1340027"/>
              <a:gd name="connsiteX7104" fmla="*/ 1180579 w 1277232"/>
              <a:gd name="connsiteY7104" fmla="*/ 379298 h 1340027"/>
              <a:gd name="connsiteX7105" fmla="*/ 1182380 w 1277232"/>
              <a:gd name="connsiteY7105" fmla="*/ 381305 h 1340027"/>
              <a:gd name="connsiteX7106" fmla="*/ 1198948 w 1277232"/>
              <a:gd name="connsiteY7106" fmla="*/ 418526 h 1340027"/>
              <a:gd name="connsiteX7107" fmla="*/ 1191024 w 1277232"/>
              <a:gd name="connsiteY7107" fmla="*/ 401740 h 1340027"/>
              <a:gd name="connsiteX7108" fmla="*/ 1181659 w 1277232"/>
              <a:gd name="connsiteY7108" fmla="*/ 382035 h 1340027"/>
              <a:gd name="connsiteX7109" fmla="*/ 1180939 w 1277232"/>
              <a:gd name="connsiteY7109" fmla="*/ 382765 h 1340027"/>
              <a:gd name="connsiteX7110" fmla="*/ 1180579 w 1277232"/>
              <a:gd name="connsiteY7110" fmla="*/ 379298 h 1340027"/>
              <a:gd name="connsiteX7111" fmla="*/ 1130992 w 1277232"/>
              <a:gd name="connsiteY7111" fmla="*/ 379115 h 1340027"/>
              <a:gd name="connsiteX7112" fmla="*/ 1137295 w 1277232"/>
              <a:gd name="connsiteY7112" fmla="*/ 389332 h 1340027"/>
              <a:gd name="connsiteX7113" fmla="*/ 1134931 w 1277232"/>
              <a:gd name="connsiteY7113" fmla="*/ 386139 h 1340027"/>
              <a:gd name="connsiteX7114" fmla="*/ 1134214 w 1277232"/>
              <a:gd name="connsiteY7114" fmla="*/ 384861 h 1340027"/>
              <a:gd name="connsiteX7115" fmla="*/ 1134033 w 1277232"/>
              <a:gd name="connsiteY7115" fmla="*/ 383835 h 1340027"/>
              <a:gd name="connsiteX7116" fmla="*/ 1132018 w 1277232"/>
              <a:gd name="connsiteY7116" fmla="*/ 380944 h 1340027"/>
              <a:gd name="connsiteX7117" fmla="*/ 1192644 w 1277232"/>
              <a:gd name="connsiteY7117" fmla="*/ 377626 h 1340027"/>
              <a:gd name="connsiteX7118" fmla="*/ 1198603 w 1277232"/>
              <a:gd name="connsiteY7118" fmla="*/ 386030 h 1340027"/>
              <a:gd name="connsiteX7119" fmla="*/ 1196369 w 1277232"/>
              <a:gd name="connsiteY7119" fmla="*/ 379727 h 1340027"/>
              <a:gd name="connsiteX7120" fmla="*/ 1205308 w 1277232"/>
              <a:gd name="connsiteY7120" fmla="*/ 395835 h 1340027"/>
              <a:gd name="connsiteX7121" fmla="*/ 1202328 w 1277232"/>
              <a:gd name="connsiteY7121" fmla="*/ 393034 h 1340027"/>
              <a:gd name="connsiteX7122" fmla="*/ 1209032 w 1277232"/>
              <a:gd name="connsiteY7122" fmla="*/ 407040 h 1340027"/>
              <a:gd name="connsiteX7123" fmla="*/ 1206052 w 1277232"/>
              <a:gd name="connsiteY7123" fmla="*/ 404239 h 1340027"/>
              <a:gd name="connsiteX7124" fmla="*/ 1197114 w 1277232"/>
              <a:gd name="connsiteY7124" fmla="*/ 387431 h 1340027"/>
              <a:gd name="connsiteX7125" fmla="*/ 1192644 w 1277232"/>
              <a:gd name="connsiteY7125" fmla="*/ 377626 h 1340027"/>
              <a:gd name="connsiteX7126" fmla="*/ 1113943 w 1277232"/>
              <a:gd name="connsiteY7126" fmla="*/ 377379 h 1340027"/>
              <a:gd name="connsiteX7127" fmla="*/ 1113226 w 1277232"/>
              <a:gd name="connsiteY7127" fmla="*/ 378814 h 1340027"/>
              <a:gd name="connsiteX7128" fmla="*/ 1121118 w 1277232"/>
              <a:gd name="connsiteY7128" fmla="*/ 393162 h 1340027"/>
              <a:gd name="connsiteX7129" fmla="*/ 1113943 w 1277232"/>
              <a:gd name="connsiteY7129" fmla="*/ 377379 h 1340027"/>
              <a:gd name="connsiteX7130" fmla="*/ 1093135 w 1277232"/>
              <a:gd name="connsiteY7130" fmla="*/ 376661 h 1340027"/>
              <a:gd name="connsiteX7131" fmla="*/ 1098876 w 1277232"/>
              <a:gd name="connsiteY7131" fmla="*/ 386705 h 1340027"/>
              <a:gd name="connsiteX7132" fmla="*/ 1093135 w 1277232"/>
              <a:gd name="connsiteY7132" fmla="*/ 376661 h 1340027"/>
              <a:gd name="connsiteX7133" fmla="*/ 1166172 w 1277232"/>
              <a:gd name="connsiteY7133" fmla="*/ 375665 h 1340027"/>
              <a:gd name="connsiteX7134" fmla="*/ 1173736 w 1277232"/>
              <a:gd name="connsiteY7134" fmla="*/ 390792 h 1340027"/>
              <a:gd name="connsiteX7135" fmla="*/ 1166172 w 1277232"/>
              <a:gd name="connsiteY7135" fmla="*/ 375665 h 1340027"/>
              <a:gd name="connsiteX7136" fmla="*/ 1212811 w 1277232"/>
              <a:gd name="connsiteY7136" fmla="*/ 375660 h 1340027"/>
              <a:gd name="connsiteX7137" fmla="*/ 1221635 w 1277232"/>
              <a:gd name="connsiteY7137" fmla="*/ 395830 h 1340027"/>
              <a:gd name="connsiteX7138" fmla="*/ 1216884 w 1277232"/>
              <a:gd name="connsiteY7138" fmla="*/ 386119 h 1340027"/>
              <a:gd name="connsiteX7139" fmla="*/ 1212811 w 1277232"/>
              <a:gd name="connsiteY7139" fmla="*/ 375660 h 1340027"/>
              <a:gd name="connsiteX7140" fmla="*/ 1199999 w 1277232"/>
              <a:gd name="connsiteY7140" fmla="*/ 372819 h 1340027"/>
              <a:gd name="connsiteX7141" fmla="*/ 1198550 w 1277232"/>
              <a:gd name="connsiteY7141" fmla="*/ 376384 h 1340027"/>
              <a:gd name="connsiteX7142" fmla="*/ 1204346 w 1277232"/>
              <a:gd name="connsiteY7142" fmla="*/ 384942 h 1340027"/>
              <a:gd name="connsiteX7143" fmla="*/ 1204346 w 1277232"/>
              <a:gd name="connsiteY7143" fmla="*/ 388508 h 1340027"/>
              <a:gd name="connsiteX7144" fmla="*/ 1213765 w 1277232"/>
              <a:gd name="connsiteY7144" fmla="*/ 403484 h 1340027"/>
              <a:gd name="connsiteX7145" fmla="*/ 1207244 w 1277232"/>
              <a:gd name="connsiteY7145" fmla="*/ 387795 h 1340027"/>
              <a:gd name="connsiteX7146" fmla="*/ 1206520 w 1277232"/>
              <a:gd name="connsiteY7146" fmla="*/ 389221 h 1340027"/>
              <a:gd name="connsiteX7147" fmla="*/ 1199999 w 1277232"/>
              <a:gd name="connsiteY7147" fmla="*/ 372819 h 1340027"/>
              <a:gd name="connsiteX7148" fmla="*/ 1152307 w 1277232"/>
              <a:gd name="connsiteY7148" fmla="*/ 371996 h 1340027"/>
              <a:gd name="connsiteX7149" fmla="*/ 1167434 w 1277232"/>
              <a:gd name="connsiteY7149" fmla="*/ 402252 h 1340027"/>
              <a:gd name="connsiteX7150" fmla="*/ 1160231 w 1277232"/>
              <a:gd name="connsiteY7150" fmla="*/ 387845 h 1340027"/>
              <a:gd name="connsiteX7151" fmla="*/ 1089548 w 1277232"/>
              <a:gd name="connsiteY7151" fmla="*/ 370922 h 1340027"/>
              <a:gd name="connsiteX7152" fmla="*/ 1088830 w 1277232"/>
              <a:gd name="connsiteY7152" fmla="*/ 372357 h 1340027"/>
              <a:gd name="connsiteX7153" fmla="*/ 1095288 w 1277232"/>
              <a:gd name="connsiteY7153" fmla="*/ 381683 h 1340027"/>
              <a:gd name="connsiteX7154" fmla="*/ 1089548 w 1277232"/>
              <a:gd name="connsiteY7154" fmla="*/ 370922 h 1340027"/>
              <a:gd name="connsiteX7155" fmla="*/ 1134572 w 1277232"/>
              <a:gd name="connsiteY7155" fmla="*/ 370625 h 1340027"/>
              <a:gd name="connsiteX7156" fmla="*/ 1140245 w 1277232"/>
              <a:gd name="connsiteY7156" fmla="*/ 380185 h 1340027"/>
              <a:gd name="connsiteX7157" fmla="*/ 1139614 w 1277232"/>
              <a:gd name="connsiteY7157" fmla="*/ 382233 h 1340027"/>
              <a:gd name="connsiteX7158" fmla="*/ 1135202 w 1277232"/>
              <a:gd name="connsiteY7158" fmla="*/ 373356 h 1340027"/>
              <a:gd name="connsiteX7159" fmla="*/ 1134572 w 1277232"/>
              <a:gd name="connsiteY7159" fmla="*/ 370625 h 1340027"/>
              <a:gd name="connsiteX7160" fmla="*/ 1057978 w 1277232"/>
              <a:gd name="connsiteY7160" fmla="*/ 370205 h 1340027"/>
              <a:gd name="connsiteX7161" fmla="*/ 1058158 w 1277232"/>
              <a:gd name="connsiteY7161" fmla="*/ 370238 h 1340027"/>
              <a:gd name="connsiteX7162" fmla="*/ 1059086 w 1277232"/>
              <a:gd name="connsiteY7162" fmla="*/ 371806 h 1340027"/>
              <a:gd name="connsiteX7163" fmla="*/ 1128785 w 1277232"/>
              <a:gd name="connsiteY7163" fmla="*/ 370012 h 1340027"/>
              <a:gd name="connsiteX7164" fmla="*/ 1132252 w 1277232"/>
              <a:gd name="connsiteY7164" fmla="*/ 376234 h 1340027"/>
              <a:gd name="connsiteX7165" fmla="*/ 1130061 w 1277232"/>
              <a:gd name="connsiteY7165" fmla="*/ 372555 h 1340027"/>
              <a:gd name="connsiteX7166" fmla="*/ 1205247 w 1277232"/>
              <a:gd name="connsiteY7166" fmla="*/ 369357 h 1340027"/>
              <a:gd name="connsiteX7167" fmla="*/ 1208609 w 1277232"/>
              <a:gd name="connsiteY7167" fmla="*/ 372181 h 1340027"/>
              <a:gd name="connsiteX7168" fmla="*/ 1215332 w 1277232"/>
              <a:gd name="connsiteY7168" fmla="*/ 387005 h 1340027"/>
              <a:gd name="connsiteX7169" fmla="*/ 1207936 w 1277232"/>
              <a:gd name="connsiteY7169" fmla="*/ 372887 h 1340027"/>
              <a:gd name="connsiteX7170" fmla="*/ 1209953 w 1277232"/>
              <a:gd name="connsiteY7170" fmla="*/ 379240 h 1340027"/>
              <a:gd name="connsiteX7171" fmla="*/ 1205247 w 1277232"/>
              <a:gd name="connsiteY7171" fmla="*/ 369357 h 1340027"/>
              <a:gd name="connsiteX7172" fmla="*/ 1185081 w 1277232"/>
              <a:gd name="connsiteY7172" fmla="*/ 368102 h 1340027"/>
              <a:gd name="connsiteX7173" fmla="*/ 1186552 w 1277232"/>
              <a:gd name="connsiteY7173" fmla="*/ 368815 h 1340027"/>
              <a:gd name="connsiteX7174" fmla="*/ 1193170 w 1277232"/>
              <a:gd name="connsiteY7174" fmla="*/ 380928 h 1340027"/>
              <a:gd name="connsiteX7175" fmla="*/ 1193905 w 1277232"/>
              <a:gd name="connsiteY7175" fmla="*/ 384490 h 1340027"/>
              <a:gd name="connsiteX7176" fmla="*/ 1185081 w 1277232"/>
              <a:gd name="connsiteY7176" fmla="*/ 368102 h 1340027"/>
              <a:gd name="connsiteX7177" fmla="*/ 1152220 w 1277232"/>
              <a:gd name="connsiteY7177" fmla="*/ 366843 h 1340027"/>
              <a:gd name="connsiteX7178" fmla="*/ 1167347 w 1277232"/>
              <a:gd name="connsiteY7178" fmla="*/ 394576 h 1340027"/>
              <a:gd name="connsiteX7179" fmla="*/ 1161296 w 1277232"/>
              <a:gd name="connsiteY7179" fmla="*/ 384359 h 1340027"/>
              <a:gd name="connsiteX7180" fmla="*/ 1152220 w 1277232"/>
              <a:gd name="connsiteY7180" fmla="*/ 366843 h 1340027"/>
              <a:gd name="connsiteX7181" fmla="*/ 1032666 w 1277232"/>
              <a:gd name="connsiteY7181" fmla="*/ 366839 h 1340027"/>
              <a:gd name="connsiteX7182" fmla="*/ 1039791 w 1277232"/>
              <a:gd name="connsiteY7182" fmla="*/ 377712 h 1340027"/>
              <a:gd name="connsiteX7183" fmla="*/ 1039079 w 1277232"/>
              <a:gd name="connsiteY7183" fmla="*/ 379162 h 1340027"/>
              <a:gd name="connsiteX7184" fmla="*/ 1049054 w 1277232"/>
              <a:gd name="connsiteY7184" fmla="*/ 395833 h 1340027"/>
              <a:gd name="connsiteX7185" fmla="*/ 1036229 w 1277232"/>
              <a:gd name="connsiteY7185" fmla="*/ 376262 h 1340027"/>
              <a:gd name="connsiteX7186" fmla="*/ 1035516 w 1277232"/>
              <a:gd name="connsiteY7186" fmla="*/ 372638 h 1340027"/>
              <a:gd name="connsiteX7187" fmla="*/ 1033898 w 1277232"/>
              <a:gd name="connsiteY7187" fmla="*/ 369346 h 1340027"/>
              <a:gd name="connsiteX7188" fmla="*/ 1033927 w 1277232"/>
              <a:gd name="connsiteY7188" fmla="*/ 369360 h 1340027"/>
              <a:gd name="connsiteX7189" fmla="*/ 1033843 w 1277232"/>
              <a:gd name="connsiteY7189" fmla="*/ 369234 h 1340027"/>
              <a:gd name="connsiteX7190" fmla="*/ 84318 w 1277232"/>
              <a:gd name="connsiteY7190" fmla="*/ 365900 h 1340027"/>
              <a:gd name="connsiteX7191" fmla="*/ 78577 w 1277232"/>
              <a:gd name="connsiteY7191" fmla="*/ 377379 h 1340027"/>
              <a:gd name="connsiteX7192" fmla="*/ 74272 w 1277232"/>
              <a:gd name="connsiteY7192" fmla="*/ 385988 h 1340027"/>
              <a:gd name="connsiteX7193" fmla="*/ 75707 w 1277232"/>
              <a:gd name="connsiteY7193" fmla="*/ 387422 h 1340027"/>
              <a:gd name="connsiteX7194" fmla="*/ 84318 w 1277232"/>
              <a:gd name="connsiteY7194" fmla="*/ 365900 h 1340027"/>
              <a:gd name="connsiteX7195" fmla="*/ 1133961 w 1277232"/>
              <a:gd name="connsiteY7195" fmla="*/ 364171 h 1340027"/>
              <a:gd name="connsiteX7196" fmla="*/ 1136081 w 1277232"/>
              <a:gd name="connsiteY7196" fmla="*/ 367611 h 1340027"/>
              <a:gd name="connsiteX7197" fmla="*/ 1141460 w 1277232"/>
              <a:gd name="connsiteY7197" fmla="*/ 377793 h 1340027"/>
              <a:gd name="connsiteX7198" fmla="*/ 1140115 w 1277232"/>
              <a:gd name="connsiteY7198" fmla="*/ 371975 h 1340027"/>
              <a:gd name="connsiteX7199" fmla="*/ 1143477 w 1277232"/>
              <a:gd name="connsiteY7199" fmla="*/ 378520 h 1340027"/>
              <a:gd name="connsiteX7200" fmla="*/ 1138771 w 1277232"/>
              <a:gd name="connsiteY7200" fmla="*/ 375611 h 1340027"/>
              <a:gd name="connsiteX7201" fmla="*/ 1137426 w 1277232"/>
              <a:gd name="connsiteY7201" fmla="*/ 370520 h 1340027"/>
              <a:gd name="connsiteX7202" fmla="*/ 1134165 w 1277232"/>
              <a:gd name="connsiteY7202" fmla="*/ 364640 h 1340027"/>
              <a:gd name="connsiteX7203" fmla="*/ 1154324 w 1277232"/>
              <a:gd name="connsiteY7203" fmla="*/ 364001 h 1340027"/>
              <a:gd name="connsiteX7204" fmla="*/ 1158863 w 1277232"/>
              <a:gd name="connsiteY7204" fmla="*/ 370968 h 1340027"/>
              <a:gd name="connsiteX7205" fmla="*/ 1168695 w 1277232"/>
              <a:gd name="connsiteY7205" fmla="*/ 388385 h 1340027"/>
              <a:gd name="connsiteX7206" fmla="*/ 1161132 w 1277232"/>
              <a:gd name="connsiteY7206" fmla="*/ 376541 h 1340027"/>
              <a:gd name="connsiteX7207" fmla="*/ 1154324 w 1277232"/>
              <a:gd name="connsiteY7207" fmla="*/ 364001 h 1340027"/>
              <a:gd name="connsiteX7208" fmla="*/ 169701 w 1277232"/>
              <a:gd name="connsiteY7208" fmla="*/ 363748 h 1340027"/>
              <a:gd name="connsiteX7209" fmla="*/ 164679 w 1277232"/>
              <a:gd name="connsiteY7209" fmla="*/ 371640 h 1340027"/>
              <a:gd name="connsiteX7210" fmla="*/ 164679 w 1277232"/>
              <a:gd name="connsiteY7210" fmla="*/ 373074 h 1340027"/>
              <a:gd name="connsiteX7211" fmla="*/ 169701 w 1277232"/>
              <a:gd name="connsiteY7211" fmla="*/ 363748 h 1340027"/>
              <a:gd name="connsiteX7212" fmla="*/ 136696 w 1277232"/>
              <a:gd name="connsiteY7212" fmla="*/ 363031 h 1340027"/>
              <a:gd name="connsiteX7213" fmla="*/ 130238 w 1277232"/>
              <a:gd name="connsiteY7213" fmla="*/ 373792 h 1340027"/>
              <a:gd name="connsiteX7214" fmla="*/ 128803 w 1277232"/>
              <a:gd name="connsiteY7214" fmla="*/ 379531 h 1340027"/>
              <a:gd name="connsiteX7215" fmla="*/ 136696 w 1277232"/>
              <a:gd name="connsiteY7215" fmla="*/ 363031 h 1340027"/>
              <a:gd name="connsiteX7216" fmla="*/ 1140962 w 1277232"/>
              <a:gd name="connsiteY7216" fmla="*/ 361911 h 1340027"/>
              <a:gd name="connsiteX7217" fmla="*/ 1146635 w 1277232"/>
              <a:gd name="connsiteY7217" fmla="*/ 373589 h 1340027"/>
              <a:gd name="connsiteX7218" fmla="*/ 1144114 w 1277232"/>
              <a:gd name="connsiteY7218" fmla="*/ 369939 h 1340027"/>
              <a:gd name="connsiteX7219" fmla="*/ 1140962 w 1277232"/>
              <a:gd name="connsiteY7219" fmla="*/ 361911 h 1340027"/>
              <a:gd name="connsiteX7220" fmla="*/ 1076633 w 1277232"/>
              <a:gd name="connsiteY7220" fmla="*/ 360878 h 1340027"/>
              <a:gd name="connsiteX7221" fmla="*/ 1082373 w 1277232"/>
              <a:gd name="connsiteY7221" fmla="*/ 370922 h 1340027"/>
              <a:gd name="connsiteX7222" fmla="*/ 1090983 w 1277232"/>
              <a:gd name="connsiteY7222" fmla="*/ 385270 h 1340027"/>
              <a:gd name="connsiteX7223" fmla="*/ 1085960 w 1277232"/>
              <a:gd name="connsiteY7223" fmla="*/ 373792 h 1340027"/>
              <a:gd name="connsiteX7224" fmla="*/ 1076633 w 1277232"/>
              <a:gd name="connsiteY7224" fmla="*/ 360878 h 1340027"/>
              <a:gd name="connsiteX7225" fmla="*/ 1173735 w 1277232"/>
              <a:gd name="connsiteY7225" fmla="*/ 360538 h 1340027"/>
              <a:gd name="connsiteX7226" fmla="*/ 1178380 w 1277232"/>
              <a:gd name="connsiteY7226" fmla="*/ 366172 h 1340027"/>
              <a:gd name="connsiteX7227" fmla="*/ 1178486 w 1277232"/>
              <a:gd name="connsiteY7227" fmla="*/ 366382 h 1340027"/>
              <a:gd name="connsiteX7228" fmla="*/ 1178486 w 1277232"/>
              <a:gd name="connsiteY7228" fmla="*/ 369002 h 1340027"/>
              <a:gd name="connsiteX7229" fmla="*/ 1178486 w 1277232"/>
              <a:gd name="connsiteY7229" fmla="*/ 370623 h 1340027"/>
              <a:gd name="connsiteX7230" fmla="*/ 1173735 w 1277232"/>
              <a:gd name="connsiteY7230" fmla="*/ 360538 h 1340027"/>
              <a:gd name="connsiteX7231" fmla="*/ 1027119 w 1277232"/>
              <a:gd name="connsiteY7231" fmla="*/ 360536 h 1340027"/>
              <a:gd name="connsiteX7232" fmla="*/ 1030807 w 1277232"/>
              <a:gd name="connsiteY7232" fmla="*/ 364672 h 1340027"/>
              <a:gd name="connsiteX7233" fmla="*/ 1033843 w 1277232"/>
              <a:gd name="connsiteY7233" fmla="*/ 369234 h 1340027"/>
              <a:gd name="connsiteX7234" fmla="*/ 1033898 w 1277232"/>
              <a:gd name="connsiteY7234" fmla="*/ 369346 h 1340027"/>
              <a:gd name="connsiteX7235" fmla="*/ 1032414 w 1277232"/>
              <a:gd name="connsiteY7235" fmla="*/ 368625 h 1340027"/>
              <a:gd name="connsiteX7236" fmla="*/ 1027119 w 1277232"/>
              <a:gd name="connsiteY7236" fmla="*/ 360536 h 1340027"/>
              <a:gd name="connsiteX7237" fmla="*/ 1134572 w 1277232"/>
              <a:gd name="connsiteY7237" fmla="*/ 359979 h 1340027"/>
              <a:gd name="connsiteX7238" fmla="*/ 1136841 w 1277232"/>
              <a:gd name="connsiteY7238" fmla="*/ 359979 h 1340027"/>
              <a:gd name="connsiteX7239" fmla="*/ 1134572 w 1277232"/>
              <a:gd name="connsiteY7239" fmla="*/ 359979 h 1340027"/>
              <a:gd name="connsiteX7240" fmla="*/ 1174996 w 1277232"/>
              <a:gd name="connsiteY7240" fmla="*/ 359507 h 1340027"/>
              <a:gd name="connsiteX7241" fmla="*/ 1177265 w 1277232"/>
              <a:gd name="connsiteY7241" fmla="*/ 359507 h 1340027"/>
              <a:gd name="connsiteX7242" fmla="*/ 1182560 w 1277232"/>
              <a:gd name="connsiteY7242" fmla="*/ 374405 h 1340027"/>
              <a:gd name="connsiteX7243" fmla="*/ 1178486 w 1277232"/>
              <a:gd name="connsiteY7243" fmla="*/ 366382 h 1340027"/>
              <a:gd name="connsiteX7244" fmla="*/ 1178486 w 1277232"/>
              <a:gd name="connsiteY7244" fmla="*/ 366301 h 1340027"/>
              <a:gd name="connsiteX7245" fmla="*/ 1178380 w 1277232"/>
              <a:gd name="connsiteY7245" fmla="*/ 366172 h 1340027"/>
              <a:gd name="connsiteX7246" fmla="*/ 1203986 w 1277232"/>
              <a:gd name="connsiteY7246" fmla="*/ 356891 h 1340027"/>
              <a:gd name="connsiteX7247" fmla="*/ 1206123 w 1277232"/>
              <a:gd name="connsiteY7247" fmla="*/ 356891 h 1340027"/>
              <a:gd name="connsiteX7248" fmla="*/ 1213248 w 1277232"/>
              <a:gd name="connsiteY7248" fmla="*/ 370897 h 1340027"/>
              <a:gd name="connsiteX7249" fmla="*/ 1220373 w 1277232"/>
              <a:gd name="connsiteY7249" fmla="*/ 387005 h 1340027"/>
              <a:gd name="connsiteX7250" fmla="*/ 1212536 w 1277232"/>
              <a:gd name="connsiteY7250" fmla="*/ 374399 h 1340027"/>
              <a:gd name="connsiteX7251" fmla="*/ 1203986 w 1277232"/>
              <a:gd name="connsiteY7251" fmla="*/ 356891 h 1340027"/>
              <a:gd name="connsiteX7252" fmla="*/ 1118385 w 1277232"/>
              <a:gd name="connsiteY7252" fmla="*/ 355495 h 1340027"/>
              <a:gd name="connsiteX7253" fmla="*/ 1123759 w 1277232"/>
              <a:gd name="connsiteY7253" fmla="*/ 361976 h 1340027"/>
              <a:gd name="connsiteX7254" fmla="*/ 1130061 w 1277232"/>
              <a:gd name="connsiteY7254" fmla="*/ 372555 h 1340027"/>
              <a:gd name="connsiteX7255" fmla="*/ 1132252 w 1277232"/>
              <a:gd name="connsiteY7255" fmla="*/ 376925 h 1340027"/>
              <a:gd name="connsiteX7256" fmla="*/ 1118385 w 1277232"/>
              <a:gd name="connsiteY7256" fmla="*/ 355495 h 1340027"/>
              <a:gd name="connsiteX7257" fmla="*/ 1159869 w 1277232"/>
              <a:gd name="connsiteY7257" fmla="*/ 353668 h 1340027"/>
              <a:gd name="connsiteX7258" fmla="*/ 1167433 w 1277232"/>
              <a:gd name="connsiteY7258" fmla="*/ 366842 h 1340027"/>
              <a:gd name="connsiteX7259" fmla="*/ 1159869 w 1277232"/>
              <a:gd name="connsiteY7259" fmla="*/ 353668 h 1340027"/>
              <a:gd name="connsiteX7260" fmla="*/ 1126649 w 1277232"/>
              <a:gd name="connsiteY7260" fmla="*/ 353470 h 1340027"/>
              <a:gd name="connsiteX7261" fmla="*/ 1132412 w 1277232"/>
              <a:gd name="connsiteY7261" fmla="*/ 360595 h 1340027"/>
              <a:gd name="connsiteX7262" fmla="*/ 1133961 w 1277232"/>
              <a:gd name="connsiteY7262" fmla="*/ 364171 h 1340027"/>
              <a:gd name="connsiteX7263" fmla="*/ 1133392 w 1277232"/>
              <a:gd name="connsiteY7263" fmla="*/ 363248 h 1340027"/>
              <a:gd name="connsiteX7264" fmla="*/ 1134165 w 1277232"/>
              <a:gd name="connsiteY7264" fmla="*/ 364640 h 1340027"/>
              <a:gd name="connsiteX7265" fmla="*/ 1134573 w 1277232"/>
              <a:gd name="connsiteY7265" fmla="*/ 365583 h 1340027"/>
              <a:gd name="connsiteX7266" fmla="*/ 1133132 w 1277232"/>
              <a:gd name="connsiteY7266" fmla="*/ 364158 h 1340027"/>
              <a:gd name="connsiteX7267" fmla="*/ 1126649 w 1277232"/>
              <a:gd name="connsiteY7267" fmla="*/ 353470 h 1340027"/>
              <a:gd name="connsiteX7268" fmla="*/ 1145077 w 1277232"/>
              <a:gd name="connsiteY7268" fmla="*/ 352976 h 1340027"/>
              <a:gd name="connsiteX7269" fmla="*/ 1149278 w 1277232"/>
              <a:gd name="connsiteY7269" fmla="*/ 360539 h 1340027"/>
              <a:gd name="connsiteX7270" fmla="*/ 1145917 w 1277232"/>
              <a:gd name="connsiteY7270" fmla="*/ 356758 h 1340027"/>
              <a:gd name="connsiteX7271" fmla="*/ 1145077 w 1277232"/>
              <a:gd name="connsiteY7271" fmla="*/ 352976 h 1340027"/>
              <a:gd name="connsiteX7272" fmla="*/ 1063000 w 1277232"/>
              <a:gd name="connsiteY7272" fmla="*/ 350835 h 1340027"/>
              <a:gd name="connsiteX7273" fmla="*/ 1071610 w 1277232"/>
              <a:gd name="connsiteY7273" fmla="*/ 365183 h 1340027"/>
              <a:gd name="connsiteX7274" fmla="*/ 1077350 w 1277232"/>
              <a:gd name="connsiteY7274" fmla="*/ 371640 h 1340027"/>
              <a:gd name="connsiteX7275" fmla="*/ 1083090 w 1277232"/>
              <a:gd name="connsiteY7275" fmla="*/ 382401 h 1340027"/>
              <a:gd name="connsiteX7276" fmla="*/ 1088830 w 1277232"/>
              <a:gd name="connsiteY7276" fmla="*/ 392444 h 1340027"/>
              <a:gd name="connsiteX7277" fmla="*/ 1106051 w 1277232"/>
              <a:gd name="connsiteY7277" fmla="*/ 424010 h 1340027"/>
              <a:gd name="connsiteX7278" fmla="*/ 1117824 w 1277232"/>
              <a:gd name="connsiteY7278" fmla="*/ 454988 h 1340027"/>
              <a:gd name="connsiteX7279" fmla="*/ 1115378 w 1277232"/>
              <a:gd name="connsiteY7279" fmla="*/ 449119 h 1340027"/>
              <a:gd name="connsiteX7280" fmla="*/ 1108921 w 1277232"/>
              <a:gd name="connsiteY7280" fmla="*/ 434771 h 1340027"/>
              <a:gd name="connsiteX7281" fmla="*/ 1111791 w 1277232"/>
              <a:gd name="connsiteY7281" fmla="*/ 443380 h 1340027"/>
              <a:gd name="connsiteX7282" fmla="*/ 1116096 w 1277232"/>
              <a:gd name="connsiteY7282" fmla="*/ 454858 h 1340027"/>
              <a:gd name="connsiteX7283" fmla="*/ 1118966 w 1277232"/>
              <a:gd name="connsiteY7283" fmla="*/ 460598 h 1340027"/>
              <a:gd name="connsiteX7284" fmla="*/ 1119683 w 1277232"/>
              <a:gd name="connsiteY7284" fmla="*/ 462750 h 1340027"/>
              <a:gd name="connsiteX7285" fmla="*/ 1119026 w 1277232"/>
              <a:gd name="connsiteY7285" fmla="*/ 458151 h 1340027"/>
              <a:gd name="connsiteX7286" fmla="*/ 1119683 w 1277232"/>
              <a:gd name="connsiteY7286" fmla="*/ 459880 h 1340027"/>
              <a:gd name="connsiteX7287" fmla="*/ 1122553 w 1277232"/>
              <a:gd name="connsiteY7287" fmla="*/ 462032 h 1340027"/>
              <a:gd name="connsiteX7288" fmla="*/ 1119683 w 1277232"/>
              <a:gd name="connsiteY7288" fmla="*/ 453424 h 1340027"/>
              <a:gd name="connsiteX7289" fmla="*/ 1121836 w 1277232"/>
              <a:gd name="connsiteY7289" fmla="*/ 457011 h 1340027"/>
              <a:gd name="connsiteX7290" fmla="*/ 1123271 w 1277232"/>
              <a:gd name="connsiteY7290" fmla="*/ 462032 h 1340027"/>
              <a:gd name="connsiteX7291" fmla="*/ 1124706 w 1277232"/>
              <a:gd name="connsiteY7291" fmla="*/ 462750 h 1340027"/>
              <a:gd name="connsiteX7292" fmla="*/ 1118966 w 1277232"/>
              <a:gd name="connsiteY7292" fmla="*/ 447684 h 1340027"/>
              <a:gd name="connsiteX7293" fmla="*/ 1120401 w 1277232"/>
              <a:gd name="connsiteY7293" fmla="*/ 452706 h 1340027"/>
              <a:gd name="connsiteX7294" fmla="*/ 1116096 w 1277232"/>
              <a:gd name="connsiteY7294" fmla="*/ 444815 h 1340027"/>
              <a:gd name="connsiteX7295" fmla="*/ 1115378 w 1277232"/>
              <a:gd name="connsiteY7295" fmla="*/ 439793 h 1340027"/>
              <a:gd name="connsiteX7296" fmla="*/ 1113226 w 1277232"/>
              <a:gd name="connsiteY7296" fmla="*/ 438358 h 1340027"/>
              <a:gd name="connsiteX7297" fmla="*/ 1107486 w 1277232"/>
              <a:gd name="connsiteY7297" fmla="*/ 422575 h 1340027"/>
              <a:gd name="connsiteX7298" fmla="*/ 1085243 w 1277232"/>
              <a:gd name="connsiteY7298" fmla="*/ 384553 h 1340027"/>
              <a:gd name="connsiteX7299" fmla="*/ 1063000 w 1277232"/>
              <a:gd name="connsiteY7299" fmla="*/ 350835 h 1340027"/>
              <a:gd name="connsiteX7300" fmla="*/ 1120991 w 1277232"/>
              <a:gd name="connsiteY7300" fmla="*/ 349139 h 1340027"/>
              <a:gd name="connsiteX7301" fmla="*/ 1123180 w 1277232"/>
              <a:gd name="connsiteY7301" fmla="*/ 349836 h 1340027"/>
              <a:gd name="connsiteX7302" fmla="*/ 1133398 w 1277232"/>
              <a:gd name="connsiteY7302" fmla="*/ 367253 h 1340027"/>
              <a:gd name="connsiteX7303" fmla="*/ 1131209 w 1277232"/>
              <a:gd name="connsiteY7303" fmla="*/ 370736 h 1340027"/>
              <a:gd name="connsiteX7304" fmla="*/ 1128289 w 1277232"/>
              <a:gd name="connsiteY7304" fmla="*/ 364466 h 1340027"/>
              <a:gd name="connsiteX7305" fmla="*/ 1124640 w 1277232"/>
              <a:gd name="connsiteY7305" fmla="*/ 356802 h 1340027"/>
              <a:gd name="connsiteX7306" fmla="*/ 1130479 w 1277232"/>
              <a:gd name="connsiteY7306" fmla="*/ 363769 h 1340027"/>
              <a:gd name="connsiteX7307" fmla="*/ 1120991 w 1277232"/>
              <a:gd name="connsiteY7307" fmla="*/ 349139 h 1340027"/>
              <a:gd name="connsiteX7308" fmla="*/ 1179713 w 1277232"/>
              <a:gd name="connsiteY7308" fmla="*/ 348572 h 1340027"/>
              <a:gd name="connsiteX7309" fmla="*/ 1184060 w 1277232"/>
              <a:gd name="connsiteY7309" fmla="*/ 357130 h 1340027"/>
              <a:gd name="connsiteX7310" fmla="*/ 1189856 w 1277232"/>
              <a:gd name="connsiteY7310" fmla="*/ 368540 h 1340027"/>
              <a:gd name="connsiteX7311" fmla="*/ 1183336 w 1277232"/>
              <a:gd name="connsiteY7311" fmla="*/ 351424 h 1340027"/>
              <a:gd name="connsiteX7312" fmla="*/ 1179713 w 1277232"/>
              <a:gd name="connsiteY7312" fmla="*/ 348572 h 1340027"/>
              <a:gd name="connsiteX7313" fmla="*/ 92928 w 1277232"/>
              <a:gd name="connsiteY7313" fmla="*/ 347965 h 1340027"/>
              <a:gd name="connsiteX7314" fmla="*/ 89340 w 1277232"/>
              <a:gd name="connsiteY7314" fmla="*/ 354422 h 1340027"/>
              <a:gd name="connsiteX7315" fmla="*/ 85035 w 1277232"/>
              <a:gd name="connsiteY7315" fmla="*/ 361596 h 1340027"/>
              <a:gd name="connsiteX7316" fmla="*/ 87188 w 1277232"/>
              <a:gd name="connsiteY7316" fmla="*/ 360878 h 1340027"/>
              <a:gd name="connsiteX7317" fmla="*/ 92928 w 1277232"/>
              <a:gd name="connsiteY7317" fmla="*/ 347965 h 1340027"/>
              <a:gd name="connsiteX7318" fmla="*/ 180464 w 1277232"/>
              <a:gd name="connsiteY7318" fmla="*/ 347248 h 1340027"/>
              <a:gd name="connsiteX7319" fmla="*/ 175441 w 1277232"/>
              <a:gd name="connsiteY7319" fmla="*/ 353704 h 1340027"/>
              <a:gd name="connsiteX7320" fmla="*/ 171136 w 1277232"/>
              <a:gd name="connsiteY7320" fmla="*/ 362313 h 1340027"/>
              <a:gd name="connsiteX7321" fmla="*/ 174006 w 1277232"/>
              <a:gd name="connsiteY7321" fmla="*/ 358726 h 1340027"/>
              <a:gd name="connsiteX7322" fmla="*/ 180464 w 1277232"/>
              <a:gd name="connsiteY7322" fmla="*/ 347248 h 1340027"/>
              <a:gd name="connsiteX7323" fmla="*/ 1147388 w 1277232"/>
              <a:gd name="connsiteY7323" fmla="*/ 345593 h 1340027"/>
              <a:gd name="connsiteX7324" fmla="*/ 1154741 w 1277232"/>
              <a:gd name="connsiteY7324" fmla="*/ 359279 h 1340027"/>
              <a:gd name="connsiteX7325" fmla="*/ 1150329 w 1277232"/>
              <a:gd name="connsiteY7325" fmla="*/ 351355 h 1340027"/>
              <a:gd name="connsiteX7326" fmla="*/ 1147388 w 1277232"/>
              <a:gd name="connsiteY7326" fmla="*/ 345593 h 1340027"/>
              <a:gd name="connsiteX7327" fmla="*/ 1080744 w 1277232"/>
              <a:gd name="connsiteY7327" fmla="*/ 345522 h 1340027"/>
              <a:gd name="connsiteX7328" fmla="*/ 1084622 w 1277232"/>
              <a:gd name="connsiteY7328" fmla="*/ 346963 h 1340027"/>
              <a:gd name="connsiteX7329" fmla="*/ 1088501 w 1277232"/>
              <a:gd name="connsiteY7329" fmla="*/ 354166 h 1340027"/>
              <a:gd name="connsiteX7330" fmla="*/ 1083071 w 1277232"/>
              <a:gd name="connsiteY7330" fmla="*/ 350565 h 1340027"/>
              <a:gd name="connsiteX7331" fmla="*/ 1083847 w 1277232"/>
              <a:gd name="connsiteY7331" fmla="*/ 352726 h 1340027"/>
              <a:gd name="connsiteX7332" fmla="*/ 1080744 w 1277232"/>
              <a:gd name="connsiteY7332" fmla="*/ 345522 h 1340027"/>
              <a:gd name="connsiteX7333" fmla="*/ 1158765 w 1277232"/>
              <a:gd name="connsiteY7333" fmla="*/ 345411 h 1340027"/>
              <a:gd name="connsiteX7334" fmla="*/ 1168692 w 1277232"/>
              <a:gd name="connsiteY7334" fmla="*/ 364320 h 1340027"/>
              <a:gd name="connsiteX7335" fmla="*/ 1157347 w 1277232"/>
              <a:gd name="connsiteY7335" fmla="*/ 347593 h 1340027"/>
              <a:gd name="connsiteX7336" fmla="*/ 1158765 w 1277232"/>
              <a:gd name="connsiteY7336" fmla="*/ 345411 h 1340027"/>
              <a:gd name="connsiteX7337" fmla="*/ 141718 w 1277232"/>
              <a:gd name="connsiteY7337" fmla="*/ 345096 h 1340027"/>
              <a:gd name="connsiteX7338" fmla="*/ 135261 w 1277232"/>
              <a:gd name="connsiteY7338" fmla="*/ 357291 h 1340027"/>
              <a:gd name="connsiteX7339" fmla="*/ 133826 w 1277232"/>
              <a:gd name="connsiteY7339" fmla="*/ 357291 h 1340027"/>
              <a:gd name="connsiteX7340" fmla="*/ 127368 w 1277232"/>
              <a:gd name="connsiteY7340" fmla="*/ 367335 h 1340027"/>
              <a:gd name="connsiteX7341" fmla="*/ 138131 w 1277232"/>
              <a:gd name="connsiteY7341" fmla="*/ 347248 h 1340027"/>
              <a:gd name="connsiteX7342" fmla="*/ 126651 w 1277232"/>
              <a:gd name="connsiteY7342" fmla="*/ 364465 h 1340027"/>
              <a:gd name="connsiteX7343" fmla="*/ 116605 w 1277232"/>
              <a:gd name="connsiteY7343" fmla="*/ 383835 h 1340027"/>
              <a:gd name="connsiteX7344" fmla="*/ 121628 w 1277232"/>
              <a:gd name="connsiteY7344" fmla="*/ 379531 h 1340027"/>
              <a:gd name="connsiteX7345" fmla="*/ 125216 w 1277232"/>
              <a:gd name="connsiteY7345" fmla="*/ 371640 h 1340027"/>
              <a:gd name="connsiteX7346" fmla="*/ 132391 w 1277232"/>
              <a:gd name="connsiteY7346" fmla="*/ 362313 h 1340027"/>
              <a:gd name="connsiteX7347" fmla="*/ 133108 w 1277232"/>
              <a:gd name="connsiteY7347" fmla="*/ 365183 h 1340027"/>
              <a:gd name="connsiteX7348" fmla="*/ 140283 w 1277232"/>
              <a:gd name="connsiteY7348" fmla="*/ 353704 h 1340027"/>
              <a:gd name="connsiteX7349" fmla="*/ 143871 w 1277232"/>
              <a:gd name="connsiteY7349" fmla="*/ 345096 h 1340027"/>
              <a:gd name="connsiteX7350" fmla="*/ 136696 w 1277232"/>
              <a:gd name="connsiteY7350" fmla="*/ 357291 h 1340027"/>
              <a:gd name="connsiteX7351" fmla="*/ 139566 w 1277232"/>
              <a:gd name="connsiteY7351" fmla="*/ 350117 h 1340027"/>
              <a:gd name="connsiteX7352" fmla="*/ 141718 w 1277232"/>
              <a:gd name="connsiteY7352" fmla="*/ 345096 h 1340027"/>
              <a:gd name="connsiteX7353" fmla="*/ 137413 w 1277232"/>
              <a:gd name="connsiteY7353" fmla="*/ 345096 h 1340027"/>
              <a:gd name="connsiteX7354" fmla="*/ 132391 w 1277232"/>
              <a:gd name="connsiteY7354" fmla="*/ 350835 h 1340027"/>
              <a:gd name="connsiteX7355" fmla="*/ 130956 w 1277232"/>
              <a:gd name="connsiteY7355" fmla="*/ 355139 h 1340027"/>
              <a:gd name="connsiteX7356" fmla="*/ 137413 w 1277232"/>
              <a:gd name="connsiteY7356" fmla="*/ 345096 h 1340027"/>
              <a:gd name="connsiteX7357" fmla="*/ 1132051 w 1277232"/>
              <a:gd name="connsiteY7357" fmla="*/ 344152 h 1340027"/>
              <a:gd name="connsiteX7358" fmla="*/ 1140875 w 1277232"/>
              <a:gd name="connsiteY7358" fmla="*/ 356758 h 1340027"/>
              <a:gd name="connsiteX7359" fmla="*/ 1138845 w 1277232"/>
              <a:gd name="connsiteY7359" fmla="*/ 355469 h 1340027"/>
              <a:gd name="connsiteX7360" fmla="*/ 1138232 w 1277232"/>
              <a:gd name="connsiteY7360" fmla="*/ 354617 h 1340027"/>
              <a:gd name="connsiteX7361" fmla="*/ 1172475 w 1277232"/>
              <a:gd name="connsiteY7361" fmla="*/ 342890 h 1340027"/>
              <a:gd name="connsiteX7362" fmla="*/ 1185081 w 1277232"/>
              <a:gd name="connsiteY7362" fmla="*/ 364320 h 1340027"/>
              <a:gd name="connsiteX7363" fmla="*/ 1172475 w 1277232"/>
              <a:gd name="connsiteY7363" fmla="*/ 342890 h 1340027"/>
              <a:gd name="connsiteX7364" fmla="*/ 1191380 w 1277232"/>
              <a:gd name="connsiteY7364" fmla="*/ 341308 h 1340027"/>
              <a:gd name="connsiteX7365" fmla="*/ 1195829 w 1277232"/>
              <a:gd name="connsiteY7365" fmla="*/ 347926 h 1340027"/>
              <a:gd name="connsiteX7366" fmla="*/ 1200278 w 1277232"/>
              <a:gd name="connsiteY7366" fmla="*/ 354545 h 1340027"/>
              <a:gd name="connsiteX7367" fmla="*/ 1203986 w 1277232"/>
              <a:gd name="connsiteY7367" fmla="*/ 362634 h 1340027"/>
              <a:gd name="connsiteX7368" fmla="*/ 1200278 w 1277232"/>
              <a:gd name="connsiteY7368" fmla="*/ 359692 h 1340027"/>
              <a:gd name="connsiteX7369" fmla="*/ 1191380 w 1277232"/>
              <a:gd name="connsiteY7369" fmla="*/ 341308 h 1340027"/>
              <a:gd name="connsiteX7370" fmla="*/ 1174361 w 1277232"/>
              <a:gd name="connsiteY7370" fmla="*/ 340152 h 1340027"/>
              <a:gd name="connsiteX7371" fmla="*/ 1174913 w 1277232"/>
              <a:gd name="connsiteY7371" fmla="*/ 340816 h 1340027"/>
              <a:gd name="connsiteX7372" fmla="*/ 1176815 w 1277232"/>
              <a:gd name="connsiteY7372" fmla="*/ 344293 h 1340027"/>
              <a:gd name="connsiteX7373" fmla="*/ 1123816 w 1277232"/>
              <a:gd name="connsiteY7373" fmla="*/ 338965 h 1340027"/>
              <a:gd name="connsiteX7374" fmla="*/ 1135668 w 1277232"/>
              <a:gd name="connsiteY7374" fmla="*/ 354207 h 1340027"/>
              <a:gd name="connsiteX7375" fmla="*/ 1133398 w 1277232"/>
              <a:gd name="connsiteY7375" fmla="*/ 348604 h 1340027"/>
              <a:gd name="connsiteX7376" fmla="*/ 1134911 w 1277232"/>
              <a:gd name="connsiteY7376" fmla="*/ 350005 h 1340027"/>
              <a:gd name="connsiteX7377" fmla="*/ 1138232 w 1277232"/>
              <a:gd name="connsiteY7377" fmla="*/ 354617 h 1340027"/>
              <a:gd name="connsiteX7378" fmla="*/ 1138669 w 1277232"/>
              <a:gd name="connsiteY7378" fmla="*/ 355357 h 1340027"/>
              <a:gd name="connsiteX7379" fmla="*/ 1138845 w 1277232"/>
              <a:gd name="connsiteY7379" fmla="*/ 355469 h 1340027"/>
              <a:gd name="connsiteX7380" fmla="*/ 1140962 w 1277232"/>
              <a:gd name="connsiteY7380" fmla="*/ 358409 h 1340027"/>
              <a:gd name="connsiteX7381" fmla="*/ 1133398 w 1277232"/>
              <a:gd name="connsiteY7381" fmla="*/ 353507 h 1340027"/>
              <a:gd name="connsiteX7382" fmla="*/ 1129428 w 1277232"/>
              <a:gd name="connsiteY7382" fmla="*/ 347729 h 1340027"/>
              <a:gd name="connsiteX7383" fmla="*/ 1124870 w 1277232"/>
              <a:gd name="connsiteY7383" fmla="*/ 340912 h 1340027"/>
              <a:gd name="connsiteX7384" fmla="*/ 1079421 w 1277232"/>
              <a:gd name="connsiteY7384" fmla="*/ 337521 h 1340027"/>
              <a:gd name="connsiteX7385" fmla="*/ 1079592 w 1277232"/>
              <a:gd name="connsiteY7385" fmla="*/ 337563 h 1340027"/>
              <a:gd name="connsiteX7386" fmla="*/ 1081655 w 1277232"/>
              <a:gd name="connsiteY7386" fmla="*/ 340074 h 1340027"/>
              <a:gd name="connsiteX7387" fmla="*/ 1035017 w 1277232"/>
              <a:gd name="connsiteY7387" fmla="*/ 337204 h 1340027"/>
              <a:gd name="connsiteX7388" fmla="*/ 1037170 w 1277232"/>
              <a:gd name="connsiteY7388" fmla="*/ 340791 h 1340027"/>
              <a:gd name="connsiteX7389" fmla="*/ 1037145 w 1277232"/>
              <a:gd name="connsiteY7389" fmla="*/ 340791 h 1340027"/>
              <a:gd name="connsiteX7390" fmla="*/ 1078179 w 1277232"/>
              <a:gd name="connsiteY7390" fmla="*/ 336101 h 1340027"/>
              <a:gd name="connsiteX7391" fmla="*/ 1079421 w 1277232"/>
              <a:gd name="connsiteY7391" fmla="*/ 337521 h 1340027"/>
              <a:gd name="connsiteX7392" fmla="*/ 1079133 w 1277232"/>
              <a:gd name="connsiteY7392" fmla="*/ 337451 h 1340027"/>
              <a:gd name="connsiteX7393" fmla="*/ 1016278 w 1277232"/>
              <a:gd name="connsiteY7393" fmla="*/ 335324 h 1340027"/>
              <a:gd name="connsiteX7394" fmla="*/ 1019159 w 1277232"/>
              <a:gd name="connsiteY7394" fmla="*/ 338349 h 1340027"/>
              <a:gd name="connsiteX7395" fmla="*/ 1022761 w 1277232"/>
              <a:gd name="connsiteY7395" fmla="*/ 339862 h 1340027"/>
              <a:gd name="connsiteX7396" fmla="*/ 1026363 w 1277232"/>
              <a:gd name="connsiteY7396" fmla="*/ 346669 h 1340027"/>
              <a:gd name="connsiteX7397" fmla="*/ 1024202 w 1277232"/>
              <a:gd name="connsiteY7397" fmla="*/ 346669 h 1340027"/>
              <a:gd name="connsiteX7398" fmla="*/ 1016278 w 1277232"/>
              <a:gd name="connsiteY7398" fmla="*/ 335324 h 1340027"/>
              <a:gd name="connsiteX7399" fmla="*/ 1127712 w 1277232"/>
              <a:gd name="connsiteY7399" fmla="*/ 334962 h 1340027"/>
              <a:gd name="connsiteX7400" fmla="*/ 1129821 w 1277232"/>
              <a:gd name="connsiteY7400" fmla="*/ 335681 h 1340027"/>
              <a:gd name="connsiteX7401" fmla="*/ 1136148 w 1277232"/>
              <a:gd name="connsiteY7401" fmla="*/ 345020 h 1340027"/>
              <a:gd name="connsiteX7402" fmla="*/ 1143179 w 1277232"/>
              <a:gd name="connsiteY7402" fmla="*/ 357233 h 1340027"/>
              <a:gd name="connsiteX7403" fmla="*/ 1141069 w 1277232"/>
              <a:gd name="connsiteY7403" fmla="*/ 353641 h 1340027"/>
              <a:gd name="connsiteX7404" fmla="*/ 1134039 w 1277232"/>
              <a:gd name="connsiteY7404" fmla="*/ 342146 h 1340027"/>
              <a:gd name="connsiteX7405" fmla="*/ 1148803 w 1277232"/>
              <a:gd name="connsiteY7405" fmla="*/ 368728 h 1340027"/>
              <a:gd name="connsiteX7406" fmla="*/ 1163566 w 1277232"/>
              <a:gd name="connsiteY7406" fmla="*/ 399619 h 1340027"/>
              <a:gd name="connsiteX7407" fmla="*/ 1143882 w 1277232"/>
              <a:gd name="connsiteY7407" fmla="*/ 361543 h 1340027"/>
              <a:gd name="connsiteX7408" fmla="*/ 1127712 w 1277232"/>
              <a:gd name="connsiteY7408" fmla="*/ 334962 h 1340027"/>
              <a:gd name="connsiteX7409" fmla="*/ 1052237 w 1277232"/>
              <a:gd name="connsiteY7409" fmla="*/ 332900 h 1340027"/>
              <a:gd name="connsiteX7410" fmla="*/ 1055107 w 1277232"/>
              <a:gd name="connsiteY7410" fmla="*/ 340074 h 1340027"/>
              <a:gd name="connsiteX7411" fmla="*/ 1055825 w 1277232"/>
              <a:gd name="connsiteY7411" fmla="*/ 338639 h 1340027"/>
              <a:gd name="connsiteX7412" fmla="*/ 1052237 w 1277232"/>
              <a:gd name="connsiteY7412" fmla="*/ 332900 h 1340027"/>
              <a:gd name="connsiteX7413" fmla="*/ 1047215 w 1277232"/>
              <a:gd name="connsiteY7413" fmla="*/ 332900 h 1340027"/>
              <a:gd name="connsiteX7414" fmla="*/ 1053672 w 1277232"/>
              <a:gd name="connsiteY7414" fmla="*/ 342943 h 1340027"/>
              <a:gd name="connsiteX7415" fmla="*/ 1064435 w 1277232"/>
              <a:gd name="connsiteY7415" fmla="*/ 357291 h 1340027"/>
              <a:gd name="connsiteX7416" fmla="*/ 1074480 w 1277232"/>
              <a:gd name="connsiteY7416" fmla="*/ 373074 h 1340027"/>
              <a:gd name="connsiteX7417" fmla="*/ 1060848 w 1277232"/>
              <a:gd name="connsiteY7417" fmla="*/ 349400 h 1340027"/>
              <a:gd name="connsiteX7418" fmla="*/ 1047215 w 1277232"/>
              <a:gd name="connsiteY7418" fmla="*/ 332900 h 1340027"/>
              <a:gd name="connsiteX7419" fmla="*/ 1106645 w 1277232"/>
              <a:gd name="connsiteY7419" fmla="*/ 331738 h 1340027"/>
              <a:gd name="connsiteX7420" fmla="*/ 1114446 w 1277232"/>
              <a:gd name="connsiteY7420" fmla="*/ 345556 h 1340027"/>
              <a:gd name="connsiteX7421" fmla="*/ 1110900 w 1277232"/>
              <a:gd name="connsiteY7421" fmla="*/ 340465 h 1340027"/>
              <a:gd name="connsiteX7422" fmla="*/ 1106645 w 1277232"/>
              <a:gd name="connsiteY7422" fmla="*/ 331738 h 1340027"/>
              <a:gd name="connsiteX7423" fmla="*/ 1129616 w 1277232"/>
              <a:gd name="connsiteY7423" fmla="*/ 331655 h 1340027"/>
              <a:gd name="connsiteX7424" fmla="*/ 1149786 w 1277232"/>
              <a:gd name="connsiteY7424" fmla="*/ 364432 h 1340027"/>
              <a:gd name="connsiteX7425" fmla="*/ 1138981 w 1277232"/>
              <a:gd name="connsiteY7425" fmla="*/ 348756 h 1340027"/>
              <a:gd name="connsiteX7426" fmla="*/ 1129616 w 1277232"/>
              <a:gd name="connsiteY7426" fmla="*/ 331655 h 1340027"/>
              <a:gd name="connsiteX7427" fmla="*/ 1003551 w 1277232"/>
              <a:gd name="connsiteY7427" fmla="*/ 330469 h 1340027"/>
              <a:gd name="connsiteX7428" fmla="*/ 1022460 w 1277232"/>
              <a:gd name="connsiteY7428" fmla="*/ 352243 h 1340027"/>
              <a:gd name="connsiteX7429" fmla="*/ 1017558 w 1277232"/>
              <a:gd name="connsiteY7429" fmla="*/ 349340 h 1340027"/>
              <a:gd name="connsiteX7430" fmla="*/ 1003551 w 1277232"/>
              <a:gd name="connsiteY7430" fmla="*/ 330469 h 1340027"/>
              <a:gd name="connsiteX7431" fmla="*/ 156068 w 1277232"/>
              <a:gd name="connsiteY7431" fmla="*/ 330030 h 1340027"/>
              <a:gd name="connsiteX7432" fmla="*/ 153198 w 1277232"/>
              <a:gd name="connsiteY7432" fmla="*/ 333617 h 1340027"/>
              <a:gd name="connsiteX7433" fmla="*/ 152481 w 1277232"/>
              <a:gd name="connsiteY7433" fmla="*/ 335769 h 1340027"/>
              <a:gd name="connsiteX7434" fmla="*/ 153916 w 1277232"/>
              <a:gd name="connsiteY7434" fmla="*/ 337922 h 1340027"/>
              <a:gd name="connsiteX7435" fmla="*/ 158221 w 1277232"/>
              <a:gd name="connsiteY7435" fmla="*/ 330030 h 1340027"/>
              <a:gd name="connsiteX7436" fmla="*/ 156068 w 1277232"/>
              <a:gd name="connsiteY7436" fmla="*/ 330030 h 1340027"/>
              <a:gd name="connsiteX7437" fmla="*/ 148893 w 1277232"/>
              <a:gd name="connsiteY7437" fmla="*/ 329313 h 1340027"/>
              <a:gd name="connsiteX7438" fmla="*/ 143153 w 1277232"/>
              <a:gd name="connsiteY7438" fmla="*/ 335052 h 1340027"/>
              <a:gd name="connsiteX7439" fmla="*/ 143153 w 1277232"/>
              <a:gd name="connsiteY7439" fmla="*/ 339356 h 1340027"/>
              <a:gd name="connsiteX7440" fmla="*/ 148893 w 1277232"/>
              <a:gd name="connsiteY7440" fmla="*/ 329313 h 1340027"/>
              <a:gd name="connsiteX7441" fmla="*/ 1134572 w 1277232"/>
              <a:gd name="connsiteY7441" fmla="*/ 327764 h 1340027"/>
              <a:gd name="connsiteX7442" fmla="*/ 1140543 w 1277232"/>
              <a:gd name="connsiteY7442" fmla="*/ 336336 h 1340027"/>
              <a:gd name="connsiteX7443" fmla="*/ 1147178 w 1277232"/>
              <a:gd name="connsiteY7443" fmla="*/ 349194 h 1340027"/>
              <a:gd name="connsiteX7444" fmla="*/ 1134572 w 1277232"/>
              <a:gd name="connsiteY7444" fmla="*/ 327764 h 1340027"/>
              <a:gd name="connsiteX7445" fmla="*/ 146741 w 1277232"/>
              <a:gd name="connsiteY7445" fmla="*/ 327160 h 1340027"/>
              <a:gd name="connsiteX7446" fmla="*/ 141718 w 1277232"/>
              <a:gd name="connsiteY7446" fmla="*/ 332900 h 1340027"/>
              <a:gd name="connsiteX7447" fmla="*/ 145306 w 1277232"/>
              <a:gd name="connsiteY7447" fmla="*/ 331465 h 1340027"/>
              <a:gd name="connsiteX7448" fmla="*/ 146741 w 1277232"/>
              <a:gd name="connsiteY7448" fmla="*/ 327160 h 1340027"/>
              <a:gd name="connsiteX7449" fmla="*/ 105125 w 1277232"/>
              <a:gd name="connsiteY7449" fmla="*/ 326443 h 1340027"/>
              <a:gd name="connsiteX7450" fmla="*/ 97950 w 1277232"/>
              <a:gd name="connsiteY7450" fmla="*/ 335052 h 1340027"/>
              <a:gd name="connsiteX7451" fmla="*/ 100103 w 1277232"/>
              <a:gd name="connsiteY7451" fmla="*/ 337204 h 1340027"/>
              <a:gd name="connsiteX7452" fmla="*/ 101538 w 1277232"/>
              <a:gd name="connsiteY7452" fmla="*/ 332900 h 1340027"/>
              <a:gd name="connsiteX7453" fmla="*/ 105125 w 1277232"/>
              <a:gd name="connsiteY7453" fmla="*/ 326443 h 1340027"/>
              <a:gd name="connsiteX7454" fmla="*/ 1056109 w 1277232"/>
              <a:gd name="connsiteY7454" fmla="*/ 322719 h 1340027"/>
              <a:gd name="connsiteX7455" fmla="*/ 1062917 w 1277232"/>
              <a:gd name="connsiteY7455" fmla="*/ 332804 h 1340027"/>
              <a:gd name="connsiteX7456" fmla="*/ 1056109 w 1277232"/>
              <a:gd name="connsiteY7456" fmla="*/ 322719 h 1340027"/>
              <a:gd name="connsiteX7457" fmla="*/ 1103144 w 1277232"/>
              <a:gd name="connsiteY7457" fmla="*/ 321718 h 1340027"/>
              <a:gd name="connsiteX7458" fmla="*/ 1106746 w 1277232"/>
              <a:gd name="connsiteY7458" fmla="*/ 324536 h 1340027"/>
              <a:gd name="connsiteX7459" fmla="*/ 1113949 w 1277232"/>
              <a:gd name="connsiteY7459" fmla="*/ 334399 h 1340027"/>
              <a:gd name="connsiteX7460" fmla="*/ 1113949 w 1277232"/>
              <a:gd name="connsiteY7460" fmla="*/ 336513 h 1340027"/>
              <a:gd name="connsiteX7461" fmla="*/ 1118271 w 1277232"/>
              <a:gd name="connsiteY7461" fmla="*/ 344262 h 1340027"/>
              <a:gd name="connsiteX7462" fmla="*/ 1103864 w 1277232"/>
              <a:gd name="connsiteY7462" fmla="*/ 325241 h 1340027"/>
              <a:gd name="connsiteX7463" fmla="*/ 1108907 w 1277232"/>
              <a:gd name="connsiteY7463" fmla="*/ 330172 h 1340027"/>
              <a:gd name="connsiteX7464" fmla="*/ 1110347 w 1277232"/>
              <a:gd name="connsiteY7464" fmla="*/ 332990 h 1340027"/>
              <a:gd name="connsiteX7465" fmla="*/ 1110347 w 1277232"/>
              <a:gd name="connsiteY7465" fmla="*/ 331581 h 1340027"/>
              <a:gd name="connsiteX7466" fmla="*/ 1103144 w 1277232"/>
              <a:gd name="connsiteY7466" fmla="*/ 321718 h 1340027"/>
              <a:gd name="connsiteX7467" fmla="*/ 1108100 w 1277232"/>
              <a:gd name="connsiteY7467" fmla="*/ 320201 h 1340027"/>
              <a:gd name="connsiteX7468" fmla="*/ 1118185 w 1277232"/>
              <a:gd name="connsiteY7468" fmla="*/ 335547 h 1340027"/>
              <a:gd name="connsiteX7469" fmla="*/ 1114583 w 1277232"/>
              <a:gd name="connsiteY7469" fmla="*/ 330943 h 1340027"/>
              <a:gd name="connsiteX7470" fmla="*/ 1110261 w 1277232"/>
              <a:gd name="connsiteY7470" fmla="*/ 326340 h 1340027"/>
              <a:gd name="connsiteX7471" fmla="*/ 1108100 w 1277232"/>
              <a:gd name="connsiteY7471" fmla="*/ 320201 h 1340027"/>
              <a:gd name="connsiteX7472" fmla="*/ 1012491 w 1277232"/>
              <a:gd name="connsiteY7472" fmla="*/ 319657 h 1340027"/>
              <a:gd name="connsiteX7473" fmla="*/ 1021316 w 1277232"/>
              <a:gd name="connsiteY7473" fmla="*/ 329022 h 1340027"/>
              <a:gd name="connsiteX7474" fmla="*/ 1017639 w 1277232"/>
              <a:gd name="connsiteY7474" fmla="*/ 327581 h 1340027"/>
              <a:gd name="connsiteX7475" fmla="*/ 1012491 w 1277232"/>
              <a:gd name="connsiteY7475" fmla="*/ 319657 h 1340027"/>
              <a:gd name="connsiteX7476" fmla="*/ 1020667 w 1277232"/>
              <a:gd name="connsiteY7476" fmla="*/ 319269 h 1340027"/>
              <a:gd name="connsiteX7477" fmla="*/ 1020667 w 1277232"/>
              <a:gd name="connsiteY7477" fmla="*/ 320704 h 1340027"/>
              <a:gd name="connsiteX7478" fmla="*/ 1029995 w 1277232"/>
              <a:gd name="connsiteY7478" fmla="*/ 333617 h 1340027"/>
              <a:gd name="connsiteX7479" fmla="*/ 1035735 w 1277232"/>
              <a:gd name="connsiteY7479" fmla="*/ 340791 h 1340027"/>
              <a:gd name="connsiteX7480" fmla="*/ 1037145 w 1277232"/>
              <a:gd name="connsiteY7480" fmla="*/ 340791 h 1340027"/>
              <a:gd name="connsiteX7481" fmla="*/ 1038156 w 1277232"/>
              <a:gd name="connsiteY7481" fmla="*/ 342495 h 1340027"/>
              <a:gd name="connsiteX7482" fmla="*/ 1040757 w 1277232"/>
              <a:gd name="connsiteY7482" fmla="*/ 347248 h 1340027"/>
              <a:gd name="connsiteX7483" fmla="*/ 1041475 w 1277232"/>
              <a:gd name="connsiteY7483" fmla="*/ 346530 h 1340027"/>
              <a:gd name="connsiteX7484" fmla="*/ 1044345 w 1277232"/>
              <a:gd name="connsiteY7484" fmla="*/ 350117 h 1340027"/>
              <a:gd name="connsiteX7485" fmla="*/ 1040040 w 1277232"/>
              <a:gd name="connsiteY7485" fmla="*/ 349400 h 1340027"/>
              <a:gd name="connsiteX7486" fmla="*/ 1035017 w 1277232"/>
              <a:gd name="connsiteY7486" fmla="*/ 341509 h 1340027"/>
              <a:gd name="connsiteX7487" fmla="*/ 1029995 w 1277232"/>
              <a:gd name="connsiteY7487" fmla="*/ 337922 h 1340027"/>
              <a:gd name="connsiteX7488" fmla="*/ 1040757 w 1277232"/>
              <a:gd name="connsiteY7488" fmla="*/ 350835 h 1340027"/>
              <a:gd name="connsiteX7489" fmla="*/ 1046896 w 1277232"/>
              <a:gd name="connsiteY7489" fmla="*/ 358200 h 1340027"/>
              <a:gd name="connsiteX7490" fmla="*/ 1047705 w 1277232"/>
              <a:gd name="connsiteY7490" fmla="*/ 359899 h 1340027"/>
              <a:gd name="connsiteX7491" fmla="*/ 1047215 w 1277232"/>
              <a:gd name="connsiteY7491" fmla="*/ 360878 h 1340027"/>
              <a:gd name="connsiteX7492" fmla="*/ 1052955 w 1277232"/>
              <a:gd name="connsiteY7492" fmla="*/ 370922 h 1340027"/>
              <a:gd name="connsiteX7493" fmla="*/ 1047705 w 1277232"/>
              <a:gd name="connsiteY7493" fmla="*/ 359899 h 1340027"/>
              <a:gd name="connsiteX7494" fmla="*/ 1047932 w 1277232"/>
              <a:gd name="connsiteY7494" fmla="*/ 359444 h 1340027"/>
              <a:gd name="connsiteX7495" fmla="*/ 1046896 w 1277232"/>
              <a:gd name="connsiteY7495" fmla="*/ 358200 h 1340027"/>
              <a:gd name="connsiteX7496" fmla="*/ 1045780 w 1277232"/>
              <a:gd name="connsiteY7496" fmla="*/ 355857 h 1340027"/>
              <a:gd name="connsiteX7497" fmla="*/ 1047932 w 1277232"/>
              <a:gd name="connsiteY7497" fmla="*/ 355857 h 1340027"/>
              <a:gd name="connsiteX7498" fmla="*/ 1059413 w 1277232"/>
              <a:gd name="connsiteY7498" fmla="*/ 372357 h 1340027"/>
              <a:gd name="connsiteX7499" fmla="*/ 1059086 w 1277232"/>
              <a:gd name="connsiteY7499" fmla="*/ 371806 h 1340027"/>
              <a:gd name="connsiteX7500" fmla="*/ 1064435 w 1277232"/>
              <a:gd name="connsiteY7500" fmla="*/ 379531 h 1340027"/>
              <a:gd name="connsiteX7501" fmla="*/ 1068023 w 1277232"/>
              <a:gd name="connsiteY7501" fmla="*/ 384553 h 1340027"/>
              <a:gd name="connsiteX7502" fmla="*/ 1060848 w 1277232"/>
              <a:gd name="connsiteY7502" fmla="*/ 373074 h 1340027"/>
              <a:gd name="connsiteX7503" fmla="*/ 1064435 w 1277232"/>
              <a:gd name="connsiteY7503" fmla="*/ 375227 h 1340027"/>
              <a:gd name="connsiteX7504" fmla="*/ 1058695 w 1277232"/>
              <a:gd name="connsiteY7504" fmla="*/ 368053 h 1340027"/>
              <a:gd name="connsiteX7505" fmla="*/ 1059413 w 1277232"/>
              <a:gd name="connsiteY7505" fmla="*/ 370474 h 1340027"/>
              <a:gd name="connsiteX7506" fmla="*/ 1058158 w 1277232"/>
              <a:gd name="connsiteY7506" fmla="*/ 370238 h 1340027"/>
              <a:gd name="connsiteX7507" fmla="*/ 1055377 w 1277232"/>
              <a:gd name="connsiteY7507" fmla="*/ 365542 h 1340027"/>
              <a:gd name="connsiteX7508" fmla="*/ 1055107 w 1277232"/>
              <a:gd name="connsiteY7508" fmla="*/ 363031 h 1340027"/>
              <a:gd name="connsiteX7509" fmla="*/ 1051520 w 1277232"/>
              <a:gd name="connsiteY7509" fmla="*/ 360878 h 1340027"/>
              <a:gd name="connsiteX7510" fmla="*/ 1044345 w 1277232"/>
              <a:gd name="connsiteY7510" fmla="*/ 348683 h 1340027"/>
              <a:gd name="connsiteX7511" fmla="*/ 1035735 w 1277232"/>
              <a:gd name="connsiteY7511" fmla="*/ 335769 h 1340027"/>
              <a:gd name="connsiteX7512" fmla="*/ 1029995 w 1277232"/>
              <a:gd name="connsiteY7512" fmla="*/ 330748 h 1340027"/>
              <a:gd name="connsiteX7513" fmla="*/ 1024255 w 1277232"/>
              <a:gd name="connsiteY7513" fmla="*/ 322856 h 1340027"/>
              <a:gd name="connsiteX7514" fmla="*/ 1020667 w 1277232"/>
              <a:gd name="connsiteY7514" fmla="*/ 319269 h 1340027"/>
              <a:gd name="connsiteX7515" fmla="*/ 1042910 w 1277232"/>
              <a:gd name="connsiteY7515" fmla="*/ 318552 h 1340027"/>
              <a:gd name="connsiteX7516" fmla="*/ 1050085 w 1277232"/>
              <a:gd name="connsiteY7516" fmla="*/ 327160 h 1340027"/>
              <a:gd name="connsiteX7517" fmla="*/ 1044345 w 1277232"/>
              <a:gd name="connsiteY7517" fmla="*/ 319269 h 1340027"/>
              <a:gd name="connsiteX7518" fmla="*/ 1042910 w 1277232"/>
              <a:gd name="connsiteY7518" fmla="*/ 318552 h 1340027"/>
              <a:gd name="connsiteX7519" fmla="*/ 161091 w 1277232"/>
              <a:gd name="connsiteY7519" fmla="*/ 317834 h 1340027"/>
              <a:gd name="connsiteX7520" fmla="*/ 157503 w 1277232"/>
              <a:gd name="connsiteY7520" fmla="*/ 321421 h 1340027"/>
              <a:gd name="connsiteX7521" fmla="*/ 152481 w 1277232"/>
              <a:gd name="connsiteY7521" fmla="*/ 329313 h 1340027"/>
              <a:gd name="connsiteX7522" fmla="*/ 155351 w 1277232"/>
              <a:gd name="connsiteY7522" fmla="*/ 327878 h 1340027"/>
              <a:gd name="connsiteX7523" fmla="*/ 161091 w 1277232"/>
              <a:gd name="connsiteY7523" fmla="*/ 317834 h 1340027"/>
              <a:gd name="connsiteX7524" fmla="*/ 1142217 w 1277232"/>
              <a:gd name="connsiteY7524" fmla="*/ 317672 h 1340027"/>
              <a:gd name="connsiteX7525" fmla="*/ 1162494 w 1277232"/>
              <a:gd name="connsiteY7525" fmla="*/ 348647 h 1340027"/>
              <a:gd name="connsiteX7526" fmla="*/ 1168287 w 1277232"/>
              <a:gd name="connsiteY7526" fmla="*/ 352249 h 1340027"/>
              <a:gd name="connsiteX7527" fmla="*/ 1166115 w 1277232"/>
              <a:gd name="connsiteY7527" fmla="*/ 355850 h 1340027"/>
              <a:gd name="connsiteX7528" fmla="*/ 1155976 w 1277232"/>
              <a:gd name="connsiteY7528" fmla="*/ 339282 h 1340027"/>
              <a:gd name="connsiteX7529" fmla="*/ 1142217 w 1277232"/>
              <a:gd name="connsiteY7529" fmla="*/ 317672 h 1340027"/>
              <a:gd name="connsiteX7530" fmla="*/ 1151044 w 1277232"/>
              <a:gd name="connsiteY7530" fmla="*/ 316417 h 1340027"/>
              <a:gd name="connsiteX7531" fmla="*/ 1157284 w 1277232"/>
              <a:gd name="connsiteY7531" fmla="*/ 325201 h 1340027"/>
              <a:gd name="connsiteX7532" fmla="*/ 1158671 w 1277232"/>
              <a:gd name="connsiteY7532" fmla="*/ 325933 h 1340027"/>
              <a:gd name="connsiteX7533" fmla="*/ 1164911 w 1277232"/>
              <a:gd name="connsiteY7533" fmla="*/ 339108 h 1340027"/>
              <a:gd name="connsiteX7534" fmla="*/ 1151044 w 1277232"/>
              <a:gd name="connsiteY7534" fmla="*/ 316417 h 1340027"/>
              <a:gd name="connsiteX7535" fmla="*/ 1001450 w 1277232"/>
              <a:gd name="connsiteY7535" fmla="*/ 315692 h 1340027"/>
              <a:gd name="connsiteX7536" fmla="*/ 1002872 w 1277232"/>
              <a:gd name="connsiteY7536" fmla="*/ 317132 h 1340027"/>
              <a:gd name="connsiteX7537" fmla="*/ 1012116 w 1277232"/>
              <a:gd name="connsiteY7537" fmla="*/ 329378 h 1340027"/>
              <a:gd name="connsiteX7538" fmla="*/ 1009983 w 1277232"/>
              <a:gd name="connsiteY7538" fmla="*/ 324335 h 1340027"/>
              <a:gd name="connsiteX7539" fmla="*/ 1019938 w 1277232"/>
              <a:gd name="connsiteY7539" fmla="*/ 336581 h 1340027"/>
              <a:gd name="connsiteX7540" fmla="*/ 1016383 w 1277232"/>
              <a:gd name="connsiteY7540" fmla="*/ 335140 h 1340027"/>
              <a:gd name="connsiteX7541" fmla="*/ 1009272 w 1277232"/>
              <a:gd name="connsiteY7541" fmla="*/ 327217 h 1340027"/>
              <a:gd name="connsiteX7542" fmla="*/ 1005094 w 1277232"/>
              <a:gd name="connsiteY7542" fmla="*/ 321994 h 1340027"/>
              <a:gd name="connsiteX7543" fmla="*/ 1001449 w 1277232"/>
              <a:gd name="connsiteY7543" fmla="*/ 315691 h 1340027"/>
              <a:gd name="connsiteX7544" fmla="*/ 1001449 w 1277232"/>
              <a:gd name="connsiteY7544" fmla="*/ 315691 h 1340027"/>
              <a:gd name="connsiteX7545" fmla="*/ 1001450 w 1277232"/>
              <a:gd name="connsiteY7545" fmla="*/ 315692 h 1340027"/>
              <a:gd name="connsiteX7546" fmla="*/ 1006072 w 1277232"/>
              <a:gd name="connsiteY7546" fmla="*/ 315150 h 1340027"/>
              <a:gd name="connsiteX7547" fmla="*/ 1010076 w 1277232"/>
              <a:gd name="connsiteY7547" fmla="*/ 319472 h 1340027"/>
              <a:gd name="connsiteX7548" fmla="*/ 1008741 w 1277232"/>
              <a:gd name="connsiteY7548" fmla="*/ 317311 h 1340027"/>
              <a:gd name="connsiteX7549" fmla="*/ 1014080 w 1277232"/>
              <a:gd name="connsiteY7549" fmla="*/ 325235 h 1340027"/>
              <a:gd name="connsiteX7550" fmla="*/ 1011411 w 1277232"/>
              <a:gd name="connsiteY7550" fmla="*/ 321633 h 1340027"/>
              <a:gd name="connsiteX7551" fmla="*/ 1006072 w 1277232"/>
              <a:gd name="connsiteY7551" fmla="*/ 315150 h 1340027"/>
              <a:gd name="connsiteX7552" fmla="*/ 1123363 w 1277232"/>
              <a:gd name="connsiteY7552" fmla="*/ 314616 h 1340027"/>
              <a:gd name="connsiteX7553" fmla="*/ 1130423 w 1277232"/>
              <a:gd name="connsiteY7553" fmla="*/ 325596 h 1340027"/>
              <a:gd name="connsiteX7554" fmla="*/ 1133952 w 1277232"/>
              <a:gd name="connsiteY7554" fmla="*/ 332916 h 1340027"/>
              <a:gd name="connsiteX7555" fmla="*/ 1123363 w 1277232"/>
              <a:gd name="connsiteY7555" fmla="*/ 314616 h 1340027"/>
              <a:gd name="connsiteX7556" fmla="*/ 993867 w 1277232"/>
              <a:gd name="connsiteY7556" fmla="*/ 314442 h 1340027"/>
              <a:gd name="connsiteX7557" fmla="*/ 996706 w 1277232"/>
              <a:gd name="connsiteY7557" fmla="*/ 317327 h 1340027"/>
              <a:gd name="connsiteX7558" fmla="*/ 998125 w 1277232"/>
              <a:gd name="connsiteY7558" fmla="*/ 318770 h 1340027"/>
              <a:gd name="connsiteX7559" fmla="*/ 998125 w 1277232"/>
              <a:gd name="connsiteY7559" fmla="*/ 318770 h 1340027"/>
              <a:gd name="connsiteX7560" fmla="*/ 993867 w 1277232"/>
              <a:gd name="connsiteY7560" fmla="*/ 314442 h 1340027"/>
              <a:gd name="connsiteX7561" fmla="*/ 1088414 w 1277232"/>
              <a:gd name="connsiteY7561" fmla="*/ 314186 h 1340027"/>
              <a:gd name="connsiteX7562" fmla="*/ 1093523 w 1277232"/>
              <a:gd name="connsiteY7562" fmla="*/ 318508 h 1340027"/>
              <a:gd name="connsiteX7563" fmla="*/ 1099362 w 1277232"/>
              <a:gd name="connsiteY7563" fmla="*/ 325712 h 1340027"/>
              <a:gd name="connsiteX7564" fmla="*/ 1093523 w 1277232"/>
              <a:gd name="connsiteY7564" fmla="*/ 323551 h 1340027"/>
              <a:gd name="connsiteX7565" fmla="*/ 1092064 w 1277232"/>
              <a:gd name="connsiteY7565" fmla="*/ 322830 h 1340027"/>
              <a:gd name="connsiteX7566" fmla="*/ 1088414 w 1277232"/>
              <a:gd name="connsiteY7566" fmla="*/ 314186 h 1340027"/>
              <a:gd name="connsiteX7567" fmla="*/ 1002411 w 1277232"/>
              <a:gd name="connsiteY7567" fmla="*/ 313894 h 1340027"/>
              <a:gd name="connsiteX7568" fmla="*/ 1005377 w 1277232"/>
              <a:gd name="connsiteY7568" fmla="*/ 315974 h 1340027"/>
              <a:gd name="connsiteX7569" fmla="*/ 1009826 w 1277232"/>
              <a:gd name="connsiteY7569" fmla="*/ 321521 h 1340027"/>
              <a:gd name="connsiteX7570" fmla="*/ 1007602 w 1277232"/>
              <a:gd name="connsiteY7570" fmla="*/ 320828 h 1340027"/>
              <a:gd name="connsiteX7571" fmla="*/ 1002411 w 1277232"/>
              <a:gd name="connsiteY7571" fmla="*/ 313894 h 1340027"/>
              <a:gd name="connsiteX7572" fmla="*/ 1115750 w 1277232"/>
              <a:gd name="connsiteY7572" fmla="*/ 313445 h 1340027"/>
              <a:gd name="connsiteX7573" fmla="*/ 1119532 w 1277232"/>
              <a:gd name="connsiteY7573" fmla="*/ 316247 h 1340027"/>
              <a:gd name="connsiteX7574" fmla="*/ 1127095 w 1277232"/>
              <a:gd name="connsiteY7574" fmla="*/ 326753 h 1340027"/>
              <a:gd name="connsiteX7575" fmla="*/ 1124826 w 1277232"/>
              <a:gd name="connsiteY7575" fmla="*/ 326052 h 1340027"/>
              <a:gd name="connsiteX7576" fmla="*/ 1115750 w 1277232"/>
              <a:gd name="connsiteY7576" fmla="*/ 313445 h 1340027"/>
              <a:gd name="connsiteX7577" fmla="*/ 119745 w 1277232"/>
              <a:gd name="connsiteY7577" fmla="*/ 313261 h 1340027"/>
              <a:gd name="connsiteX7578" fmla="*/ 113735 w 1277232"/>
              <a:gd name="connsiteY7578" fmla="*/ 319986 h 1340027"/>
              <a:gd name="connsiteX7579" fmla="*/ 120911 w 1277232"/>
              <a:gd name="connsiteY7579" fmla="*/ 315682 h 1340027"/>
              <a:gd name="connsiteX7580" fmla="*/ 119745 w 1277232"/>
              <a:gd name="connsiteY7580" fmla="*/ 313261 h 1340027"/>
              <a:gd name="connsiteX7581" fmla="*/ 995996 w 1277232"/>
              <a:gd name="connsiteY7581" fmla="*/ 313000 h 1340027"/>
              <a:gd name="connsiteX7582" fmla="*/ 1017996 w 1277232"/>
              <a:gd name="connsiteY7582" fmla="*/ 338965 h 1340027"/>
              <a:gd name="connsiteX7583" fmla="*/ 1036447 w 1277232"/>
              <a:gd name="connsiteY7583" fmla="*/ 364208 h 1340027"/>
              <a:gd name="connsiteX7584" fmla="*/ 1040705 w 1277232"/>
              <a:gd name="connsiteY7584" fmla="*/ 368536 h 1340027"/>
              <a:gd name="connsiteX7585" fmla="*/ 1032189 w 1277232"/>
              <a:gd name="connsiteY7585" fmla="*/ 355553 h 1340027"/>
              <a:gd name="connsiteX7586" fmla="*/ 1035028 w 1277232"/>
              <a:gd name="connsiteY7586" fmla="*/ 357717 h 1340027"/>
              <a:gd name="connsiteX7587" fmla="*/ 1037157 w 1277232"/>
              <a:gd name="connsiteY7587" fmla="*/ 362044 h 1340027"/>
              <a:gd name="connsiteX7588" fmla="*/ 1040705 w 1277232"/>
              <a:gd name="connsiteY7588" fmla="*/ 364208 h 1340027"/>
              <a:gd name="connsiteX7589" fmla="*/ 1044254 w 1277232"/>
              <a:gd name="connsiteY7589" fmla="*/ 369257 h 1340027"/>
              <a:gd name="connsiteX7590" fmla="*/ 1039996 w 1277232"/>
              <a:gd name="connsiteY7590" fmla="*/ 365651 h 1340027"/>
              <a:gd name="connsiteX7591" fmla="*/ 1053479 w 1277232"/>
              <a:gd name="connsiteY7591" fmla="*/ 384403 h 1340027"/>
              <a:gd name="connsiteX7592" fmla="*/ 1051350 w 1277232"/>
              <a:gd name="connsiteY7592" fmla="*/ 380075 h 1340027"/>
              <a:gd name="connsiteX7593" fmla="*/ 1044963 w 1277232"/>
              <a:gd name="connsiteY7593" fmla="*/ 369978 h 1340027"/>
              <a:gd name="connsiteX7594" fmla="*/ 1036447 w 1277232"/>
              <a:gd name="connsiteY7594" fmla="*/ 359159 h 1340027"/>
              <a:gd name="connsiteX7595" fmla="*/ 1044254 w 1277232"/>
              <a:gd name="connsiteY7595" fmla="*/ 365651 h 1340027"/>
              <a:gd name="connsiteX7596" fmla="*/ 1042834 w 1277232"/>
              <a:gd name="connsiteY7596" fmla="*/ 359159 h 1340027"/>
              <a:gd name="connsiteX7597" fmla="*/ 1044254 w 1277232"/>
              <a:gd name="connsiteY7597" fmla="*/ 361323 h 1340027"/>
              <a:gd name="connsiteX7598" fmla="*/ 1055608 w 1277232"/>
              <a:gd name="connsiteY7598" fmla="*/ 380797 h 1340027"/>
              <a:gd name="connsiteX7599" fmla="*/ 1055165 w 1277232"/>
              <a:gd name="connsiteY7599" fmla="*/ 381879 h 1340027"/>
              <a:gd name="connsiteX7600" fmla="*/ 1052060 w 1277232"/>
              <a:gd name="connsiteY7600" fmla="*/ 378633 h 1340027"/>
              <a:gd name="connsiteX7601" fmla="*/ 1052415 w 1277232"/>
              <a:gd name="connsiteY7601" fmla="*/ 379174 h 1340027"/>
              <a:gd name="connsiteX7602" fmla="*/ 1053479 w 1277232"/>
              <a:gd name="connsiteY7602" fmla="*/ 380797 h 1340027"/>
              <a:gd name="connsiteX7603" fmla="*/ 1061286 w 1277232"/>
              <a:gd name="connsiteY7603" fmla="*/ 394500 h 1340027"/>
              <a:gd name="connsiteX7604" fmla="*/ 1061996 w 1277232"/>
              <a:gd name="connsiteY7604" fmla="*/ 393058 h 1340027"/>
              <a:gd name="connsiteX7605" fmla="*/ 1071221 w 1277232"/>
              <a:gd name="connsiteY7605" fmla="*/ 411089 h 1340027"/>
              <a:gd name="connsiteX7606" fmla="*/ 1062705 w 1277232"/>
              <a:gd name="connsiteY7606" fmla="*/ 395222 h 1340027"/>
              <a:gd name="connsiteX7607" fmla="*/ 1073350 w 1277232"/>
              <a:gd name="connsiteY7607" fmla="*/ 418301 h 1340027"/>
              <a:gd name="connsiteX7608" fmla="*/ 1057028 w 1277232"/>
              <a:gd name="connsiteY7608" fmla="*/ 389452 h 1340027"/>
              <a:gd name="connsiteX7609" fmla="*/ 1056318 w 1277232"/>
              <a:gd name="connsiteY7609" fmla="*/ 390894 h 1340027"/>
              <a:gd name="connsiteX7610" fmla="*/ 1066963 w 1277232"/>
              <a:gd name="connsiteY7610" fmla="*/ 410368 h 1340027"/>
              <a:gd name="connsiteX7611" fmla="*/ 1061996 w 1277232"/>
              <a:gd name="connsiteY7611" fmla="*/ 402434 h 1340027"/>
              <a:gd name="connsiteX7612" fmla="*/ 1058447 w 1277232"/>
              <a:gd name="connsiteY7612" fmla="*/ 398107 h 1340027"/>
              <a:gd name="connsiteX7613" fmla="*/ 1052060 w 1277232"/>
              <a:gd name="connsiteY7613" fmla="*/ 387288 h 1340027"/>
              <a:gd name="connsiteX7614" fmla="*/ 1047092 w 1277232"/>
              <a:gd name="connsiteY7614" fmla="*/ 376469 h 1340027"/>
              <a:gd name="connsiteX7615" fmla="*/ 1043544 w 1277232"/>
              <a:gd name="connsiteY7615" fmla="*/ 373584 h 1340027"/>
              <a:gd name="connsiteX7616" fmla="*/ 1039286 w 1277232"/>
              <a:gd name="connsiteY7616" fmla="*/ 367093 h 1340027"/>
              <a:gd name="connsiteX7617" fmla="*/ 1044963 w 1277232"/>
              <a:gd name="connsiteY7617" fmla="*/ 376469 h 1340027"/>
              <a:gd name="connsiteX7618" fmla="*/ 1040705 w 1277232"/>
              <a:gd name="connsiteY7618" fmla="*/ 372142 h 1340027"/>
              <a:gd name="connsiteX7619" fmla="*/ 1046383 w 1277232"/>
              <a:gd name="connsiteY7619" fmla="*/ 381518 h 1340027"/>
              <a:gd name="connsiteX7620" fmla="*/ 1049221 w 1277232"/>
              <a:gd name="connsiteY7620" fmla="*/ 388009 h 1340027"/>
              <a:gd name="connsiteX7621" fmla="*/ 1055608 w 1277232"/>
              <a:gd name="connsiteY7621" fmla="*/ 396664 h 1340027"/>
              <a:gd name="connsiteX7622" fmla="*/ 1059867 w 1277232"/>
              <a:gd name="connsiteY7622" fmla="*/ 403877 h 1340027"/>
              <a:gd name="connsiteX7623" fmla="*/ 1059867 w 1277232"/>
              <a:gd name="connsiteY7623" fmla="*/ 403877 h 1340027"/>
              <a:gd name="connsiteX7624" fmla="*/ 1064834 w 1277232"/>
              <a:gd name="connsiteY7624" fmla="*/ 416859 h 1340027"/>
              <a:gd name="connsiteX7625" fmla="*/ 1071221 w 1277232"/>
              <a:gd name="connsiteY7625" fmla="*/ 426956 h 1340027"/>
              <a:gd name="connsiteX7626" fmla="*/ 1078318 w 1277232"/>
              <a:gd name="connsiteY7626" fmla="*/ 438496 h 1340027"/>
              <a:gd name="connsiteX7627" fmla="*/ 1076899 w 1277232"/>
              <a:gd name="connsiteY7627" fmla="*/ 436333 h 1340027"/>
              <a:gd name="connsiteX7628" fmla="*/ 1073350 w 1277232"/>
              <a:gd name="connsiteY7628" fmla="*/ 432005 h 1340027"/>
              <a:gd name="connsiteX7629" fmla="*/ 1080447 w 1277232"/>
              <a:gd name="connsiteY7629" fmla="*/ 447872 h 1340027"/>
              <a:gd name="connsiteX7630" fmla="*/ 1077608 w 1277232"/>
              <a:gd name="connsiteY7630" fmla="*/ 444987 h 1340027"/>
              <a:gd name="connsiteX7631" fmla="*/ 1074060 w 1277232"/>
              <a:gd name="connsiteY7631" fmla="*/ 434890 h 1340027"/>
              <a:gd name="connsiteX7632" fmla="*/ 1072572 w 1277232"/>
              <a:gd name="connsiteY7632" fmla="*/ 434386 h 1340027"/>
              <a:gd name="connsiteX7633" fmla="*/ 1069192 w 1277232"/>
              <a:gd name="connsiteY7633" fmla="*/ 425641 h 1340027"/>
              <a:gd name="connsiteX7634" fmla="*/ 1067159 w 1277232"/>
              <a:gd name="connsiteY7634" fmla="*/ 422390 h 1340027"/>
              <a:gd name="connsiteX7635" fmla="*/ 1066963 w 1277232"/>
              <a:gd name="connsiteY7635" fmla="*/ 421908 h 1340027"/>
              <a:gd name="connsiteX7636" fmla="*/ 1059867 w 1277232"/>
              <a:gd name="connsiteY7636" fmla="*/ 407483 h 1340027"/>
              <a:gd name="connsiteX7637" fmla="*/ 1044963 w 1277232"/>
              <a:gd name="connsiteY7637" fmla="*/ 383682 h 1340027"/>
              <a:gd name="connsiteX7638" fmla="*/ 1047802 w 1277232"/>
              <a:gd name="connsiteY7638" fmla="*/ 385845 h 1340027"/>
              <a:gd name="connsiteX7639" fmla="*/ 1040705 w 1277232"/>
              <a:gd name="connsiteY7639" fmla="*/ 376469 h 1340027"/>
              <a:gd name="connsiteX7640" fmla="*/ 1041415 w 1277232"/>
              <a:gd name="connsiteY7640" fmla="*/ 375027 h 1340027"/>
              <a:gd name="connsiteX7641" fmla="*/ 1035028 w 1277232"/>
              <a:gd name="connsiteY7641" fmla="*/ 366372 h 1340027"/>
              <a:gd name="connsiteX7642" fmla="*/ 1030770 w 1277232"/>
              <a:gd name="connsiteY7642" fmla="*/ 362766 h 1340027"/>
              <a:gd name="connsiteX7643" fmla="*/ 1020834 w 1277232"/>
              <a:gd name="connsiteY7643" fmla="*/ 348341 h 1340027"/>
              <a:gd name="connsiteX7644" fmla="*/ 1010189 w 1277232"/>
              <a:gd name="connsiteY7644" fmla="*/ 334637 h 1340027"/>
              <a:gd name="connsiteX7645" fmla="*/ 1016576 w 1277232"/>
              <a:gd name="connsiteY7645" fmla="*/ 341128 h 1340027"/>
              <a:gd name="connsiteX7646" fmla="*/ 1023673 w 1277232"/>
              <a:gd name="connsiteY7646" fmla="*/ 350504 h 1340027"/>
              <a:gd name="connsiteX7647" fmla="*/ 1018705 w 1277232"/>
              <a:gd name="connsiteY7647" fmla="*/ 343292 h 1340027"/>
              <a:gd name="connsiteX7648" fmla="*/ 1013738 w 1277232"/>
              <a:gd name="connsiteY7648" fmla="*/ 336080 h 1340027"/>
              <a:gd name="connsiteX7649" fmla="*/ 1007351 w 1277232"/>
              <a:gd name="connsiteY7649" fmla="*/ 331031 h 1340027"/>
              <a:gd name="connsiteX7650" fmla="*/ 1005222 w 1277232"/>
              <a:gd name="connsiteY7650" fmla="*/ 325982 h 1340027"/>
              <a:gd name="connsiteX7651" fmla="*/ 998125 w 1277232"/>
              <a:gd name="connsiteY7651" fmla="*/ 318770 h 1340027"/>
              <a:gd name="connsiteX7652" fmla="*/ 1144104 w 1277232"/>
              <a:gd name="connsiteY7652" fmla="*/ 312671 h 1340027"/>
              <a:gd name="connsiteX7653" fmla="*/ 1145161 w 1277232"/>
              <a:gd name="connsiteY7653" fmla="*/ 312936 h 1340027"/>
              <a:gd name="connsiteX7654" fmla="*/ 1152206 w 1277232"/>
              <a:gd name="connsiteY7654" fmla="*/ 322819 h 1340027"/>
              <a:gd name="connsiteX7655" fmla="*/ 1159955 w 1277232"/>
              <a:gd name="connsiteY7655" fmla="*/ 334820 h 1340027"/>
              <a:gd name="connsiteX7656" fmla="*/ 1160659 w 1277232"/>
              <a:gd name="connsiteY7656" fmla="*/ 336938 h 1340027"/>
              <a:gd name="connsiteX7657" fmla="*/ 1164182 w 1277232"/>
              <a:gd name="connsiteY7657" fmla="*/ 339762 h 1340027"/>
              <a:gd name="connsiteX7658" fmla="*/ 1164182 w 1277232"/>
              <a:gd name="connsiteY7658" fmla="*/ 345409 h 1340027"/>
              <a:gd name="connsiteX7659" fmla="*/ 1158546 w 1277232"/>
              <a:gd name="connsiteY7659" fmla="*/ 337644 h 1340027"/>
              <a:gd name="connsiteX7660" fmla="*/ 1159250 w 1277232"/>
              <a:gd name="connsiteY7660" fmla="*/ 334820 h 1340027"/>
              <a:gd name="connsiteX7661" fmla="*/ 1147979 w 1277232"/>
              <a:gd name="connsiteY7661" fmla="*/ 317877 h 1340027"/>
              <a:gd name="connsiteX7662" fmla="*/ 1150797 w 1277232"/>
              <a:gd name="connsiteY7662" fmla="*/ 323525 h 1340027"/>
              <a:gd name="connsiteX7663" fmla="*/ 1157137 w 1277232"/>
              <a:gd name="connsiteY7663" fmla="*/ 334114 h 1340027"/>
              <a:gd name="connsiteX7664" fmla="*/ 1143048 w 1277232"/>
              <a:gd name="connsiteY7664" fmla="*/ 312936 h 1340027"/>
              <a:gd name="connsiteX7665" fmla="*/ 1144104 w 1277232"/>
              <a:gd name="connsiteY7665" fmla="*/ 312671 h 1340027"/>
              <a:gd name="connsiteX7666" fmla="*/ 1140960 w 1277232"/>
              <a:gd name="connsiteY7666" fmla="*/ 311375 h 1340027"/>
              <a:gd name="connsiteX7667" fmla="*/ 1153566 w 1277232"/>
              <a:gd name="connsiteY7667" fmla="*/ 331545 h 1340027"/>
              <a:gd name="connsiteX7668" fmla="*/ 1140960 w 1277232"/>
              <a:gd name="connsiteY7668" fmla="*/ 311375 h 1340027"/>
              <a:gd name="connsiteX7669" fmla="*/ 1093652 w 1277232"/>
              <a:gd name="connsiteY7669" fmla="*/ 307595 h 1340027"/>
              <a:gd name="connsiteX7670" fmla="*/ 1101797 w 1277232"/>
              <a:gd name="connsiteY7670" fmla="*/ 320201 h 1340027"/>
              <a:gd name="connsiteX7671" fmla="*/ 1093652 w 1277232"/>
              <a:gd name="connsiteY7671" fmla="*/ 307595 h 1340027"/>
              <a:gd name="connsiteX7672" fmla="*/ 1098713 w 1277232"/>
              <a:gd name="connsiteY7672" fmla="*/ 306514 h 1340027"/>
              <a:gd name="connsiteX7673" fmla="*/ 1100869 w 1277232"/>
              <a:gd name="connsiteY7673" fmla="*/ 309772 h 1340027"/>
              <a:gd name="connsiteX7674" fmla="*/ 1106177 w 1277232"/>
              <a:gd name="connsiteY7674" fmla="*/ 318711 h 1340027"/>
              <a:gd name="connsiteX7675" fmla="*/ 1100869 w 1277232"/>
              <a:gd name="connsiteY7675" fmla="*/ 315732 h 1340027"/>
              <a:gd name="connsiteX7676" fmla="*/ 1099542 w 1277232"/>
              <a:gd name="connsiteY7676" fmla="*/ 308283 h 1340027"/>
              <a:gd name="connsiteX7677" fmla="*/ 1098713 w 1277232"/>
              <a:gd name="connsiteY7677" fmla="*/ 306514 h 1340027"/>
              <a:gd name="connsiteX7678" fmla="*/ 1060848 w 1277232"/>
              <a:gd name="connsiteY7678" fmla="*/ 306356 h 1340027"/>
              <a:gd name="connsiteX7679" fmla="*/ 1057978 w 1277232"/>
              <a:gd name="connsiteY7679" fmla="*/ 307791 h 1340027"/>
              <a:gd name="connsiteX7680" fmla="*/ 1060848 w 1277232"/>
              <a:gd name="connsiteY7680" fmla="*/ 306356 h 1340027"/>
              <a:gd name="connsiteX7681" fmla="*/ 982240 w 1277232"/>
              <a:gd name="connsiteY7681" fmla="*/ 306330 h 1340027"/>
              <a:gd name="connsiteX7682" fmla="*/ 991065 w 1277232"/>
              <a:gd name="connsiteY7682" fmla="*/ 315154 h 1340027"/>
              <a:gd name="connsiteX7683" fmla="*/ 983598 w 1277232"/>
              <a:gd name="connsiteY7683" fmla="*/ 309045 h 1340027"/>
              <a:gd name="connsiteX7684" fmla="*/ 982240 w 1277232"/>
              <a:gd name="connsiteY7684" fmla="*/ 306330 h 1340027"/>
              <a:gd name="connsiteX7685" fmla="*/ 992205 w 1277232"/>
              <a:gd name="connsiteY7685" fmla="*/ 306327 h 1340027"/>
              <a:gd name="connsiteX7686" fmla="*/ 1001449 w 1277232"/>
              <a:gd name="connsiteY7686" fmla="*/ 315691 h 1340027"/>
              <a:gd name="connsiteX7687" fmla="*/ 999316 w 1277232"/>
              <a:gd name="connsiteY7687" fmla="*/ 314701 h 1340027"/>
              <a:gd name="connsiteX7688" fmla="*/ 999316 w 1277232"/>
              <a:gd name="connsiteY7688" fmla="*/ 316412 h 1340027"/>
              <a:gd name="connsiteX7689" fmla="*/ 992205 w 1277232"/>
              <a:gd name="connsiteY7689" fmla="*/ 306327 h 1340027"/>
              <a:gd name="connsiteX7690" fmla="*/ 1170295 w 1277232"/>
              <a:gd name="connsiteY7690" fmla="*/ 305070 h 1340027"/>
              <a:gd name="connsiteX7691" fmla="*/ 1177540 w 1277232"/>
              <a:gd name="connsiteY7691" fmla="*/ 315767 h 1340027"/>
              <a:gd name="connsiteX7692" fmla="*/ 1176091 w 1277232"/>
              <a:gd name="connsiteY7692" fmla="*/ 308636 h 1340027"/>
              <a:gd name="connsiteX7693" fmla="*/ 1183336 w 1277232"/>
              <a:gd name="connsiteY7693" fmla="*/ 320046 h 1340027"/>
              <a:gd name="connsiteX7694" fmla="*/ 1184785 w 1277232"/>
              <a:gd name="connsiteY7694" fmla="*/ 317907 h 1340027"/>
              <a:gd name="connsiteX7695" fmla="*/ 1195652 w 1277232"/>
              <a:gd name="connsiteY7695" fmla="*/ 337162 h 1340027"/>
              <a:gd name="connsiteX7696" fmla="*/ 1201448 w 1277232"/>
              <a:gd name="connsiteY7696" fmla="*/ 351424 h 1340027"/>
              <a:gd name="connsiteX7697" fmla="*/ 1196377 w 1277232"/>
              <a:gd name="connsiteY7697" fmla="*/ 342154 h 1340027"/>
              <a:gd name="connsiteX7698" fmla="*/ 1186958 w 1277232"/>
              <a:gd name="connsiteY7698" fmla="*/ 324325 h 1340027"/>
              <a:gd name="connsiteX7699" fmla="*/ 1187683 w 1277232"/>
              <a:gd name="connsiteY7699" fmla="*/ 332170 h 1340027"/>
              <a:gd name="connsiteX7700" fmla="*/ 1179713 w 1277232"/>
              <a:gd name="connsiteY7700" fmla="*/ 322186 h 1340027"/>
              <a:gd name="connsiteX7701" fmla="*/ 1181887 w 1277232"/>
              <a:gd name="connsiteY7701" fmla="*/ 329317 h 1340027"/>
              <a:gd name="connsiteX7702" fmla="*/ 1192030 w 1277232"/>
              <a:gd name="connsiteY7702" fmla="*/ 344293 h 1340027"/>
              <a:gd name="connsiteX7703" fmla="*/ 1188407 w 1277232"/>
              <a:gd name="connsiteY7703" fmla="*/ 342154 h 1340027"/>
              <a:gd name="connsiteX7704" fmla="*/ 1196377 w 1277232"/>
              <a:gd name="connsiteY7704" fmla="*/ 354990 h 1340027"/>
              <a:gd name="connsiteX7705" fmla="*/ 1204346 w 1277232"/>
              <a:gd name="connsiteY7705" fmla="*/ 370679 h 1340027"/>
              <a:gd name="connsiteX7706" fmla="*/ 1203622 w 1277232"/>
              <a:gd name="connsiteY7706" fmla="*/ 372106 h 1340027"/>
              <a:gd name="connsiteX7707" fmla="*/ 1207244 w 1277232"/>
              <a:gd name="connsiteY7707" fmla="*/ 380663 h 1340027"/>
              <a:gd name="connsiteX7708" fmla="*/ 1211591 w 1277232"/>
              <a:gd name="connsiteY7708" fmla="*/ 389221 h 1340027"/>
              <a:gd name="connsiteX7709" fmla="*/ 1210142 w 1277232"/>
              <a:gd name="connsiteY7709" fmla="*/ 383516 h 1340027"/>
              <a:gd name="connsiteX7710" fmla="*/ 1216663 w 1277232"/>
              <a:gd name="connsiteY7710" fmla="*/ 399205 h 1340027"/>
              <a:gd name="connsiteX7711" fmla="*/ 1223184 w 1277232"/>
              <a:gd name="connsiteY7711" fmla="*/ 414181 h 1340027"/>
              <a:gd name="connsiteX7712" fmla="*/ 1224633 w 1277232"/>
              <a:gd name="connsiteY7712" fmla="*/ 420599 h 1340027"/>
              <a:gd name="connsiteX7713" fmla="*/ 1223908 w 1277232"/>
              <a:gd name="connsiteY7713" fmla="*/ 417747 h 1340027"/>
              <a:gd name="connsiteX7714" fmla="*/ 1218837 w 1277232"/>
              <a:gd name="connsiteY7714" fmla="*/ 408476 h 1340027"/>
              <a:gd name="connsiteX7715" fmla="*/ 1220286 w 1277232"/>
              <a:gd name="connsiteY7715" fmla="*/ 414181 h 1340027"/>
              <a:gd name="connsiteX7716" fmla="*/ 1226806 w 1277232"/>
              <a:gd name="connsiteY7716" fmla="*/ 429870 h 1340027"/>
              <a:gd name="connsiteX7717" fmla="*/ 1222459 w 1277232"/>
              <a:gd name="connsiteY7717" fmla="*/ 423452 h 1340027"/>
              <a:gd name="connsiteX7718" fmla="*/ 1215938 w 1277232"/>
              <a:gd name="connsiteY7718" fmla="*/ 408476 h 1340027"/>
              <a:gd name="connsiteX7719" fmla="*/ 1219561 w 1277232"/>
              <a:gd name="connsiteY7719" fmla="*/ 419886 h 1340027"/>
              <a:gd name="connsiteX7720" fmla="*/ 1215214 w 1277232"/>
              <a:gd name="connsiteY7720" fmla="*/ 414181 h 1340027"/>
              <a:gd name="connsiteX7721" fmla="*/ 1211591 w 1277232"/>
              <a:gd name="connsiteY7721" fmla="*/ 403484 h 1340027"/>
              <a:gd name="connsiteX7722" fmla="*/ 1208693 w 1277232"/>
              <a:gd name="connsiteY7722" fmla="*/ 399205 h 1340027"/>
              <a:gd name="connsiteX7723" fmla="*/ 1214489 w 1277232"/>
              <a:gd name="connsiteY7723" fmla="*/ 414894 h 1340027"/>
              <a:gd name="connsiteX7724" fmla="*/ 1202897 w 1277232"/>
              <a:gd name="connsiteY7724" fmla="*/ 389221 h 1340027"/>
              <a:gd name="connsiteX7725" fmla="*/ 1192030 w 1277232"/>
              <a:gd name="connsiteY7725" fmla="*/ 364974 h 1340027"/>
              <a:gd name="connsiteX7726" fmla="*/ 1189856 w 1277232"/>
              <a:gd name="connsiteY7726" fmla="*/ 372819 h 1340027"/>
              <a:gd name="connsiteX7727" fmla="*/ 1166672 w 1277232"/>
              <a:gd name="connsiteY7727" fmla="*/ 329317 h 1340027"/>
              <a:gd name="connsiteX7728" fmla="*/ 1171744 w 1277232"/>
              <a:gd name="connsiteY7728" fmla="*/ 335735 h 1340027"/>
              <a:gd name="connsiteX7729" fmla="*/ 1174361 w 1277232"/>
              <a:gd name="connsiteY7729" fmla="*/ 340152 h 1340027"/>
              <a:gd name="connsiteX7730" fmla="*/ 1172468 w 1277232"/>
              <a:gd name="connsiteY7730" fmla="*/ 337875 h 1340027"/>
              <a:gd name="connsiteX7731" fmla="*/ 1178264 w 1277232"/>
              <a:gd name="connsiteY7731" fmla="*/ 345719 h 1340027"/>
              <a:gd name="connsiteX7732" fmla="*/ 1171019 w 1277232"/>
              <a:gd name="connsiteY7732" fmla="*/ 331456 h 1340027"/>
              <a:gd name="connsiteX7733" fmla="*/ 1178989 w 1277232"/>
              <a:gd name="connsiteY7733" fmla="*/ 345006 h 1340027"/>
              <a:gd name="connsiteX7734" fmla="*/ 1183336 w 1277232"/>
              <a:gd name="connsiteY7734" fmla="*/ 346432 h 1340027"/>
              <a:gd name="connsiteX7735" fmla="*/ 1182611 w 1277232"/>
              <a:gd name="connsiteY7735" fmla="*/ 342867 h 1340027"/>
              <a:gd name="connsiteX7736" fmla="*/ 1167397 w 1277232"/>
              <a:gd name="connsiteY7736" fmla="*/ 316480 h 1340027"/>
              <a:gd name="connsiteX7737" fmla="*/ 1163774 w 1277232"/>
              <a:gd name="connsiteY7737" fmla="*/ 308636 h 1340027"/>
              <a:gd name="connsiteX7738" fmla="*/ 1164499 w 1277232"/>
              <a:gd name="connsiteY7738" fmla="*/ 306496 h 1340027"/>
              <a:gd name="connsiteX7739" fmla="*/ 1165948 w 1277232"/>
              <a:gd name="connsiteY7739" fmla="*/ 308636 h 1340027"/>
              <a:gd name="connsiteX7740" fmla="*/ 1172468 w 1277232"/>
              <a:gd name="connsiteY7740" fmla="*/ 316480 h 1340027"/>
              <a:gd name="connsiteX7741" fmla="*/ 1166672 w 1277232"/>
              <a:gd name="connsiteY7741" fmla="*/ 306496 h 1340027"/>
              <a:gd name="connsiteX7742" fmla="*/ 1170295 w 1277232"/>
              <a:gd name="connsiteY7742" fmla="*/ 305070 h 1340027"/>
              <a:gd name="connsiteX7743" fmla="*/ 984641 w 1277232"/>
              <a:gd name="connsiteY7743" fmla="*/ 305066 h 1340027"/>
              <a:gd name="connsiteX7744" fmla="*/ 993157 w 1277232"/>
              <a:gd name="connsiteY7744" fmla="*/ 310836 h 1340027"/>
              <a:gd name="connsiteX7745" fmla="*/ 993867 w 1277232"/>
              <a:gd name="connsiteY7745" fmla="*/ 314442 h 1340027"/>
              <a:gd name="connsiteX7746" fmla="*/ 272305 w 1277232"/>
              <a:gd name="connsiteY7746" fmla="*/ 303486 h 1340027"/>
              <a:gd name="connsiteX7747" fmla="*/ 270152 w 1277232"/>
              <a:gd name="connsiteY7747" fmla="*/ 304204 h 1340027"/>
              <a:gd name="connsiteX7748" fmla="*/ 258672 w 1277232"/>
              <a:gd name="connsiteY7748" fmla="*/ 317834 h 1340027"/>
              <a:gd name="connsiteX7749" fmla="*/ 265847 w 1277232"/>
              <a:gd name="connsiteY7749" fmla="*/ 310660 h 1340027"/>
              <a:gd name="connsiteX7750" fmla="*/ 272305 w 1277232"/>
              <a:gd name="connsiteY7750" fmla="*/ 303486 h 1340027"/>
              <a:gd name="connsiteX7751" fmla="*/ 170419 w 1277232"/>
              <a:gd name="connsiteY7751" fmla="*/ 302769 h 1340027"/>
              <a:gd name="connsiteX7752" fmla="*/ 163244 w 1277232"/>
              <a:gd name="connsiteY7752" fmla="*/ 312095 h 1340027"/>
              <a:gd name="connsiteX7753" fmla="*/ 161091 w 1277232"/>
              <a:gd name="connsiteY7753" fmla="*/ 322139 h 1340027"/>
              <a:gd name="connsiteX7754" fmla="*/ 171136 w 1277232"/>
              <a:gd name="connsiteY7754" fmla="*/ 304921 h 1340027"/>
              <a:gd name="connsiteX7755" fmla="*/ 166114 w 1277232"/>
              <a:gd name="connsiteY7755" fmla="*/ 310660 h 1340027"/>
              <a:gd name="connsiteX7756" fmla="*/ 170419 w 1277232"/>
              <a:gd name="connsiteY7756" fmla="*/ 302769 h 1340027"/>
              <a:gd name="connsiteX7757" fmla="*/ 1123999 w 1277232"/>
              <a:gd name="connsiteY7757" fmla="*/ 300930 h 1340027"/>
              <a:gd name="connsiteX7758" fmla="*/ 1126062 w 1277232"/>
              <a:gd name="connsiteY7758" fmla="*/ 300930 h 1340027"/>
              <a:gd name="connsiteX7759" fmla="*/ 1130187 w 1277232"/>
              <a:gd name="connsiteY7759" fmla="*/ 308134 h 1340027"/>
              <a:gd name="connsiteX7760" fmla="*/ 1123999 w 1277232"/>
              <a:gd name="connsiteY7760" fmla="*/ 300930 h 1340027"/>
              <a:gd name="connsiteX7761" fmla="*/ 1098791 w 1277232"/>
              <a:gd name="connsiteY7761" fmla="*/ 300402 h 1340027"/>
              <a:gd name="connsiteX7762" fmla="*/ 1105042 w 1277232"/>
              <a:gd name="connsiteY7762" fmla="*/ 306925 h 1340027"/>
              <a:gd name="connsiteX7763" fmla="*/ 1102958 w 1277232"/>
              <a:gd name="connsiteY7763" fmla="*/ 306200 h 1340027"/>
              <a:gd name="connsiteX7764" fmla="*/ 1108515 w 1277232"/>
              <a:gd name="connsiteY7764" fmla="*/ 310549 h 1340027"/>
              <a:gd name="connsiteX7765" fmla="*/ 1121713 w 1277232"/>
              <a:gd name="connsiteY7765" fmla="*/ 330845 h 1340027"/>
              <a:gd name="connsiteX7766" fmla="*/ 1131437 w 1277232"/>
              <a:gd name="connsiteY7766" fmla="*/ 347517 h 1340027"/>
              <a:gd name="connsiteX7767" fmla="*/ 1122407 w 1277232"/>
              <a:gd name="connsiteY7767" fmla="*/ 333745 h 1340027"/>
              <a:gd name="connsiteX7768" fmla="*/ 1111988 w 1277232"/>
              <a:gd name="connsiteY7768" fmla="*/ 317798 h 1340027"/>
              <a:gd name="connsiteX7769" fmla="*/ 1118240 w 1277232"/>
              <a:gd name="connsiteY7769" fmla="*/ 328671 h 1340027"/>
              <a:gd name="connsiteX7770" fmla="*/ 1123816 w 1277232"/>
              <a:gd name="connsiteY7770" fmla="*/ 338965 h 1340027"/>
              <a:gd name="connsiteX7771" fmla="*/ 1122053 w 1277232"/>
              <a:gd name="connsiteY7771" fmla="*/ 336698 h 1340027"/>
              <a:gd name="connsiteX7772" fmla="*/ 1124870 w 1277232"/>
              <a:gd name="connsiteY7772" fmla="*/ 340912 h 1340027"/>
              <a:gd name="connsiteX7773" fmla="*/ 1127270 w 1277232"/>
              <a:gd name="connsiteY7773" fmla="*/ 345342 h 1340027"/>
              <a:gd name="connsiteX7774" fmla="*/ 1121018 w 1277232"/>
              <a:gd name="connsiteY7774" fmla="*/ 335194 h 1340027"/>
              <a:gd name="connsiteX7775" fmla="*/ 1117545 w 1277232"/>
              <a:gd name="connsiteY7775" fmla="*/ 331570 h 1340027"/>
              <a:gd name="connsiteX7776" fmla="*/ 1132132 w 1277232"/>
              <a:gd name="connsiteY7776" fmla="*/ 355490 h 1340027"/>
              <a:gd name="connsiteX7777" fmla="*/ 1121713 w 1277232"/>
              <a:gd name="connsiteY7777" fmla="*/ 338819 h 1340027"/>
              <a:gd name="connsiteX7778" fmla="*/ 1110599 w 1277232"/>
              <a:gd name="connsiteY7778" fmla="*/ 322147 h 1340027"/>
              <a:gd name="connsiteX7779" fmla="*/ 1116156 w 1277232"/>
              <a:gd name="connsiteY7779" fmla="*/ 329396 h 1340027"/>
              <a:gd name="connsiteX7780" fmla="*/ 1112683 w 1277232"/>
              <a:gd name="connsiteY7780" fmla="*/ 322147 h 1340027"/>
              <a:gd name="connsiteX7781" fmla="*/ 1102264 w 1277232"/>
              <a:gd name="connsiteY7781" fmla="*/ 308375 h 1340027"/>
              <a:gd name="connsiteX7782" fmla="*/ 1098096 w 1277232"/>
              <a:gd name="connsiteY7782" fmla="*/ 301126 h 1340027"/>
              <a:gd name="connsiteX7783" fmla="*/ 1109904 w 1277232"/>
              <a:gd name="connsiteY7783" fmla="*/ 317798 h 1340027"/>
              <a:gd name="connsiteX7784" fmla="*/ 1098791 w 1277232"/>
              <a:gd name="connsiteY7784" fmla="*/ 300402 h 1340027"/>
              <a:gd name="connsiteX7785" fmla="*/ 1106840 w 1277232"/>
              <a:gd name="connsiteY7785" fmla="*/ 300031 h 1340027"/>
              <a:gd name="connsiteX7786" fmla="*/ 1111987 w 1277232"/>
              <a:gd name="connsiteY7786" fmla="*/ 304737 h 1340027"/>
              <a:gd name="connsiteX7787" fmla="*/ 1114193 w 1277232"/>
              <a:gd name="connsiteY7787" fmla="*/ 310116 h 1340027"/>
              <a:gd name="connsiteX7788" fmla="*/ 1106840 w 1277232"/>
              <a:gd name="connsiteY7788" fmla="*/ 300031 h 1340027"/>
              <a:gd name="connsiteX7789" fmla="*/ 1105094 w 1277232"/>
              <a:gd name="connsiteY7789" fmla="*/ 300031 h 1340027"/>
              <a:gd name="connsiteX7790" fmla="*/ 1112915 w 1277232"/>
              <a:gd name="connsiteY7790" fmla="*/ 310622 h 1340027"/>
              <a:gd name="connsiteX7791" fmla="*/ 1113318 w 1277232"/>
              <a:gd name="connsiteY7791" fmla="*/ 311179 h 1340027"/>
              <a:gd name="connsiteX7792" fmla="*/ 1113741 w 1277232"/>
              <a:gd name="connsiteY7792" fmla="*/ 311868 h 1340027"/>
              <a:gd name="connsiteX7793" fmla="*/ 1108973 w 1277232"/>
              <a:gd name="connsiteY7793" fmla="*/ 306334 h 1340027"/>
              <a:gd name="connsiteX7794" fmla="*/ 1105094 w 1277232"/>
              <a:gd name="connsiteY7794" fmla="*/ 300031 h 1340027"/>
              <a:gd name="connsiteX7795" fmla="*/ 1041475 w 1277232"/>
              <a:gd name="connsiteY7795" fmla="*/ 298464 h 1340027"/>
              <a:gd name="connsiteX7796" fmla="*/ 1044345 w 1277232"/>
              <a:gd name="connsiteY7796" fmla="*/ 303486 h 1340027"/>
              <a:gd name="connsiteX7797" fmla="*/ 1050802 w 1277232"/>
              <a:gd name="connsiteY7797" fmla="*/ 309225 h 1340027"/>
              <a:gd name="connsiteX7798" fmla="*/ 1041475 w 1277232"/>
              <a:gd name="connsiteY7798" fmla="*/ 298464 h 1340027"/>
              <a:gd name="connsiteX7799" fmla="*/ 1103503 w 1277232"/>
              <a:gd name="connsiteY7799" fmla="*/ 297617 h 1340027"/>
              <a:gd name="connsiteX7800" fmla="*/ 1113588 w 1277232"/>
              <a:gd name="connsiteY7800" fmla="*/ 310381 h 1340027"/>
              <a:gd name="connsiteX7801" fmla="*/ 1122953 w 1277232"/>
              <a:gd name="connsiteY7801" fmla="*/ 324564 h 1340027"/>
              <a:gd name="connsiteX7802" fmla="*/ 1120071 w 1277232"/>
              <a:gd name="connsiteY7802" fmla="*/ 325273 h 1340027"/>
              <a:gd name="connsiteX7803" fmla="*/ 1122953 w 1277232"/>
              <a:gd name="connsiteY7803" fmla="*/ 329528 h 1340027"/>
              <a:gd name="connsiteX7804" fmla="*/ 1120792 w 1277232"/>
              <a:gd name="connsiteY7804" fmla="*/ 328819 h 1340027"/>
              <a:gd name="connsiteX7805" fmla="*/ 1113588 w 1277232"/>
              <a:gd name="connsiteY7805" fmla="*/ 317473 h 1340027"/>
              <a:gd name="connsiteX7806" fmla="*/ 1103967 w 1277232"/>
              <a:gd name="connsiteY7806" fmla="*/ 303792 h 1340027"/>
              <a:gd name="connsiteX7807" fmla="*/ 1103425 w 1277232"/>
              <a:gd name="connsiteY7807" fmla="*/ 302755 h 1340027"/>
              <a:gd name="connsiteX7808" fmla="*/ 1100794 w 1277232"/>
              <a:gd name="connsiteY7808" fmla="*/ 299092 h 1340027"/>
              <a:gd name="connsiteX7809" fmla="*/ 1102783 w 1277232"/>
              <a:gd name="connsiteY7809" fmla="*/ 299745 h 1340027"/>
              <a:gd name="connsiteX7810" fmla="*/ 1104224 w 1277232"/>
              <a:gd name="connsiteY7810" fmla="*/ 302581 h 1340027"/>
              <a:gd name="connsiteX7811" fmla="*/ 1119351 w 1277232"/>
              <a:gd name="connsiteY7811" fmla="*/ 321018 h 1340027"/>
              <a:gd name="connsiteX7812" fmla="*/ 1113741 w 1277232"/>
              <a:gd name="connsiteY7812" fmla="*/ 311868 h 1340027"/>
              <a:gd name="connsiteX7813" fmla="*/ 1114403 w 1277232"/>
              <a:gd name="connsiteY7813" fmla="*/ 312637 h 1340027"/>
              <a:gd name="connsiteX7814" fmla="*/ 1112915 w 1277232"/>
              <a:gd name="connsiteY7814" fmla="*/ 310622 h 1340027"/>
              <a:gd name="connsiteX7815" fmla="*/ 1078938 w 1277232"/>
              <a:gd name="connsiteY7815" fmla="*/ 297468 h 1340027"/>
              <a:gd name="connsiteX7816" fmla="*/ 1078940 w 1277232"/>
              <a:gd name="connsiteY7816" fmla="*/ 297469 h 1340027"/>
              <a:gd name="connsiteX7817" fmla="*/ 1078940 w 1277232"/>
              <a:gd name="connsiteY7817" fmla="*/ 297469 h 1340027"/>
              <a:gd name="connsiteX7818" fmla="*/ 999859 w 1277232"/>
              <a:gd name="connsiteY7818" fmla="*/ 297030 h 1340027"/>
              <a:gd name="connsiteX7819" fmla="*/ 1011339 w 1277232"/>
              <a:gd name="connsiteY7819" fmla="*/ 309943 h 1340027"/>
              <a:gd name="connsiteX7820" fmla="*/ 1019232 w 1277232"/>
              <a:gd name="connsiteY7820" fmla="*/ 317834 h 1340027"/>
              <a:gd name="connsiteX7821" fmla="*/ 1007034 w 1277232"/>
              <a:gd name="connsiteY7821" fmla="*/ 302051 h 1340027"/>
              <a:gd name="connsiteX7822" fmla="*/ 999859 w 1277232"/>
              <a:gd name="connsiteY7822" fmla="*/ 297030 h 1340027"/>
              <a:gd name="connsiteX7823" fmla="*/ 1093689 w 1277232"/>
              <a:gd name="connsiteY7823" fmla="*/ 296776 h 1340027"/>
              <a:gd name="connsiteX7824" fmla="*/ 1098101 w 1277232"/>
              <a:gd name="connsiteY7824" fmla="*/ 302659 h 1340027"/>
              <a:gd name="connsiteX7825" fmla="*/ 1093622 w 1277232"/>
              <a:gd name="connsiteY7825" fmla="*/ 296911 h 1340027"/>
              <a:gd name="connsiteX7826" fmla="*/ 1088367 w 1277232"/>
              <a:gd name="connsiteY7826" fmla="*/ 296725 h 1340027"/>
              <a:gd name="connsiteX7827" fmla="*/ 1088368 w 1277232"/>
              <a:gd name="connsiteY7827" fmla="*/ 296726 h 1340027"/>
              <a:gd name="connsiteX7828" fmla="*/ 1089814 w 1277232"/>
              <a:gd name="connsiteY7828" fmla="*/ 298878 h 1340027"/>
              <a:gd name="connsiteX7829" fmla="*/ 1088367 w 1277232"/>
              <a:gd name="connsiteY7829" fmla="*/ 296725 h 1340027"/>
              <a:gd name="connsiteX7830" fmla="*/ 987283 w 1277232"/>
              <a:gd name="connsiteY7830" fmla="*/ 296386 h 1340027"/>
              <a:gd name="connsiteX7831" fmla="*/ 992474 w 1277232"/>
              <a:gd name="connsiteY7831" fmla="*/ 298487 h 1340027"/>
              <a:gd name="connsiteX7832" fmla="*/ 999889 w 1277232"/>
              <a:gd name="connsiteY7832" fmla="*/ 307591 h 1340027"/>
              <a:gd name="connsiteX7833" fmla="*/ 987283 w 1277232"/>
              <a:gd name="connsiteY7833" fmla="*/ 296386 h 1340027"/>
              <a:gd name="connsiteX7834" fmla="*/ 216339 w 1277232"/>
              <a:gd name="connsiteY7834" fmla="*/ 296312 h 1340027"/>
              <a:gd name="connsiteX7835" fmla="*/ 201989 w 1277232"/>
              <a:gd name="connsiteY7835" fmla="*/ 314965 h 1340027"/>
              <a:gd name="connsiteX7836" fmla="*/ 216339 w 1277232"/>
              <a:gd name="connsiteY7836" fmla="*/ 298464 h 1340027"/>
              <a:gd name="connsiteX7837" fmla="*/ 210599 w 1277232"/>
              <a:gd name="connsiteY7837" fmla="*/ 304921 h 1340027"/>
              <a:gd name="connsiteX7838" fmla="*/ 216339 w 1277232"/>
              <a:gd name="connsiteY7838" fmla="*/ 296312 h 1340027"/>
              <a:gd name="connsiteX7839" fmla="*/ 164679 w 1277232"/>
              <a:gd name="connsiteY7839" fmla="*/ 296312 h 1340027"/>
              <a:gd name="connsiteX7840" fmla="*/ 156786 w 1277232"/>
              <a:gd name="connsiteY7840" fmla="*/ 305638 h 1340027"/>
              <a:gd name="connsiteX7841" fmla="*/ 161091 w 1277232"/>
              <a:gd name="connsiteY7841" fmla="*/ 302051 h 1340027"/>
              <a:gd name="connsiteX7842" fmla="*/ 164679 w 1277232"/>
              <a:gd name="connsiteY7842" fmla="*/ 296312 h 1340027"/>
              <a:gd name="connsiteX7843" fmla="*/ 1168689 w 1277232"/>
              <a:gd name="connsiteY7843" fmla="*/ 295211 h 1340027"/>
              <a:gd name="connsiteX7844" fmla="*/ 1178774 w 1277232"/>
              <a:gd name="connsiteY7844" fmla="*/ 309364 h 1340027"/>
              <a:gd name="connsiteX7845" fmla="*/ 1168689 w 1277232"/>
              <a:gd name="connsiteY7845" fmla="*/ 295211 h 1340027"/>
              <a:gd name="connsiteX7846" fmla="*/ 968373 w 1277232"/>
              <a:gd name="connsiteY7846" fmla="*/ 294591 h 1340027"/>
              <a:gd name="connsiteX7847" fmla="*/ 975181 w 1277232"/>
              <a:gd name="connsiteY7847" fmla="*/ 298137 h 1340027"/>
              <a:gd name="connsiteX7848" fmla="*/ 975181 w 1277232"/>
              <a:gd name="connsiteY7848" fmla="*/ 298846 h 1340027"/>
              <a:gd name="connsiteX7849" fmla="*/ 968373 w 1277232"/>
              <a:gd name="connsiteY7849" fmla="*/ 294591 h 1340027"/>
              <a:gd name="connsiteX7850" fmla="*/ 1078183 w 1277232"/>
              <a:gd name="connsiteY7850" fmla="*/ 294503 h 1340027"/>
              <a:gd name="connsiteX7851" fmla="*/ 1084234 w 1277232"/>
              <a:gd name="connsiteY7851" fmla="*/ 302660 h 1340027"/>
              <a:gd name="connsiteX7852" fmla="*/ 1078940 w 1277232"/>
              <a:gd name="connsiteY7852" fmla="*/ 297469 h 1340027"/>
              <a:gd name="connsiteX7853" fmla="*/ 1086715 w 1277232"/>
              <a:gd name="connsiteY7853" fmla="*/ 294266 h 1340027"/>
              <a:gd name="connsiteX7854" fmla="*/ 1089814 w 1277232"/>
              <a:gd name="connsiteY7854" fmla="*/ 298161 h 1340027"/>
              <a:gd name="connsiteX7855" fmla="*/ 1088368 w 1277232"/>
              <a:gd name="connsiteY7855" fmla="*/ 296726 h 1340027"/>
              <a:gd name="connsiteX7856" fmla="*/ 1112356 w 1277232"/>
              <a:gd name="connsiteY7856" fmla="*/ 294026 h 1340027"/>
              <a:gd name="connsiteX7857" fmla="*/ 1117172 w 1277232"/>
              <a:gd name="connsiteY7857" fmla="*/ 300527 h 1340027"/>
              <a:gd name="connsiteX7858" fmla="*/ 1120464 w 1277232"/>
              <a:gd name="connsiteY7858" fmla="*/ 305562 h 1340027"/>
              <a:gd name="connsiteX7859" fmla="*/ 1075442 w 1277232"/>
              <a:gd name="connsiteY7859" fmla="*/ 293483 h 1340027"/>
              <a:gd name="connsiteX7860" fmla="*/ 1078938 w 1277232"/>
              <a:gd name="connsiteY7860" fmla="*/ 297468 h 1340027"/>
              <a:gd name="connsiteX7861" fmla="*/ 1075914 w 1277232"/>
              <a:gd name="connsiteY7861" fmla="*/ 294503 h 1340027"/>
              <a:gd name="connsiteX7862" fmla="*/ 1075442 w 1277232"/>
              <a:gd name="connsiteY7862" fmla="*/ 293483 h 1340027"/>
              <a:gd name="connsiteX7863" fmla="*/ 1123692 w 1277232"/>
              <a:gd name="connsiteY7863" fmla="*/ 292884 h 1340027"/>
              <a:gd name="connsiteX7864" fmla="*/ 1127616 w 1277232"/>
              <a:gd name="connsiteY7864" fmla="*/ 296901 h 1340027"/>
              <a:gd name="connsiteX7865" fmla="*/ 1129349 w 1277232"/>
              <a:gd name="connsiteY7865" fmla="*/ 297148 h 1340027"/>
              <a:gd name="connsiteX7866" fmla="*/ 1135918 w 1277232"/>
              <a:gd name="connsiteY7866" fmla="*/ 305072 h 1340027"/>
              <a:gd name="connsiteX7867" fmla="*/ 1131539 w 1277232"/>
              <a:gd name="connsiteY7867" fmla="*/ 303091 h 1340027"/>
              <a:gd name="connsiteX7868" fmla="*/ 1127069 w 1277232"/>
              <a:gd name="connsiteY7868" fmla="*/ 297396 h 1340027"/>
              <a:gd name="connsiteX7869" fmla="*/ 1124714 w 1277232"/>
              <a:gd name="connsiteY7869" fmla="*/ 294491 h 1340027"/>
              <a:gd name="connsiteX7870" fmla="*/ 1042192 w 1277232"/>
              <a:gd name="connsiteY7870" fmla="*/ 290573 h 1340027"/>
              <a:gd name="connsiteX7871" fmla="*/ 1050085 w 1277232"/>
              <a:gd name="connsiteY7871" fmla="*/ 298464 h 1340027"/>
              <a:gd name="connsiteX7872" fmla="*/ 1042192 w 1277232"/>
              <a:gd name="connsiteY7872" fmla="*/ 290573 h 1340027"/>
              <a:gd name="connsiteX7873" fmla="*/ 1084497 w 1277232"/>
              <a:gd name="connsiteY7873" fmla="*/ 290066 h 1340027"/>
              <a:gd name="connsiteX7874" fmla="*/ 1089277 w 1277232"/>
              <a:gd name="connsiteY7874" fmla="*/ 296041 h 1340027"/>
              <a:gd name="connsiteX7875" fmla="*/ 1086336 w 1277232"/>
              <a:gd name="connsiteY7875" fmla="*/ 290893 h 1340027"/>
              <a:gd name="connsiteX7876" fmla="*/ 1091483 w 1277232"/>
              <a:gd name="connsiteY7876" fmla="*/ 294570 h 1340027"/>
              <a:gd name="connsiteX7877" fmla="*/ 1092586 w 1277232"/>
              <a:gd name="connsiteY7877" fmla="*/ 295581 h 1340027"/>
              <a:gd name="connsiteX7878" fmla="*/ 1093622 w 1277232"/>
              <a:gd name="connsiteY7878" fmla="*/ 296911 h 1340027"/>
              <a:gd name="connsiteX7879" fmla="*/ 1092218 w 1277232"/>
              <a:gd name="connsiteY7879" fmla="*/ 299718 h 1340027"/>
              <a:gd name="connsiteX7880" fmla="*/ 1084130 w 1277232"/>
              <a:gd name="connsiteY7880" fmla="*/ 290158 h 1340027"/>
              <a:gd name="connsiteX7881" fmla="*/ 1084497 w 1277232"/>
              <a:gd name="connsiteY7881" fmla="*/ 290066 h 1340027"/>
              <a:gd name="connsiteX7882" fmla="*/ 119476 w 1277232"/>
              <a:gd name="connsiteY7882" fmla="*/ 290035 h 1340027"/>
              <a:gd name="connsiteX7883" fmla="*/ 116605 w 1277232"/>
              <a:gd name="connsiteY7883" fmla="*/ 292725 h 1340027"/>
              <a:gd name="connsiteX7884" fmla="*/ 113735 w 1277232"/>
              <a:gd name="connsiteY7884" fmla="*/ 297030 h 1340027"/>
              <a:gd name="connsiteX7885" fmla="*/ 118040 w 1277232"/>
              <a:gd name="connsiteY7885" fmla="*/ 294877 h 1340027"/>
              <a:gd name="connsiteX7886" fmla="*/ 119476 w 1277232"/>
              <a:gd name="connsiteY7886" fmla="*/ 290035 h 1340027"/>
              <a:gd name="connsiteX7887" fmla="*/ 155351 w 1277232"/>
              <a:gd name="connsiteY7887" fmla="*/ 289138 h 1340027"/>
              <a:gd name="connsiteX7888" fmla="*/ 148176 w 1277232"/>
              <a:gd name="connsiteY7888" fmla="*/ 298464 h 1340027"/>
              <a:gd name="connsiteX7889" fmla="*/ 152481 w 1277232"/>
              <a:gd name="connsiteY7889" fmla="*/ 294877 h 1340027"/>
              <a:gd name="connsiteX7890" fmla="*/ 155351 w 1277232"/>
              <a:gd name="connsiteY7890" fmla="*/ 289138 h 1340027"/>
              <a:gd name="connsiteX7891" fmla="*/ 1088668 w 1277232"/>
              <a:gd name="connsiteY7891" fmla="*/ 288528 h 1340027"/>
              <a:gd name="connsiteX7892" fmla="*/ 1090781 w 1277232"/>
              <a:gd name="connsiteY7892" fmla="*/ 289821 h 1340027"/>
              <a:gd name="connsiteX7893" fmla="*/ 1096637 w 1277232"/>
              <a:gd name="connsiteY7893" fmla="*/ 298181 h 1340027"/>
              <a:gd name="connsiteX7894" fmla="*/ 1088585 w 1277232"/>
              <a:gd name="connsiteY7894" fmla="*/ 288428 h 1340027"/>
              <a:gd name="connsiteX7895" fmla="*/ 1088668 w 1277232"/>
              <a:gd name="connsiteY7895" fmla="*/ 288528 h 1340027"/>
              <a:gd name="connsiteX7896" fmla="*/ 1088638 w 1277232"/>
              <a:gd name="connsiteY7896" fmla="*/ 288510 h 1340027"/>
              <a:gd name="connsiteX7897" fmla="*/ 167549 w 1277232"/>
              <a:gd name="connsiteY7897" fmla="*/ 288421 h 1340027"/>
              <a:gd name="connsiteX7898" fmla="*/ 158938 w 1277232"/>
              <a:gd name="connsiteY7898" fmla="*/ 301334 h 1340027"/>
              <a:gd name="connsiteX7899" fmla="*/ 167549 w 1277232"/>
              <a:gd name="connsiteY7899" fmla="*/ 288421 h 1340027"/>
              <a:gd name="connsiteX7900" fmla="*/ 1081865 w 1277232"/>
              <a:gd name="connsiteY7900" fmla="*/ 288171 h 1340027"/>
              <a:gd name="connsiteX7901" fmla="*/ 1084027 w 1277232"/>
              <a:gd name="connsiteY7901" fmla="*/ 290267 h 1340027"/>
              <a:gd name="connsiteX7902" fmla="*/ 1086715 w 1277232"/>
              <a:gd name="connsiteY7902" fmla="*/ 294266 h 1340027"/>
              <a:gd name="connsiteX7903" fmla="*/ 1038605 w 1277232"/>
              <a:gd name="connsiteY7903" fmla="*/ 287703 h 1340027"/>
              <a:gd name="connsiteX7904" fmla="*/ 1037887 w 1277232"/>
              <a:gd name="connsiteY7904" fmla="*/ 289855 h 1340027"/>
              <a:gd name="connsiteX7905" fmla="*/ 1045062 w 1277232"/>
              <a:gd name="connsiteY7905" fmla="*/ 299182 h 1340027"/>
              <a:gd name="connsiteX7906" fmla="*/ 1042192 w 1277232"/>
              <a:gd name="connsiteY7906" fmla="*/ 297747 h 1340027"/>
              <a:gd name="connsiteX7907" fmla="*/ 1047932 w 1277232"/>
              <a:gd name="connsiteY7907" fmla="*/ 304921 h 1340027"/>
              <a:gd name="connsiteX7908" fmla="*/ 1057978 w 1277232"/>
              <a:gd name="connsiteY7908" fmla="*/ 313530 h 1340027"/>
              <a:gd name="connsiteX7909" fmla="*/ 1054390 w 1277232"/>
              <a:gd name="connsiteY7909" fmla="*/ 311378 h 1340027"/>
              <a:gd name="connsiteX7910" fmla="*/ 1057978 w 1277232"/>
              <a:gd name="connsiteY7910" fmla="*/ 317834 h 1340027"/>
              <a:gd name="connsiteX7911" fmla="*/ 1071610 w 1277232"/>
              <a:gd name="connsiteY7911" fmla="*/ 337204 h 1340027"/>
              <a:gd name="connsiteX7912" fmla="*/ 1067305 w 1277232"/>
              <a:gd name="connsiteY7912" fmla="*/ 332900 h 1340027"/>
              <a:gd name="connsiteX7913" fmla="*/ 1059413 w 1277232"/>
              <a:gd name="connsiteY7913" fmla="*/ 320704 h 1340027"/>
              <a:gd name="connsiteX7914" fmla="*/ 1060130 w 1277232"/>
              <a:gd name="connsiteY7914" fmla="*/ 324291 h 1340027"/>
              <a:gd name="connsiteX7915" fmla="*/ 1053672 w 1277232"/>
              <a:gd name="connsiteY7915" fmla="*/ 317834 h 1340027"/>
              <a:gd name="connsiteX7916" fmla="*/ 1046497 w 1277232"/>
              <a:gd name="connsiteY7916" fmla="*/ 309225 h 1340027"/>
              <a:gd name="connsiteX7917" fmla="*/ 1052237 w 1277232"/>
              <a:gd name="connsiteY7917" fmla="*/ 317117 h 1340027"/>
              <a:gd name="connsiteX7918" fmla="*/ 1047932 w 1277232"/>
              <a:gd name="connsiteY7918" fmla="*/ 315682 h 1340027"/>
              <a:gd name="connsiteX7919" fmla="*/ 1054390 w 1277232"/>
              <a:gd name="connsiteY7919" fmla="*/ 321421 h 1340027"/>
              <a:gd name="connsiteX7920" fmla="*/ 1057260 w 1277232"/>
              <a:gd name="connsiteY7920" fmla="*/ 325726 h 1340027"/>
              <a:gd name="connsiteX7921" fmla="*/ 1049367 w 1277232"/>
              <a:gd name="connsiteY7921" fmla="*/ 318552 h 1340027"/>
              <a:gd name="connsiteX7922" fmla="*/ 1055825 w 1277232"/>
              <a:gd name="connsiteY7922" fmla="*/ 326443 h 1340027"/>
              <a:gd name="connsiteX7923" fmla="*/ 1063000 w 1277232"/>
              <a:gd name="connsiteY7923" fmla="*/ 332900 h 1340027"/>
              <a:gd name="connsiteX7924" fmla="*/ 1063718 w 1277232"/>
              <a:gd name="connsiteY7924" fmla="*/ 335769 h 1340027"/>
              <a:gd name="connsiteX7925" fmla="*/ 1068740 w 1277232"/>
              <a:gd name="connsiteY7925" fmla="*/ 340074 h 1340027"/>
              <a:gd name="connsiteX7926" fmla="*/ 1075198 w 1277232"/>
              <a:gd name="connsiteY7926" fmla="*/ 349400 h 1340027"/>
              <a:gd name="connsiteX7927" fmla="*/ 1072328 w 1277232"/>
              <a:gd name="connsiteY7927" fmla="*/ 346530 h 1340027"/>
              <a:gd name="connsiteX7928" fmla="*/ 1080220 w 1277232"/>
              <a:gd name="connsiteY7928" fmla="*/ 358009 h 1340027"/>
              <a:gd name="connsiteX7929" fmla="*/ 1085243 w 1277232"/>
              <a:gd name="connsiteY7929" fmla="*/ 361596 h 1340027"/>
              <a:gd name="connsiteX7930" fmla="*/ 1083808 w 1277232"/>
              <a:gd name="connsiteY7930" fmla="*/ 360161 h 1340027"/>
              <a:gd name="connsiteX7931" fmla="*/ 1080220 w 1277232"/>
              <a:gd name="connsiteY7931" fmla="*/ 352987 h 1340027"/>
              <a:gd name="connsiteX7932" fmla="*/ 1075915 w 1277232"/>
              <a:gd name="connsiteY7932" fmla="*/ 348683 h 1340027"/>
              <a:gd name="connsiteX7933" fmla="*/ 1078068 w 1277232"/>
              <a:gd name="connsiteY7933" fmla="*/ 347965 h 1340027"/>
              <a:gd name="connsiteX7934" fmla="*/ 1082373 w 1277232"/>
              <a:gd name="connsiteY7934" fmla="*/ 355139 h 1340027"/>
              <a:gd name="connsiteX7935" fmla="*/ 1089548 w 1277232"/>
              <a:gd name="connsiteY7935" fmla="*/ 365900 h 1340027"/>
              <a:gd name="connsiteX7936" fmla="*/ 1083808 w 1277232"/>
              <a:gd name="connsiteY7936" fmla="*/ 355139 h 1340027"/>
              <a:gd name="connsiteX7937" fmla="*/ 1089548 w 1277232"/>
              <a:gd name="connsiteY7937" fmla="*/ 361596 h 1340027"/>
              <a:gd name="connsiteX7938" fmla="*/ 1092418 w 1277232"/>
              <a:gd name="connsiteY7938" fmla="*/ 365183 h 1340027"/>
              <a:gd name="connsiteX7939" fmla="*/ 1091700 w 1277232"/>
              <a:gd name="connsiteY7939" fmla="*/ 366618 h 1340027"/>
              <a:gd name="connsiteX7940" fmla="*/ 1097441 w 1277232"/>
              <a:gd name="connsiteY7940" fmla="*/ 376661 h 1340027"/>
              <a:gd name="connsiteX7941" fmla="*/ 1092418 w 1277232"/>
              <a:gd name="connsiteY7941" fmla="*/ 370205 h 1340027"/>
              <a:gd name="connsiteX7942" fmla="*/ 1098158 w 1277232"/>
              <a:gd name="connsiteY7942" fmla="*/ 380248 h 1340027"/>
              <a:gd name="connsiteX7943" fmla="*/ 1103181 w 1277232"/>
              <a:gd name="connsiteY7943" fmla="*/ 387422 h 1340027"/>
              <a:gd name="connsiteX7944" fmla="*/ 1099593 w 1277232"/>
              <a:gd name="connsiteY7944" fmla="*/ 382401 h 1340027"/>
              <a:gd name="connsiteX7945" fmla="*/ 1107486 w 1277232"/>
              <a:gd name="connsiteY7945" fmla="*/ 393879 h 1340027"/>
              <a:gd name="connsiteX7946" fmla="*/ 1116813 w 1277232"/>
              <a:gd name="connsiteY7946" fmla="*/ 412532 h 1340027"/>
              <a:gd name="connsiteX7947" fmla="*/ 1118966 w 1277232"/>
              <a:gd name="connsiteY7947" fmla="*/ 412532 h 1340027"/>
              <a:gd name="connsiteX7948" fmla="*/ 1109638 w 1277232"/>
              <a:gd name="connsiteY7948" fmla="*/ 392444 h 1340027"/>
              <a:gd name="connsiteX7949" fmla="*/ 1110356 w 1277232"/>
              <a:gd name="connsiteY7949" fmla="*/ 398901 h 1340027"/>
              <a:gd name="connsiteX7950" fmla="*/ 1097441 w 1277232"/>
              <a:gd name="connsiteY7950" fmla="*/ 373792 h 1340027"/>
              <a:gd name="connsiteX7951" fmla="*/ 1098876 w 1277232"/>
              <a:gd name="connsiteY7951" fmla="*/ 370205 h 1340027"/>
              <a:gd name="connsiteX7952" fmla="*/ 1096723 w 1277232"/>
              <a:gd name="connsiteY7952" fmla="*/ 369487 h 1340027"/>
              <a:gd name="connsiteX7953" fmla="*/ 1091700 w 1277232"/>
              <a:gd name="connsiteY7953" fmla="*/ 361596 h 1340027"/>
              <a:gd name="connsiteX7954" fmla="*/ 1095288 w 1277232"/>
              <a:gd name="connsiteY7954" fmla="*/ 363748 h 1340027"/>
              <a:gd name="connsiteX7955" fmla="*/ 1090265 w 1277232"/>
              <a:gd name="connsiteY7955" fmla="*/ 354422 h 1340027"/>
              <a:gd name="connsiteX7956" fmla="*/ 1093853 w 1277232"/>
              <a:gd name="connsiteY7956" fmla="*/ 358009 h 1340027"/>
              <a:gd name="connsiteX7957" fmla="*/ 1088113 w 1277232"/>
              <a:gd name="connsiteY7957" fmla="*/ 347248 h 1340027"/>
              <a:gd name="connsiteX7958" fmla="*/ 1083808 w 1277232"/>
              <a:gd name="connsiteY7958" fmla="*/ 342226 h 1340027"/>
              <a:gd name="connsiteX7959" fmla="*/ 1076633 w 1277232"/>
              <a:gd name="connsiteY7959" fmla="*/ 332182 h 1340027"/>
              <a:gd name="connsiteX7960" fmla="*/ 1075915 w 1277232"/>
              <a:gd name="connsiteY7960" fmla="*/ 332900 h 1340027"/>
              <a:gd name="connsiteX7961" fmla="*/ 1078179 w 1277232"/>
              <a:gd name="connsiteY7961" fmla="*/ 336101 h 1340027"/>
              <a:gd name="connsiteX7962" fmla="*/ 1071610 w 1277232"/>
              <a:gd name="connsiteY7962" fmla="*/ 328595 h 1340027"/>
              <a:gd name="connsiteX7963" fmla="*/ 1069458 w 1277232"/>
              <a:gd name="connsiteY7963" fmla="*/ 328595 h 1340027"/>
              <a:gd name="connsiteX7964" fmla="*/ 1073045 w 1277232"/>
              <a:gd name="connsiteY7964" fmla="*/ 334335 h 1340027"/>
              <a:gd name="connsiteX7965" fmla="*/ 1069458 w 1277232"/>
              <a:gd name="connsiteY7965" fmla="*/ 332182 h 1340027"/>
              <a:gd name="connsiteX7966" fmla="*/ 1065153 w 1277232"/>
              <a:gd name="connsiteY7966" fmla="*/ 324291 h 1340027"/>
              <a:gd name="connsiteX7967" fmla="*/ 1059413 w 1277232"/>
              <a:gd name="connsiteY7967" fmla="*/ 315682 h 1340027"/>
              <a:gd name="connsiteX7968" fmla="*/ 1066588 w 1277232"/>
              <a:gd name="connsiteY7968" fmla="*/ 323573 h 1340027"/>
              <a:gd name="connsiteX7969" fmla="*/ 1056543 w 1277232"/>
              <a:gd name="connsiteY7969" fmla="*/ 311378 h 1340027"/>
              <a:gd name="connsiteX7970" fmla="*/ 1058695 w 1277232"/>
              <a:gd name="connsiteY7970" fmla="*/ 311378 h 1340027"/>
              <a:gd name="connsiteX7971" fmla="*/ 1049367 w 1277232"/>
              <a:gd name="connsiteY7971" fmla="*/ 300617 h 1340027"/>
              <a:gd name="connsiteX7972" fmla="*/ 1049367 w 1277232"/>
              <a:gd name="connsiteY7972" fmla="*/ 301334 h 1340027"/>
              <a:gd name="connsiteX7973" fmla="*/ 1046497 w 1277232"/>
              <a:gd name="connsiteY7973" fmla="*/ 296312 h 1340027"/>
              <a:gd name="connsiteX7974" fmla="*/ 1038605 w 1277232"/>
              <a:gd name="connsiteY7974" fmla="*/ 287703 h 1340027"/>
              <a:gd name="connsiteX7975" fmla="*/ 128803 w 1277232"/>
              <a:gd name="connsiteY7975" fmla="*/ 286986 h 1340027"/>
              <a:gd name="connsiteX7976" fmla="*/ 124498 w 1277232"/>
              <a:gd name="connsiteY7976" fmla="*/ 292725 h 1340027"/>
              <a:gd name="connsiteX7977" fmla="*/ 117323 w 1277232"/>
              <a:gd name="connsiteY7977" fmla="*/ 305638 h 1340027"/>
              <a:gd name="connsiteX7978" fmla="*/ 120911 w 1277232"/>
              <a:gd name="connsiteY7978" fmla="*/ 301334 h 1340027"/>
              <a:gd name="connsiteX7979" fmla="*/ 128803 w 1277232"/>
              <a:gd name="connsiteY7979" fmla="*/ 286986 h 1340027"/>
              <a:gd name="connsiteX7980" fmla="*/ 1091818 w 1277232"/>
              <a:gd name="connsiteY7980" fmla="*/ 286855 h 1340027"/>
              <a:gd name="connsiteX7981" fmla="*/ 1097963 w 1277232"/>
              <a:gd name="connsiteY7981" fmla="*/ 295151 h 1340027"/>
              <a:gd name="connsiteX7982" fmla="*/ 1100794 w 1277232"/>
              <a:gd name="connsiteY7982" fmla="*/ 299092 h 1340027"/>
              <a:gd name="connsiteX7983" fmla="*/ 1100622 w 1277232"/>
              <a:gd name="connsiteY7983" fmla="*/ 299035 h 1340027"/>
              <a:gd name="connsiteX7984" fmla="*/ 1103967 w 1277232"/>
              <a:gd name="connsiteY7984" fmla="*/ 303792 h 1340027"/>
              <a:gd name="connsiteX7985" fmla="*/ 1104193 w 1277232"/>
              <a:gd name="connsiteY7985" fmla="*/ 304224 h 1340027"/>
              <a:gd name="connsiteX7986" fmla="*/ 1099328 w 1277232"/>
              <a:gd name="connsiteY7986" fmla="*/ 297916 h 1340027"/>
              <a:gd name="connsiteX7987" fmla="*/ 1091818 w 1277232"/>
              <a:gd name="connsiteY7987" fmla="*/ 286855 h 1340027"/>
              <a:gd name="connsiteX7988" fmla="*/ 180861 w 1277232"/>
              <a:gd name="connsiteY7988" fmla="*/ 286164 h 1340027"/>
              <a:gd name="connsiteX7989" fmla="*/ 177979 w 1277232"/>
              <a:gd name="connsiteY7989" fmla="*/ 291543 h 1340027"/>
              <a:gd name="connsiteX7990" fmla="*/ 172937 w 1277232"/>
              <a:gd name="connsiteY7990" fmla="*/ 292887 h 1340027"/>
              <a:gd name="connsiteX7991" fmla="*/ 180861 w 1277232"/>
              <a:gd name="connsiteY7991" fmla="*/ 286164 h 1340027"/>
              <a:gd name="connsiteX7992" fmla="*/ 1118088 w 1277232"/>
              <a:gd name="connsiteY7992" fmla="*/ 285495 h 1340027"/>
              <a:gd name="connsiteX7993" fmla="*/ 1120069 w 1277232"/>
              <a:gd name="connsiteY7993" fmla="*/ 286607 h 1340027"/>
              <a:gd name="connsiteX7994" fmla="*/ 1122410 w 1277232"/>
              <a:gd name="connsiteY7994" fmla="*/ 290871 h 1340027"/>
              <a:gd name="connsiteX7995" fmla="*/ 1123692 w 1277232"/>
              <a:gd name="connsiteY7995" fmla="*/ 292884 h 1340027"/>
              <a:gd name="connsiteX7996" fmla="*/ 1122051 w 1277232"/>
              <a:gd name="connsiteY7996" fmla="*/ 291205 h 1340027"/>
              <a:gd name="connsiteX7997" fmla="*/ 1124714 w 1277232"/>
              <a:gd name="connsiteY7997" fmla="*/ 294491 h 1340027"/>
              <a:gd name="connsiteX7998" fmla="*/ 1125832 w 1277232"/>
              <a:gd name="connsiteY7998" fmla="*/ 296247 h 1340027"/>
              <a:gd name="connsiteX7999" fmla="*/ 1119349 w 1277232"/>
              <a:gd name="connsiteY7999" fmla="*/ 288832 h 1340027"/>
              <a:gd name="connsiteX8000" fmla="*/ 1118088 w 1277232"/>
              <a:gd name="connsiteY8000" fmla="*/ 285495 h 1340027"/>
              <a:gd name="connsiteX8001" fmla="*/ 1107536 w 1277232"/>
              <a:gd name="connsiteY8001" fmla="*/ 285281 h 1340027"/>
              <a:gd name="connsiteX8002" fmla="*/ 1128293 w 1277232"/>
              <a:gd name="connsiteY8002" fmla="*/ 313530 h 1340027"/>
              <a:gd name="connsiteX8003" fmla="*/ 1129728 w 1277232"/>
              <a:gd name="connsiteY8003" fmla="*/ 321421 h 1340027"/>
              <a:gd name="connsiteX8004" fmla="*/ 1118248 w 1277232"/>
              <a:gd name="connsiteY8004" fmla="*/ 304204 h 1340027"/>
              <a:gd name="connsiteX8005" fmla="*/ 1120401 w 1277232"/>
              <a:gd name="connsiteY8005" fmla="*/ 307073 h 1340027"/>
              <a:gd name="connsiteX8006" fmla="*/ 1126141 w 1277232"/>
              <a:gd name="connsiteY8006" fmla="*/ 314247 h 1340027"/>
              <a:gd name="connsiteX8007" fmla="*/ 1120464 w 1277232"/>
              <a:gd name="connsiteY8007" fmla="*/ 305562 h 1340027"/>
              <a:gd name="connsiteX8008" fmla="*/ 1127576 w 1277232"/>
              <a:gd name="connsiteY8008" fmla="*/ 315682 h 1340027"/>
              <a:gd name="connsiteX8009" fmla="*/ 1106166 w 1277232"/>
              <a:gd name="connsiteY8009" fmla="*/ 283416 h 1340027"/>
              <a:gd name="connsiteX8010" fmla="*/ 1106768 w 1277232"/>
              <a:gd name="connsiteY8010" fmla="*/ 284116 h 1340027"/>
              <a:gd name="connsiteX8011" fmla="*/ 1107536 w 1277232"/>
              <a:gd name="connsiteY8011" fmla="*/ 285281 h 1340027"/>
              <a:gd name="connsiteX8012" fmla="*/ 188267 w 1277232"/>
              <a:gd name="connsiteY8012" fmla="*/ 282771 h 1340027"/>
              <a:gd name="connsiteX8013" fmla="*/ 182616 w 1277232"/>
              <a:gd name="connsiteY8013" fmla="*/ 288421 h 1340027"/>
              <a:gd name="connsiteX8014" fmla="*/ 184769 w 1277232"/>
              <a:gd name="connsiteY8014" fmla="*/ 288421 h 1340027"/>
              <a:gd name="connsiteX8015" fmla="*/ 188267 w 1277232"/>
              <a:gd name="connsiteY8015" fmla="*/ 282771 h 1340027"/>
              <a:gd name="connsiteX8016" fmla="*/ 134812 w 1277232"/>
              <a:gd name="connsiteY8016" fmla="*/ 280529 h 1340027"/>
              <a:gd name="connsiteX8017" fmla="*/ 130956 w 1277232"/>
              <a:gd name="connsiteY8017" fmla="*/ 284834 h 1340027"/>
              <a:gd name="connsiteX8018" fmla="*/ 131673 w 1277232"/>
              <a:gd name="connsiteY8018" fmla="*/ 286986 h 1340027"/>
              <a:gd name="connsiteX8019" fmla="*/ 134812 w 1277232"/>
              <a:gd name="connsiteY8019" fmla="*/ 280529 h 1340027"/>
              <a:gd name="connsiteX8020" fmla="*/ 961870 w 1277232"/>
              <a:gd name="connsiteY8020" fmla="*/ 280214 h 1340027"/>
              <a:gd name="connsiteX8021" fmla="*/ 971210 w 1277232"/>
              <a:gd name="connsiteY8021" fmla="*/ 289467 h 1340027"/>
              <a:gd name="connsiteX8022" fmla="*/ 961870 w 1277232"/>
              <a:gd name="connsiteY8022" fmla="*/ 280214 h 1340027"/>
              <a:gd name="connsiteX8023" fmla="*/ 1020488 w 1277232"/>
              <a:gd name="connsiteY8023" fmla="*/ 280171 h 1340027"/>
              <a:gd name="connsiteX8024" fmla="*/ 1021385 w 1277232"/>
              <a:gd name="connsiteY8024" fmla="*/ 282681 h 1340027"/>
              <a:gd name="connsiteX8025" fmla="*/ 1029277 w 1277232"/>
              <a:gd name="connsiteY8025" fmla="*/ 290573 h 1340027"/>
              <a:gd name="connsiteX8026" fmla="*/ 1027125 w 1277232"/>
              <a:gd name="connsiteY8026" fmla="*/ 290573 h 1340027"/>
              <a:gd name="connsiteX8027" fmla="*/ 1036452 w 1277232"/>
              <a:gd name="connsiteY8027" fmla="*/ 301334 h 1340027"/>
              <a:gd name="connsiteX8028" fmla="*/ 1030712 w 1277232"/>
              <a:gd name="connsiteY8028" fmla="*/ 298464 h 1340027"/>
              <a:gd name="connsiteX8029" fmla="*/ 1046497 w 1277232"/>
              <a:gd name="connsiteY8029" fmla="*/ 319269 h 1340027"/>
              <a:gd name="connsiteX8030" fmla="*/ 1040757 w 1277232"/>
              <a:gd name="connsiteY8030" fmla="*/ 307073 h 1340027"/>
              <a:gd name="connsiteX8031" fmla="*/ 1045780 w 1277232"/>
              <a:gd name="connsiteY8031" fmla="*/ 310660 h 1340027"/>
              <a:gd name="connsiteX8032" fmla="*/ 1040757 w 1277232"/>
              <a:gd name="connsiteY8032" fmla="*/ 301334 h 1340027"/>
              <a:gd name="connsiteX8033" fmla="*/ 1024972 w 1277232"/>
              <a:gd name="connsiteY8033" fmla="*/ 284116 h 1340027"/>
              <a:gd name="connsiteX8034" fmla="*/ 1020488 w 1277232"/>
              <a:gd name="connsiteY8034" fmla="*/ 280171 h 1340027"/>
              <a:gd name="connsiteX8035" fmla="*/ 1089192 w 1277232"/>
              <a:gd name="connsiteY8035" fmla="*/ 279861 h 1340027"/>
              <a:gd name="connsiteX8036" fmla="*/ 1093203 w 1277232"/>
              <a:gd name="connsiteY8036" fmla="*/ 283463 h 1340027"/>
              <a:gd name="connsiteX8037" fmla="*/ 1092401 w 1277232"/>
              <a:gd name="connsiteY8037" fmla="*/ 284904 h 1340027"/>
              <a:gd name="connsiteX8038" fmla="*/ 1095610 w 1277232"/>
              <a:gd name="connsiteY8038" fmla="*/ 289946 h 1340027"/>
              <a:gd name="connsiteX8039" fmla="*/ 1089192 w 1277232"/>
              <a:gd name="connsiteY8039" fmla="*/ 279861 h 1340027"/>
              <a:gd name="connsiteX8040" fmla="*/ 1083237 w 1277232"/>
              <a:gd name="connsiteY8040" fmla="*/ 279759 h 1340027"/>
              <a:gd name="connsiteX8041" fmla="*/ 1085117 w 1277232"/>
              <a:gd name="connsiteY8041" fmla="*/ 281905 h 1340027"/>
              <a:gd name="connsiteX8042" fmla="*/ 1086193 w 1277232"/>
              <a:gd name="connsiteY8042" fmla="*/ 283507 h 1340027"/>
              <a:gd name="connsiteX8043" fmla="*/ 1083237 w 1277232"/>
              <a:gd name="connsiteY8043" fmla="*/ 279759 h 1340027"/>
              <a:gd name="connsiteX8044" fmla="*/ 1153562 w 1277232"/>
              <a:gd name="connsiteY8044" fmla="*/ 279313 h 1340027"/>
              <a:gd name="connsiteX8045" fmla="*/ 1163647 w 1277232"/>
              <a:gd name="connsiteY8045" fmla="*/ 292279 h 1340027"/>
              <a:gd name="connsiteX8046" fmla="*/ 1153562 w 1277232"/>
              <a:gd name="connsiteY8046" fmla="*/ 279313 h 1340027"/>
              <a:gd name="connsiteX8047" fmla="*/ 1115747 w 1277232"/>
              <a:gd name="connsiteY8047" fmla="*/ 278599 h 1340027"/>
              <a:gd name="connsiteX8048" fmla="*/ 1123410 w 1277232"/>
              <a:gd name="connsiteY8048" fmla="*/ 287108 h 1340027"/>
              <a:gd name="connsiteX8049" fmla="*/ 1124804 w 1277232"/>
              <a:gd name="connsiteY8049" fmla="*/ 286399 h 1340027"/>
              <a:gd name="connsiteX8050" fmla="*/ 1133164 w 1277232"/>
              <a:gd name="connsiteY8050" fmla="*/ 297744 h 1340027"/>
              <a:gd name="connsiteX8051" fmla="*/ 1142220 w 1277232"/>
              <a:gd name="connsiteY8051" fmla="*/ 312635 h 1340027"/>
              <a:gd name="connsiteX8052" fmla="*/ 1125500 w 1277232"/>
              <a:gd name="connsiteY8052" fmla="*/ 289944 h 1340027"/>
              <a:gd name="connsiteX8053" fmla="*/ 1128287 w 1277232"/>
              <a:gd name="connsiteY8053" fmla="*/ 294908 h 1340027"/>
              <a:gd name="connsiteX8054" fmla="*/ 1115747 w 1277232"/>
              <a:gd name="connsiteY8054" fmla="*/ 278599 h 1340027"/>
              <a:gd name="connsiteX8055" fmla="*/ 231407 w 1277232"/>
              <a:gd name="connsiteY8055" fmla="*/ 277660 h 1340027"/>
              <a:gd name="connsiteX8056" fmla="*/ 222797 w 1277232"/>
              <a:gd name="connsiteY8056" fmla="*/ 285551 h 1340027"/>
              <a:gd name="connsiteX8057" fmla="*/ 231407 w 1277232"/>
              <a:gd name="connsiteY8057" fmla="*/ 277660 h 1340027"/>
              <a:gd name="connsiteX8058" fmla="*/ 963307 w 1277232"/>
              <a:gd name="connsiteY8058" fmla="*/ 275231 h 1340027"/>
              <a:gd name="connsiteX8059" fmla="*/ 983422 w 1277232"/>
              <a:gd name="connsiteY8059" fmla="*/ 295161 h 1340027"/>
              <a:gd name="connsiteX8060" fmla="*/ 987733 w 1277232"/>
              <a:gd name="connsiteY8060" fmla="*/ 298008 h 1340027"/>
              <a:gd name="connsiteX8061" fmla="*/ 998509 w 1277232"/>
              <a:gd name="connsiteY8061" fmla="*/ 310108 h 1340027"/>
              <a:gd name="connsiteX8062" fmla="*/ 969297 w 1277232"/>
              <a:gd name="connsiteY8062" fmla="*/ 282224 h 1340027"/>
              <a:gd name="connsiteX8063" fmla="*/ 964744 w 1277232"/>
              <a:gd name="connsiteY8063" fmla="*/ 277367 h 1340027"/>
              <a:gd name="connsiteX8064" fmla="*/ 971210 w 1277232"/>
              <a:gd name="connsiteY8064" fmla="*/ 283773 h 1340027"/>
              <a:gd name="connsiteX8065" fmla="*/ 963307 w 1277232"/>
              <a:gd name="connsiteY8065" fmla="*/ 275231 h 1340027"/>
              <a:gd name="connsiteX8066" fmla="*/ 1078064 w 1277232"/>
              <a:gd name="connsiteY8066" fmla="*/ 273013 h 1340027"/>
              <a:gd name="connsiteX8067" fmla="*/ 1081759 w 1277232"/>
              <a:gd name="connsiteY8067" fmla="*/ 275262 h 1340027"/>
              <a:gd name="connsiteX8068" fmla="*/ 1098016 w 1277232"/>
              <a:gd name="connsiteY8068" fmla="*/ 296249 h 1340027"/>
              <a:gd name="connsiteX8069" fmla="*/ 1096538 w 1277232"/>
              <a:gd name="connsiteY8069" fmla="*/ 295500 h 1340027"/>
              <a:gd name="connsiteX8070" fmla="*/ 1089148 w 1277232"/>
              <a:gd name="connsiteY8070" fmla="*/ 286505 h 1340027"/>
              <a:gd name="connsiteX8071" fmla="*/ 1085117 w 1277232"/>
              <a:gd name="connsiteY8071" fmla="*/ 281905 h 1340027"/>
              <a:gd name="connsiteX8072" fmla="*/ 1083237 w 1277232"/>
              <a:gd name="connsiteY8072" fmla="*/ 279103 h 1340027"/>
              <a:gd name="connsiteX8073" fmla="*/ 1078064 w 1277232"/>
              <a:gd name="connsiteY8073" fmla="*/ 273013 h 1340027"/>
              <a:gd name="connsiteX8074" fmla="*/ 140732 w 1277232"/>
              <a:gd name="connsiteY8074" fmla="*/ 272548 h 1340027"/>
              <a:gd name="connsiteX8075" fmla="*/ 135978 w 1277232"/>
              <a:gd name="connsiteY8075" fmla="*/ 276225 h 1340027"/>
              <a:gd name="connsiteX8076" fmla="*/ 137413 w 1277232"/>
              <a:gd name="connsiteY8076" fmla="*/ 279094 h 1340027"/>
              <a:gd name="connsiteX8077" fmla="*/ 140732 w 1277232"/>
              <a:gd name="connsiteY8077" fmla="*/ 272548 h 1340027"/>
              <a:gd name="connsiteX8078" fmla="*/ 1075410 w 1277232"/>
              <a:gd name="connsiteY8078" fmla="*/ 272404 h 1340027"/>
              <a:gd name="connsiteX8079" fmla="*/ 1083462 w 1277232"/>
              <a:gd name="connsiteY8079" fmla="*/ 283551 h 1340027"/>
              <a:gd name="connsiteX8080" fmla="*/ 1088219 w 1277232"/>
              <a:gd name="connsiteY8080" fmla="*/ 288254 h 1340027"/>
              <a:gd name="connsiteX8081" fmla="*/ 1088638 w 1277232"/>
              <a:gd name="connsiteY8081" fmla="*/ 288510 h 1340027"/>
              <a:gd name="connsiteX8082" fmla="*/ 1091879 w 1277232"/>
              <a:gd name="connsiteY8082" fmla="*/ 293566 h 1340027"/>
              <a:gd name="connsiteX8083" fmla="*/ 1086390 w 1277232"/>
              <a:gd name="connsiteY8083" fmla="*/ 287731 h 1340027"/>
              <a:gd name="connsiteX8084" fmla="*/ 1084926 w 1277232"/>
              <a:gd name="connsiteY8084" fmla="*/ 287034 h 1340027"/>
              <a:gd name="connsiteX8085" fmla="*/ 1081212 w 1277232"/>
              <a:gd name="connsiteY8085" fmla="*/ 282983 h 1340027"/>
              <a:gd name="connsiteX8086" fmla="*/ 1077260 w 1277232"/>
              <a:gd name="connsiteY8086" fmla="*/ 277253 h 1340027"/>
              <a:gd name="connsiteX8087" fmla="*/ 1078063 w 1277232"/>
              <a:gd name="connsiteY8087" fmla="*/ 277194 h 1340027"/>
              <a:gd name="connsiteX8088" fmla="*/ 1075410 w 1277232"/>
              <a:gd name="connsiteY8088" fmla="*/ 272404 h 1340027"/>
              <a:gd name="connsiteX8089" fmla="*/ 950376 w 1277232"/>
              <a:gd name="connsiteY8089" fmla="*/ 272384 h 1340027"/>
              <a:gd name="connsiteX8090" fmla="*/ 964744 w 1277232"/>
              <a:gd name="connsiteY8090" fmla="*/ 283773 h 1340027"/>
              <a:gd name="connsiteX8091" fmla="*/ 953968 w 1277232"/>
              <a:gd name="connsiteY8091" fmla="*/ 273808 h 1340027"/>
              <a:gd name="connsiteX8092" fmla="*/ 950376 w 1277232"/>
              <a:gd name="connsiteY8092" fmla="*/ 272384 h 1340027"/>
              <a:gd name="connsiteX8093" fmla="*/ 1081088 w 1277232"/>
              <a:gd name="connsiteY8093" fmla="*/ 272298 h 1340027"/>
              <a:gd name="connsiteX8094" fmla="*/ 1089733 w 1277232"/>
              <a:gd name="connsiteY8094" fmla="*/ 281402 h 1340027"/>
              <a:gd name="connsiteX8095" fmla="*/ 1089012 w 1277232"/>
              <a:gd name="connsiteY8095" fmla="*/ 282803 h 1340027"/>
              <a:gd name="connsiteX8096" fmla="*/ 1080368 w 1277232"/>
              <a:gd name="connsiteY8096" fmla="*/ 273699 h 1340027"/>
              <a:gd name="connsiteX8097" fmla="*/ 1081088 w 1277232"/>
              <a:gd name="connsiteY8097" fmla="*/ 272298 h 1340027"/>
              <a:gd name="connsiteX8098" fmla="*/ 1134093 w 1277232"/>
              <a:gd name="connsiteY8098" fmla="*/ 272055 h 1340027"/>
              <a:gd name="connsiteX8099" fmla="*/ 1140608 w 1277232"/>
              <a:gd name="connsiteY8099" fmla="*/ 281999 h 1340027"/>
              <a:gd name="connsiteX8100" fmla="*/ 1142780 w 1277232"/>
              <a:gd name="connsiteY8100" fmla="*/ 282710 h 1340027"/>
              <a:gd name="connsiteX8101" fmla="*/ 1134093 w 1277232"/>
              <a:gd name="connsiteY8101" fmla="*/ 272055 h 1340027"/>
              <a:gd name="connsiteX8102" fmla="*/ 1100800 w 1277232"/>
              <a:gd name="connsiteY8102" fmla="*/ 269415 h 1340027"/>
              <a:gd name="connsiteX8103" fmla="*/ 1105302 w 1277232"/>
              <a:gd name="connsiteY8103" fmla="*/ 275357 h 1340027"/>
              <a:gd name="connsiteX8104" fmla="*/ 1114667 w 1277232"/>
              <a:gd name="connsiteY8104" fmla="*/ 286883 h 1340027"/>
              <a:gd name="connsiteX8105" fmla="*/ 1101701 w 1277232"/>
              <a:gd name="connsiteY8105" fmla="*/ 270315 h 1340027"/>
              <a:gd name="connsiteX8106" fmla="*/ 1108904 w 1277232"/>
              <a:gd name="connsiteY8106" fmla="*/ 277518 h 1340027"/>
              <a:gd name="connsiteX8107" fmla="*/ 1118269 w 1277232"/>
              <a:gd name="connsiteY8107" fmla="*/ 290484 h 1340027"/>
              <a:gd name="connsiteX8108" fmla="*/ 1118269 w 1277232"/>
              <a:gd name="connsiteY8108" fmla="*/ 289764 h 1340027"/>
              <a:gd name="connsiteX8109" fmla="*/ 1117548 w 1277232"/>
              <a:gd name="connsiteY8109" fmla="*/ 291925 h 1340027"/>
              <a:gd name="connsiteX8110" fmla="*/ 1101701 w 1277232"/>
              <a:gd name="connsiteY8110" fmla="*/ 271035 h 1340027"/>
              <a:gd name="connsiteX8111" fmla="*/ 1100800 w 1277232"/>
              <a:gd name="connsiteY8111" fmla="*/ 269415 h 1340027"/>
              <a:gd name="connsiteX8112" fmla="*/ 955636 w 1277232"/>
              <a:gd name="connsiteY8112" fmla="*/ 269185 h 1340027"/>
              <a:gd name="connsiteX8113" fmla="*/ 961870 w 1277232"/>
              <a:gd name="connsiteY8113" fmla="*/ 274520 h 1340027"/>
              <a:gd name="connsiteX8114" fmla="*/ 956859 w 1277232"/>
              <a:gd name="connsiteY8114" fmla="*/ 270353 h 1340027"/>
              <a:gd name="connsiteX8115" fmla="*/ 194096 w 1277232"/>
              <a:gd name="connsiteY8115" fmla="*/ 267616 h 1340027"/>
              <a:gd name="connsiteX8116" fmla="*/ 187639 w 1277232"/>
              <a:gd name="connsiteY8116" fmla="*/ 270486 h 1340027"/>
              <a:gd name="connsiteX8117" fmla="*/ 184769 w 1277232"/>
              <a:gd name="connsiteY8117" fmla="*/ 274073 h 1340027"/>
              <a:gd name="connsiteX8118" fmla="*/ 182616 w 1277232"/>
              <a:gd name="connsiteY8118" fmla="*/ 277660 h 1340027"/>
              <a:gd name="connsiteX8119" fmla="*/ 182616 w 1277232"/>
              <a:gd name="connsiteY8119" fmla="*/ 279812 h 1340027"/>
              <a:gd name="connsiteX8120" fmla="*/ 181181 w 1277232"/>
              <a:gd name="connsiteY8120" fmla="*/ 279812 h 1340027"/>
              <a:gd name="connsiteX8121" fmla="*/ 180464 w 1277232"/>
              <a:gd name="connsiteY8121" fmla="*/ 277660 h 1340027"/>
              <a:gd name="connsiteX8122" fmla="*/ 170419 w 1277232"/>
              <a:gd name="connsiteY8122" fmla="*/ 290573 h 1340027"/>
              <a:gd name="connsiteX8123" fmla="*/ 176159 w 1277232"/>
              <a:gd name="connsiteY8123" fmla="*/ 284834 h 1340027"/>
              <a:gd name="connsiteX8124" fmla="*/ 168984 w 1277232"/>
              <a:gd name="connsiteY8124" fmla="*/ 294160 h 1340027"/>
              <a:gd name="connsiteX8125" fmla="*/ 163244 w 1277232"/>
              <a:gd name="connsiteY8125" fmla="*/ 299899 h 1340027"/>
              <a:gd name="connsiteX8126" fmla="*/ 164679 w 1277232"/>
              <a:gd name="connsiteY8126" fmla="*/ 301334 h 1340027"/>
              <a:gd name="connsiteX8127" fmla="*/ 160374 w 1277232"/>
              <a:gd name="connsiteY8127" fmla="*/ 309943 h 1340027"/>
              <a:gd name="connsiteX8128" fmla="*/ 167549 w 1277232"/>
              <a:gd name="connsiteY8128" fmla="*/ 304204 h 1340027"/>
              <a:gd name="connsiteX8129" fmla="*/ 168266 w 1277232"/>
              <a:gd name="connsiteY8129" fmla="*/ 300617 h 1340027"/>
              <a:gd name="connsiteX8130" fmla="*/ 168984 w 1277232"/>
              <a:gd name="connsiteY8130" fmla="*/ 302769 h 1340027"/>
              <a:gd name="connsiteX8131" fmla="*/ 174724 w 1277232"/>
              <a:gd name="connsiteY8131" fmla="*/ 295595 h 1340027"/>
              <a:gd name="connsiteX8132" fmla="*/ 177594 w 1277232"/>
              <a:gd name="connsiteY8132" fmla="*/ 293443 h 1340027"/>
              <a:gd name="connsiteX8133" fmla="*/ 184769 w 1277232"/>
              <a:gd name="connsiteY8133" fmla="*/ 282681 h 1340027"/>
              <a:gd name="connsiteX8134" fmla="*/ 194096 w 1277232"/>
              <a:gd name="connsiteY8134" fmla="*/ 267616 h 1340027"/>
              <a:gd name="connsiteX8135" fmla="*/ 1087247 w 1277232"/>
              <a:gd name="connsiteY8135" fmla="*/ 267504 h 1340027"/>
              <a:gd name="connsiteX8136" fmla="*/ 1095674 w 1277232"/>
              <a:gd name="connsiteY8136" fmla="*/ 277398 h 1340027"/>
              <a:gd name="connsiteX8137" fmla="*/ 1109360 w 1277232"/>
              <a:gd name="connsiteY8137" fmla="*/ 294988 h 1340027"/>
              <a:gd name="connsiteX8138" fmla="*/ 1092793 w 1277232"/>
              <a:gd name="connsiteY8138" fmla="*/ 275200 h 1340027"/>
              <a:gd name="connsiteX8139" fmla="*/ 1080368 w 1277232"/>
              <a:gd name="connsiteY8139" fmla="*/ 265454 h 1340027"/>
              <a:gd name="connsiteX8140" fmla="*/ 1085582 w 1277232"/>
              <a:gd name="connsiteY8140" fmla="*/ 270497 h 1340027"/>
              <a:gd name="connsiteX8141" fmla="*/ 1087072 w 1277232"/>
              <a:gd name="connsiteY8141" fmla="*/ 272658 h 1340027"/>
              <a:gd name="connsiteX8142" fmla="*/ 1096755 w 1277232"/>
              <a:gd name="connsiteY8142" fmla="*/ 284904 h 1340027"/>
              <a:gd name="connsiteX8143" fmla="*/ 1080368 w 1277232"/>
              <a:gd name="connsiteY8143" fmla="*/ 265454 h 1340027"/>
              <a:gd name="connsiteX8144" fmla="*/ 1006923 w 1277232"/>
              <a:gd name="connsiteY8144" fmla="*/ 264912 h 1340027"/>
              <a:gd name="connsiteX8145" fmla="*/ 1015013 w 1277232"/>
              <a:gd name="connsiteY8145" fmla="*/ 272836 h 1340027"/>
              <a:gd name="connsiteX8146" fmla="*/ 1006188 w 1277232"/>
              <a:gd name="connsiteY8146" fmla="*/ 265632 h 1340027"/>
              <a:gd name="connsiteX8147" fmla="*/ 1006923 w 1277232"/>
              <a:gd name="connsiteY8147" fmla="*/ 264912 h 1340027"/>
              <a:gd name="connsiteX8148" fmla="*/ 209164 w 1277232"/>
              <a:gd name="connsiteY8148" fmla="*/ 264746 h 1340027"/>
              <a:gd name="connsiteX8149" fmla="*/ 204859 w 1277232"/>
              <a:gd name="connsiteY8149" fmla="*/ 269768 h 1340027"/>
              <a:gd name="connsiteX8150" fmla="*/ 211317 w 1277232"/>
              <a:gd name="connsiteY8150" fmla="*/ 264746 h 1340027"/>
              <a:gd name="connsiteX8151" fmla="*/ 209164 w 1277232"/>
              <a:gd name="connsiteY8151" fmla="*/ 264746 h 1340027"/>
              <a:gd name="connsiteX8152" fmla="*/ 201272 w 1277232"/>
              <a:gd name="connsiteY8152" fmla="*/ 264746 h 1340027"/>
              <a:gd name="connsiteX8153" fmla="*/ 195531 w 1277232"/>
              <a:gd name="connsiteY8153" fmla="*/ 271920 h 1340027"/>
              <a:gd name="connsiteX8154" fmla="*/ 192661 w 1277232"/>
              <a:gd name="connsiteY8154" fmla="*/ 275507 h 1340027"/>
              <a:gd name="connsiteX8155" fmla="*/ 194814 w 1277232"/>
              <a:gd name="connsiteY8155" fmla="*/ 276225 h 1340027"/>
              <a:gd name="connsiteX8156" fmla="*/ 203424 w 1277232"/>
              <a:gd name="connsiteY8156" fmla="*/ 265464 h 1340027"/>
              <a:gd name="connsiteX8157" fmla="*/ 201272 w 1277232"/>
              <a:gd name="connsiteY8157" fmla="*/ 264746 h 1340027"/>
              <a:gd name="connsiteX8158" fmla="*/ 1084869 w 1277232"/>
              <a:gd name="connsiteY8158" fmla="*/ 264206 h 1340027"/>
              <a:gd name="connsiteX8159" fmla="*/ 1085860 w 1277232"/>
              <a:gd name="connsiteY8159" fmla="*/ 265580 h 1340027"/>
              <a:gd name="connsiteX8160" fmla="*/ 1087247 w 1277232"/>
              <a:gd name="connsiteY8160" fmla="*/ 267504 h 1340027"/>
              <a:gd name="connsiteX8161" fmla="*/ 1086310 w 1277232"/>
              <a:gd name="connsiteY8161" fmla="*/ 266405 h 1340027"/>
              <a:gd name="connsiteX8162" fmla="*/ 1084869 w 1277232"/>
              <a:gd name="connsiteY8162" fmla="*/ 264206 h 1340027"/>
              <a:gd name="connsiteX8163" fmla="*/ 207729 w 1277232"/>
              <a:gd name="connsiteY8163" fmla="*/ 264029 h 1340027"/>
              <a:gd name="connsiteX8164" fmla="*/ 201272 w 1277232"/>
              <a:gd name="connsiteY8164" fmla="*/ 269051 h 1340027"/>
              <a:gd name="connsiteX8165" fmla="*/ 194096 w 1277232"/>
              <a:gd name="connsiteY8165" fmla="*/ 277660 h 1340027"/>
              <a:gd name="connsiteX8166" fmla="*/ 201989 w 1277232"/>
              <a:gd name="connsiteY8166" fmla="*/ 271203 h 1340027"/>
              <a:gd name="connsiteX8167" fmla="*/ 207729 w 1277232"/>
              <a:gd name="connsiteY8167" fmla="*/ 264029 h 1340027"/>
              <a:gd name="connsiteX8168" fmla="*/ 190509 w 1277232"/>
              <a:gd name="connsiteY8168" fmla="*/ 262594 h 1340027"/>
              <a:gd name="connsiteX8169" fmla="*/ 177594 w 1277232"/>
              <a:gd name="connsiteY8169" fmla="*/ 274790 h 1340027"/>
              <a:gd name="connsiteX8170" fmla="*/ 178311 w 1277232"/>
              <a:gd name="connsiteY8170" fmla="*/ 276942 h 1340027"/>
              <a:gd name="connsiteX8171" fmla="*/ 179029 w 1277232"/>
              <a:gd name="connsiteY8171" fmla="*/ 277660 h 1340027"/>
              <a:gd name="connsiteX8172" fmla="*/ 188356 w 1277232"/>
              <a:gd name="connsiteY8172" fmla="*/ 268333 h 1340027"/>
              <a:gd name="connsiteX8173" fmla="*/ 190509 w 1277232"/>
              <a:gd name="connsiteY8173" fmla="*/ 262594 h 1340027"/>
              <a:gd name="connsiteX8174" fmla="*/ 935289 w 1277232"/>
              <a:gd name="connsiteY8174" fmla="*/ 262420 h 1340027"/>
              <a:gd name="connsiteX8175" fmla="*/ 943192 w 1277232"/>
              <a:gd name="connsiteY8175" fmla="*/ 268114 h 1340027"/>
              <a:gd name="connsiteX8176" fmla="*/ 950376 w 1277232"/>
              <a:gd name="connsiteY8176" fmla="*/ 271673 h 1340027"/>
              <a:gd name="connsiteX8177" fmla="*/ 948939 w 1277232"/>
              <a:gd name="connsiteY8177" fmla="*/ 268114 h 1340027"/>
              <a:gd name="connsiteX8178" fmla="*/ 958997 w 1277232"/>
              <a:gd name="connsiteY8178" fmla="*/ 275943 h 1340027"/>
              <a:gd name="connsiteX8179" fmla="*/ 951813 w 1277232"/>
              <a:gd name="connsiteY8179" fmla="*/ 266690 h 1340027"/>
              <a:gd name="connsiteX8180" fmla="*/ 956841 w 1277232"/>
              <a:gd name="connsiteY8180" fmla="*/ 270338 h 1340027"/>
              <a:gd name="connsiteX8181" fmla="*/ 956859 w 1277232"/>
              <a:gd name="connsiteY8181" fmla="*/ 270353 h 1340027"/>
              <a:gd name="connsiteX8182" fmla="*/ 969297 w 1277232"/>
              <a:gd name="connsiteY8182" fmla="*/ 282224 h 1340027"/>
              <a:gd name="connsiteX8183" fmla="*/ 974083 w 1277232"/>
              <a:gd name="connsiteY8183" fmla="*/ 287332 h 1340027"/>
              <a:gd name="connsiteX8184" fmla="*/ 975520 w 1277232"/>
              <a:gd name="connsiteY8184" fmla="*/ 288755 h 1340027"/>
              <a:gd name="connsiteX8185" fmla="*/ 962589 w 1277232"/>
              <a:gd name="connsiteY8185" fmla="*/ 278079 h 1340027"/>
              <a:gd name="connsiteX8186" fmla="*/ 974802 w 1277232"/>
              <a:gd name="connsiteY8186" fmla="*/ 290890 h 1340027"/>
              <a:gd name="connsiteX8187" fmla="*/ 972646 w 1277232"/>
              <a:gd name="connsiteY8187" fmla="*/ 290890 h 1340027"/>
              <a:gd name="connsiteX8188" fmla="*/ 980549 w 1277232"/>
              <a:gd name="connsiteY8188" fmla="*/ 298720 h 1340027"/>
              <a:gd name="connsiteX8189" fmla="*/ 984859 w 1277232"/>
              <a:gd name="connsiteY8189" fmla="*/ 304414 h 1340027"/>
              <a:gd name="connsiteX8190" fmla="*/ 975520 w 1277232"/>
              <a:gd name="connsiteY8190" fmla="*/ 295873 h 1340027"/>
              <a:gd name="connsiteX8191" fmla="*/ 963307 w 1277232"/>
              <a:gd name="connsiteY8191" fmla="*/ 284484 h 1340027"/>
              <a:gd name="connsiteX8192" fmla="*/ 950376 w 1277232"/>
              <a:gd name="connsiteY8192" fmla="*/ 273096 h 1340027"/>
              <a:gd name="connsiteX8193" fmla="*/ 957560 w 1277232"/>
              <a:gd name="connsiteY8193" fmla="*/ 281637 h 1340027"/>
              <a:gd name="connsiteX8194" fmla="*/ 965462 w 1277232"/>
              <a:gd name="connsiteY8194" fmla="*/ 290179 h 1340027"/>
              <a:gd name="connsiteX8195" fmla="*/ 936726 w 1277232"/>
              <a:gd name="connsiteY8195" fmla="*/ 265267 h 1340027"/>
              <a:gd name="connsiteX8196" fmla="*/ 935289 w 1277232"/>
              <a:gd name="connsiteY8196" fmla="*/ 262420 h 1340027"/>
              <a:gd name="connsiteX8197" fmla="*/ 1079107 w 1277232"/>
              <a:gd name="connsiteY8197" fmla="*/ 262213 h 1340027"/>
              <a:gd name="connsiteX8198" fmla="*/ 1110354 w 1277232"/>
              <a:gd name="connsiteY8198" fmla="*/ 299264 h 1340027"/>
              <a:gd name="connsiteX8199" fmla="*/ 1140875 w 1277232"/>
              <a:gd name="connsiteY8199" fmla="*/ 344152 h 1340027"/>
              <a:gd name="connsiteX8200" fmla="*/ 1122708 w 1277232"/>
              <a:gd name="connsiteY8200" fmla="*/ 319927 h 1340027"/>
              <a:gd name="connsiteX8201" fmla="*/ 1126341 w 1277232"/>
              <a:gd name="connsiteY8201" fmla="*/ 323489 h 1340027"/>
              <a:gd name="connsiteX8202" fmla="*/ 1104541 w 1277232"/>
              <a:gd name="connsiteY8202" fmla="*/ 292851 h 1340027"/>
              <a:gd name="connsiteX8203" fmla="*/ 1079107 w 1277232"/>
              <a:gd name="connsiteY8203" fmla="*/ 262213 h 1340027"/>
              <a:gd name="connsiteX8204" fmla="*/ 1123233 w 1277232"/>
              <a:gd name="connsiteY8204" fmla="*/ 262110 h 1340027"/>
              <a:gd name="connsiteX8205" fmla="*/ 1123458 w 1277232"/>
              <a:gd name="connsiteY8205" fmla="*/ 262204 h 1340027"/>
              <a:gd name="connsiteX8206" fmla="*/ 1126920 w 1277232"/>
              <a:gd name="connsiteY8206" fmla="*/ 266632 h 1340027"/>
              <a:gd name="connsiteX8207" fmla="*/ 987662 w 1277232"/>
              <a:gd name="connsiteY8207" fmla="*/ 261877 h 1340027"/>
              <a:gd name="connsiteX8208" fmla="*/ 990532 w 1277232"/>
              <a:gd name="connsiteY8208" fmla="*/ 266181 h 1340027"/>
              <a:gd name="connsiteX8209" fmla="*/ 1000577 w 1277232"/>
              <a:gd name="connsiteY8209" fmla="*/ 274073 h 1340027"/>
              <a:gd name="connsiteX8210" fmla="*/ 987662 w 1277232"/>
              <a:gd name="connsiteY8210" fmla="*/ 261877 h 1340027"/>
              <a:gd name="connsiteX8211" fmla="*/ 315355 w 1277232"/>
              <a:gd name="connsiteY8211" fmla="*/ 261877 h 1340027"/>
              <a:gd name="connsiteX8212" fmla="*/ 308898 w 1277232"/>
              <a:gd name="connsiteY8212" fmla="*/ 266899 h 1340027"/>
              <a:gd name="connsiteX8213" fmla="*/ 301005 w 1277232"/>
              <a:gd name="connsiteY8213" fmla="*/ 274073 h 1340027"/>
              <a:gd name="connsiteX8214" fmla="*/ 295265 w 1277232"/>
              <a:gd name="connsiteY8214" fmla="*/ 281247 h 1340027"/>
              <a:gd name="connsiteX8215" fmla="*/ 315355 w 1277232"/>
              <a:gd name="connsiteY8215" fmla="*/ 261877 h 1340027"/>
              <a:gd name="connsiteX8216" fmla="*/ 189074 w 1277232"/>
              <a:gd name="connsiteY8216" fmla="*/ 260442 h 1340027"/>
              <a:gd name="connsiteX8217" fmla="*/ 187639 w 1277232"/>
              <a:gd name="connsiteY8217" fmla="*/ 264029 h 1340027"/>
              <a:gd name="connsiteX8218" fmla="*/ 189074 w 1277232"/>
              <a:gd name="connsiteY8218" fmla="*/ 260442 h 1340027"/>
              <a:gd name="connsiteX8219" fmla="*/ 1115376 w 1277232"/>
              <a:gd name="connsiteY8219" fmla="*/ 259979 h 1340027"/>
              <a:gd name="connsiteX8220" fmla="*/ 1128072 w 1277232"/>
              <a:gd name="connsiteY8220" fmla="*/ 275940 h 1340027"/>
              <a:gd name="connsiteX8221" fmla="*/ 1126315 w 1277232"/>
              <a:gd name="connsiteY8221" fmla="*/ 275349 h 1340027"/>
              <a:gd name="connsiteX8222" fmla="*/ 1120102 w 1277232"/>
              <a:gd name="connsiteY8222" fmla="*/ 266531 h 1340027"/>
              <a:gd name="connsiteX8223" fmla="*/ 313920 w 1277232"/>
              <a:gd name="connsiteY8223" fmla="*/ 257572 h 1340027"/>
              <a:gd name="connsiteX8224" fmla="*/ 299570 w 1277232"/>
              <a:gd name="connsiteY8224" fmla="*/ 269051 h 1340027"/>
              <a:gd name="connsiteX8225" fmla="*/ 306745 w 1277232"/>
              <a:gd name="connsiteY8225" fmla="*/ 264029 h 1340027"/>
              <a:gd name="connsiteX8226" fmla="*/ 313920 w 1277232"/>
              <a:gd name="connsiteY8226" fmla="*/ 257572 h 1340027"/>
              <a:gd name="connsiteX8227" fmla="*/ 1104523 w 1277232"/>
              <a:gd name="connsiteY8227" fmla="*/ 256612 h 1340027"/>
              <a:gd name="connsiteX8228" fmla="*/ 1109337 w 1277232"/>
              <a:gd name="connsiteY8228" fmla="*/ 261553 h 1340027"/>
              <a:gd name="connsiteX8229" fmla="*/ 1113462 w 1277232"/>
              <a:gd name="connsiteY8229" fmla="*/ 265083 h 1340027"/>
              <a:gd name="connsiteX8230" fmla="*/ 1119651 w 1277232"/>
              <a:gd name="connsiteY8230" fmla="*/ 273554 h 1340027"/>
              <a:gd name="connsiteX8231" fmla="*/ 1104523 w 1277232"/>
              <a:gd name="connsiteY8231" fmla="*/ 256612 h 1340027"/>
              <a:gd name="connsiteX8232" fmla="*/ 936738 w 1277232"/>
              <a:gd name="connsiteY8232" fmla="*/ 255903 h 1340027"/>
              <a:gd name="connsiteX8233" fmla="*/ 946823 w 1277232"/>
              <a:gd name="connsiteY8233" fmla="*/ 263467 h 1340027"/>
              <a:gd name="connsiteX8234" fmla="*/ 936738 w 1277232"/>
              <a:gd name="connsiteY8234" fmla="*/ 255903 h 1340027"/>
              <a:gd name="connsiteX8235" fmla="*/ 1099362 w 1277232"/>
              <a:gd name="connsiteY8235" fmla="*/ 254917 h 1340027"/>
              <a:gd name="connsiteX8236" fmla="*/ 1099481 w 1277232"/>
              <a:gd name="connsiteY8236" fmla="*/ 255020 h 1340027"/>
              <a:gd name="connsiteX8237" fmla="*/ 1099582 w 1277232"/>
              <a:gd name="connsiteY8237" fmla="*/ 255179 h 1340027"/>
              <a:gd name="connsiteX8238" fmla="*/ 953221 w 1277232"/>
              <a:gd name="connsiteY8238" fmla="*/ 253985 h 1340027"/>
              <a:gd name="connsiteX8239" fmla="*/ 974747 w 1277232"/>
              <a:gd name="connsiteY8239" fmla="*/ 272638 h 1340027"/>
              <a:gd name="connsiteX8240" fmla="*/ 978334 w 1277232"/>
              <a:gd name="connsiteY8240" fmla="*/ 274073 h 1340027"/>
              <a:gd name="connsiteX8241" fmla="*/ 989097 w 1277232"/>
              <a:gd name="connsiteY8241" fmla="*/ 286268 h 1340027"/>
              <a:gd name="connsiteX8242" fmla="*/ 1000577 w 1277232"/>
              <a:gd name="connsiteY8242" fmla="*/ 295595 h 1340027"/>
              <a:gd name="connsiteX8243" fmla="*/ 994119 w 1277232"/>
              <a:gd name="connsiteY8243" fmla="*/ 289138 h 1340027"/>
              <a:gd name="connsiteX8244" fmla="*/ 991249 w 1277232"/>
              <a:gd name="connsiteY8244" fmla="*/ 286986 h 1340027"/>
              <a:gd name="connsiteX8245" fmla="*/ 988379 w 1277232"/>
              <a:gd name="connsiteY8245" fmla="*/ 282681 h 1340027"/>
              <a:gd name="connsiteX8246" fmla="*/ 984792 w 1277232"/>
              <a:gd name="connsiteY8246" fmla="*/ 280529 h 1340027"/>
              <a:gd name="connsiteX8247" fmla="*/ 968289 w 1277232"/>
              <a:gd name="connsiteY8247" fmla="*/ 265464 h 1340027"/>
              <a:gd name="connsiteX8248" fmla="*/ 963266 w 1277232"/>
              <a:gd name="connsiteY8248" fmla="*/ 259725 h 1340027"/>
              <a:gd name="connsiteX8249" fmla="*/ 956809 w 1277232"/>
              <a:gd name="connsiteY8249" fmla="*/ 254703 h 1340027"/>
              <a:gd name="connsiteX8250" fmla="*/ 963266 w 1277232"/>
              <a:gd name="connsiteY8250" fmla="*/ 261159 h 1340027"/>
              <a:gd name="connsiteX8251" fmla="*/ 953221 w 1277232"/>
              <a:gd name="connsiteY8251" fmla="*/ 253985 h 1340027"/>
              <a:gd name="connsiteX8252" fmla="*/ 1082373 w 1277232"/>
              <a:gd name="connsiteY8252" fmla="*/ 253268 h 1340027"/>
              <a:gd name="connsiteX8253" fmla="*/ 1088830 w 1277232"/>
              <a:gd name="connsiteY8253" fmla="*/ 261877 h 1340027"/>
              <a:gd name="connsiteX8254" fmla="*/ 1097441 w 1277232"/>
              <a:gd name="connsiteY8254" fmla="*/ 271203 h 1340027"/>
              <a:gd name="connsiteX8255" fmla="*/ 1082373 w 1277232"/>
              <a:gd name="connsiteY8255" fmla="*/ 253268 h 1340027"/>
              <a:gd name="connsiteX8256" fmla="*/ 1046416 w 1277232"/>
              <a:gd name="connsiteY8256" fmla="*/ 252233 h 1340027"/>
              <a:gd name="connsiteX8257" fmla="*/ 1051479 w 1277232"/>
              <a:gd name="connsiteY8257" fmla="*/ 252951 h 1340027"/>
              <a:gd name="connsiteX8258" fmla="*/ 1063052 w 1277232"/>
              <a:gd name="connsiteY8258" fmla="*/ 263715 h 1340027"/>
              <a:gd name="connsiteX8259" fmla="*/ 1060159 w 1277232"/>
              <a:gd name="connsiteY8259" fmla="*/ 259409 h 1340027"/>
              <a:gd name="connsiteX8260" fmla="*/ 1067392 w 1277232"/>
              <a:gd name="connsiteY8260" fmla="*/ 267303 h 1340027"/>
              <a:gd name="connsiteX8261" fmla="*/ 1075348 w 1277232"/>
              <a:gd name="connsiteY8261" fmla="*/ 275914 h 1340027"/>
              <a:gd name="connsiteX8262" fmla="*/ 1061605 w 1277232"/>
              <a:gd name="connsiteY8262" fmla="*/ 260127 h 1340027"/>
              <a:gd name="connsiteX8263" fmla="*/ 1063775 w 1277232"/>
              <a:gd name="connsiteY8263" fmla="*/ 260845 h 1340027"/>
              <a:gd name="connsiteX8264" fmla="*/ 1075348 w 1277232"/>
              <a:gd name="connsiteY8264" fmla="*/ 274479 h 1340027"/>
              <a:gd name="connsiteX8265" fmla="*/ 1077260 w 1277232"/>
              <a:gd name="connsiteY8265" fmla="*/ 277253 h 1340027"/>
              <a:gd name="connsiteX8266" fmla="*/ 1076874 w 1277232"/>
              <a:gd name="connsiteY8266" fmla="*/ 277281 h 1340027"/>
              <a:gd name="connsiteX8267" fmla="*/ 1081174 w 1277232"/>
              <a:gd name="connsiteY8267" fmla="*/ 282941 h 1340027"/>
              <a:gd name="connsiteX8268" fmla="*/ 1081212 w 1277232"/>
              <a:gd name="connsiteY8268" fmla="*/ 282983 h 1340027"/>
              <a:gd name="connsiteX8269" fmla="*/ 1084751 w 1277232"/>
              <a:gd name="connsiteY8269" fmla="*/ 288114 h 1340027"/>
              <a:gd name="connsiteX8270" fmla="*/ 1078964 w 1277232"/>
              <a:gd name="connsiteY8270" fmla="*/ 284526 h 1340027"/>
              <a:gd name="connsiteX8271" fmla="*/ 1081865 w 1277232"/>
              <a:gd name="connsiteY8271" fmla="*/ 288171 h 1340027"/>
              <a:gd name="connsiteX8272" fmla="*/ 1080140 w 1277232"/>
              <a:gd name="connsiteY8272" fmla="*/ 286499 h 1340027"/>
              <a:gd name="connsiteX8273" fmla="*/ 1076794 w 1277232"/>
              <a:gd name="connsiteY8273" fmla="*/ 283808 h 1340027"/>
              <a:gd name="connsiteX8274" fmla="*/ 1081134 w 1277232"/>
              <a:gd name="connsiteY8274" fmla="*/ 290984 h 1340027"/>
              <a:gd name="connsiteX8275" fmla="*/ 1070285 w 1277232"/>
              <a:gd name="connsiteY8275" fmla="*/ 278785 h 1340027"/>
              <a:gd name="connsiteX8276" fmla="*/ 1063052 w 1277232"/>
              <a:gd name="connsiteY8276" fmla="*/ 271609 h 1340027"/>
              <a:gd name="connsiteX8277" fmla="*/ 1060159 w 1277232"/>
              <a:gd name="connsiteY8277" fmla="*/ 266585 h 1340027"/>
              <a:gd name="connsiteX8278" fmla="*/ 1076794 w 1277232"/>
              <a:gd name="connsiteY8278" fmla="*/ 285243 h 1340027"/>
              <a:gd name="connsiteX8279" fmla="*/ 1066668 w 1277232"/>
              <a:gd name="connsiteY8279" fmla="*/ 273044 h 1340027"/>
              <a:gd name="connsiteX8280" fmla="*/ 1065945 w 1277232"/>
              <a:gd name="connsiteY8280" fmla="*/ 269456 h 1340027"/>
              <a:gd name="connsiteX8281" fmla="*/ 1073901 w 1277232"/>
              <a:gd name="connsiteY8281" fmla="*/ 280220 h 1340027"/>
              <a:gd name="connsiteX8282" fmla="*/ 1078241 w 1277232"/>
              <a:gd name="connsiteY8282" fmla="*/ 280938 h 1340027"/>
              <a:gd name="connsiteX8283" fmla="*/ 1066668 w 1277232"/>
              <a:gd name="connsiteY8283" fmla="*/ 267303 h 1340027"/>
              <a:gd name="connsiteX8284" fmla="*/ 1054372 w 1277232"/>
              <a:gd name="connsiteY8284" fmla="*/ 256539 h 1340027"/>
              <a:gd name="connsiteX8285" fmla="*/ 1057989 w 1277232"/>
              <a:gd name="connsiteY8285" fmla="*/ 265150 h 1340027"/>
              <a:gd name="connsiteX8286" fmla="*/ 1051479 w 1277232"/>
              <a:gd name="connsiteY8286" fmla="*/ 258692 h 1340027"/>
              <a:gd name="connsiteX8287" fmla="*/ 1046416 w 1277232"/>
              <a:gd name="connsiteY8287" fmla="*/ 252233 h 1340027"/>
              <a:gd name="connsiteX8288" fmla="*/ 214187 w 1277232"/>
              <a:gd name="connsiteY8288" fmla="*/ 251116 h 1340027"/>
              <a:gd name="connsiteX8289" fmla="*/ 207012 w 1277232"/>
              <a:gd name="connsiteY8289" fmla="*/ 257572 h 1340027"/>
              <a:gd name="connsiteX8290" fmla="*/ 203424 w 1277232"/>
              <a:gd name="connsiteY8290" fmla="*/ 263312 h 1340027"/>
              <a:gd name="connsiteX8291" fmla="*/ 214187 w 1277232"/>
              <a:gd name="connsiteY8291" fmla="*/ 251116 h 1340027"/>
              <a:gd name="connsiteX8292" fmla="*/ 1055217 w 1277232"/>
              <a:gd name="connsiteY8292" fmla="*/ 250958 h 1340027"/>
              <a:gd name="connsiteX8293" fmla="*/ 1056063 w 1277232"/>
              <a:gd name="connsiteY8293" fmla="*/ 251209 h 1340027"/>
              <a:gd name="connsiteX8294" fmla="*/ 1066308 w 1277232"/>
              <a:gd name="connsiteY8294" fmla="*/ 262033 h 1340027"/>
              <a:gd name="connsiteX8295" fmla="*/ 1059762 w 1277232"/>
              <a:gd name="connsiteY8295" fmla="*/ 255550 h 1340027"/>
              <a:gd name="connsiteX8296" fmla="*/ 1055217 w 1277232"/>
              <a:gd name="connsiteY8296" fmla="*/ 250958 h 1340027"/>
              <a:gd name="connsiteX8297" fmla="*/ 931973 w 1277232"/>
              <a:gd name="connsiteY8297" fmla="*/ 248938 h 1340027"/>
              <a:gd name="connsiteX8298" fmla="*/ 939600 w 1277232"/>
              <a:gd name="connsiteY8298" fmla="*/ 253878 h 1340027"/>
              <a:gd name="connsiteX8299" fmla="*/ 955636 w 1277232"/>
              <a:gd name="connsiteY8299" fmla="*/ 269185 h 1340027"/>
              <a:gd name="connsiteX8300" fmla="*/ 1073045 w 1277232"/>
              <a:gd name="connsiteY8300" fmla="*/ 248246 h 1340027"/>
              <a:gd name="connsiteX8301" fmla="*/ 1083090 w 1277232"/>
              <a:gd name="connsiteY8301" fmla="*/ 259007 h 1340027"/>
              <a:gd name="connsiteX8302" fmla="*/ 1080220 w 1277232"/>
              <a:gd name="connsiteY8302" fmla="*/ 253985 h 1340027"/>
              <a:gd name="connsiteX8303" fmla="*/ 1088830 w 1277232"/>
              <a:gd name="connsiteY8303" fmla="*/ 263312 h 1340027"/>
              <a:gd name="connsiteX8304" fmla="*/ 1093135 w 1277232"/>
              <a:gd name="connsiteY8304" fmla="*/ 270486 h 1340027"/>
              <a:gd name="connsiteX8305" fmla="*/ 1108921 w 1277232"/>
              <a:gd name="connsiteY8305" fmla="*/ 289138 h 1340027"/>
              <a:gd name="connsiteX8306" fmla="*/ 1112356 w 1277232"/>
              <a:gd name="connsiteY8306" fmla="*/ 294026 h 1340027"/>
              <a:gd name="connsiteX8307" fmla="*/ 1108203 w 1277232"/>
              <a:gd name="connsiteY8307" fmla="*/ 288421 h 1340027"/>
              <a:gd name="connsiteX8308" fmla="*/ 1115378 w 1277232"/>
              <a:gd name="connsiteY8308" fmla="*/ 299182 h 1340027"/>
              <a:gd name="connsiteX8309" fmla="*/ 1096723 w 1277232"/>
              <a:gd name="connsiteY8309" fmla="*/ 276225 h 1340027"/>
              <a:gd name="connsiteX8310" fmla="*/ 1073045 w 1277232"/>
              <a:gd name="connsiteY8310" fmla="*/ 248246 h 1340027"/>
              <a:gd name="connsiteX8311" fmla="*/ 1108755 w 1277232"/>
              <a:gd name="connsiteY8311" fmla="*/ 247903 h 1340027"/>
              <a:gd name="connsiteX8312" fmla="*/ 1110926 w 1277232"/>
              <a:gd name="connsiteY8312" fmla="*/ 247903 h 1340027"/>
              <a:gd name="connsiteX8313" fmla="*/ 1123957 w 1277232"/>
              <a:gd name="connsiteY8313" fmla="*/ 259979 h 1340027"/>
              <a:gd name="connsiteX8314" fmla="*/ 1125767 w 1277232"/>
              <a:gd name="connsiteY8314" fmla="*/ 263175 h 1340027"/>
              <a:gd name="connsiteX8315" fmla="*/ 1123458 w 1277232"/>
              <a:gd name="connsiteY8315" fmla="*/ 262204 h 1340027"/>
              <a:gd name="connsiteX8316" fmla="*/ 1116718 w 1277232"/>
              <a:gd name="connsiteY8316" fmla="*/ 253586 h 1340027"/>
              <a:gd name="connsiteX8317" fmla="*/ 1115994 w 1277232"/>
              <a:gd name="connsiteY8317" fmla="*/ 255717 h 1340027"/>
              <a:gd name="connsiteX8318" fmla="*/ 1108755 w 1277232"/>
              <a:gd name="connsiteY8318" fmla="*/ 247903 h 1340027"/>
              <a:gd name="connsiteX8319" fmla="*/ 938871 w 1277232"/>
              <a:gd name="connsiteY8319" fmla="*/ 247529 h 1340027"/>
              <a:gd name="connsiteX8320" fmla="*/ 944611 w 1277232"/>
              <a:gd name="connsiteY8320" fmla="*/ 255420 h 1340027"/>
              <a:gd name="connsiteX8321" fmla="*/ 951786 w 1277232"/>
              <a:gd name="connsiteY8321" fmla="*/ 260442 h 1340027"/>
              <a:gd name="connsiteX8322" fmla="*/ 946764 w 1277232"/>
              <a:gd name="connsiteY8322" fmla="*/ 254703 h 1340027"/>
              <a:gd name="connsiteX8323" fmla="*/ 953939 w 1277232"/>
              <a:gd name="connsiteY8323" fmla="*/ 260442 h 1340027"/>
              <a:gd name="connsiteX8324" fmla="*/ 945329 w 1277232"/>
              <a:gd name="connsiteY8324" fmla="*/ 252550 h 1340027"/>
              <a:gd name="connsiteX8325" fmla="*/ 938871 w 1277232"/>
              <a:gd name="connsiteY8325" fmla="*/ 247529 h 1340027"/>
              <a:gd name="connsiteX8326" fmla="*/ 930260 w 1277232"/>
              <a:gd name="connsiteY8326" fmla="*/ 247472 h 1340027"/>
              <a:gd name="connsiteX8327" fmla="*/ 931973 w 1277232"/>
              <a:gd name="connsiteY8327" fmla="*/ 248938 h 1340027"/>
              <a:gd name="connsiteX8328" fmla="*/ 930863 w 1277232"/>
              <a:gd name="connsiteY8328" fmla="*/ 248219 h 1340027"/>
              <a:gd name="connsiteX8329" fmla="*/ 1050114 w 1277232"/>
              <a:gd name="connsiteY8329" fmla="*/ 247085 h 1340027"/>
              <a:gd name="connsiteX8330" fmla="*/ 1056417 w 1277232"/>
              <a:gd name="connsiteY8330" fmla="*/ 254649 h 1340027"/>
              <a:gd name="connsiteX8331" fmla="*/ 1055016 w 1277232"/>
              <a:gd name="connsiteY8331" fmla="*/ 253893 h 1340027"/>
              <a:gd name="connsiteX8332" fmla="*/ 1050114 w 1277232"/>
              <a:gd name="connsiteY8332" fmla="*/ 247085 h 1340027"/>
              <a:gd name="connsiteX8333" fmla="*/ 222797 w 1277232"/>
              <a:gd name="connsiteY8333" fmla="*/ 246811 h 1340027"/>
              <a:gd name="connsiteX8334" fmla="*/ 214904 w 1277232"/>
              <a:gd name="connsiteY8334" fmla="*/ 253268 h 1340027"/>
              <a:gd name="connsiteX8335" fmla="*/ 218492 w 1277232"/>
              <a:gd name="connsiteY8335" fmla="*/ 252550 h 1340027"/>
              <a:gd name="connsiteX8336" fmla="*/ 222797 w 1277232"/>
              <a:gd name="connsiteY8336" fmla="*/ 246811 h 1340027"/>
              <a:gd name="connsiteX8337" fmla="*/ 159656 w 1277232"/>
              <a:gd name="connsiteY8337" fmla="*/ 246811 h 1340027"/>
              <a:gd name="connsiteX8338" fmla="*/ 149611 w 1277232"/>
              <a:gd name="connsiteY8338" fmla="*/ 259007 h 1340027"/>
              <a:gd name="connsiteX8339" fmla="*/ 154633 w 1277232"/>
              <a:gd name="connsiteY8339" fmla="*/ 254703 h 1340027"/>
              <a:gd name="connsiteX8340" fmla="*/ 150328 w 1277232"/>
              <a:gd name="connsiteY8340" fmla="*/ 261159 h 1340027"/>
              <a:gd name="connsiteX8341" fmla="*/ 158221 w 1277232"/>
              <a:gd name="connsiteY8341" fmla="*/ 251116 h 1340027"/>
              <a:gd name="connsiteX8342" fmla="*/ 159656 w 1277232"/>
              <a:gd name="connsiteY8342" fmla="*/ 246811 h 1340027"/>
              <a:gd name="connsiteX8343" fmla="*/ 189791 w 1277232"/>
              <a:gd name="connsiteY8343" fmla="*/ 246094 h 1340027"/>
              <a:gd name="connsiteX8344" fmla="*/ 183334 w 1277232"/>
              <a:gd name="connsiteY8344" fmla="*/ 251116 h 1340027"/>
              <a:gd name="connsiteX8345" fmla="*/ 179746 w 1277232"/>
              <a:gd name="connsiteY8345" fmla="*/ 256855 h 1340027"/>
              <a:gd name="connsiteX8346" fmla="*/ 176159 w 1277232"/>
              <a:gd name="connsiteY8346" fmla="*/ 262594 h 1340027"/>
              <a:gd name="connsiteX8347" fmla="*/ 189791 w 1277232"/>
              <a:gd name="connsiteY8347" fmla="*/ 246094 h 1340027"/>
              <a:gd name="connsiteX8348" fmla="*/ 1051035 w 1277232"/>
              <a:gd name="connsiteY8348" fmla="*/ 245465 h 1340027"/>
              <a:gd name="connsiteX8349" fmla="*/ 1056126 w 1277232"/>
              <a:gd name="connsiteY8349" fmla="*/ 251228 h 1340027"/>
              <a:gd name="connsiteX8350" fmla="*/ 1056063 w 1277232"/>
              <a:gd name="connsiteY8350" fmla="*/ 251209 h 1340027"/>
              <a:gd name="connsiteX8351" fmla="*/ 1055398 w 1277232"/>
              <a:gd name="connsiteY8351" fmla="*/ 250508 h 1340027"/>
              <a:gd name="connsiteX8352" fmla="*/ 1051035 w 1277232"/>
              <a:gd name="connsiteY8352" fmla="*/ 245465 h 1340027"/>
              <a:gd name="connsiteX8353" fmla="*/ 918813 w 1277232"/>
              <a:gd name="connsiteY8353" fmla="*/ 244561 h 1340027"/>
              <a:gd name="connsiteX8354" fmla="*/ 927323 w 1277232"/>
              <a:gd name="connsiteY8354" fmla="*/ 250208 h 1340027"/>
              <a:gd name="connsiteX8355" fmla="*/ 928741 w 1277232"/>
              <a:gd name="connsiteY8355" fmla="*/ 253738 h 1340027"/>
              <a:gd name="connsiteX8356" fmla="*/ 935832 w 1277232"/>
              <a:gd name="connsiteY8356" fmla="*/ 257268 h 1340027"/>
              <a:gd name="connsiteX8357" fmla="*/ 936542 w 1277232"/>
              <a:gd name="connsiteY8357" fmla="*/ 262209 h 1340027"/>
              <a:gd name="connsiteX8358" fmla="*/ 930159 w 1277232"/>
              <a:gd name="connsiteY8358" fmla="*/ 255150 h 1340027"/>
              <a:gd name="connsiteX8359" fmla="*/ 923777 w 1277232"/>
              <a:gd name="connsiteY8359" fmla="*/ 250208 h 1340027"/>
              <a:gd name="connsiteX8360" fmla="*/ 918104 w 1277232"/>
              <a:gd name="connsiteY8360" fmla="*/ 247385 h 1340027"/>
              <a:gd name="connsiteX8361" fmla="*/ 918813 w 1277232"/>
              <a:gd name="connsiteY8361" fmla="*/ 244561 h 1340027"/>
              <a:gd name="connsiteX8362" fmla="*/ 1030174 w 1277232"/>
              <a:gd name="connsiteY8362" fmla="*/ 244480 h 1340027"/>
              <a:gd name="connsiteX8363" fmla="*/ 1029277 w 1277232"/>
              <a:gd name="connsiteY8363" fmla="*/ 245376 h 1340027"/>
              <a:gd name="connsiteX8364" fmla="*/ 1038605 w 1277232"/>
              <a:gd name="connsiteY8364" fmla="*/ 253268 h 1340027"/>
              <a:gd name="connsiteX8365" fmla="*/ 1030174 w 1277232"/>
              <a:gd name="connsiteY8365" fmla="*/ 244480 h 1340027"/>
              <a:gd name="connsiteX8366" fmla="*/ 1051375 w 1277232"/>
              <a:gd name="connsiteY8366" fmla="*/ 243304 h 1340027"/>
              <a:gd name="connsiteX8367" fmla="*/ 1063351 w 1277232"/>
              <a:gd name="connsiteY8367" fmla="*/ 254177 h 1340027"/>
              <a:gd name="connsiteX8368" fmla="*/ 1075326 w 1277232"/>
              <a:gd name="connsiteY8368" fmla="*/ 269399 h 1340027"/>
              <a:gd name="connsiteX8369" fmla="*/ 1073213 w 1277232"/>
              <a:gd name="connsiteY8369" fmla="*/ 269399 h 1340027"/>
              <a:gd name="connsiteX8370" fmla="*/ 1066873 w 1277232"/>
              <a:gd name="connsiteY8370" fmla="*/ 259251 h 1340027"/>
              <a:gd name="connsiteX8371" fmla="*/ 1051375 w 1277232"/>
              <a:gd name="connsiteY8371" fmla="*/ 243304 h 1340027"/>
              <a:gd name="connsiteX8372" fmla="*/ 1082972 w 1277232"/>
              <a:gd name="connsiteY8372" fmla="*/ 243302 h 1340027"/>
              <a:gd name="connsiteX8373" fmla="*/ 1084343 w 1277232"/>
              <a:gd name="connsiteY8373" fmla="*/ 245016 h 1340027"/>
              <a:gd name="connsiteX8374" fmla="*/ 1084238 w 1277232"/>
              <a:gd name="connsiteY8374" fmla="*/ 245004 h 1340027"/>
              <a:gd name="connsiteX8375" fmla="*/ 1085201 w 1277232"/>
              <a:gd name="connsiteY8375" fmla="*/ 246088 h 1340027"/>
              <a:gd name="connsiteX8376" fmla="*/ 1095512 w 1277232"/>
              <a:gd name="connsiteY8376" fmla="*/ 258978 h 1340027"/>
              <a:gd name="connsiteX8377" fmla="*/ 1109445 w 1277232"/>
              <a:gd name="connsiteY8377" fmla="*/ 275366 h 1340027"/>
              <a:gd name="connsiteX8378" fmla="*/ 1105962 w 1277232"/>
              <a:gd name="connsiteY8378" fmla="*/ 271803 h 1340027"/>
              <a:gd name="connsiteX8379" fmla="*/ 1108748 w 1277232"/>
              <a:gd name="connsiteY8379" fmla="*/ 276078 h 1340027"/>
              <a:gd name="connsiteX8380" fmla="*/ 1094815 w 1277232"/>
              <a:gd name="connsiteY8380" fmla="*/ 259690 h 1340027"/>
              <a:gd name="connsiteX8381" fmla="*/ 1082972 w 1277232"/>
              <a:gd name="connsiteY8381" fmla="*/ 243302 h 1340027"/>
              <a:gd name="connsiteX8382" fmla="*/ 1096245 w 1277232"/>
              <a:gd name="connsiteY8382" fmla="*/ 243245 h 1340027"/>
              <a:gd name="connsiteX8383" fmla="*/ 1103586 w 1277232"/>
              <a:gd name="connsiteY8383" fmla="*/ 249949 h 1340027"/>
              <a:gd name="connsiteX8384" fmla="*/ 1106256 w 1277232"/>
              <a:gd name="connsiteY8384" fmla="*/ 255908 h 1340027"/>
              <a:gd name="connsiteX8385" fmla="*/ 1096245 w 1277232"/>
              <a:gd name="connsiteY8385" fmla="*/ 243245 h 1340027"/>
              <a:gd name="connsiteX8386" fmla="*/ 985509 w 1277232"/>
              <a:gd name="connsiteY8386" fmla="*/ 242507 h 1340027"/>
              <a:gd name="connsiteX8387" fmla="*/ 999859 w 1277232"/>
              <a:gd name="connsiteY8387" fmla="*/ 254703 h 1340027"/>
              <a:gd name="connsiteX8388" fmla="*/ 985509 w 1277232"/>
              <a:gd name="connsiteY8388" fmla="*/ 242507 h 1340027"/>
              <a:gd name="connsiteX8389" fmla="*/ 908335 w 1277232"/>
              <a:gd name="connsiteY8389" fmla="*/ 242383 h 1340027"/>
              <a:gd name="connsiteX8390" fmla="*/ 911171 w 1277232"/>
              <a:gd name="connsiteY8390" fmla="*/ 244790 h 1340027"/>
              <a:gd name="connsiteX8391" fmla="*/ 908632 w 1277232"/>
              <a:gd name="connsiteY8391" fmla="*/ 242738 h 1340027"/>
              <a:gd name="connsiteX8392" fmla="*/ 1076795 w 1277232"/>
              <a:gd name="connsiteY8392" fmla="*/ 240895 h 1340027"/>
              <a:gd name="connsiteX8393" fmla="*/ 1083035 w 1277232"/>
              <a:gd name="connsiteY8393" fmla="*/ 246396 h 1340027"/>
              <a:gd name="connsiteX8394" fmla="*/ 1088582 w 1277232"/>
              <a:gd name="connsiteY8394" fmla="*/ 253960 h 1340027"/>
              <a:gd name="connsiteX8395" fmla="*/ 1076795 w 1277232"/>
              <a:gd name="connsiteY8395" fmla="*/ 240895 h 1340027"/>
              <a:gd name="connsiteX8396" fmla="*/ 906207 w 1277232"/>
              <a:gd name="connsiteY8396" fmla="*/ 240779 h 1340027"/>
              <a:gd name="connsiteX8397" fmla="*/ 908632 w 1277232"/>
              <a:gd name="connsiteY8397" fmla="*/ 242738 h 1340027"/>
              <a:gd name="connsiteX8398" fmla="*/ 911526 w 1277232"/>
              <a:gd name="connsiteY8398" fmla="*/ 246194 h 1340027"/>
              <a:gd name="connsiteX8399" fmla="*/ 904080 w 1277232"/>
              <a:gd name="connsiteY8399" fmla="*/ 241581 h 1340027"/>
              <a:gd name="connsiteX8400" fmla="*/ 906207 w 1277232"/>
              <a:gd name="connsiteY8400" fmla="*/ 240779 h 1340027"/>
              <a:gd name="connsiteX8401" fmla="*/ 227102 w 1277232"/>
              <a:gd name="connsiteY8401" fmla="*/ 239637 h 1340027"/>
              <a:gd name="connsiteX8402" fmla="*/ 215622 w 1277232"/>
              <a:gd name="connsiteY8402" fmla="*/ 250398 h 1340027"/>
              <a:gd name="connsiteX8403" fmla="*/ 204142 w 1277232"/>
              <a:gd name="connsiteY8403" fmla="*/ 263312 h 1340027"/>
              <a:gd name="connsiteX8404" fmla="*/ 227102 w 1277232"/>
              <a:gd name="connsiteY8404" fmla="*/ 239637 h 1340027"/>
              <a:gd name="connsiteX8405" fmla="*/ 1059022 w 1277232"/>
              <a:gd name="connsiteY8405" fmla="*/ 239626 h 1340027"/>
              <a:gd name="connsiteX8406" fmla="*/ 1070809 w 1277232"/>
              <a:gd name="connsiteY8406" fmla="*/ 251316 h 1340027"/>
              <a:gd name="connsiteX8407" fmla="*/ 1072889 w 1277232"/>
              <a:gd name="connsiteY8407" fmla="*/ 253379 h 1340027"/>
              <a:gd name="connsiteX8408" fmla="*/ 1072196 w 1277232"/>
              <a:gd name="connsiteY8408" fmla="*/ 254754 h 1340027"/>
              <a:gd name="connsiteX8409" fmla="*/ 1059022 w 1277232"/>
              <a:gd name="connsiteY8409" fmla="*/ 239626 h 1340027"/>
              <a:gd name="connsiteX8410" fmla="*/ 1054412 w 1277232"/>
              <a:gd name="connsiteY8410" fmla="*/ 238546 h 1340027"/>
              <a:gd name="connsiteX8411" fmla="*/ 1061345 w 1277232"/>
              <a:gd name="connsiteY8411" fmla="*/ 245570 h 1340027"/>
              <a:gd name="connsiteX8412" fmla="*/ 1057696 w 1277232"/>
              <a:gd name="connsiteY8412" fmla="*/ 241968 h 1340027"/>
              <a:gd name="connsiteX8413" fmla="*/ 1060616 w 1277232"/>
              <a:gd name="connsiteY8413" fmla="*/ 247731 h 1340027"/>
              <a:gd name="connsiteX8414" fmla="*/ 1054047 w 1277232"/>
              <a:gd name="connsiteY8414" fmla="*/ 239086 h 1340027"/>
              <a:gd name="connsiteX8415" fmla="*/ 1054412 w 1277232"/>
              <a:gd name="connsiteY8415" fmla="*/ 238546 h 1340027"/>
              <a:gd name="connsiteX8416" fmla="*/ 1018515 w 1277232"/>
              <a:gd name="connsiteY8416" fmla="*/ 237485 h 1340027"/>
              <a:gd name="connsiteX8417" fmla="*/ 1029277 w 1277232"/>
              <a:gd name="connsiteY8417" fmla="*/ 246094 h 1340027"/>
              <a:gd name="connsiteX8418" fmla="*/ 1018515 w 1277232"/>
              <a:gd name="connsiteY8418" fmla="*/ 237485 h 1340027"/>
              <a:gd name="connsiteX8419" fmla="*/ 969629 w 1277232"/>
              <a:gd name="connsiteY8419" fmla="*/ 236998 h 1340027"/>
              <a:gd name="connsiteX8420" fmla="*/ 986017 w 1277232"/>
              <a:gd name="connsiteY8420" fmla="*/ 250865 h 1340027"/>
              <a:gd name="connsiteX8421" fmla="*/ 977078 w 1277232"/>
              <a:gd name="connsiteY8421" fmla="*/ 244297 h 1340027"/>
              <a:gd name="connsiteX8422" fmla="*/ 969629 w 1277232"/>
              <a:gd name="connsiteY8422" fmla="*/ 236998 h 1340027"/>
              <a:gd name="connsiteX8423" fmla="*/ 1107484 w 1277232"/>
              <a:gd name="connsiteY8423" fmla="*/ 236853 h 1340027"/>
              <a:gd name="connsiteX8424" fmla="*/ 1108002 w 1277232"/>
              <a:gd name="connsiteY8424" fmla="*/ 237515 h 1340027"/>
              <a:gd name="connsiteX8425" fmla="*/ 1107732 w 1277232"/>
              <a:gd name="connsiteY8425" fmla="*/ 237287 h 1340027"/>
              <a:gd name="connsiteX8426" fmla="*/ 976899 w 1277232"/>
              <a:gd name="connsiteY8426" fmla="*/ 236050 h 1340027"/>
              <a:gd name="connsiteX8427" fmla="*/ 977401 w 1277232"/>
              <a:gd name="connsiteY8427" fmla="*/ 236929 h 1340027"/>
              <a:gd name="connsiteX8428" fmla="*/ 976642 w 1277232"/>
              <a:gd name="connsiteY8428" fmla="*/ 236233 h 1340027"/>
              <a:gd name="connsiteX8429" fmla="*/ 1095541 w 1277232"/>
              <a:gd name="connsiteY8429" fmla="*/ 236025 h 1340027"/>
              <a:gd name="connsiteX8430" fmla="*/ 1097172 w 1277232"/>
              <a:gd name="connsiteY8430" fmla="*/ 238225 h 1340027"/>
              <a:gd name="connsiteX8431" fmla="*/ 1108031 w 1277232"/>
              <a:gd name="connsiteY8431" fmla="*/ 250744 h 1340027"/>
              <a:gd name="connsiteX8432" fmla="*/ 1111232 w 1277232"/>
              <a:gd name="connsiteY8432" fmla="*/ 254769 h 1340027"/>
              <a:gd name="connsiteX8433" fmla="*/ 1109975 w 1277232"/>
              <a:gd name="connsiteY8433" fmla="*/ 254269 h 1340027"/>
              <a:gd name="connsiteX8434" fmla="*/ 1107303 w 1277232"/>
              <a:gd name="connsiteY8434" fmla="*/ 251988 h 1340027"/>
              <a:gd name="connsiteX8435" fmla="*/ 1118704 w 1277232"/>
              <a:gd name="connsiteY8435" fmla="*/ 266584 h 1340027"/>
              <a:gd name="connsiteX8436" fmla="*/ 1125829 w 1277232"/>
              <a:gd name="connsiteY8436" fmla="*/ 276072 h 1340027"/>
              <a:gd name="connsiteX8437" fmla="*/ 1116566 w 1277232"/>
              <a:gd name="connsiteY8437" fmla="*/ 268044 h 1340027"/>
              <a:gd name="connsiteX8438" fmla="*/ 1111579 w 1277232"/>
              <a:gd name="connsiteY8438" fmla="*/ 258556 h 1340027"/>
              <a:gd name="connsiteX8439" fmla="*/ 1093053 w 1277232"/>
              <a:gd name="connsiteY8439" fmla="*/ 236662 h 1340027"/>
              <a:gd name="connsiteX8440" fmla="*/ 1094478 w 1277232"/>
              <a:gd name="connsiteY8440" fmla="*/ 236297 h 1340027"/>
              <a:gd name="connsiteX8441" fmla="*/ 1048938 w 1277232"/>
              <a:gd name="connsiteY8441" fmla="*/ 234584 h 1340027"/>
              <a:gd name="connsiteX8442" fmla="*/ 1052646 w 1277232"/>
              <a:gd name="connsiteY8442" fmla="*/ 238022 h 1340027"/>
              <a:gd name="connsiteX8443" fmla="*/ 1054870 w 1277232"/>
              <a:gd name="connsiteY8443" fmla="*/ 241460 h 1340027"/>
              <a:gd name="connsiteX8444" fmla="*/ 1061544 w 1277232"/>
              <a:gd name="connsiteY8444" fmla="*/ 249024 h 1340027"/>
              <a:gd name="connsiteX8445" fmla="*/ 1060803 w 1277232"/>
              <a:gd name="connsiteY8445" fmla="*/ 249712 h 1340027"/>
              <a:gd name="connsiteX8446" fmla="*/ 1050421 w 1277232"/>
              <a:gd name="connsiteY8446" fmla="*/ 238710 h 1340027"/>
              <a:gd name="connsiteX8447" fmla="*/ 1048938 w 1277232"/>
              <a:gd name="connsiteY8447" fmla="*/ 234584 h 1340027"/>
              <a:gd name="connsiteX8448" fmla="*/ 928153 w 1277232"/>
              <a:gd name="connsiteY8448" fmla="*/ 234425 h 1340027"/>
              <a:gd name="connsiteX8449" fmla="*/ 930261 w 1277232"/>
              <a:gd name="connsiteY8449" fmla="*/ 236768 h 1340027"/>
              <a:gd name="connsiteX8450" fmla="*/ 941024 w 1277232"/>
              <a:gd name="connsiteY8450" fmla="*/ 244659 h 1340027"/>
              <a:gd name="connsiteX8451" fmla="*/ 943176 w 1277232"/>
              <a:gd name="connsiteY8451" fmla="*/ 244659 h 1340027"/>
              <a:gd name="connsiteX8452" fmla="*/ 946764 w 1277232"/>
              <a:gd name="connsiteY8452" fmla="*/ 246811 h 1340027"/>
              <a:gd name="connsiteX8453" fmla="*/ 930978 w 1277232"/>
              <a:gd name="connsiteY8453" fmla="*/ 235333 h 1340027"/>
              <a:gd name="connsiteX8454" fmla="*/ 928153 w 1277232"/>
              <a:gd name="connsiteY8454" fmla="*/ 234425 h 1340027"/>
              <a:gd name="connsiteX8455" fmla="*/ 907771 w 1277232"/>
              <a:gd name="connsiteY8455" fmla="*/ 233259 h 1340027"/>
              <a:gd name="connsiteX8456" fmla="*/ 930863 w 1277232"/>
              <a:gd name="connsiteY8456" fmla="*/ 248219 h 1340027"/>
              <a:gd name="connsiteX8457" fmla="*/ 933134 w 1277232"/>
              <a:gd name="connsiteY8457" fmla="*/ 251031 h 1340027"/>
              <a:gd name="connsiteX8458" fmla="*/ 920921 w 1277232"/>
              <a:gd name="connsiteY8458" fmla="*/ 241778 h 1340027"/>
              <a:gd name="connsiteX8459" fmla="*/ 929542 w 1277232"/>
              <a:gd name="connsiteY8459" fmla="*/ 249608 h 1340027"/>
              <a:gd name="connsiteX8460" fmla="*/ 906553 w 1277232"/>
              <a:gd name="connsiteY8460" fmla="*/ 233949 h 1340027"/>
              <a:gd name="connsiteX8461" fmla="*/ 1078159 w 1277232"/>
              <a:gd name="connsiteY8461" fmla="*/ 233019 h 1340027"/>
              <a:gd name="connsiteX8462" fmla="*/ 1082061 w 1277232"/>
              <a:gd name="connsiteY8462" fmla="*/ 235702 h 1340027"/>
              <a:gd name="connsiteX8463" fmla="*/ 1082061 w 1277232"/>
              <a:gd name="connsiteY8463" fmla="*/ 234271 h 1340027"/>
              <a:gd name="connsiteX8464" fmla="*/ 1090045 w 1277232"/>
              <a:gd name="connsiteY8464" fmla="*/ 242142 h 1340027"/>
              <a:gd name="connsiteX8465" fmla="*/ 1095851 w 1277232"/>
              <a:gd name="connsiteY8465" fmla="*/ 250727 h 1340027"/>
              <a:gd name="connsiteX8466" fmla="*/ 1099362 w 1277232"/>
              <a:gd name="connsiteY8466" fmla="*/ 254917 h 1340027"/>
              <a:gd name="connsiteX8467" fmla="*/ 1093855 w 1277232"/>
              <a:gd name="connsiteY8467" fmla="*/ 250101 h 1340027"/>
              <a:gd name="connsiteX8468" fmla="*/ 1091496 w 1277232"/>
              <a:gd name="connsiteY8468" fmla="*/ 250012 h 1340027"/>
              <a:gd name="connsiteX8469" fmla="*/ 1102384 w 1277232"/>
              <a:gd name="connsiteY8469" fmla="*/ 261459 h 1340027"/>
              <a:gd name="connsiteX8470" fmla="*/ 1102565 w 1277232"/>
              <a:gd name="connsiteY8470" fmla="*/ 259850 h 1340027"/>
              <a:gd name="connsiteX8471" fmla="*/ 1099582 w 1277232"/>
              <a:gd name="connsiteY8471" fmla="*/ 255179 h 1340027"/>
              <a:gd name="connsiteX8472" fmla="*/ 1123433 w 1277232"/>
              <a:gd name="connsiteY8472" fmla="*/ 283639 h 1340027"/>
              <a:gd name="connsiteX8473" fmla="*/ 1119078 w 1277232"/>
              <a:gd name="connsiteY8473" fmla="*/ 280777 h 1340027"/>
              <a:gd name="connsiteX8474" fmla="*/ 1104561 w 1277232"/>
              <a:gd name="connsiteY8474" fmla="*/ 262175 h 1340027"/>
              <a:gd name="connsiteX8475" fmla="*/ 1112546 w 1277232"/>
              <a:gd name="connsiteY8475" fmla="*/ 272907 h 1340027"/>
              <a:gd name="connsiteX8476" fmla="*/ 1100206 w 1277232"/>
              <a:gd name="connsiteY8476" fmla="*/ 260029 h 1340027"/>
              <a:gd name="connsiteX8477" fmla="*/ 1104561 w 1277232"/>
              <a:gd name="connsiteY8477" fmla="*/ 267899 h 1340027"/>
              <a:gd name="connsiteX8478" fmla="*/ 1085201 w 1277232"/>
              <a:gd name="connsiteY8478" fmla="*/ 246088 h 1340027"/>
              <a:gd name="connsiteX8479" fmla="*/ 1084343 w 1277232"/>
              <a:gd name="connsiteY8479" fmla="*/ 245016 h 1340027"/>
              <a:gd name="connsiteX8480" fmla="*/ 1085780 w 1277232"/>
              <a:gd name="connsiteY8480" fmla="*/ 245182 h 1340027"/>
              <a:gd name="connsiteX8481" fmla="*/ 1087867 w 1277232"/>
              <a:gd name="connsiteY8481" fmla="*/ 246435 h 1340027"/>
              <a:gd name="connsiteX8482" fmla="*/ 1079157 w 1277232"/>
              <a:gd name="connsiteY8482" fmla="*/ 235702 h 1340027"/>
              <a:gd name="connsiteX8483" fmla="*/ 1078159 w 1277232"/>
              <a:gd name="connsiteY8483" fmla="*/ 233019 h 1340027"/>
              <a:gd name="connsiteX8484" fmla="*/ 1086844 w 1277232"/>
              <a:gd name="connsiteY8484" fmla="*/ 232447 h 1340027"/>
              <a:gd name="connsiteX8485" fmla="*/ 1093057 w 1277232"/>
              <a:gd name="connsiteY8485" fmla="*/ 236999 h 1340027"/>
              <a:gd name="connsiteX8486" fmla="*/ 1088735 w 1277232"/>
              <a:gd name="connsiteY8486" fmla="*/ 236299 h 1340027"/>
              <a:gd name="connsiteX8487" fmla="*/ 1086844 w 1277232"/>
              <a:gd name="connsiteY8487" fmla="*/ 232447 h 1340027"/>
              <a:gd name="connsiteX8488" fmla="*/ 1099472 w 1277232"/>
              <a:gd name="connsiteY8488" fmla="*/ 230308 h 1340027"/>
              <a:gd name="connsiteX8489" fmla="*/ 1107732 w 1277232"/>
              <a:gd name="connsiteY8489" fmla="*/ 237287 h 1340027"/>
              <a:gd name="connsiteX8490" fmla="*/ 1110397 w 1277232"/>
              <a:gd name="connsiteY8490" fmla="*/ 241944 h 1340027"/>
              <a:gd name="connsiteX8491" fmla="*/ 1099472 w 1277232"/>
              <a:gd name="connsiteY8491" fmla="*/ 230308 h 1340027"/>
              <a:gd name="connsiteX8492" fmla="*/ 1098099 w 1277232"/>
              <a:gd name="connsiteY8492" fmla="*/ 229435 h 1340027"/>
              <a:gd name="connsiteX8493" fmla="*/ 1108184 w 1277232"/>
              <a:gd name="connsiteY8493" fmla="*/ 241842 h 1340027"/>
              <a:gd name="connsiteX8494" fmla="*/ 1102805 w 1277232"/>
              <a:gd name="connsiteY8494" fmla="*/ 236734 h 1340027"/>
              <a:gd name="connsiteX8495" fmla="*/ 1101461 w 1277232"/>
              <a:gd name="connsiteY8495" fmla="*/ 233814 h 1340027"/>
              <a:gd name="connsiteX8496" fmla="*/ 1090656 w 1277232"/>
              <a:gd name="connsiteY8496" fmla="*/ 229434 h 1340027"/>
              <a:gd name="connsiteX8497" fmla="*/ 1101515 w 1277232"/>
              <a:gd name="connsiteY8497" fmla="*/ 242220 h 1340027"/>
              <a:gd name="connsiteX8498" fmla="*/ 1108755 w 1277232"/>
              <a:gd name="connsiteY8498" fmla="*/ 248613 h 1340027"/>
              <a:gd name="connsiteX8499" fmla="*/ 1133369 w 1277232"/>
              <a:gd name="connsiteY8499" fmla="*/ 280579 h 1340027"/>
              <a:gd name="connsiteX8500" fmla="*/ 1129749 w 1277232"/>
              <a:gd name="connsiteY8500" fmla="*/ 273475 h 1340027"/>
              <a:gd name="connsiteX8501" fmla="*/ 1124681 w 1277232"/>
              <a:gd name="connsiteY8501" fmla="*/ 264951 h 1340027"/>
              <a:gd name="connsiteX8502" fmla="*/ 1139884 w 1277232"/>
              <a:gd name="connsiteY8502" fmla="*/ 284130 h 1340027"/>
              <a:gd name="connsiteX8503" fmla="*/ 1130744 w 1277232"/>
              <a:gd name="connsiteY8503" fmla="*/ 271522 h 1340027"/>
              <a:gd name="connsiteX8504" fmla="*/ 1126920 w 1277232"/>
              <a:gd name="connsiteY8504" fmla="*/ 266632 h 1340027"/>
              <a:gd name="connsiteX8505" fmla="*/ 1131921 w 1277232"/>
              <a:gd name="connsiteY8505" fmla="*/ 272765 h 1340027"/>
              <a:gd name="connsiteX8506" fmla="*/ 1133369 w 1277232"/>
              <a:gd name="connsiteY8506" fmla="*/ 274186 h 1340027"/>
              <a:gd name="connsiteX8507" fmla="*/ 1129025 w 1277232"/>
              <a:gd name="connsiteY8507" fmla="*/ 265662 h 1340027"/>
              <a:gd name="connsiteX8508" fmla="*/ 1133369 w 1277232"/>
              <a:gd name="connsiteY8508" fmla="*/ 268503 h 1340027"/>
              <a:gd name="connsiteX8509" fmla="*/ 1134816 w 1277232"/>
              <a:gd name="connsiteY8509" fmla="*/ 271344 h 1340027"/>
              <a:gd name="connsiteX8510" fmla="*/ 1139884 w 1277232"/>
              <a:gd name="connsiteY8510" fmla="*/ 277737 h 1340027"/>
              <a:gd name="connsiteX8511" fmla="*/ 1136988 w 1277232"/>
              <a:gd name="connsiteY8511" fmla="*/ 270634 h 1340027"/>
              <a:gd name="connsiteX8512" fmla="*/ 1127577 w 1277232"/>
              <a:gd name="connsiteY8512" fmla="*/ 257137 h 1340027"/>
              <a:gd name="connsiteX8513" fmla="*/ 1136264 w 1277232"/>
              <a:gd name="connsiteY8513" fmla="*/ 266372 h 1340027"/>
              <a:gd name="connsiteX8514" fmla="*/ 1144228 w 1277232"/>
              <a:gd name="connsiteY8514" fmla="*/ 270634 h 1340027"/>
              <a:gd name="connsiteX8515" fmla="*/ 1139884 w 1277232"/>
              <a:gd name="connsiteY8515" fmla="*/ 269924 h 1340027"/>
              <a:gd name="connsiteX8516" fmla="*/ 1148571 w 1277232"/>
              <a:gd name="connsiteY8516" fmla="*/ 279158 h 1340027"/>
              <a:gd name="connsiteX8517" fmla="*/ 1147847 w 1277232"/>
              <a:gd name="connsiteY8517" fmla="*/ 281289 h 1340027"/>
              <a:gd name="connsiteX8518" fmla="*/ 1163774 w 1277232"/>
              <a:gd name="connsiteY8518" fmla="*/ 304020 h 1340027"/>
              <a:gd name="connsiteX8519" fmla="*/ 1159430 w 1277232"/>
              <a:gd name="connsiteY8519" fmla="*/ 301179 h 1340027"/>
              <a:gd name="connsiteX8520" fmla="*/ 1155087 w 1277232"/>
              <a:gd name="connsiteY8520" fmla="*/ 292654 h 1340027"/>
              <a:gd name="connsiteX8521" fmla="*/ 1147847 w 1277232"/>
              <a:gd name="connsiteY8521" fmla="*/ 281999 h 1340027"/>
              <a:gd name="connsiteX8522" fmla="*/ 1147123 w 1277232"/>
              <a:gd name="connsiteY8522" fmla="*/ 283420 h 1340027"/>
              <a:gd name="connsiteX8523" fmla="*/ 1151467 w 1277232"/>
              <a:gd name="connsiteY8523" fmla="*/ 290523 h 1340027"/>
              <a:gd name="connsiteX8524" fmla="*/ 1146399 w 1277232"/>
              <a:gd name="connsiteY8524" fmla="*/ 284130 h 1340027"/>
              <a:gd name="connsiteX8525" fmla="*/ 1141332 w 1277232"/>
              <a:gd name="connsiteY8525" fmla="*/ 279158 h 1340027"/>
              <a:gd name="connsiteX8526" fmla="*/ 1152191 w 1277232"/>
              <a:gd name="connsiteY8526" fmla="*/ 295496 h 1340027"/>
              <a:gd name="connsiteX8527" fmla="*/ 1143504 w 1277232"/>
              <a:gd name="connsiteY8527" fmla="*/ 286261 h 1340027"/>
              <a:gd name="connsiteX8528" fmla="*/ 1147123 w 1277232"/>
              <a:gd name="connsiteY8528" fmla="*/ 291944 h 1340027"/>
              <a:gd name="connsiteX8529" fmla="*/ 1149295 w 1277232"/>
              <a:gd name="connsiteY8529" fmla="*/ 296206 h 1340027"/>
              <a:gd name="connsiteX8530" fmla="*/ 1139884 w 1277232"/>
              <a:gd name="connsiteY8530" fmla="*/ 283420 h 1340027"/>
              <a:gd name="connsiteX8531" fmla="*/ 1134093 w 1277232"/>
              <a:gd name="connsiteY8531" fmla="*/ 279158 h 1340027"/>
              <a:gd name="connsiteX8532" fmla="*/ 1136988 w 1277232"/>
              <a:gd name="connsiteY8532" fmla="*/ 285551 h 1340027"/>
              <a:gd name="connsiteX8533" fmla="*/ 1150019 w 1277232"/>
              <a:gd name="connsiteY8533" fmla="*/ 304020 h 1340027"/>
              <a:gd name="connsiteX8534" fmla="*/ 1159430 w 1277232"/>
              <a:gd name="connsiteY8534" fmla="*/ 318937 h 1340027"/>
              <a:gd name="connsiteX8535" fmla="*/ 1145676 w 1277232"/>
              <a:gd name="connsiteY8535" fmla="*/ 299048 h 1340027"/>
              <a:gd name="connsiteX8536" fmla="*/ 1131197 w 1277232"/>
              <a:gd name="connsiteY8536" fmla="*/ 279868 h 1340027"/>
              <a:gd name="connsiteX8537" fmla="*/ 1128072 w 1277232"/>
              <a:gd name="connsiteY8537" fmla="*/ 275940 h 1340027"/>
              <a:gd name="connsiteX8538" fmla="*/ 1128476 w 1277232"/>
              <a:gd name="connsiteY8538" fmla="*/ 276076 h 1340027"/>
              <a:gd name="connsiteX8539" fmla="*/ 1113348 w 1277232"/>
              <a:gd name="connsiteY8539" fmla="*/ 257167 h 1340027"/>
              <a:gd name="connsiteX8540" fmla="*/ 1115376 w 1277232"/>
              <a:gd name="connsiteY8540" fmla="*/ 259979 h 1340027"/>
              <a:gd name="connsiteX8541" fmla="*/ 1111232 w 1277232"/>
              <a:gd name="connsiteY8541" fmla="*/ 254769 h 1340027"/>
              <a:gd name="connsiteX8542" fmla="*/ 1111579 w 1277232"/>
              <a:gd name="connsiteY8542" fmla="*/ 254907 h 1340027"/>
              <a:gd name="connsiteX8543" fmla="*/ 1095903 w 1277232"/>
              <a:gd name="connsiteY8543" fmla="*/ 235932 h 1340027"/>
              <a:gd name="connsiteX8544" fmla="*/ 1095541 w 1277232"/>
              <a:gd name="connsiteY8544" fmla="*/ 236025 h 1340027"/>
              <a:gd name="connsiteX8545" fmla="*/ 1119288 w 1277232"/>
              <a:gd name="connsiteY8545" fmla="*/ 228530 h 1340027"/>
              <a:gd name="connsiteX8546" fmla="*/ 1122865 w 1277232"/>
              <a:gd name="connsiteY8546" fmla="*/ 231411 h 1340027"/>
              <a:gd name="connsiteX8547" fmla="*/ 1130735 w 1277232"/>
              <a:gd name="connsiteY8547" fmla="*/ 239335 h 1340027"/>
              <a:gd name="connsiteX8548" fmla="*/ 1125011 w 1277232"/>
              <a:gd name="connsiteY8548" fmla="*/ 240776 h 1340027"/>
              <a:gd name="connsiteX8549" fmla="*/ 1131450 w 1277232"/>
              <a:gd name="connsiteY8549" fmla="*/ 248700 h 1340027"/>
              <a:gd name="connsiteX8550" fmla="*/ 1135743 w 1277232"/>
              <a:gd name="connsiteY8550" fmla="*/ 255183 h 1340027"/>
              <a:gd name="connsiteX8551" fmla="*/ 1126442 w 1277232"/>
              <a:gd name="connsiteY8551" fmla="*/ 243657 h 1340027"/>
              <a:gd name="connsiteX8552" fmla="*/ 1117857 w 1277232"/>
              <a:gd name="connsiteY8552" fmla="*/ 233572 h 1340027"/>
              <a:gd name="connsiteX8553" fmla="*/ 1124296 w 1277232"/>
              <a:gd name="connsiteY8553" fmla="*/ 236454 h 1340027"/>
              <a:gd name="connsiteX8554" fmla="*/ 1119288 w 1277232"/>
              <a:gd name="connsiteY8554" fmla="*/ 228530 h 1340027"/>
              <a:gd name="connsiteX8555" fmla="*/ 1093638 w 1277232"/>
              <a:gd name="connsiteY8555" fmla="*/ 228406 h 1340027"/>
              <a:gd name="connsiteX8556" fmla="*/ 1096862 w 1277232"/>
              <a:gd name="connsiteY8556" fmla="*/ 231114 h 1340027"/>
              <a:gd name="connsiteX8557" fmla="*/ 1105008 w 1277232"/>
              <a:gd name="connsiteY8557" fmla="*/ 243814 h 1340027"/>
              <a:gd name="connsiteX8558" fmla="*/ 1093468 w 1277232"/>
              <a:gd name="connsiteY8558" fmla="*/ 229620 h 1340027"/>
              <a:gd name="connsiteX8559" fmla="*/ 1093638 w 1277232"/>
              <a:gd name="connsiteY8559" fmla="*/ 228406 h 1340027"/>
              <a:gd name="connsiteX8560" fmla="*/ 884313 w 1277232"/>
              <a:gd name="connsiteY8560" fmla="*/ 227676 h 1340027"/>
              <a:gd name="connsiteX8561" fmla="*/ 885862 w 1277232"/>
              <a:gd name="connsiteY8561" fmla="*/ 227676 h 1340027"/>
              <a:gd name="connsiteX8562" fmla="*/ 891357 w 1277232"/>
              <a:gd name="connsiteY8562" fmla="*/ 231951 h 1340027"/>
              <a:gd name="connsiteX8563" fmla="*/ 889948 w 1277232"/>
              <a:gd name="connsiteY8563" fmla="*/ 231239 h 1340027"/>
              <a:gd name="connsiteX8564" fmla="*/ 884313 w 1277232"/>
              <a:gd name="connsiteY8564" fmla="*/ 227676 h 1340027"/>
              <a:gd name="connsiteX8565" fmla="*/ 354818 w 1277232"/>
              <a:gd name="connsiteY8565" fmla="*/ 227441 h 1340027"/>
              <a:gd name="connsiteX8566" fmla="*/ 336881 w 1277232"/>
              <a:gd name="connsiteY8566" fmla="*/ 240355 h 1340027"/>
              <a:gd name="connsiteX8567" fmla="*/ 346926 w 1277232"/>
              <a:gd name="connsiteY8567" fmla="*/ 233898 h 1340027"/>
              <a:gd name="connsiteX8568" fmla="*/ 354818 w 1277232"/>
              <a:gd name="connsiteY8568" fmla="*/ 227441 h 1340027"/>
              <a:gd name="connsiteX8569" fmla="*/ 885326 w 1277232"/>
              <a:gd name="connsiteY8569" fmla="*/ 227259 h 1340027"/>
              <a:gd name="connsiteX8570" fmla="*/ 886426 w 1277232"/>
              <a:gd name="connsiteY8570" fmla="*/ 227676 h 1340027"/>
              <a:gd name="connsiteX8571" fmla="*/ 885862 w 1277232"/>
              <a:gd name="connsiteY8571" fmla="*/ 227676 h 1340027"/>
              <a:gd name="connsiteX8572" fmla="*/ 888952 w 1277232"/>
              <a:gd name="connsiteY8572" fmla="*/ 226912 h 1340027"/>
              <a:gd name="connsiteX8573" fmla="*/ 906194 w 1277232"/>
              <a:gd name="connsiteY8573" fmla="*/ 238406 h 1340027"/>
              <a:gd name="connsiteX8574" fmla="*/ 907745 w 1277232"/>
              <a:gd name="connsiteY8574" fmla="*/ 239515 h 1340027"/>
              <a:gd name="connsiteX8575" fmla="*/ 907121 w 1277232"/>
              <a:gd name="connsiteY8575" fmla="*/ 239024 h 1340027"/>
              <a:gd name="connsiteX8576" fmla="*/ 911644 w 1277232"/>
              <a:gd name="connsiteY8576" fmla="*/ 242039 h 1340027"/>
              <a:gd name="connsiteX8577" fmla="*/ 900298 w 1277232"/>
              <a:gd name="connsiteY8577" fmla="*/ 235556 h 1340027"/>
              <a:gd name="connsiteX8578" fmla="*/ 888952 w 1277232"/>
              <a:gd name="connsiteY8578" fmla="*/ 226912 h 1340027"/>
              <a:gd name="connsiteX8579" fmla="*/ 886569 w 1277232"/>
              <a:gd name="connsiteY8579" fmla="*/ 224373 h 1340027"/>
              <a:gd name="connsiteX8580" fmla="*/ 892132 w 1277232"/>
              <a:gd name="connsiteY8580" fmla="*/ 227228 h 1340027"/>
              <a:gd name="connsiteX8581" fmla="*/ 907121 w 1277232"/>
              <a:gd name="connsiteY8581" fmla="*/ 239024 h 1340027"/>
              <a:gd name="connsiteX8582" fmla="*/ 906194 w 1277232"/>
              <a:gd name="connsiteY8582" fmla="*/ 238406 h 1340027"/>
              <a:gd name="connsiteX8583" fmla="*/ 234277 w 1277232"/>
              <a:gd name="connsiteY8583" fmla="*/ 223137 h 1340027"/>
              <a:gd name="connsiteX8584" fmla="*/ 222797 w 1277232"/>
              <a:gd name="connsiteY8584" fmla="*/ 232463 h 1340027"/>
              <a:gd name="connsiteX8585" fmla="*/ 211317 w 1277232"/>
              <a:gd name="connsiteY8585" fmla="*/ 246094 h 1340027"/>
              <a:gd name="connsiteX8586" fmla="*/ 204859 w 1277232"/>
              <a:gd name="connsiteY8586" fmla="*/ 253268 h 1340027"/>
              <a:gd name="connsiteX8587" fmla="*/ 207012 w 1277232"/>
              <a:gd name="connsiteY8587" fmla="*/ 251833 h 1340027"/>
              <a:gd name="connsiteX8588" fmla="*/ 223514 w 1277232"/>
              <a:gd name="connsiteY8588" fmla="*/ 234615 h 1340027"/>
              <a:gd name="connsiteX8589" fmla="*/ 210599 w 1277232"/>
              <a:gd name="connsiteY8589" fmla="*/ 250398 h 1340027"/>
              <a:gd name="connsiteX8590" fmla="*/ 211317 w 1277232"/>
              <a:gd name="connsiteY8590" fmla="*/ 250398 h 1340027"/>
              <a:gd name="connsiteX8591" fmla="*/ 218492 w 1277232"/>
              <a:gd name="connsiteY8591" fmla="*/ 241789 h 1340027"/>
              <a:gd name="connsiteX8592" fmla="*/ 219927 w 1277232"/>
              <a:gd name="connsiteY8592" fmla="*/ 244659 h 1340027"/>
              <a:gd name="connsiteX8593" fmla="*/ 234277 w 1277232"/>
              <a:gd name="connsiteY8593" fmla="*/ 229594 h 1340027"/>
              <a:gd name="connsiteX8594" fmla="*/ 225667 w 1277232"/>
              <a:gd name="connsiteY8594" fmla="*/ 237485 h 1340027"/>
              <a:gd name="connsiteX8595" fmla="*/ 222079 w 1277232"/>
              <a:gd name="connsiteY8595" fmla="*/ 238202 h 1340027"/>
              <a:gd name="connsiteX8596" fmla="*/ 227819 w 1277232"/>
              <a:gd name="connsiteY8596" fmla="*/ 231028 h 1340027"/>
              <a:gd name="connsiteX8597" fmla="*/ 234277 w 1277232"/>
              <a:gd name="connsiteY8597" fmla="*/ 223137 h 1340027"/>
              <a:gd name="connsiteX8598" fmla="*/ 1042551 w 1277232"/>
              <a:gd name="connsiteY8598" fmla="*/ 223134 h 1340027"/>
              <a:gd name="connsiteX8599" fmla="*/ 1053896 w 1277232"/>
              <a:gd name="connsiteY8599" fmla="*/ 231958 h 1340027"/>
              <a:gd name="connsiteX8600" fmla="*/ 1042551 w 1277232"/>
              <a:gd name="connsiteY8600" fmla="*/ 223134 h 1340027"/>
              <a:gd name="connsiteX8601" fmla="*/ 966854 w 1277232"/>
              <a:gd name="connsiteY8601" fmla="*/ 222420 h 1340027"/>
              <a:gd name="connsiteX8602" fmla="*/ 964701 w 1277232"/>
              <a:gd name="connsiteY8602" fmla="*/ 223137 h 1340027"/>
              <a:gd name="connsiteX8603" fmla="*/ 971876 w 1277232"/>
              <a:gd name="connsiteY8603" fmla="*/ 228159 h 1340027"/>
              <a:gd name="connsiteX8604" fmla="*/ 977617 w 1277232"/>
              <a:gd name="connsiteY8604" fmla="*/ 232463 h 1340027"/>
              <a:gd name="connsiteX8605" fmla="*/ 977348 w 1277232"/>
              <a:gd name="connsiteY8605" fmla="*/ 231028 h 1340027"/>
              <a:gd name="connsiteX8606" fmla="*/ 978978 w 1277232"/>
              <a:gd name="connsiteY8606" fmla="*/ 231511 h 1340027"/>
              <a:gd name="connsiteX8607" fmla="*/ 979726 w 1277232"/>
              <a:gd name="connsiteY8607" fmla="*/ 232072 h 1340027"/>
              <a:gd name="connsiteX8608" fmla="*/ 979590 w 1277232"/>
              <a:gd name="connsiteY8608" fmla="*/ 233091 h 1340027"/>
              <a:gd name="connsiteX8609" fmla="*/ 982639 w 1277232"/>
              <a:gd name="connsiteY8609" fmla="*/ 236050 h 1340027"/>
              <a:gd name="connsiteX8610" fmla="*/ 973311 w 1277232"/>
              <a:gd name="connsiteY8610" fmla="*/ 230311 h 1340027"/>
              <a:gd name="connsiteX8611" fmla="*/ 982639 w 1277232"/>
              <a:gd name="connsiteY8611" fmla="*/ 238202 h 1340027"/>
              <a:gd name="connsiteX8612" fmla="*/ 981922 w 1277232"/>
              <a:gd name="connsiteY8612" fmla="*/ 238920 h 1340027"/>
              <a:gd name="connsiteX8613" fmla="*/ 969724 w 1277232"/>
              <a:gd name="connsiteY8613" fmla="*/ 228159 h 1340027"/>
              <a:gd name="connsiteX8614" fmla="*/ 974747 w 1277232"/>
              <a:gd name="connsiteY8614" fmla="*/ 233898 h 1340027"/>
              <a:gd name="connsiteX8615" fmla="*/ 962549 w 1277232"/>
              <a:gd name="connsiteY8615" fmla="*/ 223854 h 1340027"/>
              <a:gd name="connsiteX8616" fmla="*/ 972235 w 1277232"/>
              <a:gd name="connsiteY8616" fmla="*/ 232194 h 1340027"/>
              <a:gd name="connsiteX8617" fmla="*/ 976642 w 1277232"/>
              <a:gd name="connsiteY8617" fmla="*/ 236233 h 1340027"/>
              <a:gd name="connsiteX8618" fmla="*/ 975643 w 1277232"/>
              <a:gd name="connsiteY8618" fmla="*/ 236947 h 1340027"/>
              <a:gd name="connsiteX8619" fmla="*/ 971159 w 1277232"/>
              <a:gd name="connsiteY8619" fmla="*/ 232463 h 1340027"/>
              <a:gd name="connsiteX8620" fmla="*/ 965419 w 1277232"/>
              <a:gd name="connsiteY8620" fmla="*/ 228876 h 1340027"/>
              <a:gd name="connsiteX8621" fmla="*/ 964701 w 1277232"/>
              <a:gd name="connsiteY8621" fmla="*/ 234615 h 1340027"/>
              <a:gd name="connsiteX8622" fmla="*/ 966136 w 1277232"/>
              <a:gd name="connsiteY8622" fmla="*/ 237485 h 1340027"/>
              <a:gd name="connsiteX8623" fmla="*/ 983357 w 1277232"/>
              <a:gd name="connsiteY8623" fmla="*/ 251833 h 1340027"/>
              <a:gd name="connsiteX8624" fmla="*/ 994119 w 1277232"/>
              <a:gd name="connsiteY8624" fmla="*/ 260442 h 1340027"/>
              <a:gd name="connsiteX8625" fmla="*/ 985509 w 1277232"/>
              <a:gd name="connsiteY8625" fmla="*/ 252550 h 1340027"/>
              <a:gd name="connsiteX8626" fmla="*/ 992684 w 1277232"/>
              <a:gd name="connsiteY8626" fmla="*/ 256137 h 1340027"/>
              <a:gd name="connsiteX8627" fmla="*/ 983357 w 1277232"/>
              <a:gd name="connsiteY8627" fmla="*/ 247529 h 1340027"/>
              <a:gd name="connsiteX8628" fmla="*/ 977617 w 1277232"/>
              <a:gd name="connsiteY8628" fmla="*/ 241789 h 1340027"/>
              <a:gd name="connsiteX8629" fmla="*/ 994837 w 1277232"/>
              <a:gd name="connsiteY8629" fmla="*/ 256137 h 1340027"/>
              <a:gd name="connsiteX8630" fmla="*/ 986227 w 1277232"/>
              <a:gd name="connsiteY8630" fmla="*/ 248246 h 1340027"/>
              <a:gd name="connsiteX8631" fmla="*/ 986944 w 1277232"/>
              <a:gd name="connsiteY8631" fmla="*/ 247529 h 1340027"/>
              <a:gd name="connsiteX8632" fmla="*/ 991967 w 1277232"/>
              <a:gd name="connsiteY8632" fmla="*/ 252550 h 1340027"/>
              <a:gd name="connsiteX8633" fmla="*/ 996989 w 1277232"/>
              <a:gd name="connsiteY8633" fmla="*/ 256855 h 1340027"/>
              <a:gd name="connsiteX8634" fmla="*/ 986944 w 1277232"/>
              <a:gd name="connsiteY8634" fmla="*/ 247529 h 1340027"/>
              <a:gd name="connsiteX8635" fmla="*/ 986944 w 1277232"/>
              <a:gd name="connsiteY8635" fmla="*/ 246094 h 1340027"/>
              <a:gd name="connsiteX8636" fmla="*/ 979769 w 1277232"/>
              <a:gd name="connsiteY8636" fmla="*/ 241072 h 1340027"/>
              <a:gd name="connsiteX8637" fmla="*/ 977401 w 1277232"/>
              <a:gd name="connsiteY8637" fmla="*/ 236929 h 1340027"/>
              <a:gd name="connsiteX8638" fmla="*/ 981922 w 1277232"/>
              <a:gd name="connsiteY8638" fmla="*/ 241072 h 1340027"/>
              <a:gd name="connsiteX8639" fmla="*/ 993402 w 1277232"/>
              <a:gd name="connsiteY8639" fmla="*/ 245376 h 1340027"/>
              <a:gd name="connsiteX8640" fmla="*/ 1002012 w 1277232"/>
              <a:gd name="connsiteY8640" fmla="*/ 253985 h 1340027"/>
              <a:gd name="connsiteX8641" fmla="*/ 999859 w 1277232"/>
              <a:gd name="connsiteY8641" fmla="*/ 253985 h 1340027"/>
              <a:gd name="connsiteX8642" fmla="*/ 1006317 w 1277232"/>
              <a:gd name="connsiteY8642" fmla="*/ 261159 h 1340027"/>
              <a:gd name="connsiteX8643" fmla="*/ 999142 w 1277232"/>
              <a:gd name="connsiteY8643" fmla="*/ 256855 h 1340027"/>
              <a:gd name="connsiteX8644" fmla="*/ 1005599 w 1277232"/>
              <a:gd name="connsiteY8644" fmla="*/ 263312 h 1340027"/>
              <a:gd name="connsiteX8645" fmla="*/ 1004164 w 1277232"/>
              <a:gd name="connsiteY8645" fmla="*/ 262594 h 1340027"/>
              <a:gd name="connsiteX8646" fmla="*/ 998424 w 1277232"/>
              <a:gd name="connsiteY8646" fmla="*/ 260442 h 1340027"/>
              <a:gd name="connsiteX8647" fmla="*/ 1017797 w 1277232"/>
              <a:gd name="connsiteY8647" fmla="*/ 276942 h 1340027"/>
              <a:gd name="connsiteX8648" fmla="*/ 1024972 w 1277232"/>
              <a:gd name="connsiteY8648" fmla="*/ 282681 h 1340027"/>
              <a:gd name="connsiteX8649" fmla="*/ 1036452 w 1277232"/>
              <a:gd name="connsiteY8649" fmla="*/ 295595 h 1340027"/>
              <a:gd name="connsiteX8650" fmla="*/ 1035017 w 1277232"/>
              <a:gd name="connsiteY8650" fmla="*/ 292008 h 1340027"/>
              <a:gd name="connsiteX8651" fmla="*/ 1041475 w 1277232"/>
              <a:gd name="connsiteY8651" fmla="*/ 299899 h 1340027"/>
              <a:gd name="connsiteX8652" fmla="*/ 1037170 w 1277232"/>
              <a:gd name="connsiteY8652" fmla="*/ 293443 h 1340027"/>
              <a:gd name="connsiteX8653" fmla="*/ 1030712 w 1277232"/>
              <a:gd name="connsiteY8653" fmla="*/ 285551 h 1340027"/>
              <a:gd name="connsiteX8654" fmla="*/ 1040757 w 1277232"/>
              <a:gd name="connsiteY8654" fmla="*/ 294877 h 1340027"/>
              <a:gd name="connsiteX8655" fmla="*/ 1040757 w 1277232"/>
              <a:gd name="connsiteY8655" fmla="*/ 294160 h 1340027"/>
              <a:gd name="connsiteX8656" fmla="*/ 1025690 w 1277232"/>
              <a:gd name="connsiteY8656" fmla="*/ 274073 h 1340027"/>
              <a:gd name="connsiteX8657" fmla="*/ 1033582 w 1277232"/>
              <a:gd name="connsiteY8657" fmla="*/ 277660 h 1340027"/>
              <a:gd name="connsiteX8658" fmla="*/ 1027842 w 1277232"/>
              <a:gd name="connsiteY8658" fmla="*/ 275507 h 1340027"/>
              <a:gd name="connsiteX8659" fmla="*/ 1024255 w 1277232"/>
              <a:gd name="connsiteY8659" fmla="*/ 273355 h 1340027"/>
              <a:gd name="connsiteX8660" fmla="*/ 1015645 w 1277232"/>
              <a:gd name="connsiteY8660" fmla="*/ 265464 h 1340027"/>
              <a:gd name="connsiteX8661" fmla="*/ 1014927 w 1277232"/>
              <a:gd name="connsiteY8661" fmla="*/ 268333 h 1340027"/>
              <a:gd name="connsiteX8662" fmla="*/ 1027842 w 1277232"/>
              <a:gd name="connsiteY8662" fmla="*/ 282681 h 1340027"/>
              <a:gd name="connsiteX8663" fmla="*/ 1014927 w 1277232"/>
              <a:gd name="connsiteY8663" fmla="*/ 269051 h 1340027"/>
              <a:gd name="connsiteX8664" fmla="*/ 1017797 w 1277232"/>
              <a:gd name="connsiteY8664" fmla="*/ 273355 h 1340027"/>
              <a:gd name="connsiteX8665" fmla="*/ 1022820 w 1277232"/>
              <a:gd name="connsiteY8665" fmla="*/ 279094 h 1340027"/>
              <a:gd name="connsiteX8666" fmla="*/ 1007752 w 1277232"/>
              <a:gd name="connsiteY8666" fmla="*/ 264029 h 1340027"/>
              <a:gd name="connsiteX8667" fmla="*/ 1009187 w 1277232"/>
              <a:gd name="connsiteY8667" fmla="*/ 259007 h 1340027"/>
              <a:gd name="connsiteX8668" fmla="*/ 999142 w 1277232"/>
              <a:gd name="connsiteY8668" fmla="*/ 248246 h 1340027"/>
              <a:gd name="connsiteX8669" fmla="*/ 998424 w 1277232"/>
              <a:gd name="connsiteY8669" fmla="*/ 249681 h 1340027"/>
              <a:gd name="connsiteX8670" fmla="*/ 994119 w 1277232"/>
              <a:gd name="connsiteY8670" fmla="*/ 243224 h 1340027"/>
              <a:gd name="connsiteX8671" fmla="*/ 981204 w 1277232"/>
              <a:gd name="connsiteY8671" fmla="*/ 233181 h 1340027"/>
              <a:gd name="connsiteX8672" fmla="*/ 979726 w 1277232"/>
              <a:gd name="connsiteY8672" fmla="*/ 232072 h 1340027"/>
              <a:gd name="connsiteX8673" fmla="*/ 979769 w 1277232"/>
              <a:gd name="connsiteY8673" fmla="*/ 231746 h 1340027"/>
              <a:gd name="connsiteX8674" fmla="*/ 978978 w 1277232"/>
              <a:gd name="connsiteY8674" fmla="*/ 231511 h 1340027"/>
              <a:gd name="connsiteX8675" fmla="*/ 1045252 w 1277232"/>
              <a:gd name="connsiteY8675" fmla="*/ 221333 h 1340027"/>
              <a:gd name="connsiteX8676" fmla="*/ 1058218 w 1277232"/>
              <a:gd name="connsiteY8676" fmla="*/ 234299 h 1340027"/>
              <a:gd name="connsiteX8677" fmla="*/ 1051735 w 1277232"/>
              <a:gd name="connsiteY8677" fmla="*/ 228537 h 1340027"/>
              <a:gd name="connsiteX8678" fmla="*/ 1045252 w 1277232"/>
              <a:gd name="connsiteY8678" fmla="*/ 221333 h 1340027"/>
              <a:gd name="connsiteX8679" fmla="*/ 1030236 w 1277232"/>
              <a:gd name="connsiteY8679" fmla="*/ 221319 h 1340027"/>
              <a:gd name="connsiteX8680" fmla="*/ 1040417 w 1277232"/>
              <a:gd name="connsiteY8680" fmla="*/ 231202 h 1340027"/>
              <a:gd name="connsiteX8681" fmla="*/ 1034308 w 1277232"/>
              <a:gd name="connsiteY8681" fmla="*/ 226966 h 1340027"/>
              <a:gd name="connsiteX8682" fmla="*/ 1041775 w 1277232"/>
              <a:gd name="connsiteY8682" fmla="*/ 235437 h 1340027"/>
              <a:gd name="connsiteX8683" fmla="*/ 1037702 w 1277232"/>
              <a:gd name="connsiteY8683" fmla="*/ 231908 h 1340027"/>
              <a:gd name="connsiteX8684" fmla="*/ 1029557 w 1277232"/>
              <a:gd name="connsiteY8684" fmla="*/ 224143 h 1340027"/>
              <a:gd name="connsiteX8685" fmla="*/ 1030236 w 1277232"/>
              <a:gd name="connsiteY8685" fmla="*/ 221319 h 1340027"/>
              <a:gd name="connsiteX8686" fmla="*/ 193379 w 1277232"/>
              <a:gd name="connsiteY8686" fmla="*/ 220985 h 1340027"/>
              <a:gd name="connsiteX8687" fmla="*/ 182616 w 1277232"/>
              <a:gd name="connsiteY8687" fmla="*/ 231746 h 1340027"/>
              <a:gd name="connsiteX8688" fmla="*/ 171136 w 1277232"/>
              <a:gd name="connsiteY8688" fmla="*/ 244659 h 1340027"/>
              <a:gd name="connsiteX8689" fmla="*/ 173289 w 1277232"/>
              <a:gd name="connsiteY8689" fmla="*/ 244659 h 1340027"/>
              <a:gd name="connsiteX8690" fmla="*/ 184051 w 1277232"/>
              <a:gd name="connsiteY8690" fmla="*/ 231746 h 1340027"/>
              <a:gd name="connsiteX8691" fmla="*/ 193379 w 1277232"/>
              <a:gd name="connsiteY8691" fmla="*/ 220985 h 1340027"/>
              <a:gd name="connsiteX8692" fmla="*/ 367016 w 1277232"/>
              <a:gd name="connsiteY8692" fmla="*/ 220267 h 1340027"/>
              <a:gd name="connsiteX8693" fmla="*/ 359124 w 1277232"/>
              <a:gd name="connsiteY8693" fmla="*/ 223854 h 1340027"/>
              <a:gd name="connsiteX8694" fmla="*/ 359124 w 1277232"/>
              <a:gd name="connsiteY8694" fmla="*/ 225289 h 1340027"/>
              <a:gd name="connsiteX8695" fmla="*/ 367016 w 1277232"/>
              <a:gd name="connsiteY8695" fmla="*/ 220267 h 1340027"/>
              <a:gd name="connsiteX8696" fmla="*/ 213469 w 1277232"/>
              <a:gd name="connsiteY8696" fmla="*/ 219550 h 1340027"/>
              <a:gd name="connsiteX8697" fmla="*/ 210599 w 1277232"/>
              <a:gd name="connsiteY8697" fmla="*/ 220985 h 1340027"/>
              <a:gd name="connsiteX8698" fmla="*/ 205577 w 1277232"/>
              <a:gd name="connsiteY8698" fmla="*/ 226007 h 1340027"/>
              <a:gd name="connsiteX8699" fmla="*/ 207012 w 1277232"/>
              <a:gd name="connsiteY8699" fmla="*/ 226007 h 1340027"/>
              <a:gd name="connsiteX8700" fmla="*/ 213469 w 1277232"/>
              <a:gd name="connsiteY8700" fmla="*/ 219550 h 1340027"/>
              <a:gd name="connsiteX8701" fmla="*/ 377599 w 1277232"/>
              <a:gd name="connsiteY8701" fmla="*/ 219012 h 1340027"/>
              <a:gd name="connsiteX8702" fmla="*/ 374191 w 1277232"/>
              <a:gd name="connsiteY8702" fmla="*/ 220267 h 1340027"/>
              <a:gd name="connsiteX8703" fmla="*/ 364146 w 1277232"/>
              <a:gd name="connsiteY8703" fmla="*/ 226724 h 1340027"/>
              <a:gd name="connsiteX8704" fmla="*/ 365581 w 1277232"/>
              <a:gd name="connsiteY8704" fmla="*/ 227441 h 1340027"/>
              <a:gd name="connsiteX8705" fmla="*/ 375626 w 1277232"/>
              <a:gd name="connsiteY8705" fmla="*/ 220985 h 1340027"/>
              <a:gd name="connsiteX8706" fmla="*/ 377599 w 1277232"/>
              <a:gd name="connsiteY8706" fmla="*/ 219012 h 1340027"/>
              <a:gd name="connsiteX8707" fmla="*/ 1050802 w 1277232"/>
              <a:gd name="connsiteY8707" fmla="*/ 218832 h 1340027"/>
              <a:gd name="connsiteX8708" fmla="*/ 1062283 w 1277232"/>
              <a:gd name="connsiteY8708" fmla="*/ 228159 h 1340027"/>
              <a:gd name="connsiteX8709" fmla="*/ 1055107 w 1277232"/>
              <a:gd name="connsiteY8709" fmla="*/ 220985 h 1340027"/>
              <a:gd name="connsiteX8710" fmla="*/ 1050802 w 1277232"/>
              <a:gd name="connsiteY8710" fmla="*/ 218832 h 1340027"/>
              <a:gd name="connsiteX8711" fmla="*/ 868815 w 1277232"/>
              <a:gd name="connsiteY8711" fmla="*/ 217701 h 1340027"/>
              <a:gd name="connsiteX8712" fmla="*/ 871545 w 1277232"/>
              <a:gd name="connsiteY8712" fmla="*/ 218680 h 1340027"/>
              <a:gd name="connsiteX8713" fmla="*/ 873609 w 1277232"/>
              <a:gd name="connsiteY8713" fmla="*/ 219098 h 1340027"/>
              <a:gd name="connsiteX8714" fmla="*/ 874333 w 1277232"/>
              <a:gd name="connsiteY8714" fmla="*/ 219522 h 1340027"/>
              <a:gd name="connsiteX8715" fmla="*/ 882199 w 1277232"/>
              <a:gd name="connsiteY8715" fmla="*/ 224826 h 1340027"/>
              <a:gd name="connsiteX8716" fmla="*/ 885326 w 1277232"/>
              <a:gd name="connsiteY8716" fmla="*/ 227259 h 1340027"/>
              <a:gd name="connsiteX8717" fmla="*/ 880790 w 1277232"/>
              <a:gd name="connsiteY8717" fmla="*/ 225538 h 1340027"/>
              <a:gd name="connsiteX8718" fmla="*/ 868815 w 1277232"/>
              <a:gd name="connsiteY8718" fmla="*/ 217701 h 1340027"/>
              <a:gd name="connsiteX8719" fmla="*/ 1048650 w 1277232"/>
              <a:gd name="connsiteY8719" fmla="*/ 217398 h 1340027"/>
              <a:gd name="connsiteX8720" fmla="*/ 1048650 w 1277232"/>
              <a:gd name="connsiteY8720" fmla="*/ 219550 h 1340027"/>
              <a:gd name="connsiteX8721" fmla="*/ 1057260 w 1277232"/>
              <a:gd name="connsiteY8721" fmla="*/ 227441 h 1340027"/>
              <a:gd name="connsiteX8722" fmla="*/ 1066588 w 1277232"/>
              <a:gd name="connsiteY8722" fmla="*/ 237485 h 1340027"/>
              <a:gd name="connsiteX8723" fmla="*/ 1048650 w 1277232"/>
              <a:gd name="connsiteY8723" fmla="*/ 217398 h 1340027"/>
              <a:gd name="connsiteX8724" fmla="*/ 994837 w 1277232"/>
              <a:gd name="connsiteY8724" fmla="*/ 215245 h 1340027"/>
              <a:gd name="connsiteX8725" fmla="*/ 999142 w 1277232"/>
              <a:gd name="connsiteY8725" fmla="*/ 220267 h 1340027"/>
              <a:gd name="connsiteX8726" fmla="*/ 1004164 w 1277232"/>
              <a:gd name="connsiteY8726" fmla="*/ 223137 h 1340027"/>
              <a:gd name="connsiteX8727" fmla="*/ 994837 w 1277232"/>
              <a:gd name="connsiteY8727" fmla="*/ 215245 h 1340027"/>
              <a:gd name="connsiteX8728" fmla="*/ 1020575 w 1277232"/>
              <a:gd name="connsiteY8728" fmla="*/ 214609 h 1340027"/>
              <a:gd name="connsiteX8729" fmla="*/ 1022820 w 1277232"/>
              <a:gd name="connsiteY8729" fmla="*/ 216680 h 1340027"/>
              <a:gd name="connsiteX8730" fmla="*/ 1021646 w 1277232"/>
              <a:gd name="connsiteY8730" fmla="*/ 216093 h 1340027"/>
              <a:gd name="connsiteX8731" fmla="*/ 1018515 w 1277232"/>
              <a:gd name="connsiteY8731" fmla="*/ 214528 h 1340027"/>
              <a:gd name="connsiteX8732" fmla="*/ 1021646 w 1277232"/>
              <a:gd name="connsiteY8732" fmla="*/ 216093 h 1340027"/>
              <a:gd name="connsiteX8733" fmla="*/ 1025690 w 1277232"/>
              <a:gd name="connsiteY8733" fmla="*/ 221702 h 1340027"/>
              <a:gd name="connsiteX8734" fmla="*/ 1018515 w 1277232"/>
              <a:gd name="connsiteY8734" fmla="*/ 214528 h 1340027"/>
              <a:gd name="connsiteX8735" fmla="*/ 1089275 w 1277232"/>
              <a:gd name="connsiteY8735" fmla="*/ 214308 h 1340027"/>
              <a:gd name="connsiteX8736" fmla="*/ 1122051 w 1277232"/>
              <a:gd name="connsiteY8736" fmla="*/ 251399 h 1340027"/>
              <a:gd name="connsiteX8737" fmla="*/ 1119138 w 1277232"/>
              <a:gd name="connsiteY8737" fmla="*/ 252126 h 1340027"/>
              <a:gd name="connsiteX8738" fmla="*/ 1113038 w 1277232"/>
              <a:gd name="connsiteY8738" fmla="*/ 243944 h 1340027"/>
              <a:gd name="connsiteX8739" fmla="*/ 1108002 w 1277232"/>
              <a:gd name="connsiteY8739" fmla="*/ 237515 h 1340027"/>
              <a:gd name="connsiteX8740" fmla="*/ 1108941 w 1277232"/>
              <a:gd name="connsiteY8740" fmla="*/ 238308 h 1340027"/>
              <a:gd name="connsiteX8741" fmla="*/ 1090732 w 1277232"/>
              <a:gd name="connsiteY8741" fmla="*/ 217217 h 1340027"/>
              <a:gd name="connsiteX8742" fmla="*/ 1089275 w 1277232"/>
              <a:gd name="connsiteY8742" fmla="*/ 214308 h 1340027"/>
              <a:gd name="connsiteX8743" fmla="*/ 1066706 w 1277232"/>
              <a:gd name="connsiteY8743" fmla="*/ 213960 h 1340027"/>
              <a:gd name="connsiteX8744" fmla="*/ 1097422 w 1277232"/>
              <a:gd name="connsiteY8744" fmla="*/ 248103 h 1340027"/>
              <a:gd name="connsiteX8745" fmla="*/ 1100280 w 1277232"/>
              <a:gd name="connsiteY8745" fmla="*/ 253915 h 1340027"/>
              <a:gd name="connsiteX8746" fmla="*/ 1080993 w 1277232"/>
              <a:gd name="connsiteY8746" fmla="*/ 232121 h 1340027"/>
              <a:gd name="connsiteX8747" fmla="*/ 1075992 w 1277232"/>
              <a:gd name="connsiteY8747" fmla="*/ 224857 h 1340027"/>
              <a:gd name="connsiteX8748" fmla="*/ 1078850 w 1277232"/>
              <a:gd name="connsiteY8748" fmla="*/ 230669 h 1340027"/>
              <a:gd name="connsiteX8749" fmla="*/ 1070278 w 1277232"/>
              <a:gd name="connsiteY8749" fmla="*/ 220498 h 1340027"/>
              <a:gd name="connsiteX8750" fmla="*/ 1069563 w 1277232"/>
              <a:gd name="connsiteY8750" fmla="*/ 221951 h 1340027"/>
              <a:gd name="connsiteX8751" fmla="*/ 1066706 w 1277232"/>
              <a:gd name="connsiteY8751" fmla="*/ 213960 h 1340027"/>
              <a:gd name="connsiteX8752" fmla="*/ 1092626 w 1277232"/>
              <a:gd name="connsiteY8752" fmla="*/ 213046 h 1340027"/>
              <a:gd name="connsiteX8753" fmla="*/ 1103263 w 1277232"/>
              <a:gd name="connsiteY8753" fmla="*/ 224723 h 1340027"/>
              <a:gd name="connsiteX8754" fmla="*/ 1096172 w 1277232"/>
              <a:gd name="connsiteY8754" fmla="*/ 218155 h 1340027"/>
              <a:gd name="connsiteX8755" fmla="*/ 1111063 w 1277232"/>
              <a:gd name="connsiteY8755" fmla="*/ 236401 h 1340027"/>
              <a:gd name="connsiteX8756" fmla="*/ 1125955 w 1277232"/>
              <a:gd name="connsiteY8756" fmla="*/ 254646 h 1340027"/>
              <a:gd name="connsiteX8757" fmla="*/ 1109645 w 1277232"/>
              <a:gd name="connsiteY8757" fmla="*/ 235671 h 1340027"/>
              <a:gd name="connsiteX8758" fmla="*/ 1091917 w 1277232"/>
              <a:gd name="connsiteY8758" fmla="*/ 214506 h 1340027"/>
              <a:gd name="connsiteX8759" fmla="*/ 1092626 w 1277232"/>
              <a:gd name="connsiteY8759" fmla="*/ 213046 h 1340027"/>
              <a:gd name="connsiteX8760" fmla="*/ 237147 w 1277232"/>
              <a:gd name="connsiteY8760" fmla="*/ 210941 h 1340027"/>
              <a:gd name="connsiteX8761" fmla="*/ 234277 w 1277232"/>
              <a:gd name="connsiteY8761" fmla="*/ 216680 h 1340027"/>
              <a:gd name="connsiteX8762" fmla="*/ 237147 w 1277232"/>
              <a:gd name="connsiteY8762" fmla="*/ 210941 h 1340027"/>
              <a:gd name="connsiteX8763" fmla="*/ 1076138 w 1277232"/>
              <a:gd name="connsiteY8763" fmla="*/ 210526 h 1340027"/>
              <a:gd name="connsiteX8764" fmla="*/ 1087086 w 1277232"/>
              <a:gd name="connsiteY8764" fmla="*/ 222215 h 1340027"/>
              <a:gd name="connsiteX8765" fmla="*/ 1083436 w 1277232"/>
              <a:gd name="connsiteY8765" fmla="*/ 219465 h 1340027"/>
              <a:gd name="connsiteX8766" fmla="*/ 1076138 w 1277232"/>
              <a:gd name="connsiteY8766" fmla="*/ 210526 h 1340027"/>
              <a:gd name="connsiteX8767" fmla="*/ 230689 w 1277232"/>
              <a:gd name="connsiteY8767" fmla="*/ 209506 h 1340027"/>
              <a:gd name="connsiteX8768" fmla="*/ 221864 w 1277232"/>
              <a:gd name="connsiteY8768" fmla="*/ 218331 h 1340027"/>
              <a:gd name="connsiteX8769" fmla="*/ 221093 w 1277232"/>
              <a:gd name="connsiteY8769" fmla="*/ 218922 h 1340027"/>
              <a:gd name="connsiteX8770" fmla="*/ 215622 w 1277232"/>
              <a:gd name="connsiteY8770" fmla="*/ 224572 h 1340027"/>
              <a:gd name="connsiteX8771" fmla="*/ 221864 w 1277232"/>
              <a:gd name="connsiteY8771" fmla="*/ 218331 h 1340027"/>
              <a:gd name="connsiteX8772" fmla="*/ 224949 w 1277232"/>
              <a:gd name="connsiteY8772" fmla="*/ 215963 h 1340027"/>
              <a:gd name="connsiteX8773" fmla="*/ 217057 w 1277232"/>
              <a:gd name="connsiteY8773" fmla="*/ 224572 h 1340027"/>
              <a:gd name="connsiteX8774" fmla="*/ 220644 w 1277232"/>
              <a:gd name="connsiteY8774" fmla="*/ 223137 h 1340027"/>
              <a:gd name="connsiteX8775" fmla="*/ 219209 w 1277232"/>
              <a:gd name="connsiteY8775" fmla="*/ 225289 h 1340027"/>
              <a:gd name="connsiteX8776" fmla="*/ 228537 w 1277232"/>
              <a:gd name="connsiteY8776" fmla="*/ 214528 h 1340027"/>
              <a:gd name="connsiteX8777" fmla="*/ 230689 w 1277232"/>
              <a:gd name="connsiteY8777" fmla="*/ 209506 h 1340027"/>
              <a:gd name="connsiteX8778" fmla="*/ 1037170 w 1277232"/>
              <a:gd name="connsiteY8778" fmla="*/ 208789 h 1340027"/>
              <a:gd name="connsiteX8779" fmla="*/ 1045062 w 1277232"/>
              <a:gd name="connsiteY8779" fmla="*/ 214528 h 1340027"/>
              <a:gd name="connsiteX8780" fmla="*/ 1039322 w 1277232"/>
              <a:gd name="connsiteY8780" fmla="*/ 208789 h 1340027"/>
              <a:gd name="connsiteX8781" fmla="*/ 1037170 w 1277232"/>
              <a:gd name="connsiteY8781" fmla="*/ 208789 h 1340027"/>
              <a:gd name="connsiteX8782" fmla="*/ 397869 w 1277232"/>
              <a:gd name="connsiteY8782" fmla="*/ 208071 h 1340027"/>
              <a:gd name="connsiteX8783" fmla="*/ 384954 w 1277232"/>
              <a:gd name="connsiteY8783" fmla="*/ 214528 h 1340027"/>
              <a:gd name="connsiteX8784" fmla="*/ 386389 w 1277232"/>
              <a:gd name="connsiteY8784" fmla="*/ 215245 h 1340027"/>
              <a:gd name="connsiteX8785" fmla="*/ 397869 w 1277232"/>
              <a:gd name="connsiteY8785" fmla="*/ 208071 h 1340027"/>
              <a:gd name="connsiteX8786" fmla="*/ 1025473 w 1277232"/>
              <a:gd name="connsiteY8786" fmla="*/ 207627 h 1340027"/>
              <a:gd name="connsiteX8787" fmla="*/ 1031203 w 1277232"/>
              <a:gd name="connsiteY8787" fmla="*/ 214145 h 1340027"/>
              <a:gd name="connsiteX8788" fmla="*/ 1033352 w 1277232"/>
              <a:gd name="connsiteY8788" fmla="*/ 214145 h 1340027"/>
              <a:gd name="connsiteX8789" fmla="*/ 1025473 w 1277232"/>
              <a:gd name="connsiteY8789" fmla="*/ 207627 h 1340027"/>
              <a:gd name="connsiteX8790" fmla="*/ 925956 w 1277232"/>
              <a:gd name="connsiteY8790" fmla="*/ 206637 h 1340027"/>
              <a:gd name="connsiteX8791" fmla="*/ 942459 w 1277232"/>
              <a:gd name="connsiteY8791" fmla="*/ 218832 h 1340027"/>
              <a:gd name="connsiteX8792" fmla="*/ 946764 w 1277232"/>
              <a:gd name="connsiteY8792" fmla="*/ 219550 h 1340027"/>
              <a:gd name="connsiteX8793" fmla="*/ 931696 w 1277232"/>
              <a:gd name="connsiteY8793" fmla="*/ 207354 h 1340027"/>
              <a:gd name="connsiteX8794" fmla="*/ 925956 w 1277232"/>
              <a:gd name="connsiteY8794" fmla="*/ 206637 h 1340027"/>
              <a:gd name="connsiteX8795" fmla="*/ 864885 w 1277232"/>
              <a:gd name="connsiteY8795" fmla="*/ 205478 h 1340027"/>
              <a:gd name="connsiteX8796" fmla="*/ 890748 w 1277232"/>
              <a:gd name="connsiteY8796" fmla="*/ 220425 h 1340027"/>
              <a:gd name="connsiteX8797" fmla="*/ 914455 w 1277232"/>
              <a:gd name="connsiteY8797" fmla="*/ 236796 h 1340027"/>
              <a:gd name="connsiteX8798" fmla="*/ 907810 w 1277232"/>
              <a:gd name="connsiteY8798" fmla="*/ 233237 h 1340027"/>
              <a:gd name="connsiteX8799" fmla="*/ 907771 w 1277232"/>
              <a:gd name="connsiteY8799" fmla="*/ 233259 h 1340027"/>
              <a:gd name="connsiteX8800" fmla="*/ 874827 w 1277232"/>
              <a:gd name="connsiteY8800" fmla="*/ 211918 h 1340027"/>
              <a:gd name="connsiteX8801" fmla="*/ 874827 w 1277232"/>
              <a:gd name="connsiteY8801" fmla="*/ 211860 h 1340027"/>
              <a:gd name="connsiteX8802" fmla="*/ 874170 w 1277232"/>
              <a:gd name="connsiteY8802" fmla="*/ 211493 h 1340027"/>
              <a:gd name="connsiteX8803" fmla="*/ 863410 w 1277232"/>
              <a:gd name="connsiteY8803" fmla="*/ 205478 h 1340027"/>
              <a:gd name="connsiteX8804" fmla="*/ 874170 w 1277232"/>
              <a:gd name="connsiteY8804" fmla="*/ 211493 h 1340027"/>
              <a:gd name="connsiteX8805" fmla="*/ 874827 w 1277232"/>
              <a:gd name="connsiteY8805" fmla="*/ 211918 h 1340027"/>
              <a:gd name="connsiteX8806" fmla="*/ 874827 w 1277232"/>
              <a:gd name="connsiteY8806" fmla="*/ 213278 h 1340027"/>
              <a:gd name="connsiteX8807" fmla="*/ 885530 w 1277232"/>
              <a:gd name="connsiteY8807" fmla="*/ 219660 h 1340027"/>
              <a:gd name="connsiteX8808" fmla="*/ 896233 w 1277232"/>
              <a:gd name="connsiteY8808" fmla="*/ 226042 h 1340027"/>
              <a:gd name="connsiteX8809" fmla="*/ 889097 w 1277232"/>
              <a:gd name="connsiteY8809" fmla="*/ 222496 h 1340027"/>
              <a:gd name="connsiteX8810" fmla="*/ 881962 w 1277232"/>
              <a:gd name="connsiteY8810" fmla="*/ 219660 h 1340027"/>
              <a:gd name="connsiteX8811" fmla="*/ 859842 w 1277232"/>
              <a:gd name="connsiteY8811" fmla="*/ 206896 h 1340027"/>
              <a:gd name="connsiteX8812" fmla="*/ 878394 w 1277232"/>
              <a:gd name="connsiteY8812" fmla="*/ 216824 h 1340027"/>
              <a:gd name="connsiteX8813" fmla="*/ 865550 w 1277232"/>
              <a:gd name="connsiteY8813" fmla="*/ 209024 h 1340027"/>
              <a:gd name="connsiteX8814" fmla="*/ 863410 w 1277232"/>
              <a:gd name="connsiteY8814" fmla="*/ 205478 h 1340027"/>
              <a:gd name="connsiteX8815" fmla="*/ 1023325 w 1277232"/>
              <a:gd name="connsiteY8815" fmla="*/ 205455 h 1340027"/>
              <a:gd name="connsiteX8816" fmla="*/ 1036933 w 1277232"/>
              <a:gd name="connsiteY8816" fmla="*/ 217042 h 1340027"/>
              <a:gd name="connsiteX8817" fmla="*/ 1023325 w 1277232"/>
              <a:gd name="connsiteY8817" fmla="*/ 205455 h 1340027"/>
              <a:gd name="connsiteX8818" fmla="*/ 1092097 w 1277232"/>
              <a:gd name="connsiteY8818" fmla="*/ 205202 h 1340027"/>
              <a:gd name="connsiteX8819" fmla="*/ 1107224 w 1277232"/>
              <a:gd name="connsiteY8819" fmla="*/ 219208 h 1340027"/>
              <a:gd name="connsiteX8820" fmla="*/ 1110826 w 1277232"/>
              <a:gd name="connsiteY8820" fmla="*/ 224811 h 1340027"/>
              <a:gd name="connsiteX8821" fmla="*/ 1102902 w 1277232"/>
              <a:gd name="connsiteY8821" fmla="*/ 217107 h 1340027"/>
              <a:gd name="connsiteX8822" fmla="*/ 1092097 w 1277232"/>
              <a:gd name="connsiteY8822" fmla="*/ 205202 h 1340027"/>
              <a:gd name="connsiteX8823" fmla="*/ 389976 w 1277232"/>
              <a:gd name="connsiteY8823" fmla="*/ 204484 h 1340027"/>
              <a:gd name="connsiteX8824" fmla="*/ 379931 w 1277232"/>
              <a:gd name="connsiteY8824" fmla="*/ 210941 h 1340027"/>
              <a:gd name="connsiteX8825" fmla="*/ 382084 w 1277232"/>
              <a:gd name="connsiteY8825" fmla="*/ 212376 h 1340027"/>
              <a:gd name="connsiteX8826" fmla="*/ 393564 w 1277232"/>
              <a:gd name="connsiteY8826" fmla="*/ 205202 h 1340027"/>
              <a:gd name="connsiteX8827" fmla="*/ 389976 w 1277232"/>
              <a:gd name="connsiteY8827" fmla="*/ 204484 h 1340027"/>
              <a:gd name="connsiteX8828" fmla="*/ 1038830 w 1277232"/>
              <a:gd name="connsiteY8828" fmla="*/ 203122 h 1340027"/>
              <a:gd name="connsiteX8829" fmla="*/ 1039049 w 1277232"/>
              <a:gd name="connsiteY8829" fmla="*/ 203307 h 1340027"/>
              <a:gd name="connsiteX8830" fmla="*/ 1039183 w 1277232"/>
              <a:gd name="connsiteY8830" fmla="*/ 203487 h 1340027"/>
              <a:gd name="connsiteX8831" fmla="*/ 1013780 w 1277232"/>
              <a:gd name="connsiteY8831" fmla="*/ 202964 h 1340027"/>
              <a:gd name="connsiteX8832" fmla="*/ 1023420 w 1277232"/>
              <a:gd name="connsiteY8832" fmla="*/ 211473 h 1340027"/>
              <a:gd name="connsiteX8833" fmla="*/ 1024903 w 1277232"/>
              <a:gd name="connsiteY8833" fmla="*/ 213600 h 1340027"/>
              <a:gd name="connsiteX8834" fmla="*/ 1018229 w 1277232"/>
              <a:gd name="connsiteY8834" fmla="*/ 208637 h 1340027"/>
              <a:gd name="connsiteX8835" fmla="*/ 1013780 w 1277232"/>
              <a:gd name="connsiteY8835" fmla="*/ 202964 h 1340027"/>
              <a:gd name="connsiteX8836" fmla="*/ 1060281 w 1277232"/>
              <a:gd name="connsiteY8836" fmla="*/ 202963 h 1340027"/>
              <a:gd name="connsiteX8837" fmla="*/ 1075408 w 1277232"/>
              <a:gd name="connsiteY8837" fmla="*/ 218090 h 1340027"/>
              <a:gd name="connsiteX8838" fmla="*/ 1067841 w 1277232"/>
              <a:gd name="connsiteY8838" fmla="*/ 210523 h 1340027"/>
              <a:gd name="connsiteX8839" fmla="*/ 1067845 w 1277232"/>
              <a:gd name="connsiteY8839" fmla="*/ 210526 h 1340027"/>
              <a:gd name="connsiteX8840" fmla="*/ 1067815 w 1277232"/>
              <a:gd name="connsiteY8840" fmla="*/ 210497 h 1340027"/>
              <a:gd name="connsiteX8841" fmla="*/ 1073643 w 1277232"/>
              <a:gd name="connsiteY8841" fmla="*/ 202753 h 1340027"/>
              <a:gd name="connsiteX8842" fmla="*/ 1077425 w 1277232"/>
              <a:gd name="connsiteY8842" fmla="*/ 205835 h 1340027"/>
              <a:gd name="connsiteX8843" fmla="*/ 1083476 w 1277232"/>
              <a:gd name="connsiteY8843" fmla="*/ 211998 h 1340027"/>
              <a:gd name="connsiteX8844" fmla="*/ 1073643 w 1277232"/>
              <a:gd name="connsiteY8844" fmla="*/ 202753 h 1340027"/>
              <a:gd name="connsiteX8845" fmla="*/ 233559 w 1277232"/>
              <a:gd name="connsiteY8845" fmla="*/ 201615 h 1340027"/>
              <a:gd name="connsiteX8846" fmla="*/ 231407 w 1277232"/>
              <a:gd name="connsiteY8846" fmla="*/ 203050 h 1340027"/>
              <a:gd name="connsiteX8847" fmla="*/ 231327 w 1277232"/>
              <a:gd name="connsiteY8847" fmla="*/ 203359 h 1340027"/>
              <a:gd name="connsiteX8848" fmla="*/ 227819 w 1277232"/>
              <a:gd name="connsiteY8848" fmla="*/ 206099 h 1340027"/>
              <a:gd name="connsiteX8849" fmla="*/ 224232 w 1277232"/>
              <a:gd name="connsiteY8849" fmla="*/ 209506 h 1340027"/>
              <a:gd name="connsiteX8850" fmla="*/ 228537 w 1277232"/>
              <a:gd name="connsiteY8850" fmla="*/ 204484 h 1340027"/>
              <a:gd name="connsiteX8851" fmla="*/ 217774 w 1277232"/>
              <a:gd name="connsiteY8851" fmla="*/ 213811 h 1340027"/>
              <a:gd name="connsiteX8852" fmla="*/ 214904 w 1277232"/>
              <a:gd name="connsiteY8852" fmla="*/ 219550 h 1340027"/>
              <a:gd name="connsiteX8853" fmla="*/ 220644 w 1277232"/>
              <a:gd name="connsiteY8853" fmla="*/ 214528 h 1340027"/>
              <a:gd name="connsiteX8854" fmla="*/ 213469 w 1277232"/>
              <a:gd name="connsiteY8854" fmla="*/ 223854 h 1340027"/>
              <a:gd name="connsiteX8855" fmla="*/ 215622 w 1277232"/>
              <a:gd name="connsiteY8855" fmla="*/ 222420 h 1340027"/>
              <a:gd name="connsiteX8856" fmla="*/ 212752 w 1277232"/>
              <a:gd name="connsiteY8856" fmla="*/ 226007 h 1340027"/>
              <a:gd name="connsiteX8857" fmla="*/ 219927 w 1277232"/>
              <a:gd name="connsiteY8857" fmla="*/ 217398 h 1340027"/>
              <a:gd name="connsiteX8858" fmla="*/ 227819 w 1277232"/>
              <a:gd name="connsiteY8858" fmla="*/ 210224 h 1340027"/>
              <a:gd name="connsiteX8859" fmla="*/ 222797 w 1277232"/>
              <a:gd name="connsiteY8859" fmla="*/ 215245 h 1340027"/>
              <a:gd name="connsiteX8860" fmla="*/ 232842 w 1277232"/>
              <a:gd name="connsiteY8860" fmla="*/ 205202 h 1340027"/>
              <a:gd name="connsiteX8861" fmla="*/ 230779 w 1277232"/>
              <a:gd name="connsiteY8861" fmla="*/ 205471 h 1340027"/>
              <a:gd name="connsiteX8862" fmla="*/ 231327 w 1277232"/>
              <a:gd name="connsiteY8862" fmla="*/ 203359 h 1340027"/>
              <a:gd name="connsiteX8863" fmla="*/ 1017595 w 1277232"/>
              <a:gd name="connsiteY8863" fmla="*/ 201109 h 1340027"/>
              <a:gd name="connsiteX8864" fmla="*/ 1046245 w 1277232"/>
              <a:gd name="connsiteY8864" fmla="*/ 225008 h 1340027"/>
              <a:gd name="connsiteX8865" fmla="*/ 1038366 w 1277232"/>
              <a:gd name="connsiteY8865" fmla="*/ 219939 h 1340027"/>
              <a:gd name="connsiteX8866" fmla="*/ 1047677 w 1277232"/>
              <a:gd name="connsiteY8866" fmla="*/ 230078 h 1340027"/>
              <a:gd name="connsiteX8867" fmla="*/ 1045528 w 1277232"/>
              <a:gd name="connsiteY8867" fmla="*/ 230078 h 1340027"/>
              <a:gd name="connsiteX8868" fmla="*/ 1037650 w 1277232"/>
              <a:gd name="connsiteY8868" fmla="*/ 222836 h 1340027"/>
              <a:gd name="connsiteX8869" fmla="*/ 1043380 w 1277232"/>
              <a:gd name="connsiteY8869" fmla="*/ 229354 h 1340027"/>
              <a:gd name="connsiteX8870" fmla="*/ 1030487 w 1277232"/>
              <a:gd name="connsiteY8870" fmla="*/ 217766 h 1340027"/>
              <a:gd name="connsiteX8871" fmla="*/ 1029055 w 1277232"/>
              <a:gd name="connsiteY8871" fmla="*/ 213421 h 1340027"/>
              <a:gd name="connsiteX8872" fmla="*/ 1017595 w 1277232"/>
              <a:gd name="connsiteY8872" fmla="*/ 201109 h 1340027"/>
              <a:gd name="connsiteX8873" fmla="*/ 1025690 w 1277232"/>
              <a:gd name="connsiteY8873" fmla="*/ 199463 h 1340027"/>
              <a:gd name="connsiteX8874" fmla="*/ 1032865 w 1277232"/>
              <a:gd name="connsiteY8874" fmla="*/ 206637 h 1340027"/>
              <a:gd name="connsiteX8875" fmla="*/ 1033582 w 1277232"/>
              <a:gd name="connsiteY8875" fmla="*/ 205202 h 1340027"/>
              <a:gd name="connsiteX8876" fmla="*/ 1025690 w 1277232"/>
              <a:gd name="connsiteY8876" fmla="*/ 199463 h 1340027"/>
              <a:gd name="connsiteX8877" fmla="*/ 863533 w 1277232"/>
              <a:gd name="connsiteY8877" fmla="*/ 198028 h 1340027"/>
              <a:gd name="connsiteX8878" fmla="*/ 882905 w 1277232"/>
              <a:gd name="connsiteY8878" fmla="*/ 208071 h 1340027"/>
              <a:gd name="connsiteX8879" fmla="*/ 873578 w 1277232"/>
              <a:gd name="connsiteY8879" fmla="*/ 202332 h 1340027"/>
              <a:gd name="connsiteX8880" fmla="*/ 863533 w 1277232"/>
              <a:gd name="connsiteY8880" fmla="*/ 198028 h 1340027"/>
              <a:gd name="connsiteX8881" fmla="*/ 1079190 w 1277232"/>
              <a:gd name="connsiteY8881" fmla="*/ 196660 h 1340027"/>
              <a:gd name="connsiteX8882" fmla="*/ 1088014 w 1277232"/>
              <a:gd name="connsiteY8882" fmla="*/ 205131 h 1340027"/>
              <a:gd name="connsiteX8883" fmla="*/ 1096838 w 1277232"/>
              <a:gd name="connsiteY8883" fmla="*/ 214308 h 1340027"/>
              <a:gd name="connsiteX8884" fmla="*/ 1079190 w 1277232"/>
              <a:gd name="connsiteY8884" fmla="*/ 196660 h 1340027"/>
              <a:gd name="connsiteX8885" fmla="*/ 1030712 w 1277232"/>
              <a:gd name="connsiteY8885" fmla="*/ 196593 h 1340027"/>
              <a:gd name="connsiteX8886" fmla="*/ 1034300 w 1277232"/>
              <a:gd name="connsiteY8886" fmla="*/ 199463 h 1340027"/>
              <a:gd name="connsiteX8887" fmla="*/ 1031282 w 1277232"/>
              <a:gd name="connsiteY8887" fmla="*/ 197155 h 1340027"/>
              <a:gd name="connsiteX8888" fmla="*/ 1028560 w 1277232"/>
              <a:gd name="connsiteY8888" fmla="*/ 195876 h 1340027"/>
              <a:gd name="connsiteX8889" fmla="*/ 1027842 w 1277232"/>
              <a:gd name="connsiteY8889" fmla="*/ 197310 h 1340027"/>
              <a:gd name="connsiteX8890" fmla="*/ 1037887 w 1277232"/>
              <a:gd name="connsiteY8890" fmla="*/ 203767 h 1340027"/>
              <a:gd name="connsiteX8891" fmla="*/ 1028560 w 1277232"/>
              <a:gd name="connsiteY8891" fmla="*/ 195876 h 1340027"/>
              <a:gd name="connsiteX8892" fmla="*/ 207729 w 1277232"/>
              <a:gd name="connsiteY8892" fmla="*/ 195876 h 1340027"/>
              <a:gd name="connsiteX8893" fmla="*/ 199119 w 1277232"/>
              <a:gd name="connsiteY8893" fmla="*/ 200180 h 1340027"/>
              <a:gd name="connsiteX8894" fmla="*/ 201272 w 1277232"/>
              <a:gd name="connsiteY8894" fmla="*/ 200897 h 1340027"/>
              <a:gd name="connsiteX8895" fmla="*/ 179746 w 1277232"/>
              <a:gd name="connsiteY8895" fmla="*/ 224572 h 1340027"/>
              <a:gd name="connsiteX8896" fmla="*/ 184769 w 1277232"/>
              <a:gd name="connsiteY8896" fmla="*/ 216680 h 1340027"/>
              <a:gd name="connsiteX8897" fmla="*/ 171136 w 1277232"/>
              <a:gd name="connsiteY8897" fmla="*/ 231746 h 1340027"/>
              <a:gd name="connsiteX8898" fmla="*/ 170419 w 1277232"/>
              <a:gd name="connsiteY8898" fmla="*/ 236050 h 1340027"/>
              <a:gd name="connsiteX8899" fmla="*/ 190509 w 1277232"/>
              <a:gd name="connsiteY8899" fmla="*/ 215245 h 1340027"/>
              <a:gd name="connsiteX8900" fmla="*/ 207729 w 1277232"/>
              <a:gd name="connsiteY8900" fmla="*/ 195876 h 1340027"/>
              <a:gd name="connsiteX8901" fmla="*/ 1052202 w 1277232"/>
              <a:gd name="connsiteY8901" fmla="*/ 195399 h 1340027"/>
              <a:gd name="connsiteX8902" fmla="*/ 1067815 w 1277232"/>
              <a:gd name="connsiteY8902" fmla="*/ 210497 h 1340027"/>
              <a:gd name="connsiteX8903" fmla="*/ 1067841 w 1277232"/>
              <a:gd name="connsiteY8903" fmla="*/ 210523 h 1340027"/>
              <a:gd name="connsiteX8904" fmla="*/ 1061048 w 1277232"/>
              <a:gd name="connsiteY8904" fmla="*/ 205394 h 1340027"/>
              <a:gd name="connsiteX8905" fmla="*/ 1051457 w 1277232"/>
              <a:gd name="connsiteY8905" fmla="*/ 197560 h 1340027"/>
              <a:gd name="connsiteX8906" fmla="*/ 865685 w 1277232"/>
              <a:gd name="connsiteY8906" fmla="*/ 195158 h 1340027"/>
              <a:gd name="connsiteX8907" fmla="*/ 875013 w 1277232"/>
              <a:gd name="connsiteY8907" fmla="*/ 200897 h 1340027"/>
              <a:gd name="connsiteX8908" fmla="*/ 875013 w 1277232"/>
              <a:gd name="connsiteY8908" fmla="*/ 198745 h 1340027"/>
              <a:gd name="connsiteX8909" fmla="*/ 870708 w 1277232"/>
              <a:gd name="connsiteY8909" fmla="*/ 197310 h 1340027"/>
              <a:gd name="connsiteX8910" fmla="*/ 865685 w 1277232"/>
              <a:gd name="connsiteY8910" fmla="*/ 195158 h 1340027"/>
              <a:gd name="connsiteX8911" fmla="*/ 392846 w 1277232"/>
              <a:gd name="connsiteY8911" fmla="*/ 195158 h 1340027"/>
              <a:gd name="connsiteX8912" fmla="*/ 384236 w 1277232"/>
              <a:gd name="connsiteY8912" fmla="*/ 200180 h 1340027"/>
              <a:gd name="connsiteX8913" fmla="*/ 392846 w 1277232"/>
              <a:gd name="connsiteY8913" fmla="*/ 195158 h 1340027"/>
              <a:gd name="connsiteX8914" fmla="*/ 928028 w 1277232"/>
              <a:gd name="connsiteY8914" fmla="*/ 195102 h 1340027"/>
              <a:gd name="connsiteX8915" fmla="*/ 944416 w 1277232"/>
              <a:gd name="connsiteY8915" fmla="*/ 205483 h 1340027"/>
              <a:gd name="connsiteX8916" fmla="*/ 928028 w 1277232"/>
              <a:gd name="connsiteY8916" fmla="*/ 195102 h 1340027"/>
              <a:gd name="connsiteX8917" fmla="*/ 1079187 w 1277232"/>
              <a:gd name="connsiteY8917" fmla="*/ 194133 h 1340027"/>
              <a:gd name="connsiteX8918" fmla="*/ 1090532 w 1277232"/>
              <a:gd name="connsiteY8918" fmla="*/ 199806 h 1340027"/>
              <a:gd name="connsiteX8919" fmla="*/ 1087507 w 1277232"/>
              <a:gd name="connsiteY8919" fmla="*/ 200436 h 1340027"/>
              <a:gd name="connsiteX8920" fmla="*/ 1079187 w 1277232"/>
              <a:gd name="connsiteY8920" fmla="*/ 194133 h 1340027"/>
              <a:gd name="connsiteX8921" fmla="*/ 204142 w 1277232"/>
              <a:gd name="connsiteY8921" fmla="*/ 193006 h 1340027"/>
              <a:gd name="connsiteX8922" fmla="*/ 198401 w 1277232"/>
              <a:gd name="connsiteY8922" fmla="*/ 195876 h 1340027"/>
              <a:gd name="connsiteX8923" fmla="*/ 187639 w 1277232"/>
              <a:gd name="connsiteY8923" fmla="*/ 206637 h 1340027"/>
              <a:gd name="connsiteX8924" fmla="*/ 196249 w 1277232"/>
              <a:gd name="connsiteY8924" fmla="*/ 202332 h 1340027"/>
              <a:gd name="connsiteX8925" fmla="*/ 204142 w 1277232"/>
              <a:gd name="connsiteY8925" fmla="*/ 193006 h 1340027"/>
              <a:gd name="connsiteX8926" fmla="*/ 1086750 w 1277232"/>
              <a:gd name="connsiteY8926" fmla="*/ 192872 h 1340027"/>
              <a:gd name="connsiteX8927" fmla="*/ 1091199 w 1277232"/>
              <a:gd name="connsiteY8927" fmla="*/ 195709 h 1340027"/>
              <a:gd name="connsiteX8928" fmla="*/ 1086750 w 1277232"/>
              <a:gd name="connsiteY8928" fmla="*/ 192872 h 1340027"/>
              <a:gd name="connsiteX8929" fmla="*/ 430874 w 1277232"/>
              <a:gd name="connsiteY8929" fmla="*/ 190136 h 1340027"/>
              <a:gd name="connsiteX8930" fmla="*/ 417959 w 1277232"/>
              <a:gd name="connsiteY8930" fmla="*/ 194441 h 1340027"/>
              <a:gd name="connsiteX8931" fmla="*/ 402892 w 1277232"/>
              <a:gd name="connsiteY8931" fmla="*/ 202332 h 1340027"/>
              <a:gd name="connsiteX8932" fmla="*/ 430874 w 1277232"/>
              <a:gd name="connsiteY8932" fmla="*/ 190136 h 1340027"/>
              <a:gd name="connsiteX8933" fmla="*/ 1060643 w 1277232"/>
              <a:gd name="connsiteY8933" fmla="*/ 190124 h 1340027"/>
              <a:gd name="connsiteX8934" fmla="*/ 1066475 w 1277232"/>
              <a:gd name="connsiteY8934" fmla="*/ 194703 h 1340027"/>
              <a:gd name="connsiteX8935" fmla="*/ 1063610 w 1277232"/>
              <a:gd name="connsiteY8935" fmla="*/ 192824 h 1340027"/>
              <a:gd name="connsiteX8936" fmla="*/ 1013492 w 1277232"/>
              <a:gd name="connsiteY8936" fmla="*/ 189419 h 1340027"/>
              <a:gd name="connsiteX8937" fmla="*/ 1023537 w 1277232"/>
              <a:gd name="connsiteY8937" fmla="*/ 198028 h 1340027"/>
              <a:gd name="connsiteX8938" fmla="*/ 1017797 w 1277232"/>
              <a:gd name="connsiteY8938" fmla="*/ 191571 h 1340027"/>
              <a:gd name="connsiteX8939" fmla="*/ 1013492 w 1277232"/>
              <a:gd name="connsiteY8939" fmla="*/ 189419 h 1340027"/>
              <a:gd name="connsiteX8940" fmla="*/ 268717 w 1277232"/>
              <a:gd name="connsiteY8940" fmla="*/ 189419 h 1340027"/>
              <a:gd name="connsiteX8941" fmla="*/ 245040 w 1277232"/>
              <a:gd name="connsiteY8941" fmla="*/ 209506 h 1340027"/>
              <a:gd name="connsiteX8942" fmla="*/ 244322 w 1277232"/>
              <a:gd name="connsiteY8942" fmla="*/ 211658 h 1340027"/>
              <a:gd name="connsiteX8943" fmla="*/ 268717 w 1277232"/>
              <a:gd name="connsiteY8943" fmla="*/ 189419 h 1340027"/>
              <a:gd name="connsiteX8944" fmla="*/ 237147 w 1277232"/>
              <a:gd name="connsiteY8944" fmla="*/ 189419 h 1340027"/>
              <a:gd name="connsiteX8945" fmla="*/ 232124 w 1277232"/>
              <a:gd name="connsiteY8945" fmla="*/ 194441 h 1340027"/>
              <a:gd name="connsiteX8946" fmla="*/ 237147 w 1277232"/>
              <a:gd name="connsiteY8946" fmla="*/ 191571 h 1340027"/>
              <a:gd name="connsiteX8947" fmla="*/ 237147 w 1277232"/>
              <a:gd name="connsiteY8947" fmla="*/ 189419 h 1340027"/>
              <a:gd name="connsiteX8948" fmla="*/ 1064063 w 1277232"/>
              <a:gd name="connsiteY8948" fmla="*/ 189096 h 1340027"/>
              <a:gd name="connsiteX8949" fmla="*/ 1077930 w 1277232"/>
              <a:gd name="connsiteY8949" fmla="*/ 202963 h 1340027"/>
              <a:gd name="connsiteX8950" fmla="*/ 1073551 w 1277232"/>
              <a:gd name="connsiteY8950" fmla="*/ 201503 h 1340027"/>
              <a:gd name="connsiteX8951" fmla="*/ 1064063 w 1277232"/>
              <a:gd name="connsiteY8951" fmla="*/ 189096 h 1340027"/>
              <a:gd name="connsiteX8952" fmla="*/ 808271 w 1277232"/>
              <a:gd name="connsiteY8952" fmla="*/ 189094 h 1340027"/>
              <a:gd name="connsiteX8953" fmla="*/ 825837 w 1277232"/>
              <a:gd name="connsiteY8953" fmla="*/ 195817 h 1340027"/>
              <a:gd name="connsiteX8954" fmla="*/ 851133 w 1277232"/>
              <a:gd name="connsiteY8954" fmla="*/ 209264 h 1340027"/>
              <a:gd name="connsiteX8955" fmla="*/ 830053 w 1277232"/>
              <a:gd name="connsiteY8955" fmla="*/ 199553 h 1340027"/>
              <a:gd name="connsiteX8956" fmla="*/ 808271 w 1277232"/>
              <a:gd name="connsiteY8956" fmla="*/ 189094 h 1340027"/>
              <a:gd name="connsiteX8957" fmla="*/ 820697 w 1277232"/>
              <a:gd name="connsiteY8957" fmla="*/ 188554 h 1340027"/>
              <a:gd name="connsiteX8958" fmla="*/ 826460 w 1277232"/>
              <a:gd name="connsiteY8958" fmla="*/ 192156 h 1340027"/>
              <a:gd name="connsiteX8959" fmla="*/ 822622 w 1277232"/>
              <a:gd name="connsiteY8959" fmla="*/ 190680 h 1340027"/>
              <a:gd name="connsiteX8960" fmla="*/ 818974 w 1277232"/>
              <a:gd name="connsiteY8960" fmla="*/ 188771 h 1340027"/>
              <a:gd name="connsiteX8961" fmla="*/ 819436 w 1277232"/>
              <a:gd name="connsiteY8961" fmla="*/ 188824 h 1340027"/>
              <a:gd name="connsiteX8962" fmla="*/ 820697 w 1277232"/>
              <a:gd name="connsiteY8962" fmla="*/ 188554 h 1340027"/>
              <a:gd name="connsiteX8963" fmla="*/ 1058596 w 1277232"/>
              <a:gd name="connsiteY8963" fmla="*/ 188261 h 1340027"/>
              <a:gd name="connsiteX8964" fmla="*/ 1060643 w 1277232"/>
              <a:gd name="connsiteY8964" fmla="*/ 190124 h 1340027"/>
              <a:gd name="connsiteX8965" fmla="*/ 1059313 w 1277232"/>
              <a:gd name="connsiteY8965" fmla="*/ 189079 h 1340027"/>
              <a:gd name="connsiteX8966" fmla="*/ 425134 w 1277232"/>
              <a:gd name="connsiteY8966" fmla="*/ 187267 h 1340027"/>
              <a:gd name="connsiteX8967" fmla="*/ 414372 w 1277232"/>
              <a:gd name="connsiteY8967" fmla="*/ 193006 h 1340027"/>
              <a:gd name="connsiteX8968" fmla="*/ 425134 w 1277232"/>
              <a:gd name="connsiteY8968" fmla="*/ 187267 h 1340027"/>
              <a:gd name="connsiteX8969" fmla="*/ 811939 w 1277232"/>
              <a:gd name="connsiteY8969" fmla="*/ 185309 h 1340027"/>
              <a:gd name="connsiteX8970" fmla="*/ 817883 w 1277232"/>
              <a:gd name="connsiteY8970" fmla="*/ 188200 h 1340027"/>
              <a:gd name="connsiteX8971" fmla="*/ 818974 w 1277232"/>
              <a:gd name="connsiteY8971" fmla="*/ 188771 h 1340027"/>
              <a:gd name="connsiteX8972" fmla="*/ 817095 w 1277232"/>
              <a:gd name="connsiteY8972" fmla="*/ 188554 h 1340027"/>
              <a:gd name="connsiteX8973" fmla="*/ 822622 w 1277232"/>
              <a:gd name="connsiteY8973" fmla="*/ 190680 h 1340027"/>
              <a:gd name="connsiteX8974" fmla="*/ 827552 w 1277232"/>
              <a:gd name="connsiteY8974" fmla="*/ 193259 h 1340027"/>
              <a:gd name="connsiteX8975" fmla="*/ 831100 w 1277232"/>
              <a:gd name="connsiteY8975" fmla="*/ 192537 h 1340027"/>
              <a:gd name="connsiteX8976" fmla="*/ 874390 w 1277232"/>
              <a:gd name="connsiteY8976" fmla="*/ 215664 h 1340027"/>
              <a:gd name="connsiteX8977" fmla="*/ 886569 w 1277232"/>
              <a:gd name="connsiteY8977" fmla="*/ 224373 h 1340027"/>
              <a:gd name="connsiteX8978" fmla="*/ 881044 w 1277232"/>
              <a:gd name="connsiteY8978" fmla="*/ 221537 h 1340027"/>
              <a:gd name="connsiteX8979" fmla="*/ 865165 w 1277232"/>
              <a:gd name="connsiteY8979" fmla="*/ 212051 h 1340027"/>
              <a:gd name="connsiteX8980" fmla="*/ 885035 w 1277232"/>
              <a:gd name="connsiteY8980" fmla="*/ 225783 h 1340027"/>
              <a:gd name="connsiteX8981" fmla="*/ 874333 w 1277232"/>
              <a:gd name="connsiteY8981" fmla="*/ 219522 h 1340027"/>
              <a:gd name="connsiteX8982" fmla="*/ 873746 w 1277232"/>
              <a:gd name="connsiteY8982" fmla="*/ 219126 h 1340027"/>
              <a:gd name="connsiteX8983" fmla="*/ 873609 w 1277232"/>
              <a:gd name="connsiteY8983" fmla="*/ 219098 h 1340027"/>
              <a:gd name="connsiteX8984" fmla="*/ 851681 w 1277232"/>
              <a:gd name="connsiteY8984" fmla="*/ 206269 h 1340027"/>
              <a:gd name="connsiteX8985" fmla="*/ 851681 w 1277232"/>
              <a:gd name="connsiteY8985" fmla="*/ 204101 h 1340027"/>
              <a:gd name="connsiteX8986" fmla="*/ 846003 w 1277232"/>
              <a:gd name="connsiteY8986" fmla="*/ 204101 h 1340027"/>
              <a:gd name="connsiteX8987" fmla="*/ 811939 w 1277232"/>
              <a:gd name="connsiteY8987" fmla="*/ 187477 h 1340027"/>
              <a:gd name="connsiteX8988" fmla="*/ 811939 w 1277232"/>
              <a:gd name="connsiteY8988" fmla="*/ 185309 h 1340027"/>
              <a:gd name="connsiteX8989" fmla="*/ 436615 w 1277232"/>
              <a:gd name="connsiteY8989" fmla="*/ 185115 h 1340027"/>
              <a:gd name="connsiteX8990" fmla="*/ 420112 w 1277232"/>
              <a:gd name="connsiteY8990" fmla="*/ 190854 h 1340027"/>
              <a:gd name="connsiteX8991" fmla="*/ 409349 w 1277232"/>
              <a:gd name="connsiteY8991" fmla="*/ 198028 h 1340027"/>
              <a:gd name="connsiteX8992" fmla="*/ 422982 w 1277232"/>
              <a:gd name="connsiteY8992" fmla="*/ 191571 h 1340027"/>
              <a:gd name="connsiteX8993" fmla="*/ 436615 w 1277232"/>
              <a:gd name="connsiteY8993" fmla="*/ 185115 h 1340027"/>
              <a:gd name="connsiteX8994" fmla="*/ 280198 w 1277232"/>
              <a:gd name="connsiteY8994" fmla="*/ 185115 h 1340027"/>
              <a:gd name="connsiteX8995" fmla="*/ 275892 w 1277232"/>
              <a:gd name="connsiteY8995" fmla="*/ 185832 h 1340027"/>
              <a:gd name="connsiteX8996" fmla="*/ 252932 w 1277232"/>
              <a:gd name="connsiteY8996" fmla="*/ 204484 h 1340027"/>
              <a:gd name="connsiteX8997" fmla="*/ 237864 w 1277232"/>
              <a:gd name="connsiteY8997" fmla="*/ 219550 h 1340027"/>
              <a:gd name="connsiteX8998" fmla="*/ 260107 w 1277232"/>
              <a:gd name="connsiteY8998" fmla="*/ 201615 h 1340027"/>
              <a:gd name="connsiteX8999" fmla="*/ 260825 w 1277232"/>
              <a:gd name="connsiteY8999" fmla="*/ 199463 h 1340027"/>
              <a:gd name="connsiteX9000" fmla="*/ 267282 w 1277232"/>
              <a:gd name="connsiteY9000" fmla="*/ 195158 h 1340027"/>
              <a:gd name="connsiteX9001" fmla="*/ 280198 w 1277232"/>
              <a:gd name="connsiteY9001" fmla="*/ 185115 h 1340027"/>
              <a:gd name="connsiteX9002" fmla="*/ 353383 w 1277232"/>
              <a:gd name="connsiteY9002" fmla="*/ 184397 h 1340027"/>
              <a:gd name="connsiteX9003" fmla="*/ 341903 w 1277232"/>
              <a:gd name="connsiteY9003" fmla="*/ 191571 h 1340027"/>
              <a:gd name="connsiteX9004" fmla="*/ 343338 w 1277232"/>
              <a:gd name="connsiteY9004" fmla="*/ 192289 h 1340027"/>
              <a:gd name="connsiteX9005" fmla="*/ 353383 w 1277232"/>
              <a:gd name="connsiteY9005" fmla="*/ 184397 h 1340027"/>
              <a:gd name="connsiteX9006" fmla="*/ 1028614 w 1277232"/>
              <a:gd name="connsiteY9006" fmla="*/ 183944 h 1340027"/>
              <a:gd name="connsiteX9007" fmla="*/ 1027002 w 1277232"/>
              <a:gd name="connsiteY9007" fmla="*/ 184123 h 1340027"/>
              <a:gd name="connsiteX9008" fmla="*/ 1036317 w 1277232"/>
              <a:gd name="connsiteY9008" fmla="*/ 193446 h 1340027"/>
              <a:gd name="connsiteX9009" fmla="*/ 1026285 w 1277232"/>
              <a:gd name="connsiteY9009" fmla="*/ 185558 h 1340027"/>
              <a:gd name="connsiteX9010" fmla="*/ 1036317 w 1277232"/>
              <a:gd name="connsiteY9010" fmla="*/ 194881 h 1340027"/>
              <a:gd name="connsiteX9011" fmla="*/ 1042049 w 1277232"/>
              <a:gd name="connsiteY9011" fmla="*/ 201335 h 1340027"/>
              <a:gd name="connsiteX9012" fmla="*/ 1038467 w 1277232"/>
              <a:gd name="connsiteY9012" fmla="*/ 196315 h 1340027"/>
              <a:gd name="connsiteX9013" fmla="*/ 1052798 w 1277232"/>
              <a:gd name="connsiteY9013" fmla="*/ 209941 h 1340027"/>
              <a:gd name="connsiteX9014" fmla="*/ 1062829 w 1277232"/>
              <a:gd name="connsiteY9014" fmla="*/ 219264 h 1340027"/>
              <a:gd name="connsiteX9015" fmla="*/ 1055664 w 1277232"/>
              <a:gd name="connsiteY9015" fmla="*/ 210658 h 1340027"/>
              <a:gd name="connsiteX9016" fmla="*/ 1048498 w 1277232"/>
              <a:gd name="connsiteY9016" fmla="*/ 204204 h 1340027"/>
              <a:gd name="connsiteX9017" fmla="*/ 1040616 w 1277232"/>
              <a:gd name="connsiteY9017" fmla="*/ 196315 h 1340027"/>
              <a:gd name="connsiteX9018" fmla="*/ 1059963 w 1277232"/>
              <a:gd name="connsiteY9018" fmla="*/ 213527 h 1340027"/>
              <a:gd name="connsiteX9019" fmla="*/ 1050648 w 1277232"/>
              <a:gd name="connsiteY9019" fmla="*/ 202770 h 1340027"/>
              <a:gd name="connsiteX9020" fmla="*/ 1046349 w 1277232"/>
              <a:gd name="connsiteY9020" fmla="*/ 200618 h 1340027"/>
              <a:gd name="connsiteX9021" fmla="*/ 1048498 w 1277232"/>
              <a:gd name="connsiteY9021" fmla="*/ 200618 h 1340027"/>
              <a:gd name="connsiteX9022" fmla="*/ 1031301 w 1277232"/>
              <a:gd name="connsiteY9022" fmla="*/ 184840 h 1340027"/>
              <a:gd name="connsiteX9023" fmla="*/ 1028614 w 1277232"/>
              <a:gd name="connsiteY9023" fmla="*/ 183944 h 1340027"/>
              <a:gd name="connsiteX9024" fmla="*/ 293830 w 1277232"/>
              <a:gd name="connsiteY9024" fmla="*/ 182962 h 1340027"/>
              <a:gd name="connsiteX9025" fmla="*/ 283068 w 1277232"/>
              <a:gd name="connsiteY9025" fmla="*/ 190854 h 1340027"/>
              <a:gd name="connsiteX9026" fmla="*/ 284503 w 1277232"/>
              <a:gd name="connsiteY9026" fmla="*/ 191571 h 1340027"/>
              <a:gd name="connsiteX9027" fmla="*/ 295265 w 1277232"/>
              <a:gd name="connsiteY9027" fmla="*/ 182962 h 1340027"/>
              <a:gd name="connsiteX9028" fmla="*/ 293830 w 1277232"/>
              <a:gd name="connsiteY9028" fmla="*/ 182962 h 1340027"/>
              <a:gd name="connsiteX9029" fmla="*/ 791882 w 1277232"/>
              <a:gd name="connsiteY9029" fmla="*/ 182791 h 1340027"/>
              <a:gd name="connsiteX9030" fmla="*/ 801967 w 1277232"/>
              <a:gd name="connsiteY9030" fmla="*/ 186993 h 1340027"/>
              <a:gd name="connsiteX9031" fmla="*/ 791882 w 1277232"/>
              <a:gd name="connsiteY9031" fmla="*/ 182791 h 1340027"/>
              <a:gd name="connsiteX9032" fmla="*/ 1050001 w 1277232"/>
              <a:gd name="connsiteY9032" fmla="*/ 182535 h 1340027"/>
              <a:gd name="connsiteX9033" fmla="*/ 1057880 w 1277232"/>
              <a:gd name="connsiteY9033" fmla="*/ 191124 h 1340027"/>
              <a:gd name="connsiteX9034" fmla="*/ 1050001 w 1277232"/>
              <a:gd name="connsiteY9034" fmla="*/ 182535 h 1340027"/>
              <a:gd name="connsiteX9035" fmla="*/ 1072883 w 1277232"/>
              <a:gd name="connsiteY9035" fmla="*/ 180266 h 1340027"/>
              <a:gd name="connsiteX9036" fmla="*/ 1085489 w 1277232"/>
              <a:gd name="connsiteY9036" fmla="*/ 189631 h 1340027"/>
              <a:gd name="connsiteX9037" fmla="*/ 1078815 w 1277232"/>
              <a:gd name="connsiteY9037" fmla="*/ 184588 h 1340027"/>
              <a:gd name="connsiteX9038" fmla="*/ 1081040 w 1277232"/>
              <a:gd name="connsiteY9038" fmla="*/ 188190 h 1340027"/>
              <a:gd name="connsiteX9039" fmla="*/ 1072883 w 1277232"/>
              <a:gd name="connsiteY9039" fmla="*/ 180266 h 1340027"/>
              <a:gd name="connsiteX9040" fmla="*/ 794403 w 1277232"/>
              <a:gd name="connsiteY9040" fmla="*/ 179009 h 1340027"/>
              <a:gd name="connsiteX9041" fmla="*/ 803228 w 1277232"/>
              <a:gd name="connsiteY9041" fmla="*/ 182035 h 1340027"/>
              <a:gd name="connsiteX9042" fmla="*/ 801022 w 1277232"/>
              <a:gd name="connsiteY9042" fmla="*/ 182791 h 1340027"/>
              <a:gd name="connsiteX9043" fmla="*/ 795138 w 1277232"/>
              <a:gd name="connsiteY9043" fmla="*/ 180522 h 1340027"/>
              <a:gd name="connsiteX9044" fmla="*/ 781797 w 1277232"/>
              <a:gd name="connsiteY9044" fmla="*/ 179009 h 1340027"/>
              <a:gd name="connsiteX9045" fmla="*/ 790622 w 1277232"/>
              <a:gd name="connsiteY9045" fmla="*/ 182791 h 1340027"/>
              <a:gd name="connsiteX9046" fmla="*/ 781797 w 1277232"/>
              <a:gd name="connsiteY9046" fmla="*/ 179009 h 1340027"/>
              <a:gd name="connsiteX9047" fmla="*/ 804376 w 1277232"/>
              <a:gd name="connsiteY9047" fmla="*/ 179005 h 1340027"/>
              <a:gd name="connsiteX9048" fmla="*/ 823990 w 1277232"/>
              <a:gd name="connsiteY9048" fmla="*/ 187409 h 1340027"/>
              <a:gd name="connsiteX9049" fmla="*/ 830528 w 1277232"/>
              <a:gd name="connsiteY9049" fmla="*/ 188810 h 1340027"/>
              <a:gd name="connsiteX9050" fmla="*/ 843604 w 1277232"/>
              <a:gd name="connsiteY9050" fmla="*/ 196513 h 1340027"/>
              <a:gd name="connsiteX9051" fmla="*/ 841425 w 1277232"/>
              <a:gd name="connsiteY9051" fmla="*/ 195813 h 1340027"/>
              <a:gd name="connsiteX9052" fmla="*/ 836339 w 1277232"/>
              <a:gd name="connsiteY9052" fmla="*/ 194412 h 1340027"/>
              <a:gd name="connsiteX9053" fmla="*/ 826896 w 1277232"/>
              <a:gd name="connsiteY9053" fmla="*/ 190210 h 1340027"/>
              <a:gd name="connsiteX9054" fmla="*/ 818178 w 1277232"/>
              <a:gd name="connsiteY9054" fmla="*/ 187409 h 1340027"/>
              <a:gd name="connsiteX9055" fmla="*/ 804376 w 1277232"/>
              <a:gd name="connsiteY9055" fmla="*/ 179005 h 1340027"/>
              <a:gd name="connsiteX9056" fmla="*/ 824787 w 1277232"/>
              <a:gd name="connsiteY9056" fmla="*/ 178658 h 1340027"/>
              <a:gd name="connsiteX9057" fmla="*/ 834115 w 1277232"/>
              <a:gd name="connsiteY9057" fmla="*/ 182245 h 1340027"/>
              <a:gd name="connsiteX9058" fmla="*/ 824787 w 1277232"/>
              <a:gd name="connsiteY9058" fmla="*/ 178658 h 1340027"/>
              <a:gd name="connsiteX9059" fmla="*/ 295983 w 1277232"/>
              <a:gd name="connsiteY9059" fmla="*/ 178658 h 1340027"/>
              <a:gd name="connsiteX9060" fmla="*/ 283068 w 1277232"/>
              <a:gd name="connsiteY9060" fmla="*/ 187267 h 1340027"/>
              <a:gd name="connsiteX9061" fmla="*/ 270870 w 1277232"/>
              <a:gd name="connsiteY9061" fmla="*/ 195158 h 1340027"/>
              <a:gd name="connsiteX9062" fmla="*/ 275892 w 1277232"/>
              <a:gd name="connsiteY9062" fmla="*/ 194441 h 1340027"/>
              <a:gd name="connsiteX9063" fmla="*/ 257237 w 1277232"/>
              <a:gd name="connsiteY9063" fmla="*/ 208789 h 1340027"/>
              <a:gd name="connsiteX9064" fmla="*/ 263695 w 1277232"/>
              <a:gd name="connsiteY9064" fmla="*/ 203050 h 1340027"/>
              <a:gd name="connsiteX9065" fmla="*/ 255085 w 1277232"/>
              <a:gd name="connsiteY9065" fmla="*/ 208789 h 1340027"/>
              <a:gd name="connsiteX9066" fmla="*/ 247192 w 1277232"/>
              <a:gd name="connsiteY9066" fmla="*/ 216680 h 1340027"/>
              <a:gd name="connsiteX9067" fmla="*/ 242170 w 1277232"/>
              <a:gd name="connsiteY9067" fmla="*/ 219550 h 1340027"/>
              <a:gd name="connsiteX9068" fmla="*/ 239300 w 1277232"/>
              <a:gd name="connsiteY9068" fmla="*/ 222420 h 1340027"/>
              <a:gd name="connsiteX9069" fmla="*/ 243605 w 1277232"/>
              <a:gd name="connsiteY9069" fmla="*/ 221702 h 1340027"/>
              <a:gd name="connsiteX9070" fmla="*/ 230689 w 1277232"/>
              <a:gd name="connsiteY9070" fmla="*/ 234615 h 1340027"/>
              <a:gd name="connsiteX9071" fmla="*/ 231407 w 1277232"/>
              <a:gd name="connsiteY9071" fmla="*/ 235333 h 1340027"/>
              <a:gd name="connsiteX9072" fmla="*/ 257955 w 1277232"/>
              <a:gd name="connsiteY9072" fmla="*/ 209506 h 1340027"/>
              <a:gd name="connsiteX9073" fmla="*/ 259390 w 1277232"/>
              <a:gd name="connsiteY9073" fmla="*/ 212376 h 1340027"/>
              <a:gd name="connsiteX9074" fmla="*/ 266565 w 1277232"/>
              <a:gd name="connsiteY9074" fmla="*/ 203767 h 1340027"/>
              <a:gd name="connsiteX9075" fmla="*/ 265847 w 1277232"/>
              <a:gd name="connsiteY9075" fmla="*/ 205919 h 1340027"/>
              <a:gd name="connsiteX9076" fmla="*/ 278045 w 1277232"/>
              <a:gd name="connsiteY9076" fmla="*/ 193723 h 1340027"/>
              <a:gd name="connsiteX9077" fmla="*/ 294548 w 1277232"/>
              <a:gd name="connsiteY9077" fmla="*/ 180810 h 1340027"/>
              <a:gd name="connsiteX9078" fmla="*/ 283068 w 1277232"/>
              <a:gd name="connsiteY9078" fmla="*/ 188702 h 1340027"/>
              <a:gd name="connsiteX9079" fmla="*/ 295983 w 1277232"/>
              <a:gd name="connsiteY9079" fmla="*/ 178658 h 1340027"/>
              <a:gd name="connsiteX9080" fmla="*/ 1025569 w 1277232"/>
              <a:gd name="connsiteY9080" fmla="*/ 178386 h 1340027"/>
              <a:gd name="connsiteX9081" fmla="*/ 1033451 w 1277232"/>
              <a:gd name="connsiteY9081" fmla="*/ 186275 h 1340027"/>
              <a:gd name="connsiteX9082" fmla="*/ 1043482 w 1277232"/>
              <a:gd name="connsiteY9082" fmla="*/ 193446 h 1340027"/>
              <a:gd name="connsiteX9083" fmla="*/ 1025569 w 1277232"/>
              <a:gd name="connsiteY9083" fmla="*/ 178386 h 1340027"/>
              <a:gd name="connsiteX9084" fmla="*/ 974029 w 1277232"/>
              <a:gd name="connsiteY9084" fmla="*/ 177940 h 1340027"/>
              <a:gd name="connsiteX9085" fmla="*/ 973311 w 1277232"/>
              <a:gd name="connsiteY9085" fmla="*/ 182245 h 1340027"/>
              <a:gd name="connsiteX9086" fmla="*/ 984074 w 1277232"/>
              <a:gd name="connsiteY9086" fmla="*/ 189419 h 1340027"/>
              <a:gd name="connsiteX9087" fmla="*/ 993402 w 1277232"/>
              <a:gd name="connsiteY9087" fmla="*/ 196593 h 1340027"/>
              <a:gd name="connsiteX9088" fmla="*/ 974029 w 1277232"/>
              <a:gd name="connsiteY9088" fmla="*/ 177940 h 1340027"/>
              <a:gd name="connsiteX9089" fmla="*/ 255085 w 1277232"/>
              <a:gd name="connsiteY9089" fmla="*/ 177940 h 1340027"/>
              <a:gd name="connsiteX9090" fmla="*/ 247910 w 1277232"/>
              <a:gd name="connsiteY9090" fmla="*/ 183680 h 1340027"/>
              <a:gd name="connsiteX9091" fmla="*/ 255802 w 1277232"/>
              <a:gd name="connsiteY9091" fmla="*/ 177940 h 1340027"/>
              <a:gd name="connsiteX9092" fmla="*/ 255085 w 1277232"/>
              <a:gd name="connsiteY9092" fmla="*/ 177940 h 1340027"/>
              <a:gd name="connsiteX9093" fmla="*/ 455270 w 1277232"/>
              <a:gd name="connsiteY9093" fmla="*/ 177223 h 1340027"/>
              <a:gd name="connsiteX9094" fmla="*/ 447377 w 1277232"/>
              <a:gd name="connsiteY9094" fmla="*/ 179375 h 1340027"/>
              <a:gd name="connsiteX9095" fmla="*/ 443072 w 1277232"/>
              <a:gd name="connsiteY9095" fmla="*/ 182962 h 1340027"/>
              <a:gd name="connsiteX9096" fmla="*/ 455270 w 1277232"/>
              <a:gd name="connsiteY9096" fmla="*/ 177223 h 1340027"/>
              <a:gd name="connsiteX9097" fmla="*/ 803228 w 1277232"/>
              <a:gd name="connsiteY9097" fmla="*/ 176488 h 1340027"/>
              <a:gd name="connsiteX9098" fmla="*/ 821737 w 1277232"/>
              <a:gd name="connsiteY9098" fmla="*/ 183737 h 1340027"/>
              <a:gd name="connsiteX9099" fmla="*/ 840247 w 1277232"/>
              <a:gd name="connsiteY9099" fmla="*/ 192435 h 1340027"/>
              <a:gd name="connsiteX9100" fmla="*/ 850925 w 1277232"/>
              <a:gd name="connsiteY9100" fmla="*/ 196784 h 1340027"/>
              <a:gd name="connsiteX9101" fmla="*/ 860891 w 1277232"/>
              <a:gd name="connsiteY9101" fmla="*/ 202583 h 1340027"/>
              <a:gd name="connsiteX9102" fmla="*/ 849501 w 1277232"/>
              <a:gd name="connsiteY9102" fmla="*/ 198958 h 1340027"/>
              <a:gd name="connsiteX9103" fmla="*/ 851637 w 1277232"/>
              <a:gd name="connsiteY9103" fmla="*/ 198958 h 1340027"/>
              <a:gd name="connsiteX9104" fmla="*/ 826009 w 1277232"/>
              <a:gd name="connsiteY9104" fmla="*/ 186636 h 1340027"/>
              <a:gd name="connsiteX9105" fmla="*/ 806788 w 1277232"/>
              <a:gd name="connsiteY9105" fmla="*/ 178663 h 1340027"/>
              <a:gd name="connsiteX9106" fmla="*/ 803228 w 1277232"/>
              <a:gd name="connsiteY9106" fmla="*/ 176488 h 1340027"/>
              <a:gd name="connsiteX9107" fmla="*/ 248627 w 1277232"/>
              <a:gd name="connsiteY9107" fmla="*/ 175788 h 1340027"/>
              <a:gd name="connsiteX9108" fmla="*/ 242887 w 1277232"/>
              <a:gd name="connsiteY9108" fmla="*/ 180093 h 1340027"/>
              <a:gd name="connsiteX9109" fmla="*/ 242887 w 1277232"/>
              <a:gd name="connsiteY9109" fmla="*/ 182245 h 1340027"/>
              <a:gd name="connsiteX9110" fmla="*/ 248627 w 1277232"/>
              <a:gd name="connsiteY9110" fmla="*/ 175788 h 1340027"/>
              <a:gd name="connsiteX9111" fmla="*/ 942459 w 1277232"/>
              <a:gd name="connsiteY9111" fmla="*/ 175071 h 1340027"/>
              <a:gd name="connsiteX9112" fmla="*/ 946046 w 1277232"/>
              <a:gd name="connsiteY9112" fmla="*/ 179375 h 1340027"/>
              <a:gd name="connsiteX9113" fmla="*/ 942459 w 1277232"/>
              <a:gd name="connsiteY9113" fmla="*/ 175071 h 1340027"/>
              <a:gd name="connsiteX9114" fmla="*/ 763643 w 1277232"/>
              <a:gd name="connsiteY9114" fmla="*/ 174724 h 1340027"/>
              <a:gd name="connsiteX9115" fmla="*/ 771964 w 1277232"/>
              <a:gd name="connsiteY9115" fmla="*/ 175480 h 1340027"/>
              <a:gd name="connsiteX9116" fmla="*/ 774233 w 1277232"/>
              <a:gd name="connsiteY9116" fmla="*/ 177749 h 1340027"/>
              <a:gd name="connsiteX9117" fmla="*/ 763643 w 1277232"/>
              <a:gd name="connsiteY9117" fmla="*/ 174724 h 1340027"/>
              <a:gd name="connsiteX9118" fmla="*/ 951876 w 1277232"/>
              <a:gd name="connsiteY9118" fmla="*/ 172829 h 1340027"/>
              <a:gd name="connsiteX9119" fmla="*/ 953221 w 1277232"/>
              <a:gd name="connsiteY9119" fmla="*/ 174353 h 1340027"/>
              <a:gd name="connsiteX9120" fmla="*/ 953221 w 1277232"/>
              <a:gd name="connsiteY9120" fmla="*/ 172919 h 1340027"/>
              <a:gd name="connsiteX9121" fmla="*/ 951876 w 1277232"/>
              <a:gd name="connsiteY9121" fmla="*/ 172829 h 1340027"/>
              <a:gd name="connsiteX9122" fmla="*/ 494266 w 1277232"/>
              <a:gd name="connsiteY9122" fmla="*/ 172703 h 1340027"/>
              <a:gd name="connsiteX9123" fmla="*/ 468247 w 1277232"/>
              <a:gd name="connsiteY9123" fmla="*/ 180793 h 1340027"/>
              <a:gd name="connsiteX9124" fmla="*/ 465273 w 1277232"/>
              <a:gd name="connsiteY9124" fmla="*/ 180793 h 1340027"/>
              <a:gd name="connsiteX9125" fmla="*/ 494266 w 1277232"/>
              <a:gd name="connsiteY9125" fmla="*/ 172703 h 1340027"/>
              <a:gd name="connsiteX9126" fmla="*/ 1031377 w 1277232"/>
              <a:gd name="connsiteY9126" fmla="*/ 172514 h 1340027"/>
              <a:gd name="connsiteX9127" fmla="*/ 1031598 w 1277232"/>
              <a:gd name="connsiteY9127" fmla="*/ 172514 h 1340027"/>
              <a:gd name="connsiteX9128" fmla="*/ 1032709 w 1277232"/>
              <a:gd name="connsiteY9128" fmla="*/ 173446 h 1340027"/>
              <a:gd name="connsiteX9129" fmla="*/ 295265 w 1277232"/>
              <a:gd name="connsiteY9129" fmla="*/ 172201 h 1340027"/>
              <a:gd name="connsiteX9130" fmla="*/ 286655 w 1277232"/>
              <a:gd name="connsiteY9130" fmla="*/ 177223 h 1340027"/>
              <a:gd name="connsiteX9131" fmla="*/ 288090 w 1277232"/>
              <a:gd name="connsiteY9131" fmla="*/ 177940 h 1340027"/>
              <a:gd name="connsiteX9132" fmla="*/ 295265 w 1277232"/>
              <a:gd name="connsiteY9132" fmla="*/ 172201 h 1340027"/>
              <a:gd name="connsiteX9133" fmla="*/ 768752 w 1277232"/>
              <a:gd name="connsiteY9133" fmla="*/ 171073 h 1340027"/>
              <a:gd name="connsiteX9134" fmla="*/ 779462 w 1277232"/>
              <a:gd name="connsiteY9134" fmla="*/ 175316 h 1340027"/>
              <a:gd name="connsiteX9135" fmla="*/ 768752 w 1277232"/>
              <a:gd name="connsiteY9135" fmla="*/ 171073 h 1340027"/>
              <a:gd name="connsiteX9136" fmla="*/ 459575 w 1277232"/>
              <a:gd name="connsiteY9136" fmla="*/ 170766 h 1340027"/>
              <a:gd name="connsiteX9137" fmla="*/ 451682 w 1277232"/>
              <a:gd name="connsiteY9137" fmla="*/ 173636 h 1340027"/>
              <a:gd name="connsiteX9138" fmla="*/ 456705 w 1277232"/>
              <a:gd name="connsiteY9138" fmla="*/ 172919 h 1340027"/>
              <a:gd name="connsiteX9139" fmla="*/ 459575 w 1277232"/>
              <a:gd name="connsiteY9139" fmla="*/ 170766 h 1340027"/>
              <a:gd name="connsiteX9140" fmla="*/ 307463 w 1277232"/>
              <a:gd name="connsiteY9140" fmla="*/ 170766 h 1340027"/>
              <a:gd name="connsiteX9141" fmla="*/ 298853 w 1277232"/>
              <a:gd name="connsiteY9141" fmla="*/ 175788 h 1340027"/>
              <a:gd name="connsiteX9142" fmla="*/ 301005 w 1277232"/>
              <a:gd name="connsiteY9142" fmla="*/ 177223 h 1340027"/>
              <a:gd name="connsiteX9143" fmla="*/ 307463 w 1277232"/>
              <a:gd name="connsiteY9143" fmla="*/ 170766 h 1340027"/>
              <a:gd name="connsiteX9144" fmla="*/ 486661 w 1277232"/>
              <a:gd name="connsiteY9144" fmla="*/ 169152 h 1340027"/>
              <a:gd name="connsiteX9145" fmla="*/ 476795 w 1277232"/>
              <a:gd name="connsiteY9145" fmla="*/ 172201 h 1340027"/>
              <a:gd name="connsiteX9146" fmla="*/ 491145 w 1277232"/>
              <a:gd name="connsiteY9146" fmla="*/ 169331 h 1340027"/>
              <a:gd name="connsiteX9147" fmla="*/ 486661 w 1277232"/>
              <a:gd name="connsiteY9147" fmla="*/ 169152 h 1340027"/>
              <a:gd name="connsiteX9148" fmla="*/ 1026924 w 1277232"/>
              <a:gd name="connsiteY9148" fmla="*/ 168926 h 1340027"/>
              <a:gd name="connsiteX9149" fmla="*/ 1033033 w 1277232"/>
              <a:gd name="connsiteY9149" fmla="*/ 174744 h 1340027"/>
              <a:gd name="connsiteX9150" fmla="*/ 1032354 w 1277232"/>
              <a:gd name="connsiteY9150" fmla="*/ 176199 h 1340027"/>
              <a:gd name="connsiteX9151" fmla="*/ 1043893 w 1277232"/>
              <a:gd name="connsiteY9151" fmla="*/ 187835 h 1340027"/>
              <a:gd name="connsiteX9152" fmla="*/ 1030318 w 1277232"/>
              <a:gd name="connsiteY9152" fmla="*/ 176199 h 1340027"/>
              <a:gd name="connsiteX9153" fmla="*/ 1037784 w 1277232"/>
              <a:gd name="connsiteY9153" fmla="*/ 184926 h 1340027"/>
              <a:gd name="connsiteX9154" fmla="*/ 1026245 w 1277232"/>
              <a:gd name="connsiteY9154" fmla="*/ 173290 h 1340027"/>
              <a:gd name="connsiteX9155" fmla="*/ 1026924 w 1277232"/>
              <a:gd name="connsiteY9155" fmla="*/ 168926 h 1340027"/>
              <a:gd name="connsiteX9156" fmla="*/ 1057756 w 1277232"/>
              <a:gd name="connsiteY9156" fmla="*/ 168921 h 1340027"/>
              <a:gd name="connsiteX9157" fmla="*/ 1079186 w 1277232"/>
              <a:gd name="connsiteY9157" fmla="*/ 187830 h 1340027"/>
              <a:gd name="connsiteX9158" fmla="*/ 1076230 w 1277232"/>
              <a:gd name="connsiteY9158" fmla="*/ 187830 h 1340027"/>
              <a:gd name="connsiteX9159" fmla="*/ 1057756 w 1277232"/>
              <a:gd name="connsiteY9159" fmla="*/ 168921 h 1340027"/>
              <a:gd name="connsiteX9160" fmla="*/ 278045 w 1277232"/>
              <a:gd name="connsiteY9160" fmla="*/ 168614 h 1340027"/>
              <a:gd name="connsiteX9161" fmla="*/ 273022 w 1277232"/>
              <a:gd name="connsiteY9161" fmla="*/ 170766 h 1340027"/>
              <a:gd name="connsiteX9162" fmla="*/ 270152 w 1277232"/>
              <a:gd name="connsiteY9162" fmla="*/ 174353 h 1340027"/>
              <a:gd name="connsiteX9163" fmla="*/ 278045 w 1277232"/>
              <a:gd name="connsiteY9163" fmla="*/ 168614 h 1340027"/>
              <a:gd name="connsiteX9164" fmla="*/ 985509 w 1277232"/>
              <a:gd name="connsiteY9164" fmla="*/ 167897 h 1340027"/>
              <a:gd name="connsiteX9165" fmla="*/ 997707 w 1277232"/>
              <a:gd name="connsiteY9165" fmla="*/ 176506 h 1340027"/>
              <a:gd name="connsiteX9166" fmla="*/ 985509 w 1277232"/>
              <a:gd name="connsiteY9166" fmla="*/ 167897 h 1340027"/>
              <a:gd name="connsiteX9167" fmla="*/ 880753 w 1277232"/>
              <a:gd name="connsiteY9167" fmla="*/ 167897 h 1340027"/>
              <a:gd name="connsiteX9168" fmla="*/ 905148 w 1277232"/>
              <a:gd name="connsiteY9168" fmla="*/ 181527 h 1340027"/>
              <a:gd name="connsiteX9169" fmla="*/ 907301 w 1277232"/>
              <a:gd name="connsiteY9169" fmla="*/ 180810 h 1340027"/>
              <a:gd name="connsiteX9170" fmla="*/ 920933 w 1277232"/>
              <a:gd name="connsiteY9170" fmla="*/ 190854 h 1340027"/>
              <a:gd name="connsiteX9171" fmla="*/ 909453 w 1277232"/>
              <a:gd name="connsiteY9171" fmla="*/ 184397 h 1340027"/>
              <a:gd name="connsiteX9172" fmla="*/ 932413 w 1277232"/>
              <a:gd name="connsiteY9172" fmla="*/ 199463 h 1340027"/>
              <a:gd name="connsiteX9173" fmla="*/ 934566 w 1277232"/>
              <a:gd name="connsiteY9173" fmla="*/ 203767 h 1340027"/>
              <a:gd name="connsiteX9174" fmla="*/ 922368 w 1277232"/>
              <a:gd name="connsiteY9174" fmla="*/ 198028 h 1340027"/>
              <a:gd name="connsiteX9175" fmla="*/ 928108 w 1277232"/>
              <a:gd name="connsiteY9175" fmla="*/ 202332 h 1340027"/>
              <a:gd name="connsiteX9176" fmla="*/ 920933 w 1277232"/>
              <a:gd name="connsiteY9176" fmla="*/ 197310 h 1340027"/>
              <a:gd name="connsiteX9177" fmla="*/ 918781 w 1277232"/>
              <a:gd name="connsiteY9177" fmla="*/ 195158 h 1340027"/>
              <a:gd name="connsiteX9178" fmla="*/ 914476 w 1277232"/>
              <a:gd name="connsiteY9178" fmla="*/ 193723 h 1340027"/>
              <a:gd name="connsiteX9179" fmla="*/ 907301 w 1277232"/>
              <a:gd name="connsiteY9179" fmla="*/ 187267 h 1340027"/>
              <a:gd name="connsiteX9180" fmla="*/ 916628 w 1277232"/>
              <a:gd name="connsiteY9180" fmla="*/ 198028 h 1340027"/>
              <a:gd name="connsiteX9181" fmla="*/ 922368 w 1277232"/>
              <a:gd name="connsiteY9181" fmla="*/ 199463 h 1340027"/>
              <a:gd name="connsiteX9182" fmla="*/ 939589 w 1277232"/>
              <a:gd name="connsiteY9182" fmla="*/ 210941 h 1340027"/>
              <a:gd name="connsiteX9183" fmla="*/ 954656 w 1277232"/>
              <a:gd name="connsiteY9183" fmla="*/ 222420 h 1340027"/>
              <a:gd name="connsiteX9184" fmla="*/ 963984 w 1277232"/>
              <a:gd name="connsiteY9184" fmla="*/ 227441 h 1340027"/>
              <a:gd name="connsiteX9185" fmla="*/ 956809 w 1277232"/>
              <a:gd name="connsiteY9185" fmla="*/ 221702 h 1340027"/>
              <a:gd name="connsiteX9186" fmla="*/ 954656 w 1277232"/>
              <a:gd name="connsiteY9186" fmla="*/ 221702 h 1340027"/>
              <a:gd name="connsiteX9187" fmla="*/ 951069 w 1277232"/>
              <a:gd name="connsiteY9187" fmla="*/ 217398 h 1340027"/>
              <a:gd name="connsiteX9188" fmla="*/ 930261 w 1277232"/>
              <a:gd name="connsiteY9188" fmla="*/ 203050 h 1340027"/>
              <a:gd name="connsiteX9189" fmla="*/ 938154 w 1277232"/>
              <a:gd name="connsiteY9189" fmla="*/ 206637 h 1340027"/>
              <a:gd name="connsiteX9190" fmla="*/ 947481 w 1277232"/>
              <a:gd name="connsiteY9190" fmla="*/ 213811 h 1340027"/>
              <a:gd name="connsiteX9191" fmla="*/ 956809 w 1277232"/>
              <a:gd name="connsiteY9191" fmla="*/ 219550 h 1340027"/>
              <a:gd name="connsiteX9192" fmla="*/ 955374 w 1277232"/>
              <a:gd name="connsiteY9192" fmla="*/ 217398 h 1340027"/>
              <a:gd name="connsiteX9193" fmla="*/ 936001 w 1277232"/>
              <a:gd name="connsiteY9193" fmla="*/ 203767 h 1340027"/>
              <a:gd name="connsiteX9194" fmla="*/ 938154 w 1277232"/>
              <a:gd name="connsiteY9194" fmla="*/ 202332 h 1340027"/>
              <a:gd name="connsiteX9195" fmla="*/ 946046 w 1277232"/>
              <a:gd name="connsiteY9195" fmla="*/ 208071 h 1340027"/>
              <a:gd name="connsiteX9196" fmla="*/ 943894 w 1277232"/>
              <a:gd name="connsiteY9196" fmla="*/ 208071 h 1340027"/>
              <a:gd name="connsiteX9197" fmla="*/ 951786 w 1277232"/>
              <a:gd name="connsiteY9197" fmla="*/ 213811 h 1340027"/>
              <a:gd name="connsiteX9198" fmla="*/ 955374 w 1277232"/>
              <a:gd name="connsiteY9198" fmla="*/ 213811 h 1340027"/>
              <a:gd name="connsiteX9199" fmla="*/ 946764 w 1277232"/>
              <a:gd name="connsiteY9199" fmla="*/ 203767 h 1340027"/>
              <a:gd name="connsiteX9200" fmla="*/ 933131 w 1277232"/>
              <a:gd name="connsiteY9200" fmla="*/ 195876 h 1340027"/>
              <a:gd name="connsiteX9201" fmla="*/ 920933 w 1277232"/>
              <a:gd name="connsiteY9201" fmla="*/ 187984 h 1340027"/>
              <a:gd name="connsiteX9202" fmla="*/ 911606 w 1277232"/>
              <a:gd name="connsiteY9202" fmla="*/ 182962 h 1340027"/>
              <a:gd name="connsiteX9203" fmla="*/ 900843 w 1277232"/>
              <a:gd name="connsiteY9203" fmla="*/ 175788 h 1340027"/>
              <a:gd name="connsiteX9204" fmla="*/ 887210 w 1277232"/>
              <a:gd name="connsiteY9204" fmla="*/ 168614 h 1340027"/>
              <a:gd name="connsiteX9205" fmla="*/ 902996 w 1277232"/>
              <a:gd name="connsiteY9205" fmla="*/ 177940 h 1340027"/>
              <a:gd name="connsiteX9206" fmla="*/ 897256 w 1277232"/>
              <a:gd name="connsiteY9206" fmla="*/ 175788 h 1340027"/>
              <a:gd name="connsiteX9207" fmla="*/ 885058 w 1277232"/>
              <a:gd name="connsiteY9207" fmla="*/ 168614 h 1340027"/>
              <a:gd name="connsiteX9208" fmla="*/ 882905 w 1277232"/>
              <a:gd name="connsiteY9208" fmla="*/ 168614 h 1340027"/>
              <a:gd name="connsiteX9209" fmla="*/ 897256 w 1277232"/>
              <a:gd name="connsiteY9209" fmla="*/ 176506 h 1340027"/>
              <a:gd name="connsiteX9210" fmla="*/ 895103 w 1277232"/>
              <a:gd name="connsiteY9210" fmla="*/ 175788 h 1340027"/>
              <a:gd name="connsiteX9211" fmla="*/ 880753 w 1277232"/>
              <a:gd name="connsiteY9211" fmla="*/ 167897 h 1340027"/>
              <a:gd name="connsiteX9212" fmla="*/ 808912 w 1277232"/>
              <a:gd name="connsiteY9212" fmla="*/ 167359 h 1340027"/>
              <a:gd name="connsiteX9213" fmla="*/ 807567 w 1277232"/>
              <a:gd name="connsiteY9213" fmla="*/ 167897 h 1340027"/>
              <a:gd name="connsiteX9214" fmla="*/ 829810 w 1277232"/>
              <a:gd name="connsiteY9214" fmla="*/ 177940 h 1340027"/>
              <a:gd name="connsiteX9215" fmla="*/ 811872 w 1277232"/>
              <a:gd name="connsiteY9215" fmla="*/ 167897 h 1340027"/>
              <a:gd name="connsiteX9216" fmla="*/ 808912 w 1277232"/>
              <a:gd name="connsiteY9216" fmla="*/ 167359 h 1340027"/>
              <a:gd name="connsiteX9217" fmla="*/ 767930 w 1277232"/>
              <a:gd name="connsiteY9217" fmla="*/ 167123 h 1340027"/>
              <a:gd name="connsiteX9218" fmla="*/ 772391 w 1277232"/>
              <a:gd name="connsiteY9218" fmla="*/ 167123 h 1340027"/>
              <a:gd name="connsiteX9219" fmla="*/ 787260 w 1277232"/>
              <a:gd name="connsiteY9219" fmla="*/ 172886 h 1340027"/>
              <a:gd name="connsiteX9220" fmla="*/ 785030 w 1277232"/>
              <a:gd name="connsiteY9220" fmla="*/ 172886 h 1340027"/>
              <a:gd name="connsiteX9221" fmla="*/ 767930 w 1277232"/>
              <a:gd name="connsiteY9221" fmla="*/ 167123 h 1340027"/>
              <a:gd name="connsiteX9222" fmla="*/ 733892 w 1277232"/>
              <a:gd name="connsiteY9222" fmla="*/ 165878 h 1340027"/>
              <a:gd name="connsiteX9223" fmla="*/ 755937 w 1277232"/>
              <a:gd name="connsiteY9223" fmla="*/ 171026 h 1340027"/>
              <a:gd name="connsiteX9224" fmla="*/ 760204 w 1277232"/>
              <a:gd name="connsiteY9224" fmla="*/ 173967 h 1340027"/>
              <a:gd name="connsiteX9225" fmla="*/ 748115 w 1277232"/>
              <a:gd name="connsiteY9225" fmla="*/ 169555 h 1340027"/>
              <a:gd name="connsiteX9226" fmla="*/ 745981 w 1277232"/>
              <a:gd name="connsiteY9226" fmla="*/ 169555 h 1340027"/>
              <a:gd name="connsiteX9227" fmla="*/ 733892 w 1277232"/>
              <a:gd name="connsiteY9227" fmla="*/ 165878 h 1340027"/>
              <a:gd name="connsiteX9228" fmla="*/ 276610 w 1277232"/>
              <a:gd name="connsiteY9228" fmla="*/ 163592 h 1340027"/>
              <a:gd name="connsiteX9229" fmla="*/ 264412 w 1277232"/>
              <a:gd name="connsiteY9229" fmla="*/ 173636 h 1340027"/>
              <a:gd name="connsiteX9230" fmla="*/ 253650 w 1277232"/>
              <a:gd name="connsiteY9230" fmla="*/ 181527 h 1340027"/>
              <a:gd name="connsiteX9231" fmla="*/ 234277 w 1277232"/>
              <a:gd name="connsiteY9231" fmla="*/ 199463 h 1340027"/>
              <a:gd name="connsiteX9232" fmla="*/ 246475 w 1277232"/>
              <a:gd name="connsiteY9232" fmla="*/ 192289 h 1340027"/>
              <a:gd name="connsiteX9233" fmla="*/ 250780 w 1277232"/>
              <a:gd name="connsiteY9233" fmla="*/ 185115 h 1340027"/>
              <a:gd name="connsiteX9234" fmla="*/ 272305 w 1277232"/>
              <a:gd name="connsiteY9234" fmla="*/ 168614 h 1340027"/>
              <a:gd name="connsiteX9235" fmla="*/ 270152 w 1277232"/>
              <a:gd name="connsiteY9235" fmla="*/ 172201 h 1340027"/>
              <a:gd name="connsiteX9236" fmla="*/ 276610 w 1277232"/>
              <a:gd name="connsiteY9236" fmla="*/ 163592 h 1340027"/>
              <a:gd name="connsiteX9237" fmla="*/ 866403 w 1277232"/>
              <a:gd name="connsiteY9237" fmla="*/ 162875 h 1340027"/>
              <a:gd name="connsiteX9238" fmla="*/ 877883 w 1277232"/>
              <a:gd name="connsiteY9238" fmla="*/ 170049 h 1340027"/>
              <a:gd name="connsiteX9239" fmla="*/ 882905 w 1277232"/>
              <a:gd name="connsiteY9239" fmla="*/ 171484 h 1340027"/>
              <a:gd name="connsiteX9240" fmla="*/ 892950 w 1277232"/>
              <a:gd name="connsiteY9240" fmla="*/ 179375 h 1340027"/>
              <a:gd name="connsiteX9241" fmla="*/ 905148 w 1277232"/>
              <a:gd name="connsiteY9241" fmla="*/ 184397 h 1340027"/>
              <a:gd name="connsiteX9242" fmla="*/ 924521 w 1277232"/>
              <a:gd name="connsiteY9242" fmla="*/ 195876 h 1340027"/>
              <a:gd name="connsiteX9243" fmla="*/ 909453 w 1277232"/>
              <a:gd name="connsiteY9243" fmla="*/ 185832 h 1340027"/>
              <a:gd name="connsiteX9244" fmla="*/ 897256 w 1277232"/>
              <a:gd name="connsiteY9244" fmla="*/ 177940 h 1340027"/>
              <a:gd name="connsiteX9245" fmla="*/ 891515 w 1277232"/>
              <a:gd name="connsiteY9245" fmla="*/ 176506 h 1340027"/>
              <a:gd name="connsiteX9246" fmla="*/ 884340 w 1277232"/>
              <a:gd name="connsiteY9246" fmla="*/ 171484 h 1340027"/>
              <a:gd name="connsiteX9247" fmla="*/ 866403 w 1277232"/>
              <a:gd name="connsiteY9247" fmla="*/ 162875 h 1340027"/>
              <a:gd name="connsiteX9248" fmla="*/ 257955 w 1277232"/>
              <a:gd name="connsiteY9248" fmla="*/ 162875 h 1340027"/>
              <a:gd name="connsiteX9249" fmla="*/ 257909 w 1277232"/>
              <a:gd name="connsiteY9249" fmla="*/ 163011 h 1340027"/>
              <a:gd name="connsiteX9250" fmla="*/ 255866 w 1277232"/>
              <a:gd name="connsiteY9250" fmla="*/ 164702 h 1340027"/>
              <a:gd name="connsiteX9251" fmla="*/ 257237 w 1277232"/>
              <a:gd name="connsiteY9251" fmla="*/ 163502 h 1340027"/>
              <a:gd name="connsiteX9252" fmla="*/ 257955 w 1277232"/>
              <a:gd name="connsiteY9252" fmla="*/ 162875 h 1340027"/>
              <a:gd name="connsiteX9253" fmla="*/ 1037108 w 1277232"/>
              <a:gd name="connsiteY9253" fmla="*/ 162493 h 1340027"/>
              <a:gd name="connsiteX9254" fmla="*/ 1039256 w 1277232"/>
              <a:gd name="connsiteY9254" fmla="*/ 162493 h 1340027"/>
              <a:gd name="connsiteX9255" fmla="*/ 1051433 w 1277232"/>
              <a:gd name="connsiteY9255" fmla="*/ 173230 h 1340027"/>
              <a:gd name="connsiteX9256" fmla="*/ 1041405 w 1277232"/>
              <a:gd name="connsiteY9256" fmla="*/ 162493 h 1340027"/>
              <a:gd name="connsiteX9257" fmla="*/ 1057163 w 1277232"/>
              <a:gd name="connsiteY9257" fmla="*/ 176809 h 1340027"/>
              <a:gd name="connsiteX9258" fmla="*/ 1069340 w 1277232"/>
              <a:gd name="connsiteY9258" fmla="*/ 190408 h 1340027"/>
              <a:gd name="connsiteX9259" fmla="*/ 1059312 w 1277232"/>
              <a:gd name="connsiteY9259" fmla="*/ 181819 h 1340027"/>
              <a:gd name="connsiteX9260" fmla="*/ 1069340 w 1277232"/>
              <a:gd name="connsiteY9260" fmla="*/ 191124 h 1340027"/>
              <a:gd name="connsiteX9261" fmla="*/ 1058596 w 1277232"/>
              <a:gd name="connsiteY9261" fmla="*/ 181819 h 1340027"/>
              <a:gd name="connsiteX9262" fmla="*/ 1047136 w 1277232"/>
              <a:gd name="connsiteY9262" fmla="*/ 172514 h 1340027"/>
              <a:gd name="connsiteX9263" fmla="*/ 1055015 w 1277232"/>
              <a:gd name="connsiteY9263" fmla="*/ 179672 h 1340027"/>
              <a:gd name="connsiteX9264" fmla="*/ 1049284 w 1277232"/>
              <a:gd name="connsiteY9264" fmla="*/ 176093 h 1340027"/>
              <a:gd name="connsiteX9265" fmla="*/ 1059312 w 1277232"/>
              <a:gd name="connsiteY9265" fmla="*/ 184682 h 1340027"/>
              <a:gd name="connsiteX9266" fmla="*/ 1046419 w 1277232"/>
              <a:gd name="connsiteY9266" fmla="*/ 177524 h 1340027"/>
              <a:gd name="connsiteX9267" fmla="*/ 1056447 w 1277232"/>
              <a:gd name="connsiteY9267" fmla="*/ 186829 h 1340027"/>
              <a:gd name="connsiteX9268" fmla="*/ 1059313 w 1277232"/>
              <a:gd name="connsiteY9268" fmla="*/ 189079 h 1340027"/>
              <a:gd name="connsiteX9269" fmla="*/ 1073638 w 1277232"/>
              <a:gd name="connsiteY9269" fmla="*/ 205439 h 1340027"/>
              <a:gd name="connsiteX9270" fmla="*/ 1069340 w 1277232"/>
              <a:gd name="connsiteY9270" fmla="*/ 200429 h 1340027"/>
              <a:gd name="connsiteX9271" fmla="*/ 1066475 w 1277232"/>
              <a:gd name="connsiteY9271" fmla="*/ 196134 h 1340027"/>
              <a:gd name="connsiteX9272" fmla="*/ 1081517 w 1277232"/>
              <a:gd name="connsiteY9272" fmla="*/ 212597 h 1340027"/>
              <a:gd name="connsiteX9273" fmla="*/ 1080801 w 1277232"/>
              <a:gd name="connsiteY9273" fmla="*/ 214028 h 1340027"/>
              <a:gd name="connsiteX9274" fmla="*/ 1069340 w 1277232"/>
              <a:gd name="connsiteY9274" fmla="*/ 203292 h 1340027"/>
              <a:gd name="connsiteX9275" fmla="*/ 1055731 w 1277232"/>
              <a:gd name="connsiteY9275" fmla="*/ 191840 h 1340027"/>
              <a:gd name="connsiteX9276" fmla="*/ 1057880 w 1277232"/>
              <a:gd name="connsiteY9276" fmla="*/ 191840 h 1340027"/>
              <a:gd name="connsiteX9277" fmla="*/ 1052149 w 1277232"/>
              <a:gd name="connsiteY9277" fmla="*/ 186114 h 1340027"/>
              <a:gd name="connsiteX9278" fmla="*/ 1053582 w 1277232"/>
              <a:gd name="connsiteY9278" fmla="*/ 191124 h 1340027"/>
              <a:gd name="connsiteX9279" fmla="*/ 1089396 w 1277232"/>
              <a:gd name="connsiteY9279" fmla="*/ 226912 h 1340027"/>
              <a:gd name="connsiteX9280" fmla="*/ 1060745 w 1277232"/>
              <a:gd name="connsiteY9280" fmla="*/ 199713 h 1340027"/>
              <a:gd name="connsiteX9281" fmla="*/ 1075787 w 1277232"/>
              <a:gd name="connsiteY9281" fmla="*/ 215460 h 1340027"/>
              <a:gd name="connsiteX9282" fmla="*/ 1070773 w 1277232"/>
              <a:gd name="connsiteY9282" fmla="*/ 211881 h 1340027"/>
              <a:gd name="connsiteX9283" fmla="*/ 1060745 w 1277232"/>
              <a:gd name="connsiteY9283" fmla="*/ 201860 h 1340027"/>
              <a:gd name="connsiteX9284" fmla="*/ 1059312 w 1277232"/>
              <a:gd name="connsiteY9284" fmla="*/ 198282 h 1340027"/>
              <a:gd name="connsiteX9285" fmla="*/ 1055015 w 1277232"/>
              <a:gd name="connsiteY9285" fmla="*/ 195419 h 1340027"/>
              <a:gd name="connsiteX9286" fmla="*/ 1055015 w 1277232"/>
              <a:gd name="connsiteY9286" fmla="*/ 193987 h 1340027"/>
              <a:gd name="connsiteX9287" fmla="*/ 1043554 w 1277232"/>
              <a:gd name="connsiteY9287" fmla="*/ 182535 h 1340027"/>
              <a:gd name="connsiteX9288" fmla="*/ 1032709 w 1277232"/>
              <a:gd name="connsiteY9288" fmla="*/ 173446 h 1340027"/>
              <a:gd name="connsiteX9289" fmla="*/ 1038540 w 1277232"/>
              <a:gd name="connsiteY9289" fmla="*/ 177524 h 1340027"/>
              <a:gd name="connsiteX9290" fmla="*/ 1047852 w 1277232"/>
              <a:gd name="connsiteY9290" fmla="*/ 185398 h 1340027"/>
              <a:gd name="connsiteX9291" fmla="*/ 1045703 w 1277232"/>
              <a:gd name="connsiteY9291" fmla="*/ 181103 h 1340027"/>
              <a:gd name="connsiteX9292" fmla="*/ 1037824 w 1277232"/>
              <a:gd name="connsiteY9292" fmla="*/ 173230 h 1340027"/>
              <a:gd name="connsiteX9293" fmla="*/ 1034242 w 1277232"/>
              <a:gd name="connsiteY9293" fmla="*/ 168219 h 1340027"/>
              <a:gd name="connsiteX9294" fmla="*/ 1039256 w 1277232"/>
              <a:gd name="connsiteY9294" fmla="*/ 170367 h 1340027"/>
              <a:gd name="connsiteX9295" fmla="*/ 1047136 w 1277232"/>
              <a:gd name="connsiteY9295" fmla="*/ 174661 h 1340027"/>
              <a:gd name="connsiteX9296" fmla="*/ 1037108 w 1277232"/>
              <a:gd name="connsiteY9296" fmla="*/ 162493 h 1340027"/>
              <a:gd name="connsiteX9297" fmla="*/ 965820 w 1277232"/>
              <a:gd name="connsiteY9297" fmla="*/ 162105 h 1340027"/>
              <a:gd name="connsiteX9298" fmla="*/ 976507 w 1277232"/>
              <a:gd name="connsiteY9298" fmla="*/ 169521 h 1340027"/>
              <a:gd name="connsiteX9299" fmla="*/ 973657 w 1277232"/>
              <a:gd name="connsiteY9299" fmla="*/ 168779 h 1340027"/>
              <a:gd name="connsiteX9300" fmla="*/ 965820 w 1277232"/>
              <a:gd name="connsiteY9300" fmla="*/ 162105 h 1340027"/>
              <a:gd name="connsiteX9301" fmla="*/ 953050 w 1277232"/>
              <a:gd name="connsiteY9301" fmla="*/ 161364 h 1340027"/>
              <a:gd name="connsiteX9302" fmla="*/ 959353 w 1277232"/>
              <a:gd name="connsiteY9302" fmla="*/ 165146 h 1340027"/>
              <a:gd name="connsiteX9303" fmla="*/ 953050 w 1277232"/>
              <a:gd name="connsiteY9303" fmla="*/ 163885 h 1340027"/>
              <a:gd name="connsiteX9304" fmla="*/ 998340 w 1277232"/>
              <a:gd name="connsiteY9304" fmla="*/ 161174 h 1340027"/>
              <a:gd name="connsiteX9305" fmla="*/ 1010521 w 1277232"/>
              <a:gd name="connsiteY9305" fmla="*/ 171214 h 1340027"/>
              <a:gd name="connsiteX9306" fmla="*/ 1000489 w 1277232"/>
              <a:gd name="connsiteY9306" fmla="*/ 164042 h 1340027"/>
              <a:gd name="connsiteX9307" fmla="*/ 1003803 w 1277232"/>
              <a:gd name="connsiteY9307" fmla="*/ 169421 h 1340027"/>
              <a:gd name="connsiteX9308" fmla="*/ 1009301 w 1277232"/>
              <a:gd name="connsiteY9308" fmla="*/ 174501 h 1340027"/>
              <a:gd name="connsiteX9309" fmla="*/ 1008371 w 1277232"/>
              <a:gd name="connsiteY9309" fmla="*/ 174083 h 1340027"/>
              <a:gd name="connsiteX9310" fmla="*/ 1011954 w 1277232"/>
              <a:gd name="connsiteY9310" fmla="*/ 176952 h 1340027"/>
              <a:gd name="connsiteX9311" fmla="*/ 1009301 w 1277232"/>
              <a:gd name="connsiteY9311" fmla="*/ 174501 h 1340027"/>
              <a:gd name="connsiteX9312" fmla="*/ 1015358 w 1277232"/>
              <a:gd name="connsiteY9312" fmla="*/ 177221 h 1340027"/>
              <a:gd name="connsiteX9313" fmla="*/ 1014820 w 1277232"/>
              <a:gd name="connsiteY9313" fmla="*/ 173366 h 1340027"/>
              <a:gd name="connsiteX9314" fmla="*/ 1004072 w 1277232"/>
              <a:gd name="connsiteY9314" fmla="*/ 164760 h 1340027"/>
              <a:gd name="connsiteX9315" fmla="*/ 998340 w 1277232"/>
              <a:gd name="connsiteY9315" fmla="*/ 161174 h 1340027"/>
              <a:gd name="connsiteX9316" fmla="*/ 261542 w 1277232"/>
              <a:gd name="connsiteY9316" fmla="*/ 160005 h 1340027"/>
              <a:gd name="connsiteX9317" fmla="*/ 242170 w 1277232"/>
              <a:gd name="connsiteY9317" fmla="*/ 173636 h 1340027"/>
              <a:gd name="connsiteX9318" fmla="*/ 224232 w 1277232"/>
              <a:gd name="connsiteY9318" fmla="*/ 189419 h 1340027"/>
              <a:gd name="connsiteX9319" fmla="*/ 240735 w 1277232"/>
              <a:gd name="connsiteY9319" fmla="*/ 177223 h 1340027"/>
              <a:gd name="connsiteX9320" fmla="*/ 255866 w 1277232"/>
              <a:gd name="connsiteY9320" fmla="*/ 164702 h 1340027"/>
              <a:gd name="connsiteX9321" fmla="*/ 252215 w 1277232"/>
              <a:gd name="connsiteY9321" fmla="*/ 167897 h 1340027"/>
              <a:gd name="connsiteX9322" fmla="*/ 239300 w 1277232"/>
              <a:gd name="connsiteY9322" fmla="*/ 178658 h 1340027"/>
              <a:gd name="connsiteX9323" fmla="*/ 240735 w 1277232"/>
              <a:gd name="connsiteY9323" fmla="*/ 179375 h 1340027"/>
              <a:gd name="connsiteX9324" fmla="*/ 256520 w 1277232"/>
              <a:gd name="connsiteY9324" fmla="*/ 167179 h 1340027"/>
              <a:gd name="connsiteX9325" fmla="*/ 257909 w 1277232"/>
              <a:gd name="connsiteY9325" fmla="*/ 163011 h 1340027"/>
              <a:gd name="connsiteX9326" fmla="*/ 499755 w 1277232"/>
              <a:gd name="connsiteY9326" fmla="*/ 159288 h 1340027"/>
              <a:gd name="connsiteX9327" fmla="*/ 479665 w 1277232"/>
              <a:gd name="connsiteY9327" fmla="*/ 164310 h 1340027"/>
              <a:gd name="connsiteX9328" fmla="*/ 462445 w 1277232"/>
              <a:gd name="connsiteY9328" fmla="*/ 170766 h 1340027"/>
              <a:gd name="connsiteX9329" fmla="*/ 476078 w 1277232"/>
              <a:gd name="connsiteY9329" fmla="*/ 166462 h 1340027"/>
              <a:gd name="connsiteX9330" fmla="*/ 462445 w 1277232"/>
              <a:gd name="connsiteY9330" fmla="*/ 171484 h 1340027"/>
              <a:gd name="connsiteX9331" fmla="*/ 461727 w 1277232"/>
              <a:gd name="connsiteY9331" fmla="*/ 172919 h 1340027"/>
              <a:gd name="connsiteX9332" fmla="*/ 481818 w 1277232"/>
              <a:gd name="connsiteY9332" fmla="*/ 167179 h 1340027"/>
              <a:gd name="connsiteX9333" fmla="*/ 462445 w 1277232"/>
              <a:gd name="connsiteY9333" fmla="*/ 173636 h 1340027"/>
              <a:gd name="connsiteX9334" fmla="*/ 460292 w 1277232"/>
              <a:gd name="connsiteY9334" fmla="*/ 176506 h 1340027"/>
              <a:gd name="connsiteX9335" fmla="*/ 470338 w 1277232"/>
              <a:gd name="connsiteY9335" fmla="*/ 173636 h 1340027"/>
              <a:gd name="connsiteX9336" fmla="*/ 471055 w 1277232"/>
              <a:gd name="connsiteY9336" fmla="*/ 172201 h 1340027"/>
              <a:gd name="connsiteX9337" fmla="*/ 484688 w 1277232"/>
              <a:gd name="connsiteY9337" fmla="*/ 168614 h 1340027"/>
              <a:gd name="connsiteX9338" fmla="*/ 499038 w 1277232"/>
              <a:gd name="connsiteY9338" fmla="*/ 164310 h 1340027"/>
              <a:gd name="connsiteX9339" fmla="*/ 499038 w 1277232"/>
              <a:gd name="connsiteY9339" fmla="*/ 163592 h 1340027"/>
              <a:gd name="connsiteX9340" fmla="*/ 483970 w 1277232"/>
              <a:gd name="connsiteY9340" fmla="*/ 166462 h 1340027"/>
              <a:gd name="connsiteX9341" fmla="*/ 494733 w 1277232"/>
              <a:gd name="connsiteY9341" fmla="*/ 162157 h 1340027"/>
              <a:gd name="connsiteX9342" fmla="*/ 486840 w 1277232"/>
              <a:gd name="connsiteY9342" fmla="*/ 163592 h 1340027"/>
              <a:gd name="connsiteX9343" fmla="*/ 493298 w 1277232"/>
              <a:gd name="connsiteY9343" fmla="*/ 161440 h 1340027"/>
              <a:gd name="connsiteX9344" fmla="*/ 499755 w 1277232"/>
              <a:gd name="connsiteY9344" fmla="*/ 159288 h 1340027"/>
              <a:gd name="connsiteX9345" fmla="*/ 241452 w 1277232"/>
              <a:gd name="connsiteY9345" fmla="*/ 159288 h 1340027"/>
              <a:gd name="connsiteX9346" fmla="*/ 233559 w 1277232"/>
              <a:gd name="connsiteY9346" fmla="*/ 163592 h 1340027"/>
              <a:gd name="connsiteX9347" fmla="*/ 237864 w 1277232"/>
              <a:gd name="connsiteY9347" fmla="*/ 162875 h 1340027"/>
              <a:gd name="connsiteX9348" fmla="*/ 241452 w 1277232"/>
              <a:gd name="connsiteY9348" fmla="*/ 159288 h 1340027"/>
              <a:gd name="connsiteX9349" fmla="*/ 1005864 w 1277232"/>
              <a:gd name="connsiteY9349" fmla="*/ 159276 h 1340027"/>
              <a:gd name="connsiteX9350" fmla="*/ 1009088 w 1277232"/>
              <a:gd name="connsiteY9350" fmla="*/ 161174 h 1340027"/>
              <a:gd name="connsiteX9351" fmla="*/ 1007297 w 1277232"/>
              <a:gd name="connsiteY9351" fmla="*/ 160457 h 1340027"/>
              <a:gd name="connsiteX9352" fmla="*/ 314638 w 1277232"/>
              <a:gd name="connsiteY9352" fmla="*/ 158570 h 1340027"/>
              <a:gd name="connsiteX9353" fmla="*/ 302440 w 1277232"/>
              <a:gd name="connsiteY9353" fmla="*/ 165744 h 1340027"/>
              <a:gd name="connsiteX9354" fmla="*/ 295265 w 1277232"/>
              <a:gd name="connsiteY9354" fmla="*/ 170049 h 1340027"/>
              <a:gd name="connsiteX9355" fmla="*/ 298853 w 1277232"/>
              <a:gd name="connsiteY9355" fmla="*/ 165027 h 1340027"/>
              <a:gd name="connsiteX9356" fmla="*/ 288090 w 1277232"/>
              <a:gd name="connsiteY9356" fmla="*/ 172919 h 1340027"/>
              <a:gd name="connsiteX9357" fmla="*/ 285938 w 1277232"/>
              <a:gd name="connsiteY9357" fmla="*/ 172201 h 1340027"/>
              <a:gd name="connsiteX9358" fmla="*/ 290243 w 1277232"/>
              <a:gd name="connsiteY9358" fmla="*/ 167179 h 1340027"/>
              <a:gd name="connsiteX9359" fmla="*/ 282350 w 1277232"/>
              <a:gd name="connsiteY9359" fmla="*/ 172919 h 1340027"/>
              <a:gd name="connsiteX9360" fmla="*/ 275175 w 1277232"/>
              <a:gd name="connsiteY9360" fmla="*/ 178658 h 1340027"/>
              <a:gd name="connsiteX9361" fmla="*/ 295265 w 1277232"/>
              <a:gd name="connsiteY9361" fmla="*/ 170049 h 1340027"/>
              <a:gd name="connsiteX9362" fmla="*/ 300288 w 1277232"/>
              <a:gd name="connsiteY9362" fmla="*/ 169331 h 1340027"/>
              <a:gd name="connsiteX9363" fmla="*/ 304593 w 1277232"/>
              <a:gd name="connsiteY9363" fmla="*/ 169331 h 1340027"/>
              <a:gd name="connsiteX9364" fmla="*/ 315355 w 1277232"/>
              <a:gd name="connsiteY9364" fmla="*/ 163592 h 1340027"/>
              <a:gd name="connsiteX9365" fmla="*/ 317508 w 1277232"/>
              <a:gd name="connsiteY9365" fmla="*/ 160005 h 1340027"/>
              <a:gd name="connsiteX9366" fmla="*/ 308898 w 1277232"/>
              <a:gd name="connsiteY9366" fmla="*/ 165027 h 1340027"/>
              <a:gd name="connsiteX9367" fmla="*/ 314638 w 1277232"/>
              <a:gd name="connsiteY9367" fmla="*/ 160723 h 1340027"/>
              <a:gd name="connsiteX9368" fmla="*/ 308180 w 1277232"/>
              <a:gd name="connsiteY9368" fmla="*/ 165027 h 1340027"/>
              <a:gd name="connsiteX9369" fmla="*/ 314638 w 1277232"/>
              <a:gd name="connsiteY9369" fmla="*/ 158570 h 1340027"/>
              <a:gd name="connsiteX9370" fmla="*/ 756111 w 1277232"/>
              <a:gd name="connsiteY9370" fmla="*/ 157759 h 1340027"/>
              <a:gd name="connsiteX9371" fmla="*/ 751857 w 1277232"/>
              <a:gd name="connsiteY9371" fmla="*/ 158480 h 1340027"/>
              <a:gd name="connsiteX9372" fmla="*/ 756111 w 1277232"/>
              <a:gd name="connsiteY9372" fmla="*/ 157759 h 1340027"/>
              <a:gd name="connsiteX9373" fmla="*/ 1036330 w 1277232"/>
              <a:gd name="connsiteY9373" fmla="*/ 157581 h 1340027"/>
              <a:gd name="connsiteX9374" fmla="*/ 1050197 w 1277232"/>
              <a:gd name="connsiteY9374" fmla="*/ 168468 h 1340027"/>
              <a:gd name="connsiteX9375" fmla="*/ 1064063 w 1277232"/>
              <a:gd name="connsiteY9375" fmla="*/ 181532 h 1340027"/>
              <a:gd name="connsiteX9376" fmla="*/ 1050197 w 1277232"/>
              <a:gd name="connsiteY9376" fmla="*/ 169919 h 1340027"/>
              <a:gd name="connsiteX9377" fmla="*/ 1036330 w 1277232"/>
              <a:gd name="connsiteY9377" fmla="*/ 157581 h 1340027"/>
              <a:gd name="connsiteX9378" fmla="*/ 552359 w 1277232"/>
              <a:gd name="connsiteY9378" fmla="*/ 157579 h 1340027"/>
              <a:gd name="connsiteX9379" fmla="*/ 548233 w 1277232"/>
              <a:gd name="connsiteY9379" fmla="*/ 160940 h 1340027"/>
              <a:gd name="connsiteX9380" fmla="*/ 537919 w 1277232"/>
              <a:gd name="connsiteY9380" fmla="*/ 162621 h 1340027"/>
              <a:gd name="connsiteX9381" fmla="*/ 537231 w 1277232"/>
              <a:gd name="connsiteY9381" fmla="*/ 160940 h 1340027"/>
              <a:gd name="connsiteX9382" fmla="*/ 552359 w 1277232"/>
              <a:gd name="connsiteY9382" fmla="*/ 157579 h 1340027"/>
              <a:gd name="connsiteX9383" fmla="*/ 888645 w 1277232"/>
              <a:gd name="connsiteY9383" fmla="*/ 157135 h 1340027"/>
              <a:gd name="connsiteX9384" fmla="*/ 888645 w 1277232"/>
              <a:gd name="connsiteY9384" fmla="*/ 158570 h 1340027"/>
              <a:gd name="connsiteX9385" fmla="*/ 897256 w 1277232"/>
              <a:gd name="connsiteY9385" fmla="*/ 162157 h 1340027"/>
              <a:gd name="connsiteX9386" fmla="*/ 888645 w 1277232"/>
              <a:gd name="connsiteY9386" fmla="*/ 157135 h 1340027"/>
              <a:gd name="connsiteX9387" fmla="*/ 1023183 w 1277232"/>
              <a:gd name="connsiteY9387" fmla="*/ 157076 h 1340027"/>
              <a:gd name="connsiteX9388" fmla="*/ 1028946 w 1277232"/>
              <a:gd name="connsiteY9388" fmla="*/ 161614 h 1340027"/>
              <a:gd name="connsiteX9389" fmla="*/ 1028946 w 1277232"/>
              <a:gd name="connsiteY9389" fmla="*/ 160858 h 1340027"/>
              <a:gd name="connsiteX9390" fmla="*/ 1037590 w 1277232"/>
              <a:gd name="connsiteY9390" fmla="*/ 167665 h 1340027"/>
              <a:gd name="connsiteX9391" fmla="*/ 1033268 w 1277232"/>
              <a:gd name="connsiteY9391" fmla="*/ 166152 h 1340027"/>
              <a:gd name="connsiteX9392" fmla="*/ 1023183 w 1277232"/>
              <a:gd name="connsiteY9392" fmla="*/ 157076 h 1340027"/>
              <a:gd name="connsiteX9393" fmla="*/ 524151 w 1277232"/>
              <a:gd name="connsiteY9393" fmla="*/ 156418 h 1340027"/>
              <a:gd name="connsiteX9394" fmla="*/ 516258 w 1277232"/>
              <a:gd name="connsiteY9394" fmla="*/ 158570 h 1340027"/>
              <a:gd name="connsiteX9395" fmla="*/ 516976 w 1277232"/>
              <a:gd name="connsiteY9395" fmla="*/ 159288 h 1340027"/>
              <a:gd name="connsiteX9396" fmla="*/ 502625 w 1277232"/>
              <a:gd name="connsiteY9396" fmla="*/ 162157 h 1340027"/>
              <a:gd name="connsiteX9397" fmla="*/ 503343 w 1277232"/>
              <a:gd name="connsiteY9397" fmla="*/ 163592 h 1340027"/>
              <a:gd name="connsiteX9398" fmla="*/ 521998 w 1277232"/>
              <a:gd name="connsiteY9398" fmla="*/ 159288 h 1340027"/>
              <a:gd name="connsiteX9399" fmla="*/ 524151 w 1277232"/>
              <a:gd name="connsiteY9399" fmla="*/ 156418 h 1340027"/>
              <a:gd name="connsiteX9400" fmla="*/ 512671 w 1277232"/>
              <a:gd name="connsiteY9400" fmla="*/ 156418 h 1340027"/>
              <a:gd name="connsiteX9401" fmla="*/ 502625 w 1277232"/>
              <a:gd name="connsiteY9401" fmla="*/ 159288 h 1340027"/>
              <a:gd name="connsiteX9402" fmla="*/ 512671 w 1277232"/>
              <a:gd name="connsiteY9402" fmla="*/ 156418 h 1340027"/>
              <a:gd name="connsiteX9403" fmla="*/ 579988 w 1277232"/>
              <a:gd name="connsiteY9403" fmla="*/ 156315 h 1340027"/>
              <a:gd name="connsiteX9404" fmla="*/ 566604 w 1277232"/>
              <a:gd name="connsiteY9404" fmla="*/ 158206 h 1340027"/>
              <a:gd name="connsiteX9405" fmla="*/ 556037 w 1277232"/>
              <a:gd name="connsiteY9405" fmla="*/ 158206 h 1340027"/>
              <a:gd name="connsiteX9406" fmla="*/ 567308 w 1277232"/>
              <a:gd name="connsiteY9406" fmla="*/ 157575 h 1340027"/>
              <a:gd name="connsiteX9407" fmla="*/ 579988 w 1277232"/>
              <a:gd name="connsiteY9407" fmla="*/ 156315 h 1340027"/>
              <a:gd name="connsiteX9408" fmla="*/ 1001206 w 1277232"/>
              <a:gd name="connsiteY9408" fmla="*/ 155437 h 1340027"/>
              <a:gd name="connsiteX9409" fmla="*/ 1005864 w 1277232"/>
              <a:gd name="connsiteY9409" fmla="*/ 159276 h 1340027"/>
              <a:gd name="connsiteX9410" fmla="*/ 1001177 w 1277232"/>
              <a:gd name="connsiteY9410" fmla="*/ 156516 h 1340027"/>
              <a:gd name="connsiteX9411" fmla="*/ 754471 w 1277232"/>
              <a:gd name="connsiteY9411" fmla="*/ 154266 h 1340027"/>
              <a:gd name="connsiteX9412" fmla="*/ 759494 w 1277232"/>
              <a:gd name="connsiteY9412" fmla="*/ 156418 h 1340027"/>
              <a:gd name="connsiteX9413" fmla="*/ 775279 w 1277232"/>
              <a:gd name="connsiteY9413" fmla="*/ 160005 h 1340027"/>
              <a:gd name="connsiteX9414" fmla="*/ 754471 w 1277232"/>
              <a:gd name="connsiteY9414" fmla="*/ 154266 h 1340027"/>
              <a:gd name="connsiteX9415" fmla="*/ 331858 w 1277232"/>
              <a:gd name="connsiteY9415" fmla="*/ 154266 h 1340027"/>
              <a:gd name="connsiteX9416" fmla="*/ 321096 w 1277232"/>
              <a:gd name="connsiteY9416" fmla="*/ 160005 h 1340027"/>
              <a:gd name="connsiteX9417" fmla="*/ 314638 w 1277232"/>
              <a:gd name="connsiteY9417" fmla="*/ 165027 h 1340027"/>
              <a:gd name="connsiteX9418" fmla="*/ 316073 w 1277232"/>
              <a:gd name="connsiteY9418" fmla="*/ 168614 h 1340027"/>
              <a:gd name="connsiteX9419" fmla="*/ 324683 w 1277232"/>
              <a:gd name="connsiteY9419" fmla="*/ 161440 h 1340027"/>
              <a:gd name="connsiteX9420" fmla="*/ 324683 w 1277232"/>
              <a:gd name="connsiteY9420" fmla="*/ 159288 h 1340027"/>
              <a:gd name="connsiteX9421" fmla="*/ 331858 w 1277232"/>
              <a:gd name="connsiteY9421" fmla="*/ 156418 h 1340027"/>
              <a:gd name="connsiteX9422" fmla="*/ 331858 w 1277232"/>
              <a:gd name="connsiteY9422" fmla="*/ 154266 h 1340027"/>
              <a:gd name="connsiteX9423" fmla="*/ 310333 w 1277232"/>
              <a:gd name="connsiteY9423" fmla="*/ 154266 h 1340027"/>
              <a:gd name="connsiteX9424" fmla="*/ 301723 w 1277232"/>
              <a:gd name="connsiteY9424" fmla="*/ 159288 h 1340027"/>
              <a:gd name="connsiteX9425" fmla="*/ 301723 w 1277232"/>
              <a:gd name="connsiteY9425" fmla="*/ 161440 h 1340027"/>
              <a:gd name="connsiteX9426" fmla="*/ 310333 w 1277232"/>
              <a:gd name="connsiteY9426" fmla="*/ 154266 h 1340027"/>
              <a:gd name="connsiteX9427" fmla="*/ 1014899 w 1277232"/>
              <a:gd name="connsiteY9427" fmla="*/ 153259 h 1340027"/>
              <a:gd name="connsiteX9428" fmla="*/ 1021159 w 1277232"/>
              <a:gd name="connsiteY9428" fmla="*/ 157581 h 1340027"/>
              <a:gd name="connsiteX9429" fmla="*/ 1023245 w 1277232"/>
              <a:gd name="connsiteY9429" fmla="*/ 159742 h 1340027"/>
              <a:gd name="connsiteX9430" fmla="*/ 1031591 w 1277232"/>
              <a:gd name="connsiteY9430" fmla="*/ 167666 h 1340027"/>
              <a:gd name="connsiteX9431" fmla="*/ 1025332 w 1277232"/>
              <a:gd name="connsiteY9431" fmla="*/ 163344 h 1340027"/>
              <a:gd name="connsiteX9432" fmla="*/ 1035069 w 1277232"/>
              <a:gd name="connsiteY9432" fmla="*/ 171989 h 1340027"/>
              <a:gd name="connsiteX9433" fmla="*/ 1028114 w 1277232"/>
              <a:gd name="connsiteY9433" fmla="*/ 166946 h 1340027"/>
              <a:gd name="connsiteX9434" fmla="*/ 1019072 w 1277232"/>
              <a:gd name="connsiteY9434" fmla="*/ 159022 h 1340027"/>
              <a:gd name="connsiteX9435" fmla="*/ 1014899 w 1277232"/>
              <a:gd name="connsiteY9435" fmla="*/ 153259 h 1340027"/>
              <a:gd name="connsiteX9436" fmla="*/ 609163 w 1277232"/>
              <a:gd name="connsiteY9436" fmla="*/ 152534 h 1340027"/>
              <a:gd name="connsiteX9437" fmla="*/ 595476 w 1277232"/>
              <a:gd name="connsiteY9437" fmla="*/ 154047 h 1340027"/>
              <a:gd name="connsiteX9438" fmla="*/ 612044 w 1277232"/>
              <a:gd name="connsiteY9438" fmla="*/ 152534 h 1340027"/>
              <a:gd name="connsiteX9439" fmla="*/ 609163 w 1277232"/>
              <a:gd name="connsiteY9439" fmla="*/ 152534 h 1340027"/>
              <a:gd name="connsiteX9440" fmla="*/ 635235 w 1277232"/>
              <a:gd name="connsiteY9440" fmla="*/ 152533 h 1340027"/>
              <a:gd name="connsiteX9441" fmla="*/ 648060 w 1277232"/>
              <a:gd name="connsiteY9441" fmla="*/ 154424 h 1340027"/>
              <a:gd name="connsiteX9442" fmla="*/ 631673 w 1277232"/>
              <a:gd name="connsiteY9442" fmla="*/ 153793 h 1340027"/>
              <a:gd name="connsiteX9443" fmla="*/ 635235 w 1277232"/>
              <a:gd name="connsiteY9443" fmla="*/ 152533 h 1340027"/>
              <a:gd name="connsiteX9444" fmla="*/ 934566 w 1277232"/>
              <a:gd name="connsiteY9444" fmla="*/ 152114 h 1340027"/>
              <a:gd name="connsiteX9445" fmla="*/ 940306 w 1277232"/>
              <a:gd name="connsiteY9445" fmla="*/ 157135 h 1340027"/>
              <a:gd name="connsiteX9446" fmla="*/ 941024 w 1277232"/>
              <a:gd name="connsiteY9446" fmla="*/ 159288 h 1340027"/>
              <a:gd name="connsiteX9447" fmla="*/ 948916 w 1277232"/>
              <a:gd name="connsiteY9447" fmla="*/ 164310 h 1340027"/>
              <a:gd name="connsiteX9448" fmla="*/ 936719 w 1277232"/>
              <a:gd name="connsiteY9448" fmla="*/ 157853 h 1340027"/>
              <a:gd name="connsiteX9449" fmla="*/ 948916 w 1277232"/>
              <a:gd name="connsiteY9449" fmla="*/ 169331 h 1340027"/>
              <a:gd name="connsiteX9450" fmla="*/ 951069 w 1277232"/>
              <a:gd name="connsiteY9450" fmla="*/ 170049 h 1340027"/>
              <a:gd name="connsiteX9451" fmla="*/ 957526 w 1277232"/>
              <a:gd name="connsiteY9451" fmla="*/ 172201 h 1340027"/>
              <a:gd name="connsiteX9452" fmla="*/ 948916 w 1277232"/>
              <a:gd name="connsiteY9452" fmla="*/ 165744 h 1340027"/>
              <a:gd name="connsiteX9453" fmla="*/ 959679 w 1277232"/>
              <a:gd name="connsiteY9453" fmla="*/ 171484 h 1340027"/>
              <a:gd name="connsiteX9454" fmla="*/ 971876 w 1277232"/>
              <a:gd name="connsiteY9454" fmla="*/ 180810 h 1340027"/>
              <a:gd name="connsiteX9455" fmla="*/ 967571 w 1277232"/>
              <a:gd name="connsiteY9455" fmla="*/ 176506 h 1340027"/>
              <a:gd name="connsiteX9456" fmla="*/ 948916 w 1277232"/>
              <a:gd name="connsiteY9456" fmla="*/ 162875 h 1340027"/>
              <a:gd name="connsiteX9457" fmla="*/ 965419 w 1277232"/>
              <a:gd name="connsiteY9457" fmla="*/ 173636 h 1340027"/>
              <a:gd name="connsiteX9458" fmla="*/ 934566 w 1277232"/>
              <a:gd name="connsiteY9458" fmla="*/ 152114 h 1340027"/>
              <a:gd name="connsiteX9459" fmla="*/ 1021202 w 1277232"/>
              <a:gd name="connsiteY9459" fmla="*/ 151978 h 1340027"/>
              <a:gd name="connsiteX9460" fmla="*/ 1036329 w 1277232"/>
              <a:gd name="connsiteY9460" fmla="*/ 163184 h 1340027"/>
              <a:gd name="connsiteX9461" fmla="*/ 1021202 w 1277232"/>
              <a:gd name="connsiteY9461" fmla="*/ 151978 h 1340027"/>
              <a:gd name="connsiteX9462" fmla="*/ 1042078 w 1277232"/>
              <a:gd name="connsiteY9462" fmla="*/ 151273 h 1340027"/>
              <a:gd name="connsiteX9463" fmla="*/ 1049878 w 1277232"/>
              <a:gd name="connsiteY9463" fmla="*/ 159806 h 1340027"/>
              <a:gd name="connsiteX9464" fmla="*/ 1041369 w 1277232"/>
              <a:gd name="connsiteY9464" fmla="*/ 152049 h 1340027"/>
              <a:gd name="connsiteX9465" fmla="*/ 1045623 w 1277232"/>
              <a:gd name="connsiteY9465" fmla="*/ 155152 h 1340027"/>
              <a:gd name="connsiteX9466" fmla="*/ 706049 w 1277232"/>
              <a:gd name="connsiteY9466" fmla="*/ 151272 h 1340027"/>
              <a:gd name="connsiteX9467" fmla="*/ 724538 w 1277232"/>
              <a:gd name="connsiteY9467" fmla="*/ 154073 h 1340027"/>
              <a:gd name="connsiteX9468" fmla="*/ 745160 w 1277232"/>
              <a:gd name="connsiteY9468" fmla="*/ 158976 h 1340027"/>
              <a:gd name="connsiteX9469" fmla="*/ 761515 w 1277232"/>
              <a:gd name="connsiteY9469" fmla="*/ 163878 h 1340027"/>
              <a:gd name="connsiteX9470" fmla="*/ 735204 w 1277232"/>
              <a:gd name="connsiteY9470" fmla="*/ 156875 h 1340027"/>
              <a:gd name="connsiteX9471" fmla="*/ 706049 w 1277232"/>
              <a:gd name="connsiteY9471" fmla="*/ 151272 h 1340027"/>
              <a:gd name="connsiteX9472" fmla="*/ 698061 w 1277232"/>
              <a:gd name="connsiteY9472" fmla="*/ 151272 h 1340027"/>
              <a:gd name="connsiteX9473" fmla="*/ 728051 w 1277232"/>
              <a:gd name="connsiteY9473" fmla="*/ 156222 h 1340027"/>
              <a:gd name="connsiteX9474" fmla="*/ 758041 w 1277232"/>
              <a:gd name="connsiteY9474" fmla="*/ 163294 h 1340027"/>
              <a:gd name="connsiteX9475" fmla="*/ 765895 w 1277232"/>
              <a:gd name="connsiteY9475" fmla="*/ 166122 h 1340027"/>
              <a:gd name="connsiteX9476" fmla="*/ 760183 w 1277232"/>
              <a:gd name="connsiteY9476" fmla="*/ 165415 h 1340027"/>
              <a:gd name="connsiteX9477" fmla="*/ 746616 w 1277232"/>
              <a:gd name="connsiteY9477" fmla="*/ 161879 h 1340027"/>
              <a:gd name="connsiteX9478" fmla="*/ 733764 w 1277232"/>
              <a:gd name="connsiteY9478" fmla="*/ 159758 h 1340027"/>
              <a:gd name="connsiteX9479" fmla="*/ 731621 w 1277232"/>
              <a:gd name="connsiteY9479" fmla="*/ 159051 h 1340027"/>
              <a:gd name="connsiteX9480" fmla="*/ 723767 w 1277232"/>
              <a:gd name="connsiteY9480" fmla="*/ 156929 h 1340027"/>
              <a:gd name="connsiteX9481" fmla="*/ 718055 w 1277232"/>
              <a:gd name="connsiteY9481" fmla="*/ 156929 h 1340027"/>
              <a:gd name="connsiteX9482" fmla="*/ 722339 w 1277232"/>
              <a:gd name="connsiteY9482" fmla="*/ 159051 h 1340027"/>
              <a:gd name="connsiteX9483" fmla="*/ 735906 w 1277232"/>
              <a:gd name="connsiteY9483" fmla="*/ 161879 h 1340027"/>
              <a:gd name="connsiteX9484" fmla="*/ 752329 w 1277232"/>
              <a:gd name="connsiteY9484" fmla="*/ 165415 h 1340027"/>
              <a:gd name="connsiteX9485" fmla="*/ 750187 w 1277232"/>
              <a:gd name="connsiteY9485" fmla="*/ 164001 h 1340027"/>
              <a:gd name="connsiteX9486" fmla="*/ 758755 w 1277232"/>
              <a:gd name="connsiteY9486" fmla="*/ 168244 h 1340027"/>
              <a:gd name="connsiteX9487" fmla="*/ 775178 w 1277232"/>
              <a:gd name="connsiteY9487" fmla="*/ 174609 h 1340027"/>
              <a:gd name="connsiteX9488" fmla="*/ 763039 w 1277232"/>
              <a:gd name="connsiteY9488" fmla="*/ 170365 h 1340027"/>
              <a:gd name="connsiteX9489" fmla="*/ 766610 w 1277232"/>
              <a:gd name="connsiteY9489" fmla="*/ 168244 h 1340027"/>
              <a:gd name="connsiteX9490" fmla="*/ 776606 w 1277232"/>
              <a:gd name="connsiteY9490" fmla="*/ 171780 h 1340027"/>
              <a:gd name="connsiteX9491" fmla="*/ 780890 w 1277232"/>
              <a:gd name="connsiteY9491" fmla="*/ 173194 h 1340027"/>
              <a:gd name="connsiteX9492" fmla="*/ 783032 w 1277232"/>
              <a:gd name="connsiteY9492" fmla="*/ 174609 h 1340027"/>
              <a:gd name="connsiteX9493" fmla="*/ 776606 w 1277232"/>
              <a:gd name="connsiteY9493" fmla="*/ 173194 h 1340027"/>
              <a:gd name="connsiteX9494" fmla="*/ 787317 w 1277232"/>
              <a:gd name="connsiteY9494" fmla="*/ 177437 h 1340027"/>
              <a:gd name="connsiteX9495" fmla="*/ 793029 w 1277232"/>
              <a:gd name="connsiteY9495" fmla="*/ 180266 h 1340027"/>
              <a:gd name="connsiteX9496" fmla="*/ 757327 w 1277232"/>
              <a:gd name="connsiteY9496" fmla="*/ 169658 h 1340027"/>
              <a:gd name="connsiteX9497" fmla="*/ 755185 w 1277232"/>
              <a:gd name="connsiteY9497" fmla="*/ 170365 h 1340027"/>
              <a:gd name="connsiteX9498" fmla="*/ 745188 w 1277232"/>
              <a:gd name="connsiteY9498" fmla="*/ 167537 h 1340027"/>
              <a:gd name="connsiteX9499" fmla="*/ 739476 w 1277232"/>
              <a:gd name="connsiteY9499" fmla="*/ 165415 h 1340027"/>
              <a:gd name="connsiteX9500" fmla="*/ 753043 w 1277232"/>
              <a:gd name="connsiteY9500" fmla="*/ 168244 h 1340027"/>
              <a:gd name="connsiteX9501" fmla="*/ 740904 w 1277232"/>
              <a:gd name="connsiteY9501" fmla="*/ 164708 h 1340027"/>
              <a:gd name="connsiteX9502" fmla="*/ 737334 w 1277232"/>
              <a:gd name="connsiteY9502" fmla="*/ 164708 h 1340027"/>
              <a:gd name="connsiteX9503" fmla="*/ 728765 w 1277232"/>
              <a:gd name="connsiteY9503" fmla="*/ 162587 h 1340027"/>
              <a:gd name="connsiteX9504" fmla="*/ 720197 w 1277232"/>
              <a:gd name="connsiteY9504" fmla="*/ 159758 h 1340027"/>
              <a:gd name="connsiteX9505" fmla="*/ 725195 w 1277232"/>
              <a:gd name="connsiteY9505" fmla="*/ 163294 h 1340027"/>
              <a:gd name="connsiteX9506" fmla="*/ 730907 w 1277232"/>
              <a:gd name="connsiteY9506" fmla="*/ 164001 h 1340027"/>
              <a:gd name="connsiteX9507" fmla="*/ 735906 w 1277232"/>
              <a:gd name="connsiteY9507" fmla="*/ 166830 h 1340027"/>
              <a:gd name="connsiteX9508" fmla="*/ 725909 w 1277232"/>
              <a:gd name="connsiteY9508" fmla="*/ 165415 h 1340027"/>
              <a:gd name="connsiteX9509" fmla="*/ 711628 w 1277232"/>
              <a:gd name="connsiteY9509" fmla="*/ 161879 h 1340027"/>
              <a:gd name="connsiteX9510" fmla="*/ 699490 w 1277232"/>
              <a:gd name="connsiteY9510" fmla="*/ 160465 h 1340027"/>
              <a:gd name="connsiteX9511" fmla="*/ 706630 w 1277232"/>
              <a:gd name="connsiteY9511" fmla="*/ 159758 h 1340027"/>
              <a:gd name="connsiteX9512" fmla="*/ 707344 w 1277232"/>
              <a:gd name="connsiteY9512" fmla="*/ 160465 h 1340027"/>
              <a:gd name="connsiteX9513" fmla="*/ 713056 w 1277232"/>
              <a:gd name="connsiteY9513" fmla="*/ 161879 h 1340027"/>
              <a:gd name="connsiteX9514" fmla="*/ 713056 w 1277232"/>
              <a:gd name="connsiteY9514" fmla="*/ 160465 h 1340027"/>
              <a:gd name="connsiteX9515" fmla="*/ 692349 w 1277232"/>
              <a:gd name="connsiteY9515" fmla="*/ 156929 h 1340027"/>
              <a:gd name="connsiteX9516" fmla="*/ 690921 w 1277232"/>
              <a:gd name="connsiteY9516" fmla="*/ 153393 h 1340027"/>
              <a:gd name="connsiteX9517" fmla="*/ 715913 w 1277232"/>
              <a:gd name="connsiteY9517" fmla="*/ 157636 h 1340027"/>
              <a:gd name="connsiteX9518" fmla="*/ 715198 w 1277232"/>
              <a:gd name="connsiteY9518" fmla="*/ 156222 h 1340027"/>
              <a:gd name="connsiteX9519" fmla="*/ 704488 w 1277232"/>
              <a:gd name="connsiteY9519" fmla="*/ 152686 h 1340027"/>
              <a:gd name="connsiteX9520" fmla="*/ 705202 w 1277232"/>
              <a:gd name="connsiteY9520" fmla="*/ 154101 h 1340027"/>
              <a:gd name="connsiteX9521" fmla="*/ 698061 w 1277232"/>
              <a:gd name="connsiteY9521" fmla="*/ 151272 h 1340027"/>
              <a:gd name="connsiteX9522" fmla="*/ 555004 w 1277232"/>
              <a:gd name="connsiteY9522" fmla="*/ 150679 h 1340027"/>
              <a:gd name="connsiteX9523" fmla="*/ 563614 w 1277232"/>
              <a:gd name="connsiteY9523" fmla="*/ 150679 h 1340027"/>
              <a:gd name="connsiteX9524" fmla="*/ 555004 w 1277232"/>
              <a:gd name="connsiteY9524" fmla="*/ 150679 h 1340027"/>
              <a:gd name="connsiteX9525" fmla="*/ 955648 w 1277232"/>
              <a:gd name="connsiteY9525" fmla="*/ 150012 h 1340027"/>
              <a:gd name="connsiteX9526" fmla="*/ 985547 w 1277232"/>
              <a:gd name="connsiteY9526" fmla="*/ 171045 h 1340027"/>
              <a:gd name="connsiteX9527" fmla="*/ 1014021 w 1277232"/>
              <a:gd name="connsiteY9527" fmla="*/ 194979 h 1340027"/>
              <a:gd name="connsiteX9528" fmla="*/ 1002632 w 1277232"/>
              <a:gd name="connsiteY9528" fmla="*/ 185551 h 1340027"/>
              <a:gd name="connsiteX9529" fmla="*/ 999784 w 1277232"/>
              <a:gd name="connsiteY9529" fmla="*/ 188452 h 1340027"/>
              <a:gd name="connsiteX9530" fmla="*/ 1006191 w 1277232"/>
              <a:gd name="connsiteY9530" fmla="*/ 193529 h 1340027"/>
              <a:gd name="connsiteX9531" fmla="*/ 1014021 w 1277232"/>
              <a:gd name="connsiteY9531" fmla="*/ 197880 h 1340027"/>
              <a:gd name="connsiteX9532" fmla="*/ 1015445 w 1277232"/>
              <a:gd name="connsiteY9532" fmla="*/ 200056 h 1340027"/>
              <a:gd name="connsiteX9533" fmla="*/ 1015445 w 1277232"/>
              <a:gd name="connsiteY9533" fmla="*/ 202957 h 1340027"/>
              <a:gd name="connsiteX9534" fmla="*/ 1005479 w 1277232"/>
              <a:gd name="connsiteY9534" fmla="*/ 196430 h 1340027"/>
              <a:gd name="connsiteX9535" fmla="*/ 1001245 w 1277232"/>
              <a:gd name="connsiteY9535" fmla="*/ 192907 h 1340027"/>
              <a:gd name="connsiteX9536" fmla="*/ 1000577 w 1277232"/>
              <a:gd name="connsiteY9536" fmla="*/ 191571 h 1340027"/>
              <a:gd name="connsiteX9537" fmla="*/ 995134 w 1277232"/>
              <a:gd name="connsiteY9537" fmla="*/ 187848 h 1340027"/>
              <a:gd name="connsiteX9538" fmla="*/ 987682 w 1277232"/>
              <a:gd name="connsiteY9538" fmla="*/ 181924 h 1340027"/>
              <a:gd name="connsiteX9539" fmla="*/ 984297 w 1277232"/>
              <a:gd name="connsiteY9539" fmla="*/ 180775 h 1340027"/>
              <a:gd name="connsiteX9540" fmla="*/ 982664 w 1277232"/>
              <a:gd name="connsiteY9540" fmla="*/ 179867 h 1340027"/>
              <a:gd name="connsiteX9541" fmla="*/ 978984 w 1277232"/>
              <a:gd name="connsiteY9541" fmla="*/ 176881 h 1340027"/>
              <a:gd name="connsiteX9542" fmla="*/ 975580 w 1277232"/>
              <a:gd name="connsiteY9542" fmla="*/ 172495 h 1340027"/>
              <a:gd name="connsiteX9543" fmla="*/ 982699 w 1277232"/>
              <a:gd name="connsiteY9543" fmla="*/ 177573 h 1340027"/>
              <a:gd name="connsiteX9544" fmla="*/ 991953 w 1277232"/>
              <a:gd name="connsiteY9544" fmla="*/ 184825 h 1340027"/>
              <a:gd name="connsiteX9545" fmla="*/ 982699 w 1277232"/>
              <a:gd name="connsiteY9545" fmla="*/ 176847 h 1340027"/>
              <a:gd name="connsiteX9546" fmla="*/ 999784 w 1277232"/>
              <a:gd name="connsiteY9546" fmla="*/ 189902 h 1340027"/>
              <a:gd name="connsiteX9547" fmla="*/ 979852 w 1277232"/>
              <a:gd name="connsiteY9547" fmla="*/ 173946 h 1340027"/>
              <a:gd name="connsiteX9548" fmla="*/ 986970 w 1277232"/>
              <a:gd name="connsiteY9548" fmla="*/ 178298 h 1340027"/>
              <a:gd name="connsiteX9549" fmla="*/ 998360 w 1277232"/>
              <a:gd name="connsiteY9549" fmla="*/ 187001 h 1340027"/>
              <a:gd name="connsiteX9550" fmla="*/ 993377 w 1277232"/>
              <a:gd name="connsiteY9550" fmla="*/ 181924 h 1340027"/>
              <a:gd name="connsiteX9551" fmla="*/ 988394 w 1277232"/>
              <a:gd name="connsiteY9551" fmla="*/ 178298 h 1340027"/>
              <a:gd name="connsiteX9552" fmla="*/ 991242 w 1277232"/>
              <a:gd name="connsiteY9552" fmla="*/ 179023 h 1340027"/>
              <a:gd name="connsiteX9553" fmla="*/ 998360 w 1277232"/>
              <a:gd name="connsiteY9553" fmla="*/ 184100 h 1340027"/>
              <a:gd name="connsiteX9554" fmla="*/ 981987 w 1277232"/>
              <a:gd name="connsiteY9554" fmla="*/ 171045 h 1340027"/>
              <a:gd name="connsiteX9555" fmla="*/ 967750 w 1277232"/>
              <a:gd name="connsiteY9555" fmla="*/ 159440 h 1340027"/>
              <a:gd name="connsiteX9556" fmla="*/ 972021 w 1277232"/>
              <a:gd name="connsiteY9556" fmla="*/ 164517 h 1340027"/>
              <a:gd name="connsiteX9557" fmla="*/ 959919 w 1277232"/>
              <a:gd name="connsiteY9557" fmla="*/ 157265 h 1340027"/>
              <a:gd name="connsiteX9558" fmla="*/ 955648 w 1277232"/>
              <a:gd name="connsiteY9558" fmla="*/ 150012 h 1340027"/>
              <a:gd name="connsiteX9559" fmla="*/ 551723 w 1277232"/>
              <a:gd name="connsiteY9559" fmla="*/ 149629 h 1340027"/>
              <a:gd name="connsiteX9560" fmla="*/ 537671 w 1277232"/>
              <a:gd name="connsiteY9560" fmla="*/ 152043 h 1340027"/>
              <a:gd name="connsiteX9561" fmla="*/ 539936 w 1277232"/>
              <a:gd name="connsiteY9561" fmla="*/ 151396 h 1340027"/>
              <a:gd name="connsiteX9562" fmla="*/ 729358 w 1277232"/>
              <a:gd name="connsiteY9562" fmla="*/ 148527 h 1340027"/>
              <a:gd name="connsiteX9563" fmla="*/ 730076 w 1277232"/>
              <a:gd name="connsiteY9563" fmla="*/ 149244 h 1340027"/>
              <a:gd name="connsiteX9564" fmla="*/ 737968 w 1277232"/>
              <a:gd name="connsiteY9564" fmla="*/ 149961 h 1340027"/>
              <a:gd name="connsiteX9565" fmla="*/ 729358 w 1277232"/>
              <a:gd name="connsiteY9565" fmla="*/ 148527 h 1340027"/>
              <a:gd name="connsiteX9566" fmla="*/ 674016 w 1277232"/>
              <a:gd name="connsiteY9566" fmla="*/ 148385 h 1340027"/>
              <a:gd name="connsiteX9567" fmla="*/ 677596 w 1277232"/>
              <a:gd name="connsiteY9567" fmla="*/ 148752 h 1340027"/>
              <a:gd name="connsiteX9568" fmla="*/ 676155 w 1277232"/>
              <a:gd name="connsiteY9568" fmla="*/ 149508 h 1340027"/>
              <a:gd name="connsiteX9569" fmla="*/ 670211 w 1277232"/>
              <a:gd name="connsiteY9569" fmla="*/ 147995 h 1340027"/>
              <a:gd name="connsiteX9570" fmla="*/ 673274 w 1277232"/>
              <a:gd name="connsiteY9570" fmla="*/ 147995 h 1340027"/>
              <a:gd name="connsiteX9571" fmla="*/ 674016 w 1277232"/>
              <a:gd name="connsiteY9571" fmla="*/ 148385 h 1340027"/>
              <a:gd name="connsiteX9572" fmla="*/ 843442 w 1277232"/>
              <a:gd name="connsiteY9572" fmla="*/ 147809 h 1340027"/>
              <a:gd name="connsiteX9573" fmla="*/ 857793 w 1277232"/>
              <a:gd name="connsiteY9573" fmla="*/ 154266 h 1340027"/>
              <a:gd name="connsiteX9574" fmla="*/ 856357 w 1277232"/>
              <a:gd name="connsiteY9574" fmla="*/ 158570 h 1340027"/>
              <a:gd name="connsiteX9575" fmla="*/ 864968 w 1277232"/>
              <a:gd name="connsiteY9575" fmla="*/ 162157 h 1340027"/>
              <a:gd name="connsiteX9576" fmla="*/ 877165 w 1277232"/>
              <a:gd name="connsiteY9576" fmla="*/ 166462 h 1340027"/>
              <a:gd name="connsiteX9577" fmla="*/ 875730 w 1277232"/>
              <a:gd name="connsiteY9577" fmla="*/ 162875 h 1340027"/>
              <a:gd name="connsiteX9578" fmla="*/ 862098 w 1277232"/>
              <a:gd name="connsiteY9578" fmla="*/ 153548 h 1340027"/>
              <a:gd name="connsiteX9579" fmla="*/ 854922 w 1277232"/>
              <a:gd name="connsiteY9579" fmla="*/ 152114 h 1340027"/>
              <a:gd name="connsiteX9580" fmla="*/ 843442 w 1277232"/>
              <a:gd name="connsiteY9580" fmla="*/ 147809 h 1340027"/>
              <a:gd name="connsiteX9581" fmla="*/ 741556 w 1277232"/>
              <a:gd name="connsiteY9581" fmla="*/ 147809 h 1340027"/>
              <a:gd name="connsiteX9582" fmla="*/ 756624 w 1277232"/>
              <a:gd name="connsiteY9582" fmla="*/ 152114 h 1340027"/>
              <a:gd name="connsiteX9583" fmla="*/ 762364 w 1277232"/>
              <a:gd name="connsiteY9583" fmla="*/ 152831 h 1340027"/>
              <a:gd name="connsiteX9584" fmla="*/ 750884 w 1277232"/>
              <a:gd name="connsiteY9584" fmla="*/ 149244 h 1340027"/>
              <a:gd name="connsiteX9585" fmla="*/ 741556 w 1277232"/>
              <a:gd name="connsiteY9585" fmla="*/ 147809 h 1340027"/>
              <a:gd name="connsiteX9586" fmla="*/ 813307 w 1277232"/>
              <a:gd name="connsiteY9586" fmla="*/ 147092 h 1340027"/>
              <a:gd name="connsiteX9587" fmla="*/ 820482 w 1277232"/>
              <a:gd name="connsiteY9587" fmla="*/ 150679 h 1340027"/>
              <a:gd name="connsiteX9588" fmla="*/ 829810 w 1277232"/>
              <a:gd name="connsiteY9588" fmla="*/ 154266 h 1340027"/>
              <a:gd name="connsiteX9589" fmla="*/ 813307 w 1277232"/>
              <a:gd name="connsiteY9589" fmla="*/ 147092 h 1340027"/>
              <a:gd name="connsiteX9590" fmla="*/ 915193 w 1277232"/>
              <a:gd name="connsiteY9590" fmla="*/ 146374 h 1340027"/>
              <a:gd name="connsiteX9591" fmla="*/ 923803 w 1277232"/>
              <a:gd name="connsiteY9591" fmla="*/ 152114 h 1340027"/>
              <a:gd name="connsiteX9592" fmla="*/ 919498 w 1277232"/>
              <a:gd name="connsiteY9592" fmla="*/ 152831 h 1340027"/>
              <a:gd name="connsiteX9593" fmla="*/ 935283 w 1277232"/>
              <a:gd name="connsiteY9593" fmla="*/ 162157 h 1340027"/>
              <a:gd name="connsiteX9594" fmla="*/ 948916 w 1277232"/>
              <a:gd name="connsiteY9594" fmla="*/ 171484 h 1340027"/>
              <a:gd name="connsiteX9595" fmla="*/ 938154 w 1277232"/>
              <a:gd name="connsiteY9595" fmla="*/ 162875 h 1340027"/>
              <a:gd name="connsiteX9596" fmla="*/ 923803 w 1277232"/>
              <a:gd name="connsiteY9596" fmla="*/ 153548 h 1340027"/>
              <a:gd name="connsiteX9597" fmla="*/ 932413 w 1277232"/>
              <a:gd name="connsiteY9597" fmla="*/ 156418 h 1340027"/>
              <a:gd name="connsiteX9598" fmla="*/ 915193 w 1277232"/>
              <a:gd name="connsiteY9598" fmla="*/ 146374 h 1340027"/>
              <a:gd name="connsiteX9599" fmla="*/ 898691 w 1277232"/>
              <a:gd name="connsiteY9599" fmla="*/ 146374 h 1340027"/>
              <a:gd name="connsiteX9600" fmla="*/ 905148 w 1277232"/>
              <a:gd name="connsiteY9600" fmla="*/ 152831 h 1340027"/>
              <a:gd name="connsiteX9601" fmla="*/ 905148 w 1277232"/>
              <a:gd name="connsiteY9601" fmla="*/ 150679 h 1340027"/>
              <a:gd name="connsiteX9602" fmla="*/ 898691 w 1277232"/>
              <a:gd name="connsiteY9602" fmla="*/ 146374 h 1340027"/>
              <a:gd name="connsiteX9603" fmla="*/ 814742 w 1277232"/>
              <a:gd name="connsiteY9603" fmla="*/ 146374 h 1340027"/>
              <a:gd name="connsiteX9604" fmla="*/ 823352 w 1277232"/>
              <a:gd name="connsiteY9604" fmla="*/ 149961 h 1340027"/>
              <a:gd name="connsiteX9605" fmla="*/ 829810 w 1277232"/>
              <a:gd name="connsiteY9605" fmla="*/ 152114 h 1340027"/>
              <a:gd name="connsiteX9606" fmla="*/ 820482 w 1277232"/>
              <a:gd name="connsiteY9606" fmla="*/ 147809 h 1340027"/>
              <a:gd name="connsiteX9607" fmla="*/ 814742 w 1277232"/>
              <a:gd name="connsiteY9607" fmla="*/ 146374 h 1340027"/>
              <a:gd name="connsiteX9608" fmla="*/ 620688 w 1277232"/>
              <a:gd name="connsiteY9608" fmla="*/ 144970 h 1340027"/>
              <a:gd name="connsiteX9609" fmla="*/ 648062 w 1277232"/>
              <a:gd name="connsiteY9609" fmla="*/ 145726 h 1340027"/>
              <a:gd name="connsiteX9610" fmla="*/ 670211 w 1277232"/>
              <a:gd name="connsiteY9610" fmla="*/ 147995 h 1340027"/>
              <a:gd name="connsiteX9611" fmla="*/ 667511 w 1277232"/>
              <a:gd name="connsiteY9611" fmla="*/ 147995 h 1340027"/>
              <a:gd name="connsiteX9612" fmla="*/ 670392 w 1277232"/>
              <a:gd name="connsiteY9612" fmla="*/ 149508 h 1340027"/>
              <a:gd name="connsiteX9613" fmla="*/ 665350 w 1277232"/>
              <a:gd name="connsiteY9613" fmla="*/ 147995 h 1340027"/>
              <a:gd name="connsiteX9614" fmla="*/ 657426 w 1277232"/>
              <a:gd name="connsiteY9614" fmla="*/ 147995 h 1340027"/>
              <a:gd name="connsiteX9615" fmla="*/ 651663 w 1277232"/>
              <a:gd name="connsiteY9615" fmla="*/ 148752 h 1340027"/>
              <a:gd name="connsiteX9616" fmla="*/ 658146 w 1277232"/>
              <a:gd name="connsiteY9616" fmla="*/ 151021 h 1340027"/>
              <a:gd name="connsiteX9617" fmla="*/ 670392 w 1277232"/>
              <a:gd name="connsiteY9617" fmla="*/ 150265 h 1340027"/>
              <a:gd name="connsiteX9618" fmla="*/ 681198 w 1277232"/>
              <a:gd name="connsiteY9618" fmla="*/ 152534 h 1340027"/>
              <a:gd name="connsiteX9619" fmla="*/ 688401 w 1277232"/>
              <a:gd name="connsiteY9619" fmla="*/ 155559 h 1340027"/>
              <a:gd name="connsiteX9620" fmla="*/ 675435 w 1277232"/>
              <a:gd name="connsiteY9620" fmla="*/ 154803 h 1340027"/>
              <a:gd name="connsiteX9621" fmla="*/ 668231 w 1277232"/>
              <a:gd name="connsiteY9621" fmla="*/ 154803 h 1340027"/>
              <a:gd name="connsiteX9622" fmla="*/ 658867 w 1277232"/>
              <a:gd name="connsiteY9622" fmla="*/ 151777 h 1340027"/>
              <a:gd name="connsiteX9623" fmla="*/ 648062 w 1277232"/>
              <a:gd name="connsiteY9623" fmla="*/ 150265 h 1340027"/>
              <a:gd name="connsiteX9624" fmla="*/ 631494 w 1277232"/>
              <a:gd name="connsiteY9624" fmla="*/ 150265 h 1340027"/>
              <a:gd name="connsiteX9625" fmla="*/ 640138 w 1277232"/>
              <a:gd name="connsiteY9625" fmla="*/ 151021 h 1340027"/>
              <a:gd name="connsiteX9626" fmla="*/ 613485 w 1277232"/>
              <a:gd name="connsiteY9626" fmla="*/ 151777 h 1340027"/>
              <a:gd name="connsiteX9627" fmla="*/ 628612 w 1277232"/>
              <a:gd name="connsiteY9627" fmla="*/ 152534 h 1340027"/>
              <a:gd name="connsiteX9628" fmla="*/ 627172 w 1277232"/>
              <a:gd name="connsiteY9628" fmla="*/ 154803 h 1340027"/>
              <a:gd name="connsiteX9629" fmla="*/ 612044 w 1277232"/>
              <a:gd name="connsiteY9629" fmla="*/ 154803 h 1340027"/>
              <a:gd name="connsiteX9630" fmla="*/ 598358 w 1277232"/>
              <a:gd name="connsiteY9630" fmla="*/ 154803 h 1340027"/>
              <a:gd name="connsiteX9631" fmla="*/ 594756 w 1277232"/>
              <a:gd name="connsiteY9631" fmla="*/ 155559 h 1340027"/>
              <a:gd name="connsiteX9632" fmla="*/ 583951 w 1277232"/>
              <a:gd name="connsiteY9632" fmla="*/ 156316 h 1340027"/>
              <a:gd name="connsiteX9633" fmla="*/ 594036 w 1277232"/>
              <a:gd name="connsiteY9633" fmla="*/ 154803 h 1340027"/>
              <a:gd name="connsiteX9634" fmla="*/ 582510 w 1277232"/>
              <a:gd name="connsiteY9634" fmla="*/ 153290 h 1340027"/>
              <a:gd name="connsiteX9635" fmla="*/ 594756 w 1277232"/>
              <a:gd name="connsiteY9635" fmla="*/ 152534 h 1340027"/>
              <a:gd name="connsiteX9636" fmla="*/ 607002 w 1277232"/>
              <a:gd name="connsiteY9636" fmla="*/ 147239 h 1340027"/>
              <a:gd name="connsiteX9637" fmla="*/ 622129 w 1277232"/>
              <a:gd name="connsiteY9637" fmla="*/ 147995 h 1340027"/>
              <a:gd name="connsiteX9638" fmla="*/ 636536 w 1277232"/>
              <a:gd name="connsiteY9638" fmla="*/ 147995 h 1340027"/>
              <a:gd name="connsiteX9639" fmla="*/ 637256 w 1277232"/>
              <a:gd name="connsiteY9639" fmla="*/ 149508 h 1340027"/>
              <a:gd name="connsiteX9640" fmla="*/ 648782 w 1277232"/>
              <a:gd name="connsiteY9640" fmla="*/ 147239 h 1340027"/>
              <a:gd name="connsiteX9641" fmla="*/ 635816 w 1277232"/>
              <a:gd name="connsiteY9641" fmla="*/ 146483 h 1340027"/>
              <a:gd name="connsiteX9642" fmla="*/ 617087 w 1277232"/>
              <a:gd name="connsiteY9642" fmla="*/ 146483 h 1340027"/>
              <a:gd name="connsiteX9643" fmla="*/ 620688 w 1277232"/>
              <a:gd name="connsiteY9643" fmla="*/ 144970 h 1340027"/>
              <a:gd name="connsiteX9644" fmla="*/ 834832 w 1277232"/>
              <a:gd name="connsiteY9644" fmla="*/ 144940 h 1340027"/>
              <a:gd name="connsiteX9645" fmla="*/ 843442 w 1277232"/>
              <a:gd name="connsiteY9645" fmla="*/ 150679 h 1340027"/>
              <a:gd name="connsiteX9646" fmla="*/ 847747 w 1277232"/>
              <a:gd name="connsiteY9646" fmla="*/ 151396 h 1340027"/>
              <a:gd name="connsiteX9647" fmla="*/ 834832 w 1277232"/>
              <a:gd name="connsiteY9647" fmla="*/ 144940 h 1340027"/>
              <a:gd name="connsiteX9648" fmla="*/ 306745 w 1277232"/>
              <a:gd name="connsiteY9648" fmla="*/ 144940 h 1340027"/>
              <a:gd name="connsiteX9649" fmla="*/ 298853 w 1277232"/>
              <a:gd name="connsiteY9649" fmla="*/ 148527 h 1340027"/>
              <a:gd name="connsiteX9650" fmla="*/ 306745 w 1277232"/>
              <a:gd name="connsiteY9650" fmla="*/ 144940 h 1340027"/>
              <a:gd name="connsiteX9651" fmla="*/ 972544 w 1277232"/>
              <a:gd name="connsiteY9651" fmla="*/ 144679 h 1340027"/>
              <a:gd name="connsiteX9652" fmla="*/ 986875 w 1277232"/>
              <a:gd name="connsiteY9652" fmla="*/ 154002 h 1340027"/>
              <a:gd name="connsiteX9653" fmla="*/ 996190 w 1277232"/>
              <a:gd name="connsiteY9653" fmla="*/ 161174 h 1340027"/>
              <a:gd name="connsiteX9654" fmla="*/ 984725 w 1277232"/>
              <a:gd name="connsiteY9654" fmla="*/ 151851 h 1340027"/>
              <a:gd name="connsiteX9655" fmla="*/ 972544 w 1277232"/>
              <a:gd name="connsiteY9655" fmla="*/ 144679 h 1340027"/>
              <a:gd name="connsiteX9656" fmla="*/ 543882 w 1277232"/>
              <a:gd name="connsiteY9656" fmla="*/ 144581 h 1340027"/>
              <a:gd name="connsiteX9657" fmla="*/ 539218 w 1277232"/>
              <a:gd name="connsiteY9657" fmla="*/ 144940 h 1340027"/>
              <a:gd name="connsiteX9658" fmla="*/ 537783 w 1277232"/>
              <a:gd name="connsiteY9658" fmla="*/ 146374 h 1340027"/>
              <a:gd name="connsiteX9659" fmla="*/ 543882 w 1277232"/>
              <a:gd name="connsiteY9659" fmla="*/ 144581 h 1340027"/>
              <a:gd name="connsiteX9660" fmla="*/ 1006075 w 1277232"/>
              <a:gd name="connsiteY9660" fmla="*/ 144393 h 1340027"/>
              <a:gd name="connsiteX9661" fmla="*/ 1017420 w 1277232"/>
              <a:gd name="connsiteY9661" fmla="*/ 151180 h 1340027"/>
              <a:gd name="connsiteX9662" fmla="*/ 1017420 w 1277232"/>
              <a:gd name="connsiteY9662" fmla="*/ 152538 h 1340027"/>
              <a:gd name="connsiteX9663" fmla="*/ 1006075 w 1277232"/>
              <a:gd name="connsiteY9663" fmla="*/ 144393 h 1340027"/>
              <a:gd name="connsiteX9664" fmla="*/ 996459 w 1277232"/>
              <a:gd name="connsiteY9664" fmla="*/ 144331 h 1340027"/>
              <a:gd name="connsiteX9665" fmla="*/ 999431 w 1277232"/>
              <a:gd name="connsiteY9665" fmla="*/ 145190 h 1340027"/>
              <a:gd name="connsiteX9666" fmla="*/ 1000487 w 1277232"/>
              <a:gd name="connsiteY9666" fmla="*/ 145888 h 1340027"/>
              <a:gd name="connsiteX9667" fmla="*/ 1008456 w 1277232"/>
              <a:gd name="connsiteY9667" fmla="*/ 153188 h 1340027"/>
              <a:gd name="connsiteX9668" fmla="*/ 1019917 w 1277232"/>
              <a:gd name="connsiteY9668" fmla="*/ 161777 h 1340027"/>
              <a:gd name="connsiteX9669" fmla="*/ 1033526 w 1277232"/>
              <a:gd name="connsiteY9669" fmla="*/ 172514 h 1340027"/>
              <a:gd name="connsiteX9670" fmla="*/ 1031598 w 1277232"/>
              <a:gd name="connsiteY9670" fmla="*/ 172514 h 1340027"/>
              <a:gd name="connsiteX9671" fmla="*/ 1021349 w 1277232"/>
              <a:gd name="connsiteY9671" fmla="*/ 163925 h 1340027"/>
              <a:gd name="connsiteX9672" fmla="*/ 1012754 w 1277232"/>
              <a:gd name="connsiteY9672" fmla="*/ 158199 h 1340027"/>
              <a:gd name="connsiteX9673" fmla="*/ 1016335 w 1277232"/>
              <a:gd name="connsiteY9673" fmla="*/ 164641 h 1340027"/>
              <a:gd name="connsiteX9674" fmla="*/ 1006308 w 1277232"/>
              <a:gd name="connsiteY9674" fmla="*/ 157483 h 1340027"/>
              <a:gd name="connsiteX9675" fmla="*/ 998428 w 1277232"/>
              <a:gd name="connsiteY9675" fmla="*/ 148178 h 1340027"/>
              <a:gd name="connsiteX9676" fmla="*/ 996459 w 1277232"/>
              <a:gd name="connsiteY9676" fmla="*/ 144331 h 1340027"/>
              <a:gd name="connsiteX9677" fmla="*/ 1017026 w 1277232"/>
              <a:gd name="connsiteY9677" fmla="*/ 144005 h 1340027"/>
              <a:gd name="connsiteX9678" fmla="*/ 1019598 w 1277232"/>
              <a:gd name="connsiteY9678" fmla="*/ 144005 h 1340027"/>
              <a:gd name="connsiteX9679" fmla="*/ 1026244 w 1277232"/>
              <a:gd name="connsiteY9679" fmla="*/ 148757 h 1340027"/>
              <a:gd name="connsiteX9680" fmla="*/ 1017026 w 1277232"/>
              <a:gd name="connsiteY9680" fmla="*/ 144005 h 1340027"/>
              <a:gd name="connsiteX9681" fmla="*/ 649920 w 1277232"/>
              <a:gd name="connsiteY9681" fmla="*/ 143949 h 1340027"/>
              <a:gd name="connsiteX9682" fmla="*/ 660193 w 1277232"/>
              <a:gd name="connsiteY9682" fmla="*/ 144343 h 1340027"/>
              <a:gd name="connsiteX9683" fmla="*/ 683466 w 1277232"/>
              <a:gd name="connsiteY9683" fmla="*/ 146234 h 1340027"/>
              <a:gd name="connsiteX9684" fmla="*/ 683466 w 1277232"/>
              <a:gd name="connsiteY9684" fmla="*/ 147495 h 1340027"/>
              <a:gd name="connsiteX9685" fmla="*/ 679830 w 1277232"/>
              <a:gd name="connsiteY9685" fmla="*/ 147495 h 1340027"/>
              <a:gd name="connsiteX9686" fmla="*/ 660920 w 1277232"/>
              <a:gd name="connsiteY9686" fmla="*/ 145604 h 1340027"/>
              <a:gd name="connsiteX9687" fmla="*/ 645647 w 1277232"/>
              <a:gd name="connsiteY9687" fmla="*/ 144974 h 1340027"/>
              <a:gd name="connsiteX9688" fmla="*/ 649920 w 1277232"/>
              <a:gd name="connsiteY9688" fmla="*/ 143949 h 1340027"/>
              <a:gd name="connsiteX9689" fmla="*/ 722183 w 1277232"/>
              <a:gd name="connsiteY9689" fmla="*/ 143505 h 1340027"/>
              <a:gd name="connsiteX9690" fmla="*/ 728641 w 1277232"/>
              <a:gd name="connsiteY9690" fmla="*/ 145657 h 1340027"/>
              <a:gd name="connsiteX9691" fmla="*/ 735098 w 1277232"/>
              <a:gd name="connsiteY9691" fmla="*/ 146374 h 1340027"/>
              <a:gd name="connsiteX9692" fmla="*/ 722183 w 1277232"/>
              <a:gd name="connsiteY9692" fmla="*/ 143505 h 1340027"/>
              <a:gd name="connsiteX9693" fmla="*/ 714291 w 1277232"/>
              <a:gd name="connsiteY9693" fmla="*/ 143505 h 1340027"/>
              <a:gd name="connsiteX9694" fmla="*/ 727923 w 1277232"/>
              <a:gd name="connsiteY9694" fmla="*/ 148527 h 1340027"/>
              <a:gd name="connsiteX9695" fmla="*/ 714291 w 1277232"/>
              <a:gd name="connsiteY9695" fmla="*/ 143505 h 1340027"/>
              <a:gd name="connsiteX9696" fmla="*/ 312485 w 1277232"/>
              <a:gd name="connsiteY9696" fmla="*/ 143505 h 1340027"/>
              <a:gd name="connsiteX9697" fmla="*/ 306028 w 1277232"/>
              <a:gd name="connsiteY9697" fmla="*/ 147092 h 1340027"/>
              <a:gd name="connsiteX9698" fmla="*/ 305310 w 1277232"/>
              <a:gd name="connsiteY9698" fmla="*/ 149244 h 1340027"/>
              <a:gd name="connsiteX9699" fmla="*/ 312485 w 1277232"/>
              <a:gd name="connsiteY9699" fmla="*/ 143505 h 1340027"/>
              <a:gd name="connsiteX9700" fmla="*/ 1011117 w 1277232"/>
              <a:gd name="connsiteY9700" fmla="*/ 142550 h 1340027"/>
              <a:gd name="connsiteX9701" fmla="*/ 1021431 w 1277232"/>
              <a:gd name="connsiteY9701" fmla="*/ 150017 h 1340027"/>
              <a:gd name="connsiteX9702" fmla="*/ 1013180 w 1277232"/>
              <a:gd name="connsiteY9702" fmla="*/ 142550 h 1340027"/>
              <a:gd name="connsiteX9703" fmla="*/ 1022806 w 1277232"/>
              <a:gd name="connsiteY9703" fmla="*/ 149338 h 1340027"/>
              <a:gd name="connsiteX9704" fmla="*/ 1027620 w 1277232"/>
              <a:gd name="connsiteY9704" fmla="*/ 152053 h 1340027"/>
              <a:gd name="connsiteX9705" fmla="*/ 1029682 w 1277232"/>
              <a:gd name="connsiteY9705" fmla="*/ 157483 h 1340027"/>
              <a:gd name="connsiteX9706" fmla="*/ 1011117 w 1277232"/>
              <a:gd name="connsiteY9706" fmla="*/ 142550 h 1340027"/>
              <a:gd name="connsiteX9707" fmla="*/ 322172 w 1277232"/>
              <a:gd name="connsiteY9707" fmla="*/ 142429 h 1340027"/>
              <a:gd name="connsiteX9708" fmla="*/ 320378 w 1277232"/>
              <a:gd name="connsiteY9708" fmla="*/ 142787 h 1340027"/>
              <a:gd name="connsiteX9709" fmla="*/ 315983 w 1277232"/>
              <a:gd name="connsiteY9709" fmla="*/ 145926 h 1340027"/>
              <a:gd name="connsiteX9710" fmla="*/ 313552 w 1277232"/>
              <a:gd name="connsiteY9710" fmla="*/ 148200 h 1340027"/>
              <a:gd name="connsiteX9711" fmla="*/ 308180 w 1277232"/>
              <a:gd name="connsiteY9711" fmla="*/ 150679 h 1340027"/>
              <a:gd name="connsiteX9712" fmla="*/ 313203 w 1277232"/>
              <a:gd name="connsiteY9712" fmla="*/ 148527 h 1340027"/>
              <a:gd name="connsiteX9713" fmla="*/ 313552 w 1277232"/>
              <a:gd name="connsiteY9713" fmla="*/ 148200 h 1340027"/>
              <a:gd name="connsiteX9714" fmla="*/ 317508 w 1277232"/>
              <a:gd name="connsiteY9714" fmla="*/ 146374 h 1340027"/>
              <a:gd name="connsiteX9715" fmla="*/ 319661 w 1277232"/>
              <a:gd name="connsiteY9715" fmla="*/ 144222 h 1340027"/>
              <a:gd name="connsiteX9716" fmla="*/ 322172 w 1277232"/>
              <a:gd name="connsiteY9716" fmla="*/ 142429 h 1340027"/>
              <a:gd name="connsiteX9717" fmla="*/ 951786 w 1277232"/>
              <a:gd name="connsiteY9717" fmla="*/ 142070 h 1340027"/>
              <a:gd name="connsiteX9718" fmla="*/ 960396 w 1277232"/>
              <a:gd name="connsiteY9718" fmla="*/ 148527 h 1340027"/>
              <a:gd name="connsiteX9719" fmla="*/ 951786 w 1277232"/>
              <a:gd name="connsiteY9719" fmla="*/ 144222 h 1340027"/>
              <a:gd name="connsiteX9720" fmla="*/ 967571 w 1277232"/>
              <a:gd name="connsiteY9720" fmla="*/ 154983 h 1340027"/>
              <a:gd name="connsiteX9721" fmla="*/ 975464 w 1277232"/>
              <a:gd name="connsiteY9721" fmla="*/ 158570 h 1340027"/>
              <a:gd name="connsiteX9722" fmla="*/ 964701 w 1277232"/>
              <a:gd name="connsiteY9722" fmla="*/ 150679 h 1340027"/>
              <a:gd name="connsiteX9723" fmla="*/ 983357 w 1277232"/>
              <a:gd name="connsiteY9723" fmla="*/ 163592 h 1340027"/>
              <a:gd name="connsiteX9724" fmla="*/ 981922 w 1277232"/>
              <a:gd name="connsiteY9724" fmla="*/ 160723 h 1340027"/>
              <a:gd name="connsiteX9725" fmla="*/ 969006 w 1277232"/>
              <a:gd name="connsiteY9725" fmla="*/ 151396 h 1340027"/>
              <a:gd name="connsiteX9726" fmla="*/ 951786 w 1277232"/>
              <a:gd name="connsiteY9726" fmla="*/ 142070 h 1340027"/>
              <a:gd name="connsiteX9727" fmla="*/ 838420 w 1277232"/>
              <a:gd name="connsiteY9727" fmla="*/ 141353 h 1340027"/>
              <a:gd name="connsiteX9728" fmla="*/ 849182 w 1277232"/>
              <a:gd name="connsiteY9728" fmla="*/ 147092 h 1340027"/>
              <a:gd name="connsiteX9729" fmla="*/ 849182 w 1277232"/>
              <a:gd name="connsiteY9729" fmla="*/ 145657 h 1340027"/>
              <a:gd name="connsiteX9730" fmla="*/ 838420 w 1277232"/>
              <a:gd name="connsiteY9730" fmla="*/ 141353 h 1340027"/>
              <a:gd name="connsiteX9731" fmla="*/ 1014899 w 1277232"/>
              <a:gd name="connsiteY9731" fmla="*/ 141290 h 1340027"/>
              <a:gd name="connsiteX9732" fmla="*/ 1019863 w 1277232"/>
              <a:gd name="connsiteY9732" fmla="*/ 144005 h 1340027"/>
              <a:gd name="connsiteX9733" fmla="*/ 1019598 w 1277232"/>
              <a:gd name="connsiteY9733" fmla="*/ 144005 h 1340027"/>
              <a:gd name="connsiteX9734" fmla="*/ 1019242 w 1277232"/>
              <a:gd name="connsiteY9734" fmla="*/ 143751 h 1340027"/>
              <a:gd name="connsiteX9735" fmla="*/ 1014899 w 1277232"/>
              <a:gd name="connsiteY9735" fmla="*/ 141290 h 1340027"/>
              <a:gd name="connsiteX9736" fmla="*/ 569802 w 1277232"/>
              <a:gd name="connsiteY9736" fmla="*/ 141263 h 1340027"/>
              <a:gd name="connsiteX9737" fmla="*/ 564331 w 1277232"/>
              <a:gd name="connsiteY9737" fmla="*/ 141353 h 1340027"/>
              <a:gd name="connsiteX9738" fmla="*/ 563614 w 1277232"/>
              <a:gd name="connsiteY9738" fmla="*/ 143505 h 1340027"/>
              <a:gd name="connsiteX9739" fmla="*/ 571506 w 1277232"/>
              <a:gd name="connsiteY9739" fmla="*/ 142787 h 1340027"/>
              <a:gd name="connsiteX9740" fmla="*/ 569802 w 1277232"/>
              <a:gd name="connsiteY9740" fmla="*/ 141263 h 1340027"/>
              <a:gd name="connsiteX9741" fmla="*/ 341993 w 1277232"/>
              <a:gd name="connsiteY9741" fmla="*/ 140725 h 1340027"/>
              <a:gd name="connsiteX9742" fmla="*/ 337598 w 1277232"/>
              <a:gd name="connsiteY9742" fmla="*/ 142787 h 1340027"/>
              <a:gd name="connsiteX9743" fmla="*/ 340468 w 1277232"/>
              <a:gd name="connsiteY9743" fmla="*/ 142070 h 1340027"/>
              <a:gd name="connsiteX9744" fmla="*/ 334728 w 1277232"/>
              <a:gd name="connsiteY9744" fmla="*/ 145657 h 1340027"/>
              <a:gd name="connsiteX9745" fmla="*/ 325401 w 1277232"/>
              <a:gd name="connsiteY9745" fmla="*/ 150679 h 1340027"/>
              <a:gd name="connsiteX9746" fmla="*/ 321096 w 1277232"/>
              <a:gd name="connsiteY9746" fmla="*/ 154266 h 1340027"/>
              <a:gd name="connsiteX9747" fmla="*/ 321096 w 1277232"/>
              <a:gd name="connsiteY9747" fmla="*/ 154983 h 1340027"/>
              <a:gd name="connsiteX9748" fmla="*/ 331141 w 1277232"/>
              <a:gd name="connsiteY9748" fmla="*/ 148527 h 1340027"/>
              <a:gd name="connsiteX9749" fmla="*/ 342621 w 1277232"/>
              <a:gd name="connsiteY9749" fmla="*/ 141353 h 1340027"/>
              <a:gd name="connsiteX9750" fmla="*/ 341993 w 1277232"/>
              <a:gd name="connsiteY9750" fmla="*/ 140725 h 1340027"/>
              <a:gd name="connsiteX9751" fmla="*/ 666935 w 1277232"/>
              <a:gd name="connsiteY9751" fmla="*/ 140635 h 1340027"/>
              <a:gd name="connsiteX9752" fmla="*/ 676980 w 1277232"/>
              <a:gd name="connsiteY9752" fmla="*/ 142787 h 1340027"/>
              <a:gd name="connsiteX9753" fmla="*/ 694918 w 1277232"/>
              <a:gd name="connsiteY9753" fmla="*/ 144940 h 1340027"/>
              <a:gd name="connsiteX9754" fmla="*/ 682003 w 1277232"/>
              <a:gd name="connsiteY9754" fmla="*/ 142070 h 1340027"/>
              <a:gd name="connsiteX9755" fmla="*/ 669088 w 1277232"/>
              <a:gd name="connsiteY9755" fmla="*/ 141353 h 1340027"/>
              <a:gd name="connsiteX9756" fmla="*/ 666935 w 1277232"/>
              <a:gd name="connsiteY9756" fmla="*/ 140635 h 1340027"/>
              <a:gd name="connsiteX9757" fmla="*/ 325401 w 1277232"/>
              <a:gd name="connsiteY9757" fmla="*/ 140635 h 1340027"/>
              <a:gd name="connsiteX9758" fmla="*/ 317508 w 1277232"/>
              <a:gd name="connsiteY9758" fmla="*/ 147092 h 1340027"/>
              <a:gd name="connsiteX9759" fmla="*/ 311768 w 1277232"/>
              <a:gd name="connsiteY9759" fmla="*/ 152114 h 1340027"/>
              <a:gd name="connsiteX9760" fmla="*/ 326118 w 1277232"/>
              <a:gd name="connsiteY9760" fmla="*/ 143505 h 1340027"/>
              <a:gd name="connsiteX9761" fmla="*/ 325401 w 1277232"/>
              <a:gd name="connsiteY9761" fmla="*/ 140635 h 1340027"/>
              <a:gd name="connsiteX9762" fmla="*/ 961795 w 1277232"/>
              <a:gd name="connsiteY9762" fmla="*/ 140376 h 1340027"/>
              <a:gd name="connsiteX9763" fmla="*/ 961795 w 1277232"/>
              <a:gd name="connsiteY9763" fmla="*/ 142528 h 1340027"/>
              <a:gd name="connsiteX9764" fmla="*/ 972544 w 1277232"/>
              <a:gd name="connsiteY9764" fmla="*/ 149699 h 1340027"/>
              <a:gd name="connsiteX9765" fmla="*/ 968244 w 1277232"/>
              <a:gd name="connsiteY9765" fmla="*/ 145396 h 1340027"/>
              <a:gd name="connsiteX9766" fmla="*/ 972544 w 1277232"/>
              <a:gd name="connsiteY9766" fmla="*/ 147548 h 1340027"/>
              <a:gd name="connsiteX9767" fmla="*/ 961795 w 1277232"/>
              <a:gd name="connsiteY9767" fmla="*/ 140376 h 1340027"/>
              <a:gd name="connsiteX9768" fmla="*/ 810098 w 1277232"/>
              <a:gd name="connsiteY9768" fmla="*/ 140155 h 1340027"/>
              <a:gd name="connsiteX9769" fmla="*/ 811872 w 1277232"/>
              <a:gd name="connsiteY9769" fmla="*/ 140635 h 1340027"/>
              <a:gd name="connsiteX9770" fmla="*/ 814455 w 1277232"/>
              <a:gd name="connsiteY9770" fmla="*/ 141711 h 1340027"/>
              <a:gd name="connsiteX9771" fmla="*/ 364146 w 1277232"/>
              <a:gd name="connsiteY9771" fmla="*/ 139918 h 1340027"/>
              <a:gd name="connsiteX9772" fmla="*/ 353383 w 1277232"/>
              <a:gd name="connsiteY9772" fmla="*/ 144940 h 1340027"/>
              <a:gd name="connsiteX9773" fmla="*/ 356971 w 1277232"/>
              <a:gd name="connsiteY9773" fmla="*/ 142787 h 1340027"/>
              <a:gd name="connsiteX9774" fmla="*/ 351948 w 1277232"/>
              <a:gd name="connsiteY9774" fmla="*/ 146374 h 1340027"/>
              <a:gd name="connsiteX9775" fmla="*/ 363429 w 1277232"/>
              <a:gd name="connsiteY9775" fmla="*/ 142070 h 1340027"/>
              <a:gd name="connsiteX9776" fmla="*/ 364146 w 1277232"/>
              <a:gd name="connsiteY9776" fmla="*/ 139918 h 1340027"/>
              <a:gd name="connsiteX9777" fmla="*/ 716174 w 1277232"/>
              <a:gd name="connsiteY9777" fmla="*/ 139738 h 1340027"/>
              <a:gd name="connsiteX9778" fmla="*/ 709268 w 1277232"/>
              <a:gd name="connsiteY9778" fmla="*/ 139918 h 1340027"/>
              <a:gd name="connsiteX9779" fmla="*/ 724336 w 1277232"/>
              <a:gd name="connsiteY9779" fmla="*/ 142787 h 1340027"/>
              <a:gd name="connsiteX9780" fmla="*/ 730076 w 1277232"/>
              <a:gd name="connsiteY9780" fmla="*/ 142787 h 1340027"/>
              <a:gd name="connsiteX9781" fmla="*/ 716174 w 1277232"/>
              <a:gd name="connsiteY9781" fmla="*/ 139738 h 1340027"/>
              <a:gd name="connsiteX9782" fmla="*/ 819507 w 1277232"/>
              <a:gd name="connsiteY9782" fmla="*/ 139509 h 1340027"/>
              <a:gd name="connsiteX9783" fmla="*/ 822635 w 1277232"/>
              <a:gd name="connsiteY9783" fmla="*/ 140635 h 1340027"/>
              <a:gd name="connsiteX9784" fmla="*/ 824674 w 1277232"/>
              <a:gd name="connsiteY9784" fmla="*/ 141235 h 1340027"/>
              <a:gd name="connsiteX9785" fmla="*/ 824070 w 1277232"/>
              <a:gd name="connsiteY9785" fmla="*/ 141353 h 1340027"/>
              <a:gd name="connsiteX9786" fmla="*/ 676263 w 1277232"/>
              <a:gd name="connsiteY9786" fmla="*/ 139200 h 1340027"/>
              <a:gd name="connsiteX9787" fmla="*/ 683438 w 1277232"/>
              <a:gd name="connsiteY9787" fmla="*/ 141353 h 1340027"/>
              <a:gd name="connsiteX9788" fmla="*/ 689178 w 1277232"/>
              <a:gd name="connsiteY9788" fmla="*/ 140635 h 1340027"/>
              <a:gd name="connsiteX9789" fmla="*/ 676263 w 1277232"/>
              <a:gd name="connsiteY9789" fmla="*/ 139200 h 1340027"/>
              <a:gd name="connsiteX9790" fmla="*/ 334728 w 1277232"/>
              <a:gd name="connsiteY9790" fmla="*/ 139200 h 1340027"/>
              <a:gd name="connsiteX9791" fmla="*/ 321813 w 1277232"/>
              <a:gd name="connsiteY9791" fmla="*/ 146374 h 1340027"/>
              <a:gd name="connsiteX9792" fmla="*/ 318943 w 1277232"/>
              <a:gd name="connsiteY9792" fmla="*/ 149244 h 1340027"/>
              <a:gd name="connsiteX9793" fmla="*/ 327553 w 1277232"/>
              <a:gd name="connsiteY9793" fmla="*/ 146374 h 1340027"/>
              <a:gd name="connsiteX9794" fmla="*/ 312485 w 1277232"/>
              <a:gd name="connsiteY9794" fmla="*/ 154983 h 1340027"/>
              <a:gd name="connsiteX9795" fmla="*/ 318943 w 1277232"/>
              <a:gd name="connsiteY9795" fmla="*/ 153548 h 1340027"/>
              <a:gd name="connsiteX9796" fmla="*/ 340468 w 1277232"/>
              <a:gd name="connsiteY9796" fmla="*/ 139918 h 1340027"/>
              <a:gd name="connsiteX9797" fmla="*/ 328988 w 1277232"/>
              <a:gd name="connsiteY9797" fmla="*/ 144940 h 1340027"/>
              <a:gd name="connsiteX9798" fmla="*/ 334728 w 1277232"/>
              <a:gd name="connsiteY9798" fmla="*/ 139200 h 1340027"/>
              <a:gd name="connsiteX9799" fmla="*/ 313203 w 1277232"/>
              <a:gd name="connsiteY9799" fmla="*/ 139200 h 1340027"/>
              <a:gd name="connsiteX9800" fmla="*/ 307463 w 1277232"/>
              <a:gd name="connsiteY9800" fmla="*/ 145657 h 1340027"/>
              <a:gd name="connsiteX9801" fmla="*/ 317508 w 1277232"/>
              <a:gd name="connsiteY9801" fmla="*/ 139200 h 1340027"/>
              <a:gd name="connsiteX9802" fmla="*/ 313203 w 1277232"/>
              <a:gd name="connsiteY9802" fmla="*/ 139200 h 1340027"/>
              <a:gd name="connsiteX9803" fmla="*/ 1024433 w 1277232"/>
              <a:gd name="connsiteY9803" fmla="*/ 138824 h 1340027"/>
              <a:gd name="connsiteX9804" fmla="*/ 1028707 w 1277232"/>
              <a:gd name="connsiteY9804" fmla="*/ 140951 h 1340027"/>
              <a:gd name="connsiteX9805" fmla="*/ 1033695 w 1277232"/>
              <a:gd name="connsiteY9805" fmla="*/ 143079 h 1340027"/>
              <a:gd name="connsiteX9806" fmla="*/ 1037257 w 1277232"/>
              <a:gd name="connsiteY9806" fmla="*/ 148752 h 1340027"/>
              <a:gd name="connsiteX9807" fmla="*/ 1024433 w 1277232"/>
              <a:gd name="connsiteY9807" fmla="*/ 138824 h 1340027"/>
              <a:gd name="connsiteX9808" fmla="*/ 626037 w 1277232"/>
              <a:gd name="connsiteY9808" fmla="*/ 138483 h 1340027"/>
              <a:gd name="connsiteX9809" fmla="*/ 600924 w 1277232"/>
              <a:gd name="connsiteY9809" fmla="*/ 139200 h 1340027"/>
              <a:gd name="connsiteX9810" fmla="*/ 599489 w 1277232"/>
              <a:gd name="connsiteY9810" fmla="*/ 140635 h 1340027"/>
              <a:gd name="connsiteX9811" fmla="*/ 612404 w 1277232"/>
              <a:gd name="connsiteY9811" fmla="*/ 140635 h 1340027"/>
              <a:gd name="connsiteX9812" fmla="*/ 615992 w 1277232"/>
              <a:gd name="connsiteY9812" fmla="*/ 139200 h 1340027"/>
              <a:gd name="connsiteX9813" fmla="*/ 618862 w 1277232"/>
              <a:gd name="connsiteY9813" fmla="*/ 140635 h 1340027"/>
              <a:gd name="connsiteX9814" fmla="*/ 633930 w 1277232"/>
              <a:gd name="connsiteY9814" fmla="*/ 141353 h 1340027"/>
              <a:gd name="connsiteX9815" fmla="*/ 637517 w 1277232"/>
              <a:gd name="connsiteY9815" fmla="*/ 140635 h 1340027"/>
              <a:gd name="connsiteX9816" fmla="*/ 649715 w 1277232"/>
              <a:gd name="connsiteY9816" fmla="*/ 141353 h 1340027"/>
              <a:gd name="connsiteX9817" fmla="*/ 663348 w 1277232"/>
              <a:gd name="connsiteY9817" fmla="*/ 142070 h 1340027"/>
              <a:gd name="connsiteX9818" fmla="*/ 660478 w 1277232"/>
              <a:gd name="connsiteY9818" fmla="*/ 139918 h 1340027"/>
              <a:gd name="connsiteX9819" fmla="*/ 626037 w 1277232"/>
              <a:gd name="connsiteY9819" fmla="*/ 138483 h 1340027"/>
              <a:gd name="connsiteX9820" fmla="*/ 560026 w 1277232"/>
              <a:gd name="connsiteY9820" fmla="*/ 138483 h 1340027"/>
              <a:gd name="connsiteX9821" fmla="*/ 547829 w 1277232"/>
              <a:gd name="connsiteY9821" fmla="*/ 141353 h 1340027"/>
              <a:gd name="connsiteX9822" fmla="*/ 560026 w 1277232"/>
              <a:gd name="connsiteY9822" fmla="*/ 138483 h 1340027"/>
              <a:gd name="connsiteX9823" fmla="*/ 674200 w 1277232"/>
              <a:gd name="connsiteY9823" fmla="*/ 136600 h 1340027"/>
              <a:gd name="connsiteX9824" fmla="*/ 669088 w 1277232"/>
              <a:gd name="connsiteY9824" fmla="*/ 137048 h 1340027"/>
              <a:gd name="connsiteX9825" fmla="*/ 686308 w 1277232"/>
              <a:gd name="connsiteY9825" fmla="*/ 137766 h 1340027"/>
              <a:gd name="connsiteX9826" fmla="*/ 674200 w 1277232"/>
              <a:gd name="connsiteY9826" fmla="*/ 136600 h 1340027"/>
              <a:gd name="connsiteX9827" fmla="*/ 460292 w 1277232"/>
              <a:gd name="connsiteY9827" fmla="*/ 136331 h 1340027"/>
              <a:gd name="connsiteX9828" fmla="*/ 448812 w 1277232"/>
              <a:gd name="connsiteY9828" fmla="*/ 139200 h 1340027"/>
              <a:gd name="connsiteX9829" fmla="*/ 452400 w 1277232"/>
              <a:gd name="connsiteY9829" fmla="*/ 139918 h 1340027"/>
              <a:gd name="connsiteX9830" fmla="*/ 457422 w 1277232"/>
              <a:gd name="connsiteY9830" fmla="*/ 137048 h 1340027"/>
              <a:gd name="connsiteX9831" fmla="*/ 460292 w 1277232"/>
              <a:gd name="connsiteY9831" fmla="*/ 136331 h 1340027"/>
              <a:gd name="connsiteX9832" fmla="*/ 278045 w 1277232"/>
              <a:gd name="connsiteY9832" fmla="*/ 136331 h 1340027"/>
              <a:gd name="connsiteX9833" fmla="*/ 255802 w 1277232"/>
              <a:gd name="connsiteY9833" fmla="*/ 152831 h 1340027"/>
              <a:gd name="connsiteX9834" fmla="*/ 257955 w 1277232"/>
              <a:gd name="connsiteY9834" fmla="*/ 149244 h 1340027"/>
              <a:gd name="connsiteX9835" fmla="*/ 248627 w 1277232"/>
              <a:gd name="connsiteY9835" fmla="*/ 154983 h 1340027"/>
              <a:gd name="connsiteX9836" fmla="*/ 253650 w 1277232"/>
              <a:gd name="connsiteY9836" fmla="*/ 154266 h 1340027"/>
              <a:gd name="connsiteX9837" fmla="*/ 240017 w 1277232"/>
              <a:gd name="connsiteY9837" fmla="*/ 165744 h 1340027"/>
              <a:gd name="connsiteX9838" fmla="*/ 236429 w 1277232"/>
              <a:gd name="connsiteY9838" fmla="*/ 170766 h 1340027"/>
              <a:gd name="connsiteX9839" fmla="*/ 238582 w 1277232"/>
              <a:gd name="connsiteY9839" fmla="*/ 167179 h 1340027"/>
              <a:gd name="connsiteX9840" fmla="*/ 224949 w 1277232"/>
              <a:gd name="connsiteY9840" fmla="*/ 176506 h 1340027"/>
              <a:gd name="connsiteX9841" fmla="*/ 222079 w 1277232"/>
              <a:gd name="connsiteY9841" fmla="*/ 182245 h 1340027"/>
              <a:gd name="connsiteX9842" fmla="*/ 229972 w 1277232"/>
              <a:gd name="connsiteY9842" fmla="*/ 175788 h 1340027"/>
              <a:gd name="connsiteX9843" fmla="*/ 217774 w 1277232"/>
              <a:gd name="connsiteY9843" fmla="*/ 187984 h 1340027"/>
              <a:gd name="connsiteX9844" fmla="*/ 232842 w 1277232"/>
              <a:gd name="connsiteY9844" fmla="*/ 174353 h 1340027"/>
              <a:gd name="connsiteX9845" fmla="*/ 237864 w 1277232"/>
              <a:gd name="connsiteY9845" fmla="*/ 174353 h 1340027"/>
              <a:gd name="connsiteX9846" fmla="*/ 249345 w 1277232"/>
              <a:gd name="connsiteY9846" fmla="*/ 162875 h 1340027"/>
              <a:gd name="connsiteX9847" fmla="*/ 242887 w 1277232"/>
              <a:gd name="connsiteY9847" fmla="*/ 164310 h 1340027"/>
              <a:gd name="connsiteX9848" fmla="*/ 259390 w 1277232"/>
              <a:gd name="connsiteY9848" fmla="*/ 152114 h 1340027"/>
              <a:gd name="connsiteX9849" fmla="*/ 260107 w 1277232"/>
              <a:gd name="connsiteY9849" fmla="*/ 152114 h 1340027"/>
              <a:gd name="connsiteX9850" fmla="*/ 252215 w 1277232"/>
              <a:gd name="connsiteY9850" fmla="*/ 158570 h 1340027"/>
              <a:gd name="connsiteX9851" fmla="*/ 278045 w 1277232"/>
              <a:gd name="connsiteY9851" fmla="*/ 136331 h 1340027"/>
              <a:gd name="connsiteX9852" fmla="*/ 316701 w 1277232"/>
              <a:gd name="connsiteY9852" fmla="*/ 135972 h 1340027"/>
              <a:gd name="connsiteX9853" fmla="*/ 311050 w 1277232"/>
              <a:gd name="connsiteY9853" fmla="*/ 137766 h 1340027"/>
              <a:gd name="connsiteX9854" fmla="*/ 311050 w 1277232"/>
              <a:gd name="connsiteY9854" fmla="*/ 140635 h 1340027"/>
              <a:gd name="connsiteX9855" fmla="*/ 316701 w 1277232"/>
              <a:gd name="connsiteY9855" fmla="*/ 135972 h 1340027"/>
              <a:gd name="connsiteX9856" fmla="*/ 443072 w 1277232"/>
              <a:gd name="connsiteY9856" fmla="*/ 134896 h 1340027"/>
              <a:gd name="connsiteX9857" fmla="*/ 432309 w 1277232"/>
              <a:gd name="connsiteY9857" fmla="*/ 137766 h 1340027"/>
              <a:gd name="connsiteX9858" fmla="*/ 427287 w 1277232"/>
              <a:gd name="connsiteY9858" fmla="*/ 142070 h 1340027"/>
              <a:gd name="connsiteX9859" fmla="*/ 434462 w 1277232"/>
              <a:gd name="connsiteY9859" fmla="*/ 139918 h 1340027"/>
              <a:gd name="connsiteX9860" fmla="*/ 443072 w 1277232"/>
              <a:gd name="connsiteY9860" fmla="*/ 134896 h 1340027"/>
              <a:gd name="connsiteX9861" fmla="*/ 806760 w 1277232"/>
              <a:gd name="connsiteY9861" fmla="*/ 134089 h 1340027"/>
              <a:gd name="connsiteX9862" fmla="*/ 806849 w 1277232"/>
              <a:gd name="connsiteY9862" fmla="*/ 134179 h 1340027"/>
              <a:gd name="connsiteX9863" fmla="*/ 815190 w 1277232"/>
              <a:gd name="connsiteY9863" fmla="*/ 137766 h 1340027"/>
              <a:gd name="connsiteX9864" fmla="*/ 819507 w 1277232"/>
              <a:gd name="connsiteY9864" fmla="*/ 139509 h 1340027"/>
              <a:gd name="connsiteX9865" fmla="*/ 804697 w 1277232"/>
              <a:gd name="connsiteY9865" fmla="*/ 134179 h 1340027"/>
              <a:gd name="connsiteX9866" fmla="*/ 813307 w 1277232"/>
              <a:gd name="connsiteY9866" fmla="*/ 138483 h 1340027"/>
              <a:gd name="connsiteX9867" fmla="*/ 805414 w 1277232"/>
              <a:gd name="connsiteY9867" fmla="*/ 138483 h 1340027"/>
              <a:gd name="connsiteX9868" fmla="*/ 810098 w 1277232"/>
              <a:gd name="connsiteY9868" fmla="*/ 140155 h 1340027"/>
              <a:gd name="connsiteX9869" fmla="*/ 800930 w 1277232"/>
              <a:gd name="connsiteY9869" fmla="*/ 137676 h 1340027"/>
              <a:gd name="connsiteX9870" fmla="*/ 797522 w 1277232"/>
              <a:gd name="connsiteY9870" fmla="*/ 138483 h 1340027"/>
              <a:gd name="connsiteX9871" fmla="*/ 806132 w 1277232"/>
              <a:gd name="connsiteY9871" fmla="*/ 141353 h 1340027"/>
              <a:gd name="connsiteX9872" fmla="*/ 822635 w 1277232"/>
              <a:gd name="connsiteY9872" fmla="*/ 146374 h 1340027"/>
              <a:gd name="connsiteX9873" fmla="*/ 812589 w 1277232"/>
              <a:gd name="connsiteY9873" fmla="*/ 144222 h 1340027"/>
              <a:gd name="connsiteX9874" fmla="*/ 850617 w 1277232"/>
              <a:gd name="connsiteY9874" fmla="*/ 160723 h 1340027"/>
              <a:gd name="connsiteX9875" fmla="*/ 861380 w 1277232"/>
              <a:gd name="connsiteY9875" fmla="*/ 164310 h 1340027"/>
              <a:gd name="connsiteX9876" fmla="*/ 879318 w 1277232"/>
              <a:gd name="connsiteY9876" fmla="*/ 172919 h 1340027"/>
              <a:gd name="connsiteX9877" fmla="*/ 860663 w 1277232"/>
              <a:gd name="connsiteY9877" fmla="*/ 163592 h 1340027"/>
              <a:gd name="connsiteX9878" fmla="*/ 864968 w 1277232"/>
              <a:gd name="connsiteY9878" fmla="*/ 164310 h 1340027"/>
              <a:gd name="connsiteX9879" fmla="*/ 849900 w 1277232"/>
              <a:gd name="connsiteY9879" fmla="*/ 156418 h 1340027"/>
              <a:gd name="connsiteX9880" fmla="*/ 849900 w 1277232"/>
              <a:gd name="connsiteY9880" fmla="*/ 154266 h 1340027"/>
              <a:gd name="connsiteX9881" fmla="*/ 839137 w 1277232"/>
              <a:gd name="connsiteY9881" fmla="*/ 149961 h 1340027"/>
              <a:gd name="connsiteX9882" fmla="*/ 837702 w 1277232"/>
              <a:gd name="connsiteY9882" fmla="*/ 150679 h 1340027"/>
              <a:gd name="connsiteX9883" fmla="*/ 847747 w 1277232"/>
              <a:gd name="connsiteY9883" fmla="*/ 155701 h 1340027"/>
              <a:gd name="connsiteX9884" fmla="*/ 844160 w 1277232"/>
              <a:gd name="connsiteY9884" fmla="*/ 154983 h 1340027"/>
              <a:gd name="connsiteX9885" fmla="*/ 858510 w 1277232"/>
              <a:gd name="connsiteY9885" fmla="*/ 162157 h 1340027"/>
              <a:gd name="connsiteX9886" fmla="*/ 837702 w 1277232"/>
              <a:gd name="connsiteY9886" fmla="*/ 152831 h 1340027"/>
              <a:gd name="connsiteX9887" fmla="*/ 837702 w 1277232"/>
              <a:gd name="connsiteY9887" fmla="*/ 151396 h 1340027"/>
              <a:gd name="connsiteX9888" fmla="*/ 814455 w 1277232"/>
              <a:gd name="connsiteY9888" fmla="*/ 141711 h 1340027"/>
              <a:gd name="connsiteX9889" fmla="*/ 835550 w 1277232"/>
              <a:gd name="connsiteY9889" fmla="*/ 149244 h 1340027"/>
              <a:gd name="connsiteX9890" fmla="*/ 826940 w 1277232"/>
              <a:gd name="connsiteY9890" fmla="*/ 144940 h 1340027"/>
              <a:gd name="connsiteX9891" fmla="*/ 828375 w 1277232"/>
              <a:gd name="connsiteY9891" fmla="*/ 144222 h 1340027"/>
              <a:gd name="connsiteX9892" fmla="*/ 836985 w 1277232"/>
              <a:gd name="connsiteY9892" fmla="*/ 148527 h 1340027"/>
              <a:gd name="connsiteX9893" fmla="*/ 832680 w 1277232"/>
              <a:gd name="connsiteY9893" fmla="*/ 144222 h 1340027"/>
              <a:gd name="connsiteX9894" fmla="*/ 834832 w 1277232"/>
              <a:gd name="connsiteY9894" fmla="*/ 144222 h 1340027"/>
              <a:gd name="connsiteX9895" fmla="*/ 824674 w 1277232"/>
              <a:gd name="connsiteY9895" fmla="*/ 141235 h 1340027"/>
              <a:gd name="connsiteX9896" fmla="*/ 827298 w 1277232"/>
              <a:gd name="connsiteY9896" fmla="*/ 140725 h 1340027"/>
              <a:gd name="connsiteX9897" fmla="*/ 836985 w 1277232"/>
              <a:gd name="connsiteY9897" fmla="*/ 144940 h 1340027"/>
              <a:gd name="connsiteX9898" fmla="*/ 824070 w 1277232"/>
              <a:gd name="connsiteY9898" fmla="*/ 138483 h 1340027"/>
              <a:gd name="connsiteX9899" fmla="*/ 816894 w 1277232"/>
              <a:gd name="connsiteY9899" fmla="*/ 134896 h 1340027"/>
              <a:gd name="connsiteX9900" fmla="*/ 819765 w 1277232"/>
              <a:gd name="connsiteY9900" fmla="*/ 138483 h 1340027"/>
              <a:gd name="connsiteX9901" fmla="*/ 810437 w 1277232"/>
              <a:gd name="connsiteY9901" fmla="*/ 135613 h 1340027"/>
              <a:gd name="connsiteX9902" fmla="*/ 806760 w 1277232"/>
              <a:gd name="connsiteY9902" fmla="*/ 134089 h 1340027"/>
              <a:gd name="connsiteX9903" fmla="*/ 871245 w 1277232"/>
              <a:gd name="connsiteY9903" fmla="*/ 133820 h 1340027"/>
              <a:gd name="connsiteX9904" fmla="*/ 879318 w 1277232"/>
              <a:gd name="connsiteY9904" fmla="*/ 137048 h 1340027"/>
              <a:gd name="connsiteX9905" fmla="*/ 877165 w 1277232"/>
              <a:gd name="connsiteY9905" fmla="*/ 137766 h 1340027"/>
              <a:gd name="connsiteX9906" fmla="*/ 870708 w 1277232"/>
              <a:gd name="connsiteY9906" fmla="*/ 133461 h 1340027"/>
              <a:gd name="connsiteX9907" fmla="*/ 871245 w 1277232"/>
              <a:gd name="connsiteY9907" fmla="*/ 133820 h 1340027"/>
              <a:gd name="connsiteX9908" fmla="*/ 870454 w 1277232"/>
              <a:gd name="connsiteY9908" fmla="*/ 133503 h 1340027"/>
              <a:gd name="connsiteX9909" fmla="*/ 968257 w 1277232"/>
              <a:gd name="connsiteY9909" fmla="*/ 132369 h 1340027"/>
              <a:gd name="connsiteX9910" fmla="*/ 971170 w 1277232"/>
              <a:gd name="connsiteY9910" fmla="*/ 133064 h 1340027"/>
              <a:gd name="connsiteX9911" fmla="*/ 995206 w 1277232"/>
              <a:gd name="connsiteY9911" fmla="*/ 147670 h 1340027"/>
              <a:gd name="connsiteX9912" fmla="*/ 988651 w 1277232"/>
              <a:gd name="connsiteY9912" fmla="*/ 145584 h 1340027"/>
              <a:gd name="connsiteX9913" fmla="*/ 980639 w 1277232"/>
              <a:gd name="connsiteY9913" fmla="*/ 140715 h 1340027"/>
              <a:gd name="connsiteX9914" fmla="*/ 968257 w 1277232"/>
              <a:gd name="connsiteY9914" fmla="*/ 132369 h 1340027"/>
              <a:gd name="connsiteX9915" fmla="*/ 932413 w 1277232"/>
              <a:gd name="connsiteY9915" fmla="*/ 132026 h 1340027"/>
              <a:gd name="connsiteX9916" fmla="*/ 949634 w 1277232"/>
              <a:gd name="connsiteY9916" fmla="*/ 142787 h 1340027"/>
              <a:gd name="connsiteX9917" fmla="*/ 947481 w 1277232"/>
              <a:gd name="connsiteY9917" fmla="*/ 138483 h 1340027"/>
              <a:gd name="connsiteX9918" fmla="*/ 936719 w 1277232"/>
              <a:gd name="connsiteY9918" fmla="*/ 132026 h 1340027"/>
              <a:gd name="connsiteX9919" fmla="*/ 943176 w 1277232"/>
              <a:gd name="connsiteY9919" fmla="*/ 137048 h 1340027"/>
              <a:gd name="connsiteX9920" fmla="*/ 932413 w 1277232"/>
              <a:gd name="connsiteY9920" fmla="*/ 132026 h 1340027"/>
              <a:gd name="connsiteX9921" fmla="*/ 897973 w 1277232"/>
              <a:gd name="connsiteY9921" fmla="*/ 132026 h 1340027"/>
              <a:gd name="connsiteX9922" fmla="*/ 915911 w 1277232"/>
              <a:gd name="connsiteY9922" fmla="*/ 141353 h 1340027"/>
              <a:gd name="connsiteX9923" fmla="*/ 918880 w 1277232"/>
              <a:gd name="connsiteY9923" fmla="*/ 143282 h 1340027"/>
              <a:gd name="connsiteX9924" fmla="*/ 855640 w 1277232"/>
              <a:gd name="connsiteY9924" fmla="*/ 131309 h 1340027"/>
              <a:gd name="connsiteX9925" fmla="*/ 864250 w 1277232"/>
              <a:gd name="connsiteY9925" fmla="*/ 134896 h 1340027"/>
              <a:gd name="connsiteX9926" fmla="*/ 855640 w 1277232"/>
              <a:gd name="connsiteY9926" fmla="*/ 131309 h 1340027"/>
              <a:gd name="connsiteX9927" fmla="*/ 770974 w 1277232"/>
              <a:gd name="connsiteY9927" fmla="*/ 129874 h 1340027"/>
              <a:gd name="connsiteX9928" fmla="*/ 778149 w 1277232"/>
              <a:gd name="connsiteY9928" fmla="*/ 132744 h 1340027"/>
              <a:gd name="connsiteX9929" fmla="*/ 775996 w 1277232"/>
              <a:gd name="connsiteY9929" fmla="*/ 132744 h 1340027"/>
              <a:gd name="connsiteX9930" fmla="*/ 788912 w 1277232"/>
              <a:gd name="connsiteY9930" fmla="*/ 136331 h 1340027"/>
              <a:gd name="connsiteX9931" fmla="*/ 795369 w 1277232"/>
              <a:gd name="connsiteY9931" fmla="*/ 137766 h 1340027"/>
              <a:gd name="connsiteX9932" fmla="*/ 790347 w 1277232"/>
              <a:gd name="connsiteY9932" fmla="*/ 134896 h 1340027"/>
              <a:gd name="connsiteX9933" fmla="*/ 779584 w 1277232"/>
              <a:gd name="connsiteY9933" fmla="*/ 131309 h 1340027"/>
              <a:gd name="connsiteX9934" fmla="*/ 770974 w 1277232"/>
              <a:gd name="connsiteY9934" fmla="*/ 129874 h 1340027"/>
              <a:gd name="connsiteX9935" fmla="*/ 860611 w 1277232"/>
              <a:gd name="connsiteY9935" fmla="*/ 129566 h 1340027"/>
              <a:gd name="connsiteX9936" fmla="*/ 870454 w 1277232"/>
              <a:gd name="connsiteY9936" fmla="*/ 133503 h 1340027"/>
              <a:gd name="connsiteX9937" fmla="*/ 869093 w 1277232"/>
              <a:gd name="connsiteY9937" fmla="*/ 133730 h 1340027"/>
              <a:gd name="connsiteX9938" fmla="*/ 866403 w 1277232"/>
              <a:gd name="connsiteY9938" fmla="*/ 133461 h 1340027"/>
              <a:gd name="connsiteX9939" fmla="*/ 863443 w 1277232"/>
              <a:gd name="connsiteY9939" fmla="*/ 131309 h 1340027"/>
              <a:gd name="connsiteX9940" fmla="*/ 859945 w 1277232"/>
              <a:gd name="connsiteY9940" fmla="*/ 129157 h 1340027"/>
              <a:gd name="connsiteX9941" fmla="*/ 860611 w 1277232"/>
              <a:gd name="connsiteY9941" fmla="*/ 129566 h 1340027"/>
              <a:gd name="connsiteX9942" fmla="*/ 859706 w 1277232"/>
              <a:gd name="connsiteY9942" fmla="*/ 129205 h 1340027"/>
              <a:gd name="connsiteX9943" fmla="*/ 774561 w 1277232"/>
              <a:gd name="connsiteY9943" fmla="*/ 127722 h 1340027"/>
              <a:gd name="connsiteX9944" fmla="*/ 801109 w 1277232"/>
              <a:gd name="connsiteY9944" fmla="*/ 135613 h 1340027"/>
              <a:gd name="connsiteX9945" fmla="*/ 774561 w 1277232"/>
              <a:gd name="connsiteY9945" fmla="*/ 127722 h 1340027"/>
              <a:gd name="connsiteX9946" fmla="*/ 359124 w 1277232"/>
              <a:gd name="connsiteY9946" fmla="*/ 127005 h 1340027"/>
              <a:gd name="connsiteX9947" fmla="*/ 349796 w 1277232"/>
              <a:gd name="connsiteY9947" fmla="*/ 131309 h 1340027"/>
              <a:gd name="connsiteX9948" fmla="*/ 346926 w 1277232"/>
              <a:gd name="connsiteY9948" fmla="*/ 134179 h 1340027"/>
              <a:gd name="connsiteX9949" fmla="*/ 359124 w 1277232"/>
              <a:gd name="connsiteY9949" fmla="*/ 127005 h 1340027"/>
              <a:gd name="connsiteX9950" fmla="*/ 867331 w 1277232"/>
              <a:gd name="connsiteY9950" fmla="*/ 126823 h 1340027"/>
              <a:gd name="connsiteX9951" fmla="*/ 877967 w 1277232"/>
              <a:gd name="connsiteY9951" fmla="*/ 132118 h 1340027"/>
              <a:gd name="connsiteX9952" fmla="*/ 867331 w 1277232"/>
              <a:gd name="connsiteY9952" fmla="*/ 126823 h 1340027"/>
              <a:gd name="connsiteX9953" fmla="*/ 910271 w 1277232"/>
              <a:gd name="connsiteY9953" fmla="*/ 126377 h 1340027"/>
              <a:gd name="connsiteX9954" fmla="*/ 914444 w 1277232"/>
              <a:gd name="connsiteY9954" fmla="*/ 126377 h 1340027"/>
              <a:gd name="connsiteX9955" fmla="*/ 921399 w 1277232"/>
              <a:gd name="connsiteY9955" fmla="*/ 131524 h 1340027"/>
              <a:gd name="connsiteX9956" fmla="*/ 917226 w 1277232"/>
              <a:gd name="connsiteY9956" fmla="*/ 130054 h 1340027"/>
              <a:gd name="connsiteX9957" fmla="*/ 933918 w 1277232"/>
              <a:gd name="connsiteY9957" fmla="*/ 140349 h 1340027"/>
              <a:gd name="connsiteX9958" fmla="*/ 946437 w 1277232"/>
              <a:gd name="connsiteY9958" fmla="*/ 146968 h 1340027"/>
              <a:gd name="connsiteX9959" fmla="*/ 925572 w 1277232"/>
              <a:gd name="connsiteY9959" fmla="*/ 133731 h 1340027"/>
              <a:gd name="connsiteX9960" fmla="*/ 927659 w 1277232"/>
              <a:gd name="connsiteY9960" fmla="*/ 133731 h 1340027"/>
              <a:gd name="connsiteX9961" fmla="*/ 948524 w 1277232"/>
              <a:gd name="connsiteY9961" fmla="*/ 146232 h 1340027"/>
              <a:gd name="connsiteX9962" fmla="*/ 948784 w 1277232"/>
              <a:gd name="connsiteY9962" fmla="*/ 149082 h 1340027"/>
              <a:gd name="connsiteX9963" fmla="*/ 948597 w 1277232"/>
              <a:gd name="connsiteY9963" fmla="*/ 150728 h 1340027"/>
              <a:gd name="connsiteX9964" fmla="*/ 937963 w 1277232"/>
              <a:gd name="connsiteY9964" fmla="*/ 144477 h 1340027"/>
              <a:gd name="connsiteX9965" fmla="*/ 297418 w 1277232"/>
              <a:gd name="connsiteY9965" fmla="*/ 126287 h 1340027"/>
              <a:gd name="connsiteX9966" fmla="*/ 290960 w 1277232"/>
              <a:gd name="connsiteY9966" fmla="*/ 133461 h 1340027"/>
              <a:gd name="connsiteX9967" fmla="*/ 297418 w 1277232"/>
              <a:gd name="connsiteY9967" fmla="*/ 126287 h 1340027"/>
              <a:gd name="connsiteX9968" fmla="*/ 336881 w 1277232"/>
              <a:gd name="connsiteY9968" fmla="*/ 125570 h 1340027"/>
              <a:gd name="connsiteX9969" fmla="*/ 326118 w 1277232"/>
              <a:gd name="connsiteY9969" fmla="*/ 132026 h 1340027"/>
              <a:gd name="connsiteX9970" fmla="*/ 339033 w 1277232"/>
              <a:gd name="connsiteY9970" fmla="*/ 129157 h 1340027"/>
              <a:gd name="connsiteX9971" fmla="*/ 336881 w 1277232"/>
              <a:gd name="connsiteY9971" fmla="*/ 125570 h 1340027"/>
              <a:gd name="connsiteX9972" fmla="*/ 735098 w 1277232"/>
              <a:gd name="connsiteY9972" fmla="*/ 124135 h 1340027"/>
              <a:gd name="connsiteX9973" fmla="*/ 735098 w 1277232"/>
              <a:gd name="connsiteY9973" fmla="*/ 125570 h 1340027"/>
              <a:gd name="connsiteX9974" fmla="*/ 741556 w 1277232"/>
              <a:gd name="connsiteY9974" fmla="*/ 127005 h 1340027"/>
              <a:gd name="connsiteX9975" fmla="*/ 735098 w 1277232"/>
              <a:gd name="connsiteY9975" fmla="*/ 124135 h 1340027"/>
              <a:gd name="connsiteX9976" fmla="*/ 984126 w 1277232"/>
              <a:gd name="connsiteY9976" fmla="*/ 123183 h 1340027"/>
              <a:gd name="connsiteX9977" fmla="*/ 995558 w 1277232"/>
              <a:gd name="connsiteY9977" fmla="*/ 132547 h 1340027"/>
              <a:gd name="connsiteX9978" fmla="*/ 984126 w 1277232"/>
              <a:gd name="connsiteY9978" fmla="*/ 123183 h 1340027"/>
              <a:gd name="connsiteX9979" fmla="*/ 811154 w 1277232"/>
              <a:gd name="connsiteY9979" fmla="*/ 122700 h 1340027"/>
              <a:gd name="connsiteX9980" fmla="*/ 811154 w 1277232"/>
              <a:gd name="connsiteY9980" fmla="*/ 124852 h 1340027"/>
              <a:gd name="connsiteX9981" fmla="*/ 819765 w 1277232"/>
              <a:gd name="connsiteY9981" fmla="*/ 126287 h 1340027"/>
              <a:gd name="connsiteX9982" fmla="*/ 811154 w 1277232"/>
              <a:gd name="connsiteY9982" fmla="*/ 122700 h 1340027"/>
              <a:gd name="connsiteX9983" fmla="*/ 849868 w 1277232"/>
              <a:gd name="connsiteY9983" fmla="*/ 122283 h 1340027"/>
              <a:gd name="connsiteX9984" fmla="*/ 862835 w 1277232"/>
              <a:gd name="connsiteY9984" fmla="*/ 128696 h 1340027"/>
              <a:gd name="connsiteX9985" fmla="*/ 856351 w 1277232"/>
              <a:gd name="connsiteY9985" fmla="*/ 124420 h 1340027"/>
              <a:gd name="connsiteX9986" fmla="*/ 885166 w 1277232"/>
              <a:gd name="connsiteY9986" fmla="*/ 137958 h 1340027"/>
              <a:gd name="connsiteX9987" fmla="*/ 864996 w 1277232"/>
              <a:gd name="connsiteY9987" fmla="*/ 128696 h 1340027"/>
              <a:gd name="connsiteX9988" fmla="*/ 870038 w 1277232"/>
              <a:gd name="connsiteY9988" fmla="*/ 132258 h 1340027"/>
              <a:gd name="connsiteX9989" fmla="*/ 870038 w 1277232"/>
              <a:gd name="connsiteY9989" fmla="*/ 131546 h 1340027"/>
              <a:gd name="connsiteX9990" fmla="*/ 885166 w 1277232"/>
              <a:gd name="connsiteY9990" fmla="*/ 138671 h 1340027"/>
              <a:gd name="connsiteX9991" fmla="*/ 869318 w 1277232"/>
              <a:gd name="connsiteY9991" fmla="*/ 132258 h 1340027"/>
              <a:gd name="connsiteX9992" fmla="*/ 849868 w 1277232"/>
              <a:gd name="connsiteY9992" fmla="*/ 123708 h 1340027"/>
              <a:gd name="connsiteX9993" fmla="*/ 849868 w 1277232"/>
              <a:gd name="connsiteY9993" fmla="*/ 122283 h 1340027"/>
              <a:gd name="connsiteX9994" fmla="*/ 760929 w 1277232"/>
              <a:gd name="connsiteY9994" fmla="*/ 120548 h 1340027"/>
              <a:gd name="connsiteX9995" fmla="*/ 776714 w 1277232"/>
              <a:gd name="connsiteY9995" fmla="*/ 125570 h 1340027"/>
              <a:gd name="connsiteX9996" fmla="*/ 776714 w 1277232"/>
              <a:gd name="connsiteY9996" fmla="*/ 127005 h 1340027"/>
              <a:gd name="connsiteX9997" fmla="*/ 788912 w 1277232"/>
              <a:gd name="connsiteY9997" fmla="*/ 126287 h 1340027"/>
              <a:gd name="connsiteX9998" fmla="*/ 779584 w 1277232"/>
              <a:gd name="connsiteY9998" fmla="*/ 122700 h 1340027"/>
              <a:gd name="connsiteX9999" fmla="*/ 773844 w 1277232"/>
              <a:gd name="connsiteY9999" fmla="*/ 122700 h 1340027"/>
              <a:gd name="connsiteX10000" fmla="*/ 782454 w 1277232"/>
              <a:gd name="connsiteY10000" fmla="*/ 125570 h 1340027"/>
              <a:gd name="connsiteX10001" fmla="*/ 769539 w 1277232"/>
              <a:gd name="connsiteY10001" fmla="*/ 123418 h 1340027"/>
              <a:gd name="connsiteX10002" fmla="*/ 773844 w 1277232"/>
              <a:gd name="connsiteY10002" fmla="*/ 123418 h 1340027"/>
              <a:gd name="connsiteX10003" fmla="*/ 760929 w 1277232"/>
              <a:gd name="connsiteY10003" fmla="*/ 120548 h 1340027"/>
              <a:gd name="connsiteX10004" fmla="*/ 303158 w 1277232"/>
              <a:gd name="connsiteY10004" fmla="*/ 119830 h 1340027"/>
              <a:gd name="connsiteX10005" fmla="*/ 293830 w 1277232"/>
              <a:gd name="connsiteY10005" fmla="*/ 125570 h 1340027"/>
              <a:gd name="connsiteX10006" fmla="*/ 286655 w 1277232"/>
              <a:gd name="connsiteY10006" fmla="*/ 131309 h 1340027"/>
              <a:gd name="connsiteX10007" fmla="*/ 297418 w 1277232"/>
              <a:gd name="connsiteY10007" fmla="*/ 124135 h 1340027"/>
              <a:gd name="connsiteX10008" fmla="*/ 303158 w 1277232"/>
              <a:gd name="connsiteY10008" fmla="*/ 119830 h 1340027"/>
              <a:gd name="connsiteX10009" fmla="*/ 323248 w 1277232"/>
              <a:gd name="connsiteY10009" fmla="*/ 118396 h 1340027"/>
              <a:gd name="connsiteX10010" fmla="*/ 316073 w 1277232"/>
              <a:gd name="connsiteY10010" fmla="*/ 121265 h 1340027"/>
              <a:gd name="connsiteX10011" fmla="*/ 310333 w 1277232"/>
              <a:gd name="connsiteY10011" fmla="*/ 125570 h 1340027"/>
              <a:gd name="connsiteX10012" fmla="*/ 323248 w 1277232"/>
              <a:gd name="connsiteY10012" fmla="*/ 118396 h 1340027"/>
              <a:gd name="connsiteX10013" fmla="*/ 937433 w 1277232"/>
              <a:gd name="connsiteY10013" fmla="*/ 118144 h 1340027"/>
              <a:gd name="connsiteX10014" fmla="*/ 946748 w 1277232"/>
              <a:gd name="connsiteY10014" fmla="*/ 123881 h 1340027"/>
              <a:gd name="connsiteX10015" fmla="*/ 948897 w 1277232"/>
              <a:gd name="connsiteY10015" fmla="*/ 124599 h 1340027"/>
              <a:gd name="connsiteX10016" fmla="*/ 937433 w 1277232"/>
              <a:gd name="connsiteY10016" fmla="*/ 118144 h 1340027"/>
              <a:gd name="connsiteX10017" fmla="*/ 726488 w 1277232"/>
              <a:gd name="connsiteY10017" fmla="*/ 117678 h 1340027"/>
              <a:gd name="connsiteX10018" fmla="*/ 718596 w 1277232"/>
              <a:gd name="connsiteY10018" fmla="*/ 119113 h 1340027"/>
              <a:gd name="connsiteX10019" fmla="*/ 727923 w 1277232"/>
              <a:gd name="connsiteY10019" fmla="*/ 121265 h 1340027"/>
              <a:gd name="connsiteX10020" fmla="*/ 733663 w 1277232"/>
              <a:gd name="connsiteY10020" fmla="*/ 119830 h 1340027"/>
              <a:gd name="connsiteX10021" fmla="*/ 732228 w 1277232"/>
              <a:gd name="connsiteY10021" fmla="*/ 121265 h 1340027"/>
              <a:gd name="connsiteX10022" fmla="*/ 751601 w 1277232"/>
              <a:gd name="connsiteY10022" fmla="*/ 124852 h 1340027"/>
              <a:gd name="connsiteX10023" fmla="*/ 740121 w 1277232"/>
              <a:gd name="connsiteY10023" fmla="*/ 121265 h 1340027"/>
              <a:gd name="connsiteX10024" fmla="*/ 726488 w 1277232"/>
              <a:gd name="connsiteY10024" fmla="*/ 117678 h 1340027"/>
              <a:gd name="connsiteX10025" fmla="*/ 887580 w 1277232"/>
              <a:gd name="connsiteY10025" fmla="*/ 117342 h 1340027"/>
              <a:gd name="connsiteX10026" fmla="*/ 916080 w 1277232"/>
              <a:gd name="connsiteY10026" fmla="*/ 131614 h 1340027"/>
              <a:gd name="connsiteX10027" fmla="*/ 937963 w 1277232"/>
              <a:gd name="connsiteY10027" fmla="*/ 144477 h 1340027"/>
              <a:gd name="connsiteX10028" fmla="*/ 948524 w 1277232"/>
              <a:gd name="connsiteY10028" fmla="*/ 151380 h 1340027"/>
              <a:gd name="connsiteX10029" fmla="*/ 948597 w 1277232"/>
              <a:gd name="connsiteY10029" fmla="*/ 150728 h 1340027"/>
              <a:gd name="connsiteX10030" fmla="*/ 948856 w 1277232"/>
              <a:gd name="connsiteY10030" fmla="*/ 150880 h 1340027"/>
              <a:gd name="connsiteX10031" fmla="*/ 944581 w 1277232"/>
              <a:gd name="connsiteY10031" fmla="*/ 151594 h 1340027"/>
              <a:gd name="connsiteX10032" fmla="*/ 937456 w 1277232"/>
              <a:gd name="connsiteY10032" fmla="*/ 145885 h 1340027"/>
              <a:gd name="connsiteX10033" fmla="*/ 921068 w 1277232"/>
              <a:gd name="connsiteY10033" fmla="*/ 136609 h 1340027"/>
              <a:gd name="connsiteX10034" fmla="*/ 931756 w 1277232"/>
              <a:gd name="connsiteY10034" fmla="*/ 143031 h 1340027"/>
              <a:gd name="connsiteX10035" fmla="*/ 914655 w 1277232"/>
              <a:gd name="connsiteY10035" fmla="*/ 133754 h 1340027"/>
              <a:gd name="connsiteX10036" fmla="*/ 904680 w 1277232"/>
              <a:gd name="connsiteY10036" fmla="*/ 127064 h 1340027"/>
              <a:gd name="connsiteX10037" fmla="*/ 899899 w 1277232"/>
              <a:gd name="connsiteY10037" fmla="*/ 123698 h 1340027"/>
              <a:gd name="connsiteX10038" fmla="*/ 901075 w 1277232"/>
              <a:gd name="connsiteY10038" fmla="*/ 124305 h 1340027"/>
              <a:gd name="connsiteX10039" fmla="*/ 906283 w 1277232"/>
              <a:gd name="connsiteY10039" fmla="*/ 127421 h 1340027"/>
              <a:gd name="connsiteX10040" fmla="*/ 910380 w 1277232"/>
              <a:gd name="connsiteY10040" fmla="*/ 130186 h 1340027"/>
              <a:gd name="connsiteX10041" fmla="*/ 931756 w 1277232"/>
              <a:gd name="connsiteY10041" fmla="*/ 141604 h 1340027"/>
              <a:gd name="connsiteX10042" fmla="*/ 911093 w 1277232"/>
              <a:gd name="connsiteY10042" fmla="*/ 129473 h 1340027"/>
              <a:gd name="connsiteX10043" fmla="*/ 901075 w 1277232"/>
              <a:gd name="connsiteY10043" fmla="*/ 124305 h 1340027"/>
              <a:gd name="connsiteX10044" fmla="*/ 898980 w 1277232"/>
              <a:gd name="connsiteY10044" fmla="*/ 123051 h 1340027"/>
              <a:gd name="connsiteX10045" fmla="*/ 899899 w 1277232"/>
              <a:gd name="connsiteY10045" fmla="*/ 123698 h 1340027"/>
              <a:gd name="connsiteX10046" fmla="*/ 859768 w 1277232"/>
              <a:gd name="connsiteY10046" fmla="*/ 117243 h 1340027"/>
              <a:gd name="connsiteX10047" fmla="*/ 870941 w 1277232"/>
              <a:gd name="connsiteY10047" fmla="*/ 120394 h 1340027"/>
              <a:gd name="connsiteX10048" fmla="*/ 859768 w 1277232"/>
              <a:gd name="connsiteY10048" fmla="*/ 117243 h 1340027"/>
              <a:gd name="connsiteX10049" fmla="*/ 531236 w 1277232"/>
              <a:gd name="connsiteY10049" fmla="*/ 117051 h 1340027"/>
              <a:gd name="connsiteX10050" fmla="*/ 522716 w 1277232"/>
              <a:gd name="connsiteY10050" fmla="*/ 118396 h 1340027"/>
              <a:gd name="connsiteX10051" fmla="*/ 524151 w 1277232"/>
              <a:gd name="connsiteY10051" fmla="*/ 119113 h 1340027"/>
              <a:gd name="connsiteX10052" fmla="*/ 532761 w 1277232"/>
              <a:gd name="connsiteY10052" fmla="*/ 118396 h 1340027"/>
              <a:gd name="connsiteX10053" fmla="*/ 531236 w 1277232"/>
              <a:gd name="connsiteY10053" fmla="*/ 117051 h 1340027"/>
              <a:gd name="connsiteX10054" fmla="*/ 374191 w 1277232"/>
              <a:gd name="connsiteY10054" fmla="*/ 116961 h 1340027"/>
              <a:gd name="connsiteX10055" fmla="*/ 359841 w 1277232"/>
              <a:gd name="connsiteY10055" fmla="*/ 124852 h 1340027"/>
              <a:gd name="connsiteX10056" fmla="*/ 368451 w 1277232"/>
              <a:gd name="connsiteY10056" fmla="*/ 120548 h 1340027"/>
              <a:gd name="connsiteX10057" fmla="*/ 361276 w 1277232"/>
              <a:gd name="connsiteY10057" fmla="*/ 126287 h 1340027"/>
              <a:gd name="connsiteX10058" fmla="*/ 374191 w 1277232"/>
              <a:gd name="connsiteY10058" fmla="*/ 116961 h 1340027"/>
              <a:gd name="connsiteX10059" fmla="*/ 903162 w 1277232"/>
              <a:gd name="connsiteY10059" fmla="*/ 116760 h 1340027"/>
              <a:gd name="connsiteX10060" fmla="*/ 912323 w 1277232"/>
              <a:gd name="connsiteY10060" fmla="*/ 121265 h 1340027"/>
              <a:gd name="connsiteX10061" fmla="*/ 910171 w 1277232"/>
              <a:gd name="connsiteY10061" fmla="*/ 121265 h 1340027"/>
              <a:gd name="connsiteX10062" fmla="*/ 904700 w 1277232"/>
              <a:gd name="connsiteY10062" fmla="*/ 117678 h 1340027"/>
              <a:gd name="connsiteX10063" fmla="*/ 405044 w 1277232"/>
              <a:gd name="connsiteY10063" fmla="*/ 116243 h 1340027"/>
              <a:gd name="connsiteX10064" fmla="*/ 391411 w 1277232"/>
              <a:gd name="connsiteY10064" fmla="*/ 121265 h 1340027"/>
              <a:gd name="connsiteX10065" fmla="*/ 377061 w 1277232"/>
              <a:gd name="connsiteY10065" fmla="*/ 129157 h 1340027"/>
              <a:gd name="connsiteX10066" fmla="*/ 376344 w 1277232"/>
              <a:gd name="connsiteY10066" fmla="*/ 128439 h 1340027"/>
              <a:gd name="connsiteX10067" fmla="*/ 368451 w 1277232"/>
              <a:gd name="connsiteY10067" fmla="*/ 133461 h 1340027"/>
              <a:gd name="connsiteX10068" fmla="*/ 361994 w 1277232"/>
              <a:gd name="connsiteY10068" fmla="*/ 131309 h 1340027"/>
              <a:gd name="connsiteX10069" fmla="*/ 348361 w 1277232"/>
              <a:gd name="connsiteY10069" fmla="*/ 139918 h 1340027"/>
              <a:gd name="connsiteX10070" fmla="*/ 356971 w 1277232"/>
              <a:gd name="connsiteY10070" fmla="*/ 135613 h 1340027"/>
              <a:gd name="connsiteX10071" fmla="*/ 358406 w 1277232"/>
              <a:gd name="connsiteY10071" fmla="*/ 139200 h 1340027"/>
              <a:gd name="connsiteX10072" fmla="*/ 345491 w 1277232"/>
              <a:gd name="connsiteY10072" fmla="*/ 144940 h 1340027"/>
              <a:gd name="connsiteX10073" fmla="*/ 359124 w 1277232"/>
              <a:gd name="connsiteY10073" fmla="*/ 139200 h 1340027"/>
              <a:gd name="connsiteX10074" fmla="*/ 346208 w 1277232"/>
              <a:gd name="connsiteY10074" fmla="*/ 147809 h 1340027"/>
              <a:gd name="connsiteX10075" fmla="*/ 358406 w 1277232"/>
              <a:gd name="connsiteY10075" fmla="*/ 141353 h 1340027"/>
              <a:gd name="connsiteX10076" fmla="*/ 369169 w 1277232"/>
              <a:gd name="connsiteY10076" fmla="*/ 134896 h 1340027"/>
              <a:gd name="connsiteX10077" fmla="*/ 377779 w 1277232"/>
              <a:gd name="connsiteY10077" fmla="*/ 132026 h 1340027"/>
              <a:gd name="connsiteX10078" fmla="*/ 362711 w 1277232"/>
              <a:gd name="connsiteY10078" fmla="*/ 139200 h 1340027"/>
              <a:gd name="connsiteX10079" fmla="*/ 369169 w 1277232"/>
              <a:gd name="connsiteY10079" fmla="*/ 138483 h 1340027"/>
              <a:gd name="connsiteX10080" fmla="*/ 385671 w 1277232"/>
              <a:gd name="connsiteY10080" fmla="*/ 129874 h 1340027"/>
              <a:gd name="connsiteX10081" fmla="*/ 382084 w 1277232"/>
              <a:gd name="connsiteY10081" fmla="*/ 127722 h 1340027"/>
              <a:gd name="connsiteX10082" fmla="*/ 397152 w 1277232"/>
              <a:gd name="connsiteY10082" fmla="*/ 120548 h 1340027"/>
              <a:gd name="connsiteX10083" fmla="*/ 394281 w 1277232"/>
              <a:gd name="connsiteY10083" fmla="*/ 126287 h 1340027"/>
              <a:gd name="connsiteX10084" fmla="*/ 402174 w 1277232"/>
              <a:gd name="connsiteY10084" fmla="*/ 121983 h 1340027"/>
              <a:gd name="connsiteX10085" fmla="*/ 406479 w 1277232"/>
              <a:gd name="connsiteY10085" fmla="*/ 116961 h 1340027"/>
              <a:gd name="connsiteX10086" fmla="*/ 405044 w 1277232"/>
              <a:gd name="connsiteY10086" fmla="*/ 116243 h 1340027"/>
              <a:gd name="connsiteX10087" fmla="*/ 866071 w 1277232"/>
              <a:gd name="connsiteY10087" fmla="*/ 115982 h 1340027"/>
              <a:gd name="connsiteX10088" fmla="*/ 883719 w 1277232"/>
              <a:gd name="connsiteY10088" fmla="*/ 126067 h 1340027"/>
              <a:gd name="connsiteX10089" fmla="*/ 866071 w 1277232"/>
              <a:gd name="connsiteY10089" fmla="*/ 115982 h 1340027"/>
              <a:gd name="connsiteX10090" fmla="*/ 880669 w 1277232"/>
              <a:gd name="connsiteY10090" fmla="*/ 114722 h 1340027"/>
              <a:gd name="connsiteX10091" fmla="*/ 901163 w 1277232"/>
              <a:gd name="connsiteY10091" fmla="*/ 124649 h 1340027"/>
              <a:gd name="connsiteX10092" fmla="*/ 890916 w 1277232"/>
              <a:gd name="connsiteY10092" fmla="*/ 120394 h 1340027"/>
              <a:gd name="connsiteX10093" fmla="*/ 880669 w 1277232"/>
              <a:gd name="connsiteY10093" fmla="*/ 114722 h 1340027"/>
              <a:gd name="connsiteX10094" fmla="*/ 990945 w 1277232"/>
              <a:gd name="connsiteY10094" fmla="*/ 114715 h 1340027"/>
              <a:gd name="connsiteX10095" fmla="*/ 1002643 w 1277232"/>
              <a:gd name="connsiteY10095" fmla="*/ 119646 h 1340027"/>
              <a:gd name="connsiteX10096" fmla="*/ 1004837 w 1277232"/>
              <a:gd name="connsiteY10096" fmla="*/ 123169 h 1340027"/>
              <a:gd name="connsiteX10097" fmla="*/ 1015804 w 1277232"/>
              <a:gd name="connsiteY10097" fmla="*/ 130918 h 1340027"/>
              <a:gd name="connsiteX10098" fmla="*/ 1020191 w 1277232"/>
              <a:gd name="connsiteY10098" fmla="*/ 133031 h 1340027"/>
              <a:gd name="connsiteX10099" fmla="*/ 1027502 w 1277232"/>
              <a:gd name="connsiteY10099" fmla="*/ 138667 h 1340027"/>
              <a:gd name="connsiteX10100" fmla="*/ 1012148 w 1277232"/>
              <a:gd name="connsiteY10100" fmla="*/ 129509 h 1340027"/>
              <a:gd name="connsiteX10101" fmla="*/ 990945 w 1277232"/>
              <a:gd name="connsiteY10101" fmla="*/ 114715 h 1340027"/>
              <a:gd name="connsiteX10102" fmla="*/ 982120 w 1277232"/>
              <a:gd name="connsiteY10102" fmla="*/ 114715 h 1340027"/>
              <a:gd name="connsiteX10103" fmla="*/ 997849 w 1277232"/>
              <a:gd name="connsiteY10103" fmla="*/ 124705 h 1340027"/>
              <a:gd name="connsiteX10104" fmla="*/ 997849 w 1277232"/>
              <a:gd name="connsiteY10104" fmla="*/ 123277 h 1340027"/>
              <a:gd name="connsiteX10105" fmla="*/ 1035028 w 1277232"/>
              <a:gd name="connsiteY10105" fmla="*/ 151819 h 1340027"/>
              <a:gd name="connsiteX10106" fmla="*/ 1074351 w 1277232"/>
              <a:gd name="connsiteY10106" fmla="*/ 186070 h 1340027"/>
              <a:gd name="connsiteX10107" fmla="*/ 1073636 w 1277232"/>
              <a:gd name="connsiteY10107" fmla="*/ 188210 h 1340027"/>
              <a:gd name="connsiteX10108" fmla="*/ 1042893 w 1277232"/>
              <a:gd name="connsiteY10108" fmla="*/ 161095 h 1340027"/>
              <a:gd name="connsiteX10109" fmla="*/ 1041463 w 1277232"/>
              <a:gd name="connsiteY10109" fmla="*/ 157528 h 1340027"/>
              <a:gd name="connsiteX10110" fmla="*/ 1017869 w 1277232"/>
              <a:gd name="connsiteY10110" fmla="*/ 140403 h 1340027"/>
              <a:gd name="connsiteX10111" fmla="*/ 1022158 w 1277232"/>
              <a:gd name="connsiteY10111" fmla="*/ 143970 h 1340027"/>
              <a:gd name="connsiteX10112" fmla="*/ 1002139 w 1277232"/>
              <a:gd name="connsiteY10112" fmla="*/ 130413 h 1340027"/>
              <a:gd name="connsiteX10113" fmla="*/ 982120 w 1277232"/>
              <a:gd name="connsiteY10113" fmla="*/ 114715 h 1340027"/>
              <a:gd name="connsiteX10114" fmla="*/ 578681 w 1277232"/>
              <a:gd name="connsiteY10114" fmla="*/ 114091 h 1340027"/>
              <a:gd name="connsiteX10115" fmla="*/ 590162 w 1277232"/>
              <a:gd name="connsiteY10115" fmla="*/ 114091 h 1340027"/>
              <a:gd name="connsiteX10116" fmla="*/ 578681 w 1277232"/>
              <a:gd name="connsiteY10116" fmla="*/ 114091 h 1340027"/>
              <a:gd name="connsiteX10117" fmla="*/ 398587 w 1277232"/>
              <a:gd name="connsiteY10117" fmla="*/ 114091 h 1340027"/>
              <a:gd name="connsiteX10118" fmla="*/ 392129 w 1277232"/>
              <a:gd name="connsiteY10118" fmla="*/ 116243 h 1340027"/>
              <a:gd name="connsiteX10119" fmla="*/ 384236 w 1277232"/>
              <a:gd name="connsiteY10119" fmla="*/ 119113 h 1340027"/>
              <a:gd name="connsiteX10120" fmla="*/ 389259 w 1277232"/>
              <a:gd name="connsiteY10120" fmla="*/ 114809 h 1340027"/>
              <a:gd name="connsiteX10121" fmla="*/ 369169 w 1277232"/>
              <a:gd name="connsiteY10121" fmla="*/ 126287 h 1340027"/>
              <a:gd name="connsiteX10122" fmla="*/ 372039 w 1277232"/>
              <a:gd name="connsiteY10122" fmla="*/ 125570 h 1340027"/>
              <a:gd name="connsiteX10123" fmla="*/ 379931 w 1277232"/>
              <a:gd name="connsiteY10123" fmla="*/ 121265 h 1340027"/>
              <a:gd name="connsiteX10124" fmla="*/ 383519 w 1277232"/>
              <a:gd name="connsiteY10124" fmla="*/ 120548 h 1340027"/>
              <a:gd name="connsiteX10125" fmla="*/ 369169 w 1277232"/>
              <a:gd name="connsiteY10125" fmla="*/ 128439 h 1340027"/>
              <a:gd name="connsiteX10126" fmla="*/ 371321 w 1277232"/>
              <a:gd name="connsiteY10126" fmla="*/ 129874 h 1340027"/>
              <a:gd name="connsiteX10127" fmla="*/ 394281 w 1277232"/>
              <a:gd name="connsiteY10127" fmla="*/ 115526 h 1340027"/>
              <a:gd name="connsiteX10128" fmla="*/ 398587 w 1277232"/>
              <a:gd name="connsiteY10128" fmla="*/ 114091 h 1340027"/>
              <a:gd name="connsiteX10129" fmla="*/ 519861 w 1277232"/>
              <a:gd name="connsiteY10129" fmla="*/ 114070 h 1340027"/>
              <a:gd name="connsiteX10130" fmla="*/ 519846 w 1277232"/>
              <a:gd name="connsiteY10130" fmla="*/ 114091 h 1340027"/>
              <a:gd name="connsiteX10131" fmla="*/ 519756 w 1277232"/>
              <a:gd name="connsiteY10131" fmla="*/ 114106 h 1340027"/>
              <a:gd name="connsiteX10132" fmla="*/ 894924 w 1277232"/>
              <a:gd name="connsiteY10132" fmla="*/ 112298 h 1340027"/>
              <a:gd name="connsiteX10133" fmla="*/ 898691 w 1277232"/>
              <a:gd name="connsiteY10133" fmla="*/ 114091 h 1340027"/>
              <a:gd name="connsiteX10134" fmla="*/ 903162 w 1277232"/>
              <a:gd name="connsiteY10134" fmla="*/ 116760 h 1340027"/>
              <a:gd name="connsiteX10135" fmla="*/ 897278 w 1277232"/>
              <a:gd name="connsiteY10135" fmla="*/ 113867 h 1340027"/>
              <a:gd name="connsiteX10136" fmla="*/ 565049 w 1277232"/>
              <a:gd name="connsiteY10136" fmla="*/ 111222 h 1340027"/>
              <a:gd name="connsiteX10137" fmla="*/ 555721 w 1277232"/>
              <a:gd name="connsiteY10137" fmla="*/ 111939 h 1340027"/>
              <a:gd name="connsiteX10138" fmla="*/ 556439 w 1277232"/>
              <a:gd name="connsiteY10138" fmla="*/ 113374 h 1340027"/>
              <a:gd name="connsiteX10139" fmla="*/ 565049 w 1277232"/>
              <a:gd name="connsiteY10139" fmla="*/ 111222 h 1340027"/>
              <a:gd name="connsiteX10140" fmla="*/ 954390 w 1277232"/>
              <a:gd name="connsiteY10140" fmla="*/ 110939 h 1340027"/>
              <a:gd name="connsiteX10141" fmla="*/ 975555 w 1277232"/>
              <a:gd name="connsiteY10141" fmla="*/ 121024 h 1340027"/>
              <a:gd name="connsiteX10142" fmla="*/ 971176 w 1277232"/>
              <a:gd name="connsiteY10142" fmla="*/ 121024 h 1340027"/>
              <a:gd name="connsiteX10143" fmla="*/ 954390 w 1277232"/>
              <a:gd name="connsiteY10143" fmla="*/ 110939 h 1340027"/>
              <a:gd name="connsiteX10144" fmla="*/ 527021 w 1277232"/>
              <a:gd name="connsiteY10144" fmla="*/ 110504 h 1340027"/>
              <a:gd name="connsiteX10145" fmla="*/ 525586 w 1277232"/>
              <a:gd name="connsiteY10145" fmla="*/ 112118 h 1340027"/>
              <a:gd name="connsiteX10146" fmla="*/ 519861 w 1277232"/>
              <a:gd name="connsiteY10146" fmla="*/ 114070 h 1340027"/>
              <a:gd name="connsiteX10147" fmla="*/ 520473 w 1277232"/>
              <a:gd name="connsiteY10147" fmla="*/ 113195 h 1340027"/>
              <a:gd name="connsiteX10148" fmla="*/ 518411 w 1277232"/>
              <a:gd name="connsiteY10148" fmla="*/ 113374 h 1340027"/>
              <a:gd name="connsiteX10149" fmla="*/ 518411 w 1277232"/>
              <a:gd name="connsiteY10149" fmla="*/ 112656 h 1340027"/>
              <a:gd name="connsiteX10150" fmla="*/ 506213 w 1277232"/>
              <a:gd name="connsiteY10150" fmla="*/ 116243 h 1340027"/>
              <a:gd name="connsiteX10151" fmla="*/ 519756 w 1277232"/>
              <a:gd name="connsiteY10151" fmla="*/ 114106 h 1340027"/>
              <a:gd name="connsiteX10152" fmla="*/ 517693 w 1277232"/>
              <a:gd name="connsiteY10152" fmla="*/ 114809 h 1340027"/>
              <a:gd name="connsiteX10153" fmla="*/ 524868 w 1277232"/>
              <a:gd name="connsiteY10153" fmla="*/ 114091 h 1340027"/>
              <a:gd name="connsiteX10154" fmla="*/ 511953 w 1277232"/>
              <a:gd name="connsiteY10154" fmla="*/ 116961 h 1340027"/>
              <a:gd name="connsiteX10155" fmla="*/ 514106 w 1277232"/>
              <a:gd name="connsiteY10155" fmla="*/ 116961 h 1340027"/>
              <a:gd name="connsiteX10156" fmla="*/ 525586 w 1277232"/>
              <a:gd name="connsiteY10156" fmla="*/ 114809 h 1340027"/>
              <a:gd name="connsiteX10157" fmla="*/ 539936 w 1277232"/>
              <a:gd name="connsiteY10157" fmla="*/ 110504 h 1340027"/>
              <a:gd name="connsiteX10158" fmla="*/ 534016 w 1277232"/>
              <a:gd name="connsiteY10158" fmla="*/ 110504 h 1340027"/>
              <a:gd name="connsiteX10159" fmla="*/ 527021 w 1277232"/>
              <a:gd name="connsiteY10159" fmla="*/ 110504 h 1340027"/>
              <a:gd name="connsiteX10160" fmla="*/ 420112 w 1277232"/>
              <a:gd name="connsiteY10160" fmla="*/ 109787 h 1340027"/>
              <a:gd name="connsiteX10161" fmla="*/ 397869 w 1277232"/>
              <a:gd name="connsiteY10161" fmla="*/ 116243 h 1340027"/>
              <a:gd name="connsiteX10162" fmla="*/ 402892 w 1277232"/>
              <a:gd name="connsiteY10162" fmla="*/ 115526 h 1340027"/>
              <a:gd name="connsiteX10163" fmla="*/ 410784 w 1277232"/>
              <a:gd name="connsiteY10163" fmla="*/ 112656 h 1340027"/>
              <a:gd name="connsiteX10164" fmla="*/ 411502 w 1277232"/>
              <a:gd name="connsiteY10164" fmla="*/ 116243 h 1340027"/>
              <a:gd name="connsiteX10165" fmla="*/ 420112 w 1277232"/>
              <a:gd name="connsiteY10165" fmla="*/ 109787 h 1340027"/>
              <a:gd name="connsiteX10166" fmla="*/ 617427 w 1277232"/>
              <a:gd name="connsiteY10166" fmla="*/ 109069 h 1340027"/>
              <a:gd name="connsiteX10167" fmla="*/ 622450 w 1277232"/>
              <a:gd name="connsiteY10167" fmla="*/ 110504 h 1340027"/>
              <a:gd name="connsiteX10168" fmla="*/ 628907 w 1277232"/>
              <a:gd name="connsiteY10168" fmla="*/ 110504 h 1340027"/>
              <a:gd name="connsiteX10169" fmla="*/ 628907 w 1277232"/>
              <a:gd name="connsiteY10169" fmla="*/ 109787 h 1340027"/>
              <a:gd name="connsiteX10170" fmla="*/ 617427 w 1277232"/>
              <a:gd name="connsiteY10170" fmla="*/ 109069 h 1340027"/>
              <a:gd name="connsiteX10171" fmla="*/ 596619 w 1277232"/>
              <a:gd name="connsiteY10171" fmla="*/ 109069 h 1340027"/>
              <a:gd name="connsiteX10172" fmla="*/ 582987 w 1277232"/>
              <a:gd name="connsiteY10172" fmla="*/ 109787 h 1340027"/>
              <a:gd name="connsiteX10173" fmla="*/ 569354 w 1277232"/>
              <a:gd name="connsiteY10173" fmla="*/ 112656 h 1340027"/>
              <a:gd name="connsiteX10174" fmla="*/ 550699 w 1277232"/>
              <a:gd name="connsiteY10174" fmla="*/ 115526 h 1340027"/>
              <a:gd name="connsiteX10175" fmla="*/ 579399 w 1277232"/>
              <a:gd name="connsiteY10175" fmla="*/ 111939 h 1340027"/>
              <a:gd name="connsiteX10176" fmla="*/ 582269 w 1277232"/>
              <a:gd name="connsiteY10176" fmla="*/ 112656 h 1340027"/>
              <a:gd name="connsiteX10177" fmla="*/ 596619 w 1277232"/>
              <a:gd name="connsiteY10177" fmla="*/ 109069 h 1340027"/>
              <a:gd name="connsiteX10178" fmla="*/ 349796 w 1277232"/>
              <a:gd name="connsiteY10178" fmla="*/ 109069 h 1340027"/>
              <a:gd name="connsiteX10179" fmla="*/ 343338 w 1277232"/>
              <a:gd name="connsiteY10179" fmla="*/ 112656 h 1340027"/>
              <a:gd name="connsiteX10180" fmla="*/ 337598 w 1277232"/>
              <a:gd name="connsiteY10180" fmla="*/ 114091 h 1340027"/>
              <a:gd name="connsiteX10181" fmla="*/ 336881 w 1277232"/>
              <a:gd name="connsiteY10181" fmla="*/ 118396 h 1340027"/>
              <a:gd name="connsiteX10182" fmla="*/ 349796 w 1277232"/>
              <a:gd name="connsiteY10182" fmla="*/ 111222 h 1340027"/>
              <a:gd name="connsiteX10183" fmla="*/ 349796 w 1277232"/>
              <a:gd name="connsiteY10183" fmla="*/ 109069 h 1340027"/>
              <a:gd name="connsiteX10184" fmla="*/ 944115 w 1277232"/>
              <a:gd name="connsiteY10184" fmla="*/ 108056 h 1340027"/>
              <a:gd name="connsiteX10185" fmla="*/ 948402 w 1277232"/>
              <a:gd name="connsiteY10185" fmla="*/ 113098 h 1340027"/>
              <a:gd name="connsiteX10186" fmla="*/ 957691 w 1277232"/>
              <a:gd name="connsiteY10186" fmla="*/ 118861 h 1340027"/>
              <a:gd name="connsiteX10187" fmla="*/ 950546 w 1277232"/>
              <a:gd name="connsiteY10187" fmla="*/ 111657 h 1340027"/>
              <a:gd name="connsiteX10188" fmla="*/ 948402 w 1277232"/>
              <a:gd name="connsiteY10188" fmla="*/ 111657 h 1340027"/>
              <a:gd name="connsiteX10189" fmla="*/ 944115 w 1277232"/>
              <a:gd name="connsiteY10189" fmla="*/ 108056 h 1340027"/>
              <a:gd name="connsiteX10190" fmla="*/ 698022 w 1277232"/>
              <a:gd name="connsiteY10190" fmla="*/ 107786 h 1340027"/>
              <a:gd name="connsiteX10191" fmla="*/ 705649 w 1277232"/>
              <a:gd name="connsiteY10191" fmla="*/ 107786 h 1340027"/>
              <a:gd name="connsiteX10192" fmla="*/ 711196 w 1277232"/>
              <a:gd name="connsiteY10192" fmla="*/ 109677 h 1340027"/>
              <a:gd name="connsiteX10193" fmla="*/ 698022 w 1277232"/>
              <a:gd name="connsiteY10193" fmla="*/ 107786 h 1340027"/>
              <a:gd name="connsiteX10194" fmla="*/ 666935 w 1277232"/>
              <a:gd name="connsiteY10194" fmla="*/ 107635 h 1340027"/>
              <a:gd name="connsiteX10195" fmla="*/ 669088 w 1277232"/>
              <a:gd name="connsiteY10195" fmla="*/ 111222 h 1340027"/>
              <a:gd name="connsiteX10196" fmla="*/ 672675 w 1277232"/>
              <a:gd name="connsiteY10196" fmla="*/ 109787 h 1340027"/>
              <a:gd name="connsiteX10197" fmla="*/ 661195 w 1277232"/>
              <a:gd name="connsiteY10197" fmla="*/ 108352 h 1340027"/>
              <a:gd name="connsiteX10198" fmla="*/ 651150 w 1277232"/>
              <a:gd name="connsiteY10198" fmla="*/ 111222 h 1340027"/>
              <a:gd name="connsiteX10199" fmla="*/ 660478 w 1277232"/>
              <a:gd name="connsiteY10199" fmla="*/ 111939 h 1340027"/>
              <a:gd name="connsiteX10200" fmla="*/ 682720 w 1277232"/>
              <a:gd name="connsiteY10200" fmla="*/ 109069 h 1340027"/>
              <a:gd name="connsiteX10201" fmla="*/ 666935 w 1277232"/>
              <a:gd name="connsiteY10201" fmla="*/ 107635 h 1340027"/>
              <a:gd name="connsiteX10202" fmla="*/ 633930 w 1277232"/>
              <a:gd name="connsiteY10202" fmla="*/ 107635 h 1340027"/>
              <a:gd name="connsiteX10203" fmla="*/ 641822 w 1277232"/>
              <a:gd name="connsiteY10203" fmla="*/ 109787 h 1340027"/>
              <a:gd name="connsiteX10204" fmla="*/ 643257 w 1277232"/>
              <a:gd name="connsiteY10204" fmla="*/ 107635 h 1340027"/>
              <a:gd name="connsiteX10205" fmla="*/ 633930 w 1277232"/>
              <a:gd name="connsiteY10205" fmla="*/ 107635 h 1340027"/>
              <a:gd name="connsiteX10206" fmla="*/ 590879 w 1277232"/>
              <a:gd name="connsiteY10206" fmla="*/ 107635 h 1340027"/>
              <a:gd name="connsiteX10207" fmla="*/ 579399 w 1277232"/>
              <a:gd name="connsiteY10207" fmla="*/ 108352 h 1340027"/>
              <a:gd name="connsiteX10208" fmla="*/ 585857 w 1277232"/>
              <a:gd name="connsiteY10208" fmla="*/ 109069 h 1340027"/>
              <a:gd name="connsiteX10209" fmla="*/ 590879 w 1277232"/>
              <a:gd name="connsiteY10209" fmla="*/ 107635 h 1340027"/>
              <a:gd name="connsiteX10210" fmla="*/ 370604 w 1277232"/>
              <a:gd name="connsiteY10210" fmla="*/ 107635 h 1340027"/>
              <a:gd name="connsiteX10211" fmla="*/ 351231 w 1277232"/>
              <a:gd name="connsiteY10211" fmla="*/ 116961 h 1340027"/>
              <a:gd name="connsiteX10212" fmla="*/ 353383 w 1277232"/>
              <a:gd name="connsiteY10212" fmla="*/ 118396 h 1340027"/>
              <a:gd name="connsiteX10213" fmla="*/ 363429 w 1277232"/>
              <a:gd name="connsiteY10213" fmla="*/ 112656 h 1340027"/>
              <a:gd name="connsiteX10214" fmla="*/ 356253 w 1277232"/>
              <a:gd name="connsiteY10214" fmla="*/ 115526 h 1340027"/>
              <a:gd name="connsiteX10215" fmla="*/ 370604 w 1277232"/>
              <a:gd name="connsiteY10215" fmla="*/ 107635 h 1340027"/>
              <a:gd name="connsiteX10216" fmla="*/ 866692 w 1277232"/>
              <a:gd name="connsiteY10216" fmla="*/ 107179 h 1340027"/>
              <a:gd name="connsiteX10217" fmla="*/ 873386 w 1277232"/>
              <a:gd name="connsiteY10217" fmla="*/ 110148 h 1340027"/>
              <a:gd name="connsiteX10218" fmla="*/ 871360 w 1277232"/>
              <a:gd name="connsiteY10218" fmla="*/ 109365 h 1340027"/>
              <a:gd name="connsiteX10219" fmla="*/ 970778 w 1277232"/>
              <a:gd name="connsiteY10219" fmla="*/ 107157 h 1340027"/>
              <a:gd name="connsiteX10220" fmla="*/ 985602 w 1277232"/>
              <a:gd name="connsiteY10220" fmla="*/ 117538 h 1340027"/>
              <a:gd name="connsiteX10221" fmla="*/ 986308 w 1277232"/>
              <a:gd name="connsiteY10221" fmla="*/ 118280 h 1340027"/>
              <a:gd name="connsiteX10222" fmla="*/ 970778 w 1277232"/>
              <a:gd name="connsiteY10222" fmla="*/ 107157 h 1340027"/>
              <a:gd name="connsiteX10223" fmla="*/ 692765 w 1277232"/>
              <a:gd name="connsiteY10223" fmla="*/ 106200 h 1340027"/>
              <a:gd name="connsiteX10224" fmla="*/ 689178 w 1277232"/>
              <a:gd name="connsiteY10224" fmla="*/ 107635 h 1340027"/>
              <a:gd name="connsiteX10225" fmla="*/ 696353 w 1277232"/>
              <a:gd name="connsiteY10225" fmla="*/ 109787 h 1340027"/>
              <a:gd name="connsiteX10226" fmla="*/ 707833 w 1277232"/>
              <a:gd name="connsiteY10226" fmla="*/ 109787 h 1340027"/>
              <a:gd name="connsiteX10227" fmla="*/ 722901 w 1277232"/>
              <a:gd name="connsiteY10227" fmla="*/ 113374 h 1340027"/>
              <a:gd name="connsiteX10228" fmla="*/ 725771 w 1277232"/>
              <a:gd name="connsiteY10228" fmla="*/ 115526 h 1340027"/>
              <a:gd name="connsiteX10229" fmla="*/ 712856 w 1277232"/>
              <a:gd name="connsiteY10229" fmla="*/ 113374 h 1340027"/>
              <a:gd name="connsiteX10230" fmla="*/ 725053 w 1277232"/>
              <a:gd name="connsiteY10230" fmla="*/ 116243 h 1340027"/>
              <a:gd name="connsiteX10231" fmla="*/ 739404 w 1277232"/>
              <a:gd name="connsiteY10231" fmla="*/ 119830 h 1340027"/>
              <a:gd name="connsiteX10232" fmla="*/ 736533 w 1277232"/>
              <a:gd name="connsiteY10232" fmla="*/ 115526 h 1340027"/>
              <a:gd name="connsiteX10233" fmla="*/ 722183 w 1277232"/>
              <a:gd name="connsiteY10233" fmla="*/ 110504 h 1340027"/>
              <a:gd name="connsiteX10234" fmla="*/ 728641 w 1277232"/>
              <a:gd name="connsiteY10234" fmla="*/ 111939 h 1340027"/>
              <a:gd name="connsiteX10235" fmla="*/ 728641 w 1277232"/>
              <a:gd name="connsiteY10235" fmla="*/ 111222 h 1340027"/>
              <a:gd name="connsiteX10236" fmla="*/ 717161 w 1277232"/>
              <a:gd name="connsiteY10236" fmla="*/ 107635 h 1340027"/>
              <a:gd name="connsiteX10237" fmla="*/ 715726 w 1277232"/>
              <a:gd name="connsiteY10237" fmla="*/ 110504 h 1340027"/>
              <a:gd name="connsiteX10238" fmla="*/ 703528 w 1277232"/>
              <a:gd name="connsiteY10238" fmla="*/ 106200 h 1340027"/>
              <a:gd name="connsiteX10239" fmla="*/ 701376 w 1277232"/>
              <a:gd name="connsiteY10239" fmla="*/ 106200 h 1340027"/>
              <a:gd name="connsiteX10240" fmla="*/ 692765 w 1277232"/>
              <a:gd name="connsiteY10240" fmla="*/ 106200 h 1340027"/>
              <a:gd name="connsiteX10241" fmla="*/ 873173 w 1277232"/>
              <a:gd name="connsiteY10241" fmla="*/ 106161 h 1340027"/>
              <a:gd name="connsiteX10242" fmla="*/ 884699 w 1277232"/>
              <a:gd name="connsiteY10242" fmla="*/ 111149 h 1340027"/>
              <a:gd name="connsiteX10243" fmla="*/ 895504 w 1277232"/>
              <a:gd name="connsiteY10243" fmla="*/ 114712 h 1340027"/>
              <a:gd name="connsiteX10244" fmla="*/ 902708 w 1277232"/>
              <a:gd name="connsiteY10244" fmla="*/ 121125 h 1340027"/>
              <a:gd name="connsiteX10245" fmla="*/ 873173 w 1277232"/>
              <a:gd name="connsiteY10245" fmla="*/ 106161 h 1340027"/>
              <a:gd name="connsiteX10246" fmla="*/ 570071 w 1277232"/>
              <a:gd name="connsiteY10246" fmla="*/ 105482 h 1340027"/>
              <a:gd name="connsiteX10247" fmla="*/ 571506 w 1277232"/>
              <a:gd name="connsiteY10247" fmla="*/ 107635 h 1340027"/>
              <a:gd name="connsiteX10248" fmla="*/ 580116 w 1277232"/>
              <a:gd name="connsiteY10248" fmla="*/ 106200 h 1340027"/>
              <a:gd name="connsiteX10249" fmla="*/ 570071 w 1277232"/>
              <a:gd name="connsiteY10249" fmla="*/ 105482 h 1340027"/>
              <a:gd name="connsiteX10250" fmla="*/ 555721 w 1277232"/>
              <a:gd name="connsiteY10250" fmla="*/ 105482 h 1340027"/>
              <a:gd name="connsiteX10251" fmla="*/ 551416 w 1277232"/>
              <a:gd name="connsiteY10251" fmla="*/ 106917 h 1340027"/>
              <a:gd name="connsiteX10252" fmla="*/ 559309 w 1277232"/>
              <a:gd name="connsiteY10252" fmla="*/ 106917 h 1340027"/>
              <a:gd name="connsiteX10253" fmla="*/ 564331 w 1277232"/>
              <a:gd name="connsiteY10253" fmla="*/ 107635 h 1340027"/>
              <a:gd name="connsiteX10254" fmla="*/ 566843 w 1277232"/>
              <a:gd name="connsiteY10254" fmla="*/ 105482 h 1340027"/>
              <a:gd name="connsiteX10255" fmla="*/ 562896 w 1277232"/>
              <a:gd name="connsiteY10255" fmla="*/ 105482 h 1340027"/>
              <a:gd name="connsiteX10256" fmla="*/ 555721 w 1277232"/>
              <a:gd name="connsiteY10256" fmla="*/ 105482 h 1340027"/>
              <a:gd name="connsiteX10257" fmla="*/ 402892 w 1277232"/>
              <a:gd name="connsiteY10257" fmla="*/ 104765 h 1340027"/>
              <a:gd name="connsiteX10258" fmla="*/ 391411 w 1277232"/>
              <a:gd name="connsiteY10258" fmla="*/ 111222 h 1340027"/>
              <a:gd name="connsiteX10259" fmla="*/ 384236 w 1277232"/>
              <a:gd name="connsiteY10259" fmla="*/ 114091 h 1340027"/>
              <a:gd name="connsiteX10260" fmla="*/ 380649 w 1277232"/>
              <a:gd name="connsiteY10260" fmla="*/ 116243 h 1340027"/>
              <a:gd name="connsiteX10261" fmla="*/ 385671 w 1277232"/>
              <a:gd name="connsiteY10261" fmla="*/ 114809 h 1340027"/>
              <a:gd name="connsiteX10262" fmla="*/ 386389 w 1277232"/>
              <a:gd name="connsiteY10262" fmla="*/ 115526 h 1340027"/>
              <a:gd name="connsiteX10263" fmla="*/ 402892 w 1277232"/>
              <a:gd name="connsiteY10263" fmla="*/ 104765 h 1340027"/>
              <a:gd name="connsiteX10264" fmla="*/ 621015 w 1277232"/>
              <a:gd name="connsiteY10264" fmla="*/ 103330 h 1340027"/>
              <a:gd name="connsiteX10265" fmla="*/ 614557 w 1277232"/>
              <a:gd name="connsiteY10265" fmla="*/ 104765 h 1340027"/>
              <a:gd name="connsiteX10266" fmla="*/ 632495 w 1277232"/>
              <a:gd name="connsiteY10266" fmla="*/ 104048 h 1340027"/>
              <a:gd name="connsiteX10267" fmla="*/ 621015 w 1277232"/>
              <a:gd name="connsiteY10267" fmla="*/ 103330 h 1340027"/>
              <a:gd name="connsiteX10268" fmla="*/ 658325 w 1277232"/>
              <a:gd name="connsiteY10268" fmla="*/ 102613 h 1340027"/>
              <a:gd name="connsiteX10269" fmla="*/ 647562 w 1277232"/>
              <a:gd name="connsiteY10269" fmla="*/ 103330 h 1340027"/>
              <a:gd name="connsiteX10270" fmla="*/ 648280 w 1277232"/>
              <a:gd name="connsiteY10270" fmla="*/ 104765 h 1340027"/>
              <a:gd name="connsiteX10271" fmla="*/ 664783 w 1277232"/>
              <a:gd name="connsiteY10271" fmla="*/ 106200 h 1340027"/>
              <a:gd name="connsiteX10272" fmla="*/ 670523 w 1277232"/>
              <a:gd name="connsiteY10272" fmla="*/ 105482 h 1340027"/>
              <a:gd name="connsiteX10273" fmla="*/ 673393 w 1277232"/>
              <a:gd name="connsiteY10273" fmla="*/ 106917 h 1340027"/>
              <a:gd name="connsiteX10274" fmla="*/ 682720 w 1277232"/>
              <a:gd name="connsiteY10274" fmla="*/ 107635 h 1340027"/>
              <a:gd name="connsiteX10275" fmla="*/ 681285 w 1277232"/>
              <a:gd name="connsiteY10275" fmla="*/ 105482 h 1340027"/>
              <a:gd name="connsiteX10276" fmla="*/ 658325 w 1277232"/>
              <a:gd name="connsiteY10276" fmla="*/ 102613 h 1340027"/>
              <a:gd name="connsiteX10277" fmla="*/ 446660 w 1277232"/>
              <a:gd name="connsiteY10277" fmla="*/ 102613 h 1340027"/>
              <a:gd name="connsiteX10278" fmla="*/ 426569 w 1277232"/>
              <a:gd name="connsiteY10278" fmla="*/ 109787 h 1340027"/>
              <a:gd name="connsiteX10279" fmla="*/ 427287 w 1277232"/>
              <a:gd name="connsiteY10279" fmla="*/ 110504 h 1340027"/>
              <a:gd name="connsiteX10280" fmla="*/ 446660 w 1277232"/>
              <a:gd name="connsiteY10280" fmla="*/ 102613 h 1340027"/>
              <a:gd name="connsiteX10281" fmla="*/ 608907 w 1277232"/>
              <a:gd name="connsiteY10281" fmla="*/ 102523 h 1340027"/>
              <a:gd name="connsiteX10282" fmla="*/ 600207 w 1277232"/>
              <a:gd name="connsiteY10282" fmla="*/ 103330 h 1340027"/>
              <a:gd name="connsiteX10283" fmla="*/ 583704 w 1277232"/>
              <a:gd name="connsiteY10283" fmla="*/ 104048 h 1340027"/>
              <a:gd name="connsiteX10284" fmla="*/ 582269 w 1277232"/>
              <a:gd name="connsiteY10284" fmla="*/ 104765 h 1340027"/>
              <a:gd name="connsiteX10285" fmla="*/ 593749 w 1277232"/>
              <a:gd name="connsiteY10285" fmla="*/ 104765 h 1340027"/>
              <a:gd name="connsiteX10286" fmla="*/ 618144 w 1277232"/>
              <a:gd name="connsiteY10286" fmla="*/ 103330 h 1340027"/>
              <a:gd name="connsiteX10287" fmla="*/ 608907 w 1277232"/>
              <a:gd name="connsiteY10287" fmla="*/ 102523 h 1340027"/>
              <a:gd name="connsiteX10288" fmla="*/ 787477 w 1277232"/>
              <a:gd name="connsiteY10288" fmla="*/ 101895 h 1340027"/>
              <a:gd name="connsiteX10289" fmla="*/ 788194 w 1277232"/>
              <a:gd name="connsiteY10289" fmla="*/ 106200 h 1340027"/>
              <a:gd name="connsiteX10290" fmla="*/ 797522 w 1277232"/>
              <a:gd name="connsiteY10290" fmla="*/ 109787 h 1340027"/>
              <a:gd name="connsiteX10291" fmla="*/ 796804 w 1277232"/>
              <a:gd name="connsiteY10291" fmla="*/ 106200 h 1340027"/>
              <a:gd name="connsiteX10292" fmla="*/ 808284 w 1277232"/>
              <a:gd name="connsiteY10292" fmla="*/ 110504 h 1340027"/>
              <a:gd name="connsiteX10293" fmla="*/ 787477 w 1277232"/>
              <a:gd name="connsiteY10293" fmla="*/ 101895 h 1340027"/>
              <a:gd name="connsiteX10294" fmla="*/ 643975 w 1277232"/>
              <a:gd name="connsiteY10294" fmla="*/ 101178 h 1340027"/>
              <a:gd name="connsiteX10295" fmla="*/ 642540 w 1277232"/>
              <a:gd name="connsiteY10295" fmla="*/ 102613 h 1340027"/>
              <a:gd name="connsiteX10296" fmla="*/ 651150 w 1277232"/>
              <a:gd name="connsiteY10296" fmla="*/ 101895 h 1340027"/>
              <a:gd name="connsiteX10297" fmla="*/ 662630 w 1277232"/>
              <a:gd name="connsiteY10297" fmla="*/ 101895 h 1340027"/>
              <a:gd name="connsiteX10298" fmla="*/ 653302 w 1277232"/>
              <a:gd name="connsiteY10298" fmla="*/ 101178 h 1340027"/>
              <a:gd name="connsiteX10299" fmla="*/ 643975 w 1277232"/>
              <a:gd name="connsiteY10299" fmla="*/ 101178 h 1340027"/>
              <a:gd name="connsiteX10300" fmla="*/ 448095 w 1277232"/>
              <a:gd name="connsiteY10300" fmla="*/ 101178 h 1340027"/>
              <a:gd name="connsiteX10301" fmla="*/ 428004 w 1277232"/>
              <a:gd name="connsiteY10301" fmla="*/ 106200 h 1340027"/>
              <a:gd name="connsiteX10302" fmla="*/ 434462 w 1277232"/>
              <a:gd name="connsiteY10302" fmla="*/ 105482 h 1340027"/>
              <a:gd name="connsiteX10303" fmla="*/ 448095 w 1277232"/>
              <a:gd name="connsiteY10303" fmla="*/ 101178 h 1340027"/>
              <a:gd name="connsiteX10304" fmla="*/ 391411 w 1277232"/>
              <a:gd name="connsiteY10304" fmla="*/ 101178 h 1340027"/>
              <a:gd name="connsiteX10305" fmla="*/ 384954 w 1277232"/>
              <a:gd name="connsiteY10305" fmla="*/ 104048 h 1340027"/>
              <a:gd name="connsiteX10306" fmla="*/ 383519 w 1277232"/>
              <a:gd name="connsiteY10306" fmla="*/ 106200 h 1340027"/>
              <a:gd name="connsiteX10307" fmla="*/ 391411 w 1277232"/>
              <a:gd name="connsiteY10307" fmla="*/ 101178 h 1340027"/>
              <a:gd name="connsiteX10308" fmla="*/ 372039 w 1277232"/>
              <a:gd name="connsiteY10308" fmla="*/ 100461 h 1340027"/>
              <a:gd name="connsiteX10309" fmla="*/ 364146 w 1277232"/>
              <a:gd name="connsiteY10309" fmla="*/ 105482 h 1340027"/>
              <a:gd name="connsiteX10310" fmla="*/ 372039 w 1277232"/>
              <a:gd name="connsiteY10310" fmla="*/ 100461 h 1340027"/>
              <a:gd name="connsiteX10311" fmla="*/ 627472 w 1277232"/>
              <a:gd name="connsiteY10311" fmla="*/ 99743 h 1340027"/>
              <a:gd name="connsiteX10312" fmla="*/ 628907 w 1277232"/>
              <a:gd name="connsiteY10312" fmla="*/ 101895 h 1340027"/>
              <a:gd name="connsiteX10313" fmla="*/ 627472 w 1277232"/>
              <a:gd name="connsiteY10313" fmla="*/ 99743 h 1340027"/>
              <a:gd name="connsiteX10314" fmla="*/ 422982 w 1277232"/>
              <a:gd name="connsiteY10314" fmla="*/ 99026 h 1340027"/>
              <a:gd name="connsiteX10315" fmla="*/ 410067 w 1277232"/>
              <a:gd name="connsiteY10315" fmla="*/ 104048 h 1340027"/>
              <a:gd name="connsiteX10316" fmla="*/ 422982 w 1277232"/>
              <a:gd name="connsiteY10316" fmla="*/ 99026 h 1340027"/>
              <a:gd name="connsiteX10317" fmla="*/ 432309 w 1277232"/>
              <a:gd name="connsiteY10317" fmla="*/ 98308 h 1340027"/>
              <a:gd name="connsiteX10318" fmla="*/ 412937 w 1277232"/>
              <a:gd name="connsiteY10318" fmla="*/ 104048 h 1340027"/>
              <a:gd name="connsiteX10319" fmla="*/ 409349 w 1277232"/>
              <a:gd name="connsiteY10319" fmla="*/ 106917 h 1340027"/>
              <a:gd name="connsiteX10320" fmla="*/ 416524 w 1277232"/>
              <a:gd name="connsiteY10320" fmla="*/ 106917 h 1340027"/>
              <a:gd name="connsiteX10321" fmla="*/ 432309 w 1277232"/>
              <a:gd name="connsiteY10321" fmla="*/ 98308 h 1340027"/>
              <a:gd name="connsiteX10322" fmla="*/ 412219 w 1277232"/>
              <a:gd name="connsiteY10322" fmla="*/ 98308 h 1340027"/>
              <a:gd name="connsiteX10323" fmla="*/ 400022 w 1277232"/>
              <a:gd name="connsiteY10323" fmla="*/ 104765 h 1340027"/>
              <a:gd name="connsiteX10324" fmla="*/ 414372 w 1277232"/>
              <a:gd name="connsiteY10324" fmla="*/ 100461 h 1340027"/>
              <a:gd name="connsiteX10325" fmla="*/ 412219 w 1277232"/>
              <a:gd name="connsiteY10325" fmla="*/ 98308 h 1340027"/>
              <a:gd name="connsiteX10326" fmla="*/ 344773 w 1277232"/>
              <a:gd name="connsiteY10326" fmla="*/ 98308 h 1340027"/>
              <a:gd name="connsiteX10327" fmla="*/ 323248 w 1277232"/>
              <a:gd name="connsiteY10327" fmla="*/ 110504 h 1340027"/>
              <a:gd name="connsiteX10328" fmla="*/ 311768 w 1277232"/>
              <a:gd name="connsiteY10328" fmla="*/ 119113 h 1340027"/>
              <a:gd name="connsiteX10329" fmla="*/ 326836 w 1277232"/>
              <a:gd name="connsiteY10329" fmla="*/ 110504 h 1340027"/>
              <a:gd name="connsiteX10330" fmla="*/ 342621 w 1277232"/>
              <a:gd name="connsiteY10330" fmla="*/ 101895 h 1340027"/>
              <a:gd name="connsiteX10331" fmla="*/ 334011 w 1277232"/>
              <a:gd name="connsiteY10331" fmla="*/ 104765 h 1340027"/>
              <a:gd name="connsiteX10332" fmla="*/ 344773 w 1277232"/>
              <a:gd name="connsiteY10332" fmla="*/ 98308 h 1340027"/>
              <a:gd name="connsiteX10333" fmla="*/ 845901 w 1277232"/>
              <a:gd name="connsiteY10333" fmla="*/ 95813 h 1340027"/>
              <a:gd name="connsiteX10334" fmla="*/ 879658 w 1277232"/>
              <a:gd name="connsiteY10334" fmla="*/ 110310 h 1340027"/>
              <a:gd name="connsiteX10335" fmla="*/ 907669 w 1277232"/>
              <a:gd name="connsiteY10335" fmla="*/ 124807 h 1340027"/>
              <a:gd name="connsiteX10336" fmla="*/ 879658 w 1277232"/>
              <a:gd name="connsiteY10336" fmla="*/ 111035 h 1340027"/>
              <a:gd name="connsiteX10337" fmla="*/ 845901 w 1277232"/>
              <a:gd name="connsiteY10337" fmla="*/ 95813 h 1340027"/>
              <a:gd name="connsiteX10338" fmla="*/ 787663 w 1277232"/>
              <a:gd name="connsiteY10338" fmla="*/ 95813 h 1340027"/>
              <a:gd name="connsiteX10339" fmla="*/ 792957 w 1277232"/>
              <a:gd name="connsiteY10339" fmla="*/ 99595 h 1340027"/>
              <a:gd name="connsiteX10340" fmla="*/ 787663 w 1277232"/>
              <a:gd name="connsiteY10340" fmla="*/ 98082 h 1340027"/>
              <a:gd name="connsiteX10341" fmla="*/ 787663 w 1277232"/>
              <a:gd name="connsiteY10341" fmla="*/ 95813 h 1340027"/>
              <a:gd name="connsiteX10342" fmla="*/ 907582 w 1277232"/>
              <a:gd name="connsiteY10342" fmla="*/ 95620 h 1340027"/>
              <a:gd name="connsiteX10343" fmla="*/ 913885 w 1277232"/>
              <a:gd name="connsiteY10343" fmla="*/ 99087 h 1340027"/>
              <a:gd name="connsiteX10344" fmla="*/ 910034 w 1277232"/>
              <a:gd name="connsiteY10344" fmla="*/ 97150 h 1340027"/>
              <a:gd name="connsiteX10345" fmla="*/ 863533 w 1277232"/>
              <a:gd name="connsiteY10345" fmla="*/ 94721 h 1340027"/>
              <a:gd name="connsiteX10346" fmla="*/ 880035 w 1277232"/>
              <a:gd name="connsiteY10346" fmla="*/ 101895 h 1340027"/>
              <a:gd name="connsiteX10347" fmla="*/ 863533 w 1277232"/>
              <a:gd name="connsiteY10347" fmla="*/ 94721 h 1340027"/>
              <a:gd name="connsiteX10348" fmla="*/ 869558 w 1277232"/>
              <a:gd name="connsiteY10348" fmla="*/ 94330 h 1340027"/>
              <a:gd name="connsiteX10349" fmla="*/ 876179 w 1277232"/>
              <a:gd name="connsiteY10349" fmla="*/ 97053 h 1340027"/>
              <a:gd name="connsiteX10350" fmla="*/ 882600 w 1277232"/>
              <a:gd name="connsiteY10350" fmla="*/ 100148 h 1340027"/>
              <a:gd name="connsiteX10351" fmla="*/ 809002 w 1277232"/>
              <a:gd name="connsiteY10351" fmla="*/ 94004 h 1340027"/>
              <a:gd name="connsiteX10352" fmla="*/ 812802 w 1277232"/>
              <a:gd name="connsiteY10352" fmla="*/ 95090 h 1340027"/>
              <a:gd name="connsiteX10353" fmla="*/ 834659 w 1277232"/>
              <a:gd name="connsiteY10353" fmla="*/ 103434 h 1340027"/>
              <a:gd name="connsiteX10354" fmla="*/ 839855 w 1277232"/>
              <a:gd name="connsiteY10354" fmla="*/ 106200 h 1340027"/>
              <a:gd name="connsiteX10355" fmla="*/ 819047 w 1277232"/>
              <a:gd name="connsiteY10355" fmla="*/ 99026 h 1340027"/>
              <a:gd name="connsiteX10356" fmla="*/ 809002 w 1277232"/>
              <a:gd name="connsiteY10356" fmla="*/ 94004 h 1340027"/>
              <a:gd name="connsiteX10357" fmla="*/ 449530 w 1277232"/>
              <a:gd name="connsiteY10357" fmla="*/ 94004 h 1340027"/>
              <a:gd name="connsiteX10358" fmla="*/ 435897 w 1277232"/>
              <a:gd name="connsiteY10358" fmla="*/ 99026 h 1340027"/>
              <a:gd name="connsiteX10359" fmla="*/ 438767 w 1277232"/>
              <a:gd name="connsiteY10359" fmla="*/ 99026 h 1340027"/>
              <a:gd name="connsiteX10360" fmla="*/ 449530 w 1277232"/>
              <a:gd name="connsiteY10360" fmla="*/ 94004 h 1340027"/>
              <a:gd name="connsiteX10361" fmla="*/ 392846 w 1277232"/>
              <a:gd name="connsiteY10361" fmla="*/ 94004 h 1340027"/>
              <a:gd name="connsiteX10362" fmla="*/ 381366 w 1277232"/>
              <a:gd name="connsiteY10362" fmla="*/ 99026 h 1340027"/>
              <a:gd name="connsiteX10363" fmla="*/ 392846 w 1277232"/>
              <a:gd name="connsiteY10363" fmla="*/ 94004 h 1340027"/>
              <a:gd name="connsiteX10364" fmla="*/ 349796 w 1277232"/>
              <a:gd name="connsiteY10364" fmla="*/ 94004 h 1340027"/>
              <a:gd name="connsiteX10365" fmla="*/ 344056 w 1277232"/>
              <a:gd name="connsiteY10365" fmla="*/ 96874 h 1340027"/>
              <a:gd name="connsiteX10366" fmla="*/ 341904 w 1277232"/>
              <a:gd name="connsiteY10366" fmla="*/ 98129 h 1340027"/>
              <a:gd name="connsiteX10367" fmla="*/ 318226 w 1277232"/>
              <a:gd name="connsiteY10367" fmla="*/ 110504 h 1340027"/>
              <a:gd name="connsiteX10368" fmla="*/ 341903 w 1277232"/>
              <a:gd name="connsiteY10368" fmla="*/ 99026 h 1340027"/>
              <a:gd name="connsiteX10369" fmla="*/ 340827 w 1277232"/>
              <a:gd name="connsiteY10369" fmla="*/ 98757 h 1340027"/>
              <a:gd name="connsiteX10370" fmla="*/ 341904 w 1277232"/>
              <a:gd name="connsiteY10370" fmla="*/ 98129 h 1340027"/>
              <a:gd name="connsiteX10371" fmla="*/ 843459 w 1277232"/>
              <a:gd name="connsiteY10371" fmla="*/ 93390 h 1340027"/>
              <a:gd name="connsiteX10372" fmla="*/ 866925 w 1277232"/>
              <a:gd name="connsiteY10372" fmla="*/ 102608 h 1340027"/>
              <a:gd name="connsiteX10373" fmla="*/ 860526 w 1277232"/>
              <a:gd name="connsiteY10373" fmla="*/ 100481 h 1340027"/>
              <a:gd name="connsiteX10374" fmla="*/ 843459 w 1277232"/>
              <a:gd name="connsiteY10374" fmla="*/ 93390 h 1340027"/>
              <a:gd name="connsiteX10375" fmla="*/ 898477 w 1277232"/>
              <a:gd name="connsiteY10375" fmla="*/ 92847 h 1340027"/>
              <a:gd name="connsiteX10376" fmla="*/ 903030 w 1277232"/>
              <a:gd name="connsiteY10376" fmla="*/ 93627 h 1340027"/>
              <a:gd name="connsiteX10377" fmla="*/ 910034 w 1277232"/>
              <a:gd name="connsiteY10377" fmla="*/ 97150 h 1340027"/>
              <a:gd name="connsiteX10378" fmla="*/ 913973 w 1277232"/>
              <a:gd name="connsiteY10378" fmla="*/ 99607 h 1340027"/>
              <a:gd name="connsiteX10379" fmla="*/ 922990 w 1277232"/>
              <a:gd name="connsiteY10379" fmla="*/ 104634 h 1340027"/>
              <a:gd name="connsiteX10380" fmla="*/ 911784 w 1277232"/>
              <a:gd name="connsiteY10380" fmla="*/ 99087 h 1340027"/>
              <a:gd name="connsiteX10381" fmla="*/ 898477 w 1277232"/>
              <a:gd name="connsiteY10381" fmla="*/ 92847 h 1340027"/>
              <a:gd name="connsiteX10382" fmla="*/ 769510 w 1277232"/>
              <a:gd name="connsiteY10382" fmla="*/ 92451 h 1340027"/>
              <a:gd name="connsiteX10383" fmla="*/ 774049 w 1277232"/>
              <a:gd name="connsiteY10383" fmla="*/ 92451 h 1340027"/>
              <a:gd name="connsiteX10384" fmla="*/ 780856 w 1277232"/>
              <a:gd name="connsiteY10384" fmla="*/ 94972 h 1340027"/>
              <a:gd name="connsiteX10385" fmla="*/ 769510 w 1277232"/>
              <a:gd name="connsiteY10385" fmla="*/ 92451 h 1340027"/>
              <a:gd name="connsiteX10386" fmla="*/ 462445 w 1277232"/>
              <a:gd name="connsiteY10386" fmla="*/ 91852 h 1340027"/>
              <a:gd name="connsiteX10387" fmla="*/ 450965 w 1277232"/>
              <a:gd name="connsiteY10387" fmla="*/ 95439 h 1340027"/>
              <a:gd name="connsiteX10388" fmla="*/ 455987 w 1277232"/>
              <a:gd name="connsiteY10388" fmla="*/ 94721 h 1340027"/>
              <a:gd name="connsiteX10389" fmla="*/ 448812 w 1277232"/>
              <a:gd name="connsiteY10389" fmla="*/ 101895 h 1340027"/>
              <a:gd name="connsiteX10390" fmla="*/ 457422 w 1277232"/>
              <a:gd name="connsiteY10390" fmla="*/ 99026 h 1340027"/>
              <a:gd name="connsiteX10391" fmla="*/ 455987 w 1277232"/>
              <a:gd name="connsiteY10391" fmla="*/ 97591 h 1340027"/>
              <a:gd name="connsiteX10392" fmla="*/ 466032 w 1277232"/>
              <a:gd name="connsiteY10392" fmla="*/ 98308 h 1340027"/>
              <a:gd name="connsiteX10393" fmla="*/ 471055 w 1277232"/>
              <a:gd name="connsiteY10393" fmla="*/ 96156 h 1340027"/>
              <a:gd name="connsiteX10394" fmla="*/ 478230 w 1277232"/>
              <a:gd name="connsiteY10394" fmla="*/ 93287 h 1340027"/>
              <a:gd name="connsiteX10395" fmla="*/ 464597 w 1277232"/>
              <a:gd name="connsiteY10395" fmla="*/ 96874 h 1340027"/>
              <a:gd name="connsiteX10396" fmla="*/ 457422 w 1277232"/>
              <a:gd name="connsiteY10396" fmla="*/ 95439 h 1340027"/>
              <a:gd name="connsiteX10397" fmla="*/ 462445 w 1277232"/>
              <a:gd name="connsiteY10397" fmla="*/ 91852 h 1340027"/>
              <a:gd name="connsiteX10398" fmla="*/ 814246 w 1277232"/>
              <a:gd name="connsiteY10398" fmla="*/ 91521 h 1340027"/>
              <a:gd name="connsiteX10399" fmla="*/ 815459 w 1277232"/>
              <a:gd name="connsiteY10399" fmla="*/ 91852 h 1340027"/>
              <a:gd name="connsiteX10400" fmla="*/ 823205 w 1277232"/>
              <a:gd name="connsiteY10400" fmla="*/ 94720 h 1340027"/>
              <a:gd name="connsiteX10401" fmla="*/ 828332 w 1277232"/>
              <a:gd name="connsiteY10401" fmla="*/ 90868 h 1340027"/>
              <a:gd name="connsiteX10402" fmla="*/ 850859 w 1277232"/>
              <a:gd name="connsiteY10402" fmla="*/ 99767 h 1340027"/>
              <a:gd name="connsiteX10403" fmla="*/ 866692 w 1277232"/>
              <a:gd name="connsiteY10403" fmla="*/ 107179 h 1340027"/>
              <a:gd name="connsiteX10404" fmla="*/ 860011 w 1277232"/>
              <a:gd name="connsiteY10404" fmla="*/ 104216 h 1340027"/>
              <a:gd name="connsiteX10405" fmla="*/ 848747 w 1277232"/>
              <a:gd name="connsiteY10405" fmla="*/ 99767 h 1340027"/>
              <a:gd name="connsiteX10406" fmla="*/ 862123 w 1277232"/>
              <a:gd name="connsiteY10406" fmla="*/ 105792 h 1340027"/>
              <a:gd name="connsiteX10407" fmla="*/ 871360 w 1277232"/>
              <a:gd name="connsiteY10407" fmla="*/ 109365 h 1340027"/>
              <a:gd name="connsiteX10408" fmla="*/ 882538 w 1277232"/>
              <a:gd name="connsiteY10408" fmla="*/ 114598 h 1340027"/>
              <a:gd name="connsiteX10409" fmla="*/ 882538 w 1277232"/>
              <a:gd name="connsiteY10409" fmla="*/ 115339 h 1340027"/>
              <a:gd name="connsiteX10410" fmla="*/ 875498 w 1277232"/>
              <a:gd name="connsiteY10410" fmla="*/ 112373 h 1340027"/>
              <a:gd name="connsiteX10411" fmla="*/ 869163 w 1277232"/>
              <a:gd name="connsiteY10411" fmla="*/ 110890 h 1340027"/>
              <a:gd name="connsiteX10412" fmla="*/ 840300 w 1277232"/>
              <a:gd name="connsiteY10412" fmla="*/ 97542 h 1340027"/>
              <a:gd name="connsiteX10413" fmla="*/ 852971 w 1277232"/>
              <a:gd name="connsiteY10413" fmla="*/ 102733 h 1340027"/>
              <a:gd name="connsiteX10414" fmla="*/ 867051 w 1277232"/>
              <a:gd name="connsiteY10414" fmla="*/ 108665 h 1340027"/>
              <a:gd name="connsiteX10415" fmla="*/ 846635 w 1277232"/>
              <a:gd name="connsiteY10415" fmla="*/ 99025 h 1340027"/>
              <a:gd name="connsiteX10416" fmla="*/ 828332 w 1277232"/>
              <a:gd name="connsiteY10416" fmla="*/ 90868 h 1340027"/>
              <a:gd name="connsiteX10417" fmla="*/ 818169 w 1277232"/>
              <a:gd name="connsiteY10417" fmla="*/ 90770 h 1340027"/>
              <a:gd name="connsiteX10418" fmla="*/ 834556 w 1277232"/>
              <a:gd name="connsiteY10418" fmla="*/ 97073 h 1340027"/>
              <a:gd name="connsiteX10419" fmla="*/ 818169 w 1277232"/>
              <a:gd name="connsiteY10419" fmla="*/ 90770 h 1340027"/>
              <a:gd name="connsiteX10420" fmla="*/ 782950 w 1277232"/>
              <a:gd name="connsiteY10420" fmla="*/ 89608 h 1340027"/>
              <a:gd name="connsiteX10421" fmla="*/ 809423 w 1277232"/>
              <a:gd name="connsiteY10421" fmla="*/ 95281 h 1340027"/>
              <a:gd name="connsiteX10422" fmla="*/ 805011 w 1277232"/>
              <a:gd name="connsiteY10422" fmla="*/ 95281 h 1340027"/>
              <a:gd name="connsiteX10423" fmla="*/ 795451 w 1277232"/>
              <a:gd name="connsiteY10423" fmla="*/ 94020 h 1340027"/>
              <a:gd name="connsiteX10424" fmla="*/ 793245 w 1277232"/>
              <a:gd name="connsiteY10424" fmla="*/ 94020 h 1340027"/>
              <a:gd name="connsiteX10425" fmla="*/ 785892 w 1277232"/>
              <a:gd name="connsiteY10425" fmla="*/ 92129 h 1340027"/>
              <a:gd name="connsiteX10426" fmla="*/ 793245 w 1277232"/>
              <a:gd name="connsiteY10426" fmla="*/ 92129 h 1340027"/>
              <a:gd name="connsiteX10427" fmla="*/ 782950 w 1277232"/>
              <a:gd name="connsiteY10427" fmla="*/ 89608 h 1340027"/>
              <a:gd name="connsiteX10428" fmla="*/ 919823 w 1277232"/>
              <a:gd name="connsiteY10428" fmla="*/ 89327 h 1340027"/>
              <a:gd name="connsiteX10429" fmla="*/ 917680 w 1277232"/>
              <a:gd name="connsiteY10429" fmla="*/ 90047 h 1340027"/>
              <a:gd name="connsiteX10430" fmla="*/ 948402 w 1277232"/>
              <a:gd name="connsiteY10430" fmla="*/ 106615 h 1340027"/>
              <a:gd name="connsiteX10431" fmla="*/ 948402 w 1277232"/>
              <a:gd name="connsiteY10431" fmla="*/ 109496 h 1340027"/>
              <a:gd name="connsiteX10432" fmla="*/ 952689 w 1277232"/>
              <a:gd name="connsiteY10432" fmla="*/ 112378 h 1340027"/>
              <a:gd name="connsiteX10433" fmla="*/ 965550 w 1277232"/>
              <a:gd name="connsiteY10433" fmla="*/ 119581 h 1340027"/>
              <a:gd name="connsiteX10434" fmla="*/ 979839 w 1277232"/>
              <a:gd name="connsiteY10434" fmla="*/ 127505 h 1340027"/>
              <a:gd name="connsiteX10435" fmla="*/ 988413 w 1277232"/>
              <a:gd name="connsiteY10435" fmla="*/ 128946 h 1340027"/>
              <a:gd name="connsiteX10436" fmla="*/ 979839 w 1277232"/>
              <a:gd name="connsiteY10436" fmla="*/ 122463 h 1340027"/>
              <a:gd name="connsiteX10437" fmla="*/ 977696 w 1277232"/>
              <a:gd name="connsiteY10437" fmla="*/ 122463 h 1340027"/>
              <a:gd name="connsiteX10438" fmla="*/ 960548 w 1277232"/>
              <a:gd name="connsiteY10438" fmla="*/ 110937 h 1340027"/>
              <a:gd name="connsiteX10439" fmla="*/ 941257 w 1277232"/>
              <a:gd name="connsiteY10439" fmla="*/ 99412 h 1340027"/>
              <a:gd name="connsiteX10440" fmla="*/ 919823 w 1277232"/>
              <a:gd name="connsiteY10440" fmla="*/ 89327 h 1340027"/>
              <a:gd name="connsiteX10441" fmla="*/ 414372 w 1277232"/>
              <a:gd name="connsiteY10441" fmla="*/ 88982 h 1340027"/>
              <a:gd name="connsiteX10442" fmla="*/ 378496 w 1277232"/>
              <a:gd name="connsiteY10442" fmla="*/ 104765 h 1340027"/>
              <a:gd name="connsiteX10443" fmla="*/ 398587 w 1277232"/>
              <a:gd name="connsiteY10443" fmla="*/ 96874 h 1340027"/>
              <a:gd name="connsiteX10444" fmla="*/ 414372 w 1277232"/>
              <a:gd name="connsiteY10444" fmla="*/ 88982 h 1340027"/>
              <a:gd name="connsiteX10445" fmla="*/ 877242 w 1277232"/>
              <a:gd name="connsiteY10445" fmla="*/ 88740 h 1340027"/>
              <a:gd name="connsiteX10446" fmla="*/ 897306 w 1277232"/>
              <a:gd name="connsiteY10446" fmla="*/ 98243 h 1340027"/>
              <a:gd name="connsiteX10447" fmla="*/ 898069 w 1277232"/>
              <a:gd name="connsiteY10447" fmla="*/ 98642 h 1340027"/>
              <a:gd name="connsiteX10448" fmla="*/ 881275 w 1277232"/>
              <a:gd name="connsiteY10448" fmla="*/ 88248 h 1340027"/>
              <a:gd name="connsiteX10449" fmla="*/ 891590 w 1277232"/>
              <a:gd name="connsiteY10449" fmla="*/ 91715 h 1340027"/>
              <a:gd name="connsiteX10450" fmla="*/ 904961 w 1277232"/>
              <a:gd name="connsiteY10450" fmla="*/ 97914 h 1340027"/>
              <a:gd name="connsiteX10451" fmla="*/ 906874 w 1277232"/>
              <a:gd name="connsiteY10451" fmla="*/ 98940 h 1340027"/>
              <a:gd name="connsiteX10452" fmla="*/ 901255 w 1277232"/>
              <a:gd name="connsiteY10452" fmla="*/ 97001 h 1340027"/>
              <a:gd name="connsiteX10453" fmla="*/ 893913 w 1277232"/>
              <a:gd name="connsiteY10453" fmla="*/ 93101 h 1340027"/>
              <a:gd name="connsiteX10454" fmla="*/ 891683 w 1277232"/>
              <a:gd name="connsiteY10454" fmla="*/ 93101 h 1340027"/>
              <a:gd name="connsiteX10455" fmla="*/ 902835 w 1277232"/>
              <a:gd name="connsiteY10455" fmla="*/ 97955 h 1340027"/>
              <a:gd name="connsiteX10456" fmla="*/ 908782 w 1277232"/>
              <a:gd name="connsiteY10456" fmla="*/ 102115 h 1340027"/>
              <a:gd name="connsiteX10457" fmla="*/ 896887 w 1277232"/>
              <a:gd name="connsiteY10457" fmla="*/ 97261 h 1340027"/>
              <a:gd name="connsiteX10458" fmla="*/ 882018 w 1277232"/>
              <a:gd name="connsiteY10458" fmla="*/ 90328 h 1340027"/>
              <a:gd name="connsiteX10459" fmla="*/ 881275 w 1277232"/>
              <a:gd name="connsiteY10459" fmla="*/ 88248 h 1340027"/>
              <a:gd name="connsiteX10460" fmla="*/ 940562 w 1277232"/>
              <a:gd name="connsiteY10460" fmla="*/ 88091 h 1340027"/>
              <a:gd name="connsiteX10461" fmla="*/ 959684 w 1277232"/>
              <a:gd name="connsiteY10461" fmla="*/ 98681 h 1340027"/>
              <a:gd name="connsiteX10462" fmla="*/ 974556 w 1277232"/>
              <a:gd name="connsiteY10462" fmla="*/ 107152 h 1340027"/>
              <a:gd name="connsiteX10463" fmla="*/ 940727 w 1277232"/>
              <a:gd name="connsiteY10463" fmla="*/ 88208 h 1340027"/>
              <a:gd name="connsiteX10464" fmla="*/ 382801 w 1277232"/>
              <a:gd name="connsiteY10464" fmla="*/ 87547 h 1340027"/>
              <a:gd name="connsiteX10465" fmla="*/ 364864 w 1277232"/>
              <a:gd name="connsiteY10465" fmla="*/ 95439 h 1340027"/>
              <a:gd name="connsiteX10466" fmla="*/ 372756 w 1277232"/>
              <a:gd name="connsiteY10466" fmla="*/ 93287 h 1340027"/>
              <a:gd name="connsiteX10467" fmla="*/ 382801 w 1277232"/>
              <a:gd name="connsiteY10467" fmla="*/ 87547 h 1340027"/>
              <a:gd name="connsiteX10468" fmla="*/ 309615 w 1277232"/>
              <a:gd name="connsiteY10468" fmla="*/ 86830 h 1340027"/>
              <a:gd name="connsiteX10469" fmla="*/ 285938 w 1277232"/>
              <a:gd name="connsiteY10469" fmla="*/ 101895 h 1340027"/>
              <a:gd name="connsiteX10470" fmla="*/ 304593 w 1277232"/>
              <a:gd name="connsiteY10470" fmla="*/ 91852 h 1340027"/>
              <a:gd name="connsiteX10471" fmla="*/ 309615 w 1277232"/>
              <a:gd name="connsiteY10471" fmla="*/ 86830 h 1340027"/>
              <a:gd name="connsiteX10472" fmla="*/ 460468 w 1277232"/>
              <a:gd name="connsiteY10472" fmla="*/ 86136 h 1340027"/>
              <a:gd name="connsiteX10473" fmla="*/ 459753 w 1277232"/>
              <a:gd name="connsiteY10473" fmla="*/ 86405 h 1340027"/>
              <a:gd name="connsiteX10474" fmla="*/ 459709 w 1277232"/>
              <a:gd name="connsiteY10474" fmla="*/ 86370 h 1340027"/>
              <a:gd name="connsiteX10475" fmla="*/ 361276 w 1277232"/>
              <a:gd name="connsiteY10475" fmla="*/ 86113 h 1340027"/>
              <a:gd name="connsiteX10476" fmla="*/ 349796 w 1277232"/>
              <a:gd name="connsiteY10476" fmla="*/ 91852 h 1340027"/>
              <a:gd name="connsiteX10477" fmla="*/ 356971 w 1277232"/>
              <a:gd name="connsiteY10477" fmla="*/ 89700 h 1340027"/>
              <a:gd name="connsiteX10478" fmla="*/ 361276 w 1277232"/>
              <a:gd name="connsiteY10478" fmla="*/ 86113 h 1340027"/>
              <a:gd name="connsiteX10479" fmla="*/ 470338 w 1277232"/>
              <a:gd name="connsiteY10479" fmla="*/ 85395 h 1340027"/>
              <a:gd name="connsiteX10480" fmla="*/ 460292 w 1277232"/>
              <a:gd name="connsiteY10480" fmla="*/ 87547 h 1340027"/>
              <a:gd name="connsiteX10481" fmla="*/ 463880 w 1277232"/>
              <a:gd name="connsiteY10481" fmla="*/ 88265 h 1340027"/>
              <a:gd name="connsiteX10482" fmla="*/ 459575 w 1277232"/>
              <a:gd name="connsiteY10482" fmla="*/ 89700 h 1340027"/>
              <a:gd name="connsiteX10483" fmla="*/ 470338 w 1277232"/>
              <a:gd name="connsiteY10483" fmla="*/ 85395 h 1340027"/>
              <a:gd name="connsiteX10484" fmla="*/ 721466 w 1277232"/>
              <a:gd name="connsiteY10484" fmla="*/ 84678 h 1340027"/>
              <a:gd name="connsiteX10485" fmla="*/ 730793 w 1277232"/>
              <a:gd name="connsiteY10485" fmla="*/ 86830 h 1340027"/>
              <a:gd name="connsiteX10486" fmla="*/ 721466 w 1277232"/>
              <a:gd name="connsiteY10486" fmla="*/ 84678 h 1340027"/>
              <a:gd name="connsiteX10487" fmla="*/ 896960 w 1277232"/>
              <a:gd name="connsiteY10487" fmla="*/ 84284 h 1340027"/>
              <a:gd name="connsiteX10488" fmla="*/ 920537 w 1277232"/>
              <a:gd name="connsiteY10488" fmla="*/ 95089 h 1340027"/>
              <a:gd name="connsiteX10489" fmla="*/ 901961 w 1277232"/>
              <a:gd name="connsiteY10489" fmla="*/ 85005 h 1340027"/>
              <a:gd name="connsiteX10490" fmla="*/ 896960 w 1277232"/>
              <a:gd name="connsiteY10490" fmla="*/ 84284 h 1340027"/>
              <a:gd name="connsiteX10491" fmla="*/ 396434 w 1277232"/>
              <a:gd name="connsiteY10491" fmla="*/ 83960 h 1340027"/>
              <a:gd name="connsiteX10492" fmla="*/ 386389 w 1277232"/>
              <a:gd name="connsiteY10492" fmla="*/ 86830 h 1340027"/>
              <a:gd name="connsiteX10493" fmla="*/ 379931 w 1277232"/>
              <a:gd name="connsiteY10493" fmla="*/ 90417 h 1340027"/>
              <a:gd name="connsiteX10494" fmla="*/ 379931 w 1277232"/>
              <a:gd name="connsiteY10494" fmla="*/ 93287 h 1340027"/>
              <a:gd name="connsiteX10495" fmla="*/ 397869 w 1277232"/>
              <a:gd name="connsiteY10495" fmla="*/ 84678 h 1340027"/>
              <a:gd name="connsiteX10496" fmla="*/ 382801 w 1277232"/>
              <a:gd name="connsiteY10496" fmla="*/ 89700 h 1340027"/>
              <a:gd name="connsiteX10497" fmla="*/ 396434 w 1277232"/>
              <a:gd name="connsiteY10497" fmla="*/ 83960 h 1340027"/>
              <a:gd name="connsiteX10498" fmla="*/ 350513 w 1277232"/>
              <a:gd name="connsiteY10498" fmla="*/ 83960 h 1340027"/>
              <a:gd name="connsiteX10499" fmla="*/ 326118 w 1277232"/>
              <a:gd name="connsiteY10499" fmla="*/ 95439 h 1340027"/>
              <a:gd name="connsiteX10500" fmla="*/ 323248 w 1277232"/>
              <a:gd name="connsiteY10500" fmla="*/ 99026 h 1340027"/>
              <a:gd name="connsiteX10501" fmla="*/ 339033 w 1277232"/>
              <a:gd name="connsiteY10501" fmla="*/ 90417 h 1340027"/>
              <a:gd name="connsiteX10502" fmla="*/ 350513 w 1277232"/>
              <a:gd name="connsiteY10502" fmla="*/ 83960 h 1340027"/>
              <a:gd name="connsiteX10503" fmla="*/ 516962 w 1277232"/>
              <a:gd name="connsiteY10503" fmla="*/ 83304 h 1340027"/>
              <a:gd name="connsiteX10504" fmla="*/ 501835 w 1277232"/>
              <a:gd name="connsiteY10504" fmla="*/ 88347 h 1340027"/>
              <a:gd name="connsiteX10505" fmla="*/ 516962 w 1277232"/>
              <a:gd name="connsiteY10505" fmla="*/ 83304 h 1340027"/>
              <a:gd name="connsiteX10506" fmla="*/ 468185 w 1277232"/>
              <a:gd name="connsiteY10506" fmla="*/ 83243 h 1340027"/>
              <a:gd name="connsiteX10507" fmla="*/ 463162 w 1277232"/>
              <a:gd name="connsiteY10507" fmla="*/ 85305 h 1340027"/>
              <a:gd name="connsiteX10508" fmla="*/ 460468 w 1277232"/>
              <a:gd name="connsiteY10508" fmla="*/ 86136 h 1340027"/>
              <a:gd name="connsiteX10509" fmla="*/ 799260 w 1277232"/>
              <a:gd name="connsiteY10509" fmla="*/ 83207 h 1340027"/>
              <a:gd name="connsiteX10510" fmla="*/ 818169 w 1277232"/>
              <a:gd name="connsiteY10510" fmla="*/ 88810 h 1340027"/>
              <a:gd name="connsiteX10511" fmla="*/ 837077 w 1277232"/>
              <a:gd name="connsiteY10511" fmla="*/ 95813 h 1340027"/>
              <a:gd name="connsiteX10512" fmla="*/ 799260 w 1277232"/>
              <a:gd name="connsiteY10512" fmla="*/ 83207 h 1340027"/>
              <a:gd name="connsiteX10513" fmla="*/ 797661 w 1277232"/>
              <a:gd name="connsiteY10513" fmla="*/ 83207 h 1340027"/>
              <a:gd name="connsiteX10514" fmla="*/ 814388 w 1277232"/>
              <a:gd name="connsiteY10514" fmla="*/ 89510 h 1340027"/>
              <a:gd name="connsiteX10515" fmla="*/ 795479 w 1277232"/>
              <a:gd name="connsiteY10515" fmla="*/ 83995 h 1340027"/>
              <a:gd name="connsiteX10516" fmla="*/ 797661 w 1277232"/>
              <a:gd name="connsiteY10516" fmla="*/ 83207 h 1340027"/>
              <a:gd name="connsiteX10517" fmla="*/ 742070 w 1277232"/>
              <a:gd name="connsiteY10517" fmla="*/ 83207 h 1340027"/>
              <a:gd name="connsiteX10518" fmla="*/ 750098 w 1277232"/>
              <a:gd name="connsiteY10518" fmla="*/ 86989 h 1340027"/>
              <a:gd name="connsiteX10519" fmla="*/ 742800 w 1277232"/>
              <a:gd name="connsiteY10519" fmla="*/ 86232 h 1340027"/>
              <a:gd name="connsiteX10520" fmla="*/ 742070 w 1277232"/>
              <a:gd name="connsiteY10520" fmla="*/ 83207 h 1340027"/>
              <a:gd name="connsiteX10521" fmla="*/ 700658 w 1277232"/>
              <a:gd name="connsiteY10521" fmla="*/ 82525 h 1340027"/>
              <a:gd name="connsiteX10522" fmla="*/ 703528 w 1277232"/>
              <a:gd name="connsiteY10522" fmla="*/ 84678 h 1340027"/>
              <a:gd name="connsiteX10523" fmla="*/ 709986 w 1277232"/>
              <a:gd name="connsiteY10523" fmla="*/ 84678 h 1340027"/>
              <a:gd name="connsiteX10524" fmla="*/ 700658 w 1277232"/>
              <a:gd name="connsiteY10524" fmla="*/ 82525 h 1340027"/>
              <a:gd name="connsiteX10525" fmla="*/ 832680 w 1277232"/>
              <a:gd name="connsiteY10525" fmla="*/ 81808 h 1340027"/>
              <a:gd name="connsiteX10526" fmla="*/ 852052 w 1277232"/>
              <a:gd name="connsiteY10526" fmla="*/ 89700 h 1340027"/>
              <a:gd name="connsiteX10527" fmla="*/ 845595 w 1277232"/>
              <a:gd name="connsiteY10527" fmla="*/ 86830 h 1340027"/>
              <a:gd name="connsiteX10528" fmla="*/ 832680 w 1277232"/>
              <a:gd name="connsiteY10528" fmla="*/ 81808 h 1340027"/>
              <a:gd name="connsiteX10529" fmla="*/ 367016 w 1277232"/>
              <a:gd name="connsiteY10529" fmla="*/ 81808 h 1340027"/>
              <a:gd name="connsiteX10530" fmla="*/ 349796 w 1277232"/>
              <a:gd name="connsiteY10530" fmla="*/ 88982 h 1340027"/>
              <a:gd name="connsiteX10531" fmla="*/ 339751 w 1277232"/>
              <a:gd name="connsiteY10531" fmla="*/ 95439 h 1340027"/>
              <a:gd name="connsiteX10532" fmla="*/ 357689 w 1277232"/>
              <a:gd name="connsiteY10532" fmla="*/ 86830 h 1340027"/>
              <a:gd name="connsiteX10533" fmla="*/ 367016 w 1277232"/>
              <a:gd name="connsiteY10533" fmla="*/ 81808 h 1340027"/>
              <a:gd name="connsiteX10534" fmla="*/ 740121 w 1277232"/>
              <a:gd name="connsiteY10534" fmla="*/ 81091 h 1340027"/>
              <a:gd name="connsiteX10535" fmla="*/ 756624 w 1277232"/>
              <a:gd name="connsiteY10535" fmla="*/ 83960 h 1340027"/>
              <a:gd name="connsiteX10536" fmla="*/ 740121 w 1277232"/>
              <a:gd name="connsiteY10536" fmla="*/ 81091 h 1340027"/>
              <a:gd name="connsiteX10537" fmla="*/ 659042 w 1277232"/>
              <a:gd name="connsiteY10537" fmla="*/ 81091 h 1340027"/>
              <a:gd name="connsiteX10538" fmla="*/ 659042 w 1277232"/>
              <a:gd name="connsiteY10538" fmla="*/ 81808 h 1340027"/>
              <a:gd name="connsiteX10539" fmla="*/ 665500 w 1277232"/>
              <a:gd name="connsiteY10539" fmla="*/ 81091 h 1340027"/>
              <a:gd name="connsiteX10540" fmla="*/ 659042 w 1277232"/>
              <a:gd name="connsiteY10540" fmla="*/ 81091 h 1340027"/>
              <a:gd name="connsiteX10541" fmla="*/ 489710 w 1277232"/>
              <a:gd name="connsiteY10541" fmla="*/ 81091 h 1340027"/>
              <a:gd name="connsiteX10542" fmla="*/ 479665 w 1277232"/>
              <a:gd name="connsiteY10542" fmla="*/ 82525 h 1340027"/>
              <a:gd name="connsiteX10543" fmla="*/ 489710 w 1277232"/>
              <a:gd name="connsiteY10543" fmla="*/ 81091 h 1340027"/>
              <a:gd name="connsiteX10544" fmla="*/ 720031 w 1277232"/>
              <a:gd name="connsiteY10544" fmla="*/ 80373 h 1340027"/>
              <a:gd name="connsiteX10545" fmla="*/ 736533 w 1277232"/>
              <a:gd name="connsiteY10545" fmla="*/ 83960 h 1340027"/>
              <a:gd name="connsiteX10546" fmla="*/ 737968 w 1277232"/>
              <a:gd name="connsiteY10546" fmla="*/ 88265 h 1340027"/>
              <a:gd name="connsiteX10547" fmla="*/ 748731 w 1277232"/>
              <a:gd name="connsiteY10547" fmla="*/ 88265 h 1340027"/>
              <a:gd name="connsiteX10548" fmla="*/ 756624 w 1277232"/>
              <a:gd name="connsiteY10548" fmla="*/ 91134 h 1340027"/>
              <a:gd name="connsiteX10549" fmla="*/ 763081 w 1277232"/>
              <a:gd name="connsiteY10549" fmla="*/ 91852 h 1340027"/>
              <a:gd name="connsiteX10550" fmla="*/ 760929 w 1277232"/>
              <a:gd name="connsiteY10550" fmla="*/ 88982 h 1340027"/>
              <a:gd name="connsiteX10551" fmla="*/ 749449 w 1277232"/>
              <a:gd name="connsiteY10551" fmla="*/ 83243 h 1340027"/>
              <a:gd name="connsiteX10552" fmla="*/ 735816 w 1277232"/>
              <a:gd name="connsiteY10552" fmla="*/ 81808 h 1340027"/>
              <a:gd name="connsiteX10553" fmla="*/ 733663 w 1277232"/>
              <a:gd name="connsiteY10553" fmla="*/ 81091 h 1340027"/>
              <a:gd name="connsiteX10554" fmla="*/ 736533 w 1277232"/>
              <a:gd name="connsiteY10554" fmla="*/ 83243 h 1340027"/>
              <a:gd name="connsiteX10555" fmla="*/ 720031 w 1277232"/>
              <a:gd name="connsiteY10555" fmla="*/ 80373 h 1340027"/>
              <a:gd name="connsiteX10556" fmla="*/ 474643 w 1277232"/>
              <a:gd name="connsiteY10556" fmla="*/ 80373 h 1340027"/>
              <a:gd name="connsiteX10557" fmla="*/ 459575 w 1277232"/>
              <a:gd name="connsiteY10557" fmla="*/ 83960 h 1340027"/>
              <a:gd name="connsiteX10558" fmla="*/ 450247 w 1277232"/>
              <a:gd name="connsiteY10558" fmla="*/ 88265 h 1340027"/>
              <a:gd name="connsiteX10559" fmla="*/ 450965 w 1277232"/>
              <a:gd name="connsiteY10559" fmla="*/ 89700 h 1340027"/>
              <a:gd name="connsiteX10560" fmla="*/ 459753 w 1277232"/>
              <a:gd name="connsiteY10560" fmla="*/ 86405 h 1340027"/>
              <a:gd name="connsiteX10561" fmla="*/ 460292 w 1277232"/>
              <a:gd name="connsiteY10561" fmla="*/ 86830 h 1340027"/>
              <a:gd name="connsiteX10562" fmla="*/ 471773 w 1277232"/>
              <a:gd name="connsiteY10562" fmla="*/ 83960 h 1340027"/>
              <a:gd name="connsiteX10563" fmla="*/ 474643 w 1277232"/>
              <a:gd name="connsiteY10563" fmla="*/ 80373 h 1340027"/>
              <a:gd name="connsiteX10564" fmla="*/ 379214 w 1277232"/>
              <a:gd name="connsiteY10564" fmla="*/ 79656 h 1340027"/>
              <a:gd name="connsiteX10565" fmla="*/ 358406 w 1277232"/>
              <a:gd name="connsiteY10565" fmla="*/ 89700 h 1340027"/>
              <a:gd name="connsiteX10566" fmla="*/ 379931 w 1277232"/>
              <a:gd name="connsiteY10566" fmla="*/ 79656 h 1340027"/>
              <a:gd name="connsiteX10567" fmla="*/ 379214 w 1277232"/>
              <a:gd name="connsiteY10567" fmla="*/ 79656 h 1340027"/>
              <a:gd name="connsiteX10568" fmla="*/ 767241 w 1277232"/>
              <a:gd name="connsiteY10568" fmla="*/ 79425 h 1340027"/>
              <a:gd name="connsiteX10569" fmla="*/ 784638 w 1277232"/>
              <a:gd name="connsiteY10569" fmla="*/ 83747 h 1340027"/>
              <a:gd name="connsiteX10570" fmla="*/ 782463 w 1277232"/>
              <a:gd name="connsiteY10570" fmla="*/ 83837 h 1340027"/>
              <a:gd name="connsiteX10571" fmla="*/ 777477 w 1277232"/>
              <a:gd name="connsiteY10571" fmla="*/ 82595 h 1340027"/>
              <a:gd name="connsiteX10572" fmla="*/ 778149 w 1277232"/>
              <a:gd name="connsiteY10572" fmla="*/ 82525 h 1340027"/>
              <a:gd name="connsiteX10573" fmla="*/ 771871 w 1277232"/>
              <a:gd name="connsiteY10573" fmla="*/ 80911 h 1340027"/>
              <a:gd name="connsiteX10574" fmla="*/ 770992 w 1277232"/>
              <a:gd name="connsiteY10574" fmla="*/ 80756 h 1340027"/>
              <a:gd name="connsiteX10575" fmla="*/ 769510 w 1277232"/>
              <a:gd name="connsiteY10575" fmla="*/ 80325 h 1340027"/>
              <a:gd name="connsiteX10576" fmla="*/ 767241 w 1277232"/>
              <a:gd name="connsiteY10576" fmla="*/ 79425 h 1340027"/>
              <a:gd name="connsiteX10577" fmla="*/ 389259 w 1277232"/>
              <a:gd name="connsiteY10577" fmla="*/ 78938 h 1340027"/>
              <a:gd name="connsiteX10578" fmla="*/ 379214 w 1277232"/>
              <a:gd name="connsiteY10578" fmla="*/ 81091 h 1340027"/>
              <a:gd name="connsiteX10579" fmla="*/ 367734 w 1277232"/>
              <a:gd name="connsiteY10579" fmla="*/ 87547 h 1340027"/>
              <a:gd name="connsiteX10580" fmla="*/ 380649 w 1277232"/>
              <a:gd name="connsiteY10580" fmla="*/ 83243 h 1340027"/>
              <a:gd name="connsiteX10581" fmla="*/ 389259 w 1277232"/>
              <a:gd name="connsiteY10581" fmla="*/ 78938 h 1340027"/>
              <a:gd name="connsiteX10582" fmla="*/ 917546 w 1277232"/>
              <a:gd name="connsiteY10582" fmla="*/ 78473 h 1340027"/>
              <a:gd name="connsiteX10583" fmla="*/ 926398 w 1277232"/>
              <a:gd name="connsiteY10583" fmla="*/ 82444 h 1340027"/>
              <a:gd name="connsiteX10584" fmla="*/ 922326 w 1277232"/>
              <a:gd name="connsiteY10584" fmla="*/ 78914 h 1340027"/>
              <a:gd name="connsiteX10585" fmla="*/ 925214 w 1277232"/>
              <a:gd name="connsiteY10585" fmla="*/ 79520 h 1340027"/>
              <a:gd name="connsiteX10586" fmla="*/ 940727 w 1277232"/>
              <a:gd name="connsiteY10586" fmla="*/ 88208 h 1340027"/>
              <a:gd name="connsiteX10587" fmla="*/ 945697 w 1277232"/>
              <a:gd name="connsiteY10587" fmla="*/ 91709 h 1340027"/>
              <a:gd name="connsiteX10588" fmla="*/ 947644 w 1277232"/>
              <a:gd name="connsiteY10588" fmla="*/ 93739 h 1340027"/>
              <a:gd name="connsiteX10589" fmla="*/ 939854 w 1277232"/>
              <a:gd name="connsiteY10589" fmla="*/ 89503 h 1340027"/>
              <a:gd name="connsiteX10590" fmla="*/ 930648 w 1277232"/>
              <a:gd name="connsiteY10590" fmla="*/ 84562 h 1340027"/>
              <a:gd name="connsiteX10591" fmla="*/ 944812 w 1277232"/>
              <a:gd name="connsiteY10591" fmla="*/ 93739 h 1340027"/>
              <a:gd name="connsiteX10592" fmla="*/ 931356 w 1277232"/>
              <a:gd name="connsiteY10592" fmla="*/ 85974 h 1340027"/>
              <a:gd name="connsiteX10593" fmla="*/ 919316 w 1277232"/>
              <a:gd name="connsiteY10593" fmla="*/ 80326 h 1340027"/>
              <a:gd name="connsiteX10594" fmla="*/ 917546 w 1277232"/>
              <a:gd name="connsiteY10594" fmla="*/ 78473 h 1340027"/>
              <a:gd name="connsiteX10595" fmla="*/ 539936 w 1277232"/>
              <a:gd name="connsiteY10595" fmla="*/ 78221 h 1340027"/>
              <a:gd name="connsiteX10596" fmla="*/ 505495 w 1277232"/>
              <a:gd name="connsiteY10596" fmla="*/ 84678 h 1340027"/>
              <a:gd name="connsiteX10597" fmla="*/ 481100 w 1277232"/>
              <a:gd name="connsiteY10597" fmla="*/ 90417 h 1340027"/>
              <a:gd name="connsiteX10598" fmla="*/ 488275 w 1277232"/>
              <a:gd name="connsiteY10598" fmla="*/ 91134 h 1340027"/>
              <a:gd name="connsiteX10599" fmla="*/ 496885 w 1277232"/>
              <a:gd name="connsiteY10599" fmla="*/ 87547 h 1340027"/>
              <a:gd name="connsiteX10600" fmla="*/ 507648 w 1277232"/>
              <a:gd name="connsiteY10600" fmla="*/ 85395 h 1340027"/>
              <a:gd name="connsiteX10601" fmla="*/ 498320 w 1277232"/>
              <a:gd name="connsiteY10601" fmla="*/ 87547 h 1340027"/>
              <a:gd name="connsiteX10602" fmla="*/ 498320 w 1277232"/>
              <a:gd name="connsiteY10602" fmla="*/ 90417 h 1340027"/>
              <a:gd name="connsiteX10603" fmla="*/ 511953 w 1277232"/>
              <a:gd name="connsiteY10603" fmla="*/ 86830 h 1340027"/>
              <a:gd name="connsiteX10604" fmla="*/ 506931 w 1277232"/>
              <a:gd name="connsiteY10604" fmla="*/ 87547 h 1340027"/>
              <a:gd name="connsiteX10605" fmla="*/ 522716 w 1277232"/>
              <a:gd name="connsiteY10605" fmla="*/ 83243 h 1340027"/>
              <a:gd name="connsiteX10606" fmla="*/ 521281 w 1277232"/>
              <a:gd name="connsiteY10606" fmla="*/ 81808 h 1340027"/>
              <a:gd name="connsiteX10607" fmla="*/ 539936 w 1277232"/>
              <a:gd name="connsiteY10607" fmla="*/ 78221 h 1340027"/>
              <a:gd name="connsiteX10608" fmla="*/ 468903 w 1277232"/>
              <a:gd name="connsiteY10608" fmla="*/ 78221 h 1340027"/>
              <a:gd name="connsiteX10609" fmla="*/ 461010 w 1277232"/>
              <a:gd name="connsiteY10609" fmla="*/ 82525 h 1340027"/>
              <a:gd name="connsiteX10610" fmla="*/ 470338 w 1277232"/>
              <a:gd name="connsiteY10610" fmla="*/ 79656 h 1340027"/>
              <a:gd name="connsiteX10611" fmla="*/ 468903 w 1277232"/>
              <a:gd name="connsiteY10611" fmla="*/ 78221 h 1340027"/>
              <a:gd name="connsiteX10612" fmla="*/ 905533 w 1277232"/>
              <a:gd name="connsiteY10612" fmla="*/ 77801 h 1340027"/>
              <a:gd name="connsiteX10613" fmla="*/ 907598 w 1277232"/>
              <a:gd name="connsiteY10613" fmla="*/ 78762 h 1340027"/>
              <a:gd name="connsiteX10614" fmla="*/ 905819 w 1277232"/>
              <a:gd name="connsiteY10614" fmla="*/ 78089 h 1340027"/>
              <a:gd name="connsiteX10615" fmla="*/ 675545 w 1277232"/>
              <a:gd name="connsiteY10615" fmla="*/ 77504 h 1340027"/>
              <a:gd name="connsiteX10616" fmla="*/ 683438 w 1277232"/>
              <a:gd name="connsiteY10616" fmla="*/ 79656 h 1340027"/>
              <a:gd name="connsiteX10617" fmla="*/ 675545 w 1277232"/>
              <a:gd name="connsiteY10617" fmla="*/ 77504 h 1340027"/>
              <a:gd name="connsiteX10618" fmla="*/ 471055 w 1277232"/>
              <a:gd name="connsiteY10618" fmla="*/ 77504 h 1340027"/>
              <a:gd name="connsiteX10619" fmla="*/ 463162 w 1277232"/>
              <a:gd name="connsiteY10619" fmla="*/ 78221 h 1340027"/>
              <a:gd name="connsiteX10620" fmla="*/ 463880 w 1277232"/>
              <a:gd name="connsiteY10620" fmla="*/ 79656 h 1340027"/>
              <a:gd name="connsiteX10621" fmla="*/ 471055 w 1277232"/>
              <a:gd name="connsiteY10621" fmla="*/ 77504 h 1340027"/>
              <a:gd name="connsiteX10622" fmla="*/ 557156 w 1277232"/>
              <a:gd name="connsiteY10622" fmla="*/ 76786 h 1340027"/>
              <a:gd name="connsiteX10623" fmla="*/ 532043 w 1277232"/>
              <a:gd name="connsiteY10623" fmla="*/ 81808 h 1340027"/>
              <a:gd name="connsiteX10624" fmla="*/ 543524 w 1277232"/>
              <a:gd name="connsiteY10624" fmla="*/ 80373 h 1340027"/>
              <a:gd name="connsiteX10625" fmla="*/ 534913 w 1277232"/>
              <a:gd name="connsiteY10625" fmla="*/ 82525 h 1340027"/>
              <a:gd name="connsiteX10626" fmla="*/ 555721 w 1277232"/>
              <a:gd name="connsiteY10626" fmla="*/ 78221 h 1340027"/>
              <a:gd name="connsiteX10627" fmla="*/ 548546 w 1277232"/>
              <a:gd name="connsiteY10627" fmla="*/ 78938 h 1340027"/>
              <a:gd name="connsiteX10628" fmla="*/ 557156 w 1277232"/>
              <a:gd name="connsiteY10628" fmla="*/ 76786 h 1340027"/>
              <a:gd name="connsiteX10629" fmla="*/ 762545 w 1277232"/>
              <a:gd name="connsiteY10629" fmla="*/ 76505 h 1340027"/>
              <a:gd name="connsiteX10630" fmla="*/ 765234 w 1277232"/>
              <a:gd name="connsiteY10630" fmla="*/ 76786 h 1340027"/>
              <a:gd name="connsiteX10631" fmla="*/ 770177 w 1277232"/>
              <a:gd name="connsiteY10631" fmla="*/ 78176 h 1340027"/>
              <a:gd name="connsiteX10632" fmla="*/ 851815 w 1277232"/>
              <a:gd name="connsiteY10632" fmla="*/ 76031 h 1340027"/>
              <a:gd name="connsiteX10633" fmla="*/ 856540 w 1277232"/>
              <a:gd name="connsiteY10633" fmla="*/ 77701 h 1340027"/>
              <a:gd name="connsiteX10634" fmla="*/ 867952 w 1277232"/>
              <a:gd name="connsiteY10634" fmla="*/ 82622 h 1340027"/>
              <a:gd name="connsiteX10635" fmla="*/ 875085 w 1277232"/>
              <a:gd name="connsiteY10635" fmla="*/ 86840 h 1340027"/>
              <a:gd name="connsiteX10636" fmla="*/ 872945 w 1277232"/>
              <a:gd name="connsiteY10636" fmla="*/ 87543 h 1340027"/>
              <a:gd name="connsiteX10637" fmla="*/ 853687 w 1277232"/>
              <a:gd name="connsiteY10637" fmla="*/ 80513 h 1340027"/>
              <a:gd name="connsiteX10638" fmla="*/ 848694 w 1277232"/>
              <a:gd name="connsiteY10638" fmla="*/ 76998 h 1340027"/>
              <a:gd name="connsiteX10639" fmla="*/ 860820 w 1277232"/>
              <a:gd name="connsiteY10639" fmla="*/ 81216 h 1340027"/>
              <a:gd name="connsiteX10640" fmla="*/ 852974 w 1277232"/>
              <a:gd name="connsiteY10640" fmla="*/ 76998 h 1340027"/>
              <a:gd name="connsiteX10641" fmla="*/ 851815 w 1277232"/>
              <a:gd name="connsiteY10641" fmla="*/ 76031 h 1340027"/>
              <a:gd name="connsiteX10642" fmla="*/ 600915 w 1277232"/>
              <a:gd name="connsiteY10642" fmla="*/ 75641 h 1340027"/>
              <a:gd name="connsiteX10643" fmla="*/ 603651 w 1277232"/>
              <a:gd name="connsiteY10643" fmla="*/ 76429 h 1340027"/>
              <a:gd name="connsiteX10644" fmla="*/ 602381 w 1277232"/>
              <a:gd name="connsiteY10644" fmla="*/ 77513 h 1340027"/>
              <a:gd name="connsiteX10645" fmla="*/ 592899 w 1277232"/>
              <a:gd name="connsiteY10645" fmla="*/ 78162 h 1340027"/>
              <a:gd name="connsiteX10646" fmla="*/ 589620 w 1277232"/>
              <a:gd name="connsiteY10646" fmla="*/ 78162 h 1340027"/>
              <a:gd name="connsiteX10647" fmla="*/ 595268 w 1277232"/>
              <a:gd name="connsiteY10647" fmla="*/ 76901 h 1340027"/>
              <a:gd name="connsiteX10648" fmla="*/ 600915 w 1277232"/>
              <a:gd name="connsiteY10648" fmla="*/ 75641 h 1340027"/>
              <a:gd name="connsiteX10649" fmla="*/ 795191 w 1277232"/>
              <a:gd name="connsiteY10649" fmla="*/ 75636 h 1340027"/>
              <a:gd name="connsiteX10650" fmla="*/ 818242 w 1277232"/>
              <a:gd name="connsiteY10650" fmla="*/ 83199 h 1340027"/>
              <a:gd name="connsiteX10651" fmla="*/ 840573 w 1277232"/>
              <a:gd name="connsiteY10651" fmla="*/ 92276 h 1340027"/>
              <a:gd name="connsiteX10652" fmla="*/ 843454 w 1277232"/>
              <a:gd name="connsiteY10652" fmla="*/ 93789 h 1340027"/>
              <a:gd name="connsiteX10653" fmla="*/ 824005 w 1277232"/>
              <a:gd name="connsiteY10653" fmla="*/ 86981 h 1340027"/>
              <a:gd name="connsiteX10654" fmla="*/ 826166 w 1277232"/>
              <a:gd name="connsiteY10654" fmla="*/ 86981 h 1340027"/>
              <a:gd name="connsiteX10655" fmla="*/ 818962 w 1277232"/>
              <a:gd name="connsiteY10655" fmla="*/ 83956 h 1340027"/>
              <a:gd name="connsiteX10656" fmla="*/ 811759 w 1277232"/>
              <a:gd name="connsiteY10656" fmla="*/ 82443 h 1340027"/>
              <a:gd name="connsiteX10657" fmla="*/ 804556 w 1277232"/>
              <a:gd name="connsiteY10657" fmla="*/ 79418 h 1340027"/>
              <a:gd name="connsiteX10658" fmla="*/ 800233 w 1277232"/>
              <a:gd name="connsiteY10658" fmla="*/ 77905 h 1340027"/>
              <a:gd name="connsiteX10659" fmla="*/ 795191 w 1277232"/>
              <a:gd name="connsiteY10659" fmla="*/ 77149 h 1340027"/>
              <a:gd name="connsiteX10660" fmla="*/ 795191 w 1277232"/>
              <a:gd name="connsiteY10660" fmla="*/ 75636 h 1340027"/>
              <a:gd name="connsiteX10661" fmla="*/ 594594 w 1277232"/>
              <a:gd name="connsiteY10661" fmla="*/ 74480 h 1340027"/>
              <a:gd name="connsiteX10662" fmla="*/ 602683 w 1277232"/>
              <a:gd name="connsiteY10662" fmla="*/ 74900 h 1340027"/>
              <a:gd name="connsiteX10663" fmla="*/ 593859 w 1277232"/>
              <a:gd name="connsiteY10663" fmla="*/ 75741 h 1340027"/>
              <a:gd name="connsiteX10664" fmla="*/ 585035 w 1277232"/>
              <a:gd name="connsiteY10664" fmla="*/ 74900 h 1340027"/>
              <a:gd name="connsiteX10665" fmla="*/ 587976 w 1277232"/>
              <a:gd name="connsiteY10665" fmla="*/ 75321 h 1340027"/>
              <a:gd name="connsiteX10666" fmla="*/ 594594 w 1277232"/>
              <a:gd name="connsiteY10666" fmla="*/ 74480 h 1340027"/>
              <a:gd name="connsiteX10667" fmla="*/ 530608 w 1277232"/>
              <a:gd name="connsiteY10667" fmla="*/ 73917 h 1340027"/>
              <a:gd name="connsiteX10668" fmla="*/ 528456 w 1277232"/>
              <a:gd name="connsiteY10668" fmla="*/ 76069 h 1340027"/>
              <a:gd name="connsiteX10669" fmla="*/ 543524 w 1277232"/>
              <a:gd name="connsiteY10669" fmla="*/ 76069 h 1340027"/>
              <a:gd name="connsiteX10670" fmla="*/ 536348 w 1277232"/>
              <a:gd name="connsiteY10670" fmla="*/ 77504 h 1340027"/>
              <a:gd name="connsiteX10671" fmla="*/ 539218 w 1277232"/>
              <a:gd name="connsiteY10671" fmla="*/ 77504 h 1340027"/>
              <a:gd name="connsiteX10672" fmla="*/ 552134 w 1277232"/>
              <a:gd name="connsiteY10672" fmla="*/ 73917 h 1340027"/>
              <a:gd name="connsiteX10673" fmla="*/ 536348 w 1277232"/>
              <a:gd name="connsiteY10673" fmla="*/ 73917 h 1340027"/>
              <a:gd name="connsiteX10674" fmla="*/ 526303 w 1277232"/>
              <a:gd name="connsiteY10674" fmla="*/ 75351 h 1340027"/>
              <a:gd name="connsiteX10675" fmla="*/ 530608 w 1277232"/>
              <a:gd name="connsiteY10675" fmla="*/ 73917 h 1340027"/>
              <a:gd name="connsiteX10676" fmla="*/ 503343 w 1277232"/>
              <a:gd name="connsiteY10676" fmla="*/ 73917 h 1340027"/>
              <a:gd name="connsiteX10677" fmla="*/ 494015 w 1277232"/>
              <a:gd name="connsiteY10677" fmla="*/ 76069 h 1340027"/>
              <a:gd name="connsiteX10678" fmla="*/ 503343 w 1277232"/>
              <a:gd name="connsiteY10678" fmla="*/ 73917 h 1340027"/>
              <a:gd name="connsiteX10679" fmla="*/ 488275 w 1277232"/>
              <a:gd name="connsiteY10679" fmla="*/ 73917 h 1340027"/>
              <a:gd name="connsiteX10680" fmla="*/ 481100 w 1277232"/>
              <a:gd name="connsiteY10680" fmla="*/ 75351 h 1340027"/>
              <a:gd name="connsiteX10681" fmla="*/ 478230 w 1277232"/>
              <a:gd name="connsiteY10681" fmla="*/ 78221 h 1340027"/>
              <a:gd name="connsiteX10682" fmla="*/ 488275 w 1277232"/>
              <a:gd name="connsiteY10682" fmla="*/ 73917 h 1340027"/>
              <a:gd name="connsiteX10683" fmla="*/ 458140 w 1277232"/>
              <a:gd name="connsiteY10683" fmla="*/ 73917 h 1340027"/>
              <a:gd name="connsiteX10684" fmla="*/ 437332 w 1277232"/>
              <a:gd name="connsiteY10684" fmla="*/ 80373 h 1340027"/>
              <a:gd name="connsiteX10685" fmla="*/ 425852 w 1277232"/>
              <a:gd name="connsiteY10685" fmla="*/ 85395 h 1340027"/>
              <a:gd name="connsiteX10686" fmla="*/ 425134 w 1277232"/>
              <a:gd name="connsiteY10686" fmla="*/ 84678 h 1340027"/>
              <a:gd name="connsiteX10687" fmla="*/ 415807 w 1277232"/>
              <a:gd name="connsiteY10687" fmla="*/ 87547 h 1340027"/>
              <a:gd name="connsiteX10688" fmla="*/ 417242 w 1277232"/>
              <a:gd name="connsiteY10688" fmla="*/ 88982 h 1340027"/>
              <a:gd name="connsiteX10689" fmla="*/ 429439 w 1277232"/>
              <a:gd name="connsiteY10689" fmla="*/ 84678 h 1340027"/>
              <a:gd name="connsiteX10690" fmla="*/ 433027 w 1277232"/>
              <a:gd name="connsiteY10690" fmla="*/ 86113 h 1340027"/>
              <a:gd name="connsiteX10691" fmla="*/ 423699 w 1277232"/>
              <a:gd name="connsiteY10691" fmla="*/ 88982 h 1340027"/>
              <a:gd name="connsiteX10692" fmla="*/ 425852 w 1277232"/>
              <a:gd name="connsiteY10692" fmla="*/ 90417 h 1340027"/>
              <a:gd name="connsiteX10693" fmla="*/ 419394 w 1277232"/>
              <a:gd name="connsiteY10693" fmla="*/ 90417 h 1340027"/>
              <a:gd name="connsiteX10694" fmla="*/ 413654 w 1277232"/>
              <a:gd name="connsiteY10694" fmla="*/ 93287 h 1340027"/>
              <a:gd name="connsiteX10695" fmla="*/ 403609 w 1277232"/>
              <a:gd name="connsiteY10695" fmla="*/ 96874 h 1340027"/>
              <a:gd name="connsiteX10696" fmla="*/ 413654 w 1277232"/>
              <a:gd name="connsiteY10696" fmla="*/ 94721 h 1340027"/>
              <a:gd name="connsiteX10697" fmla="*/ 420112 w 1277232"/>
              <a:gd name="connsiteY10697" fmla="*/ 94004 h 1340027"/>
              <a:gd name="connsiteX10698" fmla="*/ 405762 w 1277232"/>
              <a:gd name="connsiteY10698" fmla="*/ 98308 h 1340027"/>
              <a:gd name="connsiteX10699" fmla="*/ 405044 w 1277232"/>
              <a:gd name="connsiteY10699" fmla="*/ 99743 h 1340027"/>
              <a:gd name="connsiteX10700" fmla="*/ 400739 w 1277232"/>
              <a:gd name="connsiteY10700" fmla="*/ 102613 h 1340027"/>
              <a:gd name="connsiteX10701" fmla="*/ 413654 w 1277232"/>
              <a:gd name="connsiteY10701" fmla="*/ 96874 h 1340027"/>
              <a:gd name="connsiteX10702" fmla="*/ 415089 w 1277232"/>
              <a:gd name="connsiteY10702" fmla="*/ 97591 h 1340027"/>
              <a:gd name="connsiteX10703" fmla="*/ 425134 w 1277232"/>
              <a:gd name="connsiteY10703" fmla="*/ 93287 h 1340027"/>
              <a:gd name="connsiteX10704" fmla="*/ 433744 w 1277232"/>
              <a:gd name="connsiteY10704" fmla="*/ 88982 h 1340027"/>
              <a:gd name="connsiteX10705" fmla="*/ 438050 w 1277232"/>
              <a:gd name="connsiteY10705" fmla="*/ 89700 h 1340027"/>
              <a:gd name="connsiteX10706" fmla="*/ 437332 w 1277232"/>
              <a:gd name="connsiteY10706" fmla="*/ 86830 h 1340027"/>
              <a:gd name="connsiteX10707" fmla="*/ 442355 w 1277232"/>
              <a:gd name="connsiteY10707" fmla="*/ 84678 h 1340027"/>
              <a:gd name="connsiteX10708" fmla="*/ 440202 w 1277232"/>
              <a:gd name="connsiteY10708" fmla="*/ 86113 h 1340027"/>
              <a:gd name="connsiteX10709" fmla="*/ 449530 w 1277232"/>
              <a:gd name="connsiteY10709" fmla="*/ 83243 h 1340027"/>
              <a:gd name="connsiteX10710" fmla="*/ 440920 w 1277232"/>
              <a:gd name="connsiteY10710" fmla="*/ 83960 h 1340027"/>
              <a:gd name="connsiteX10711" fmla="*/ 441637 w 1277232"/>
              <a:gd name="connsiteY10711" fmla="*/ 81808 h 1340027"/>
              <a:gd name="connsiteX10712" fmla="*/ 454552 w 1277232"/>
              <a:gd name="connsiteY10712" fmla="*/ 76069 h 1340027"/>
              <a:gd name="connsiteX10713" fmla="*/ 444507 w 1277232"/>
              <a:gd name="connsiteY10713" fmla="*/ 78938 h 1340027"/>
              <a:gd name="connsiteX10714" fmla="*/ 458140 w 1277232"/>
              <a:gd name="connsiteY10714" fmla="*/ 73917 h 1340027"/>
              <a:gd name="connsiteX10715" fmla="*/ 769120 w 1277232"/>
              <a:gd name="connsiteY10715" fmla="*/ 73577 h 1340027"/>
              <a:gd name="connsiteX10716" fmla="*/ 775996 w 1277232"/>
              <a:gd name="connsiteY10716" fmla="*/ 75351 h 1340027"/>
              <a:gd name="connsiteX10717" fmla="*/ 780302 w 1277232"/>
              <a:gd name="connsiteY10717" fmla="*/ 74634 h 1340027"/>
              <a:gd name="connsiteX10718" fmla="*/ 798957 w 1277232"/>
              <a:gd name="connsiteY10718" fmla="*/ 81091 h 1340027"/>
              <a:gd name="connsiteX10719" fmla="*/ 821200 w 1277232"/>
              <a:gd name="connsiteY10719" fmla="*/ 87547 h 1340027"/>
              <a:gd name="connsiteX10720" fmla="*/ 819047 w 1277232"/>
              <a:gd name="connsiteY10720" fmla="*/ 88982 h 1340027"/>
              <a:gd name="connsiteX10721" fmla="*/ 797522 w 1277232"/>
              <a:gd name="connsiteY10721" fmla="*/ 81091 h 1340027"/>
              <a:gd name="connsiteX10722" fmla="*/ 799674 w 1277232"/>
              <a:gd name="connsiteY10722" fmla="*/ 82525 h 1340027"/>
              <a:gd name="connsiteX10723" fmla="*/ 787477 w 1277232"/>
              <a:gd name="connsiteY10723" fmla="*/ 78221 h 1340027"/>
              <a:gd name="connsiteX10724" fmla="*/ 783172 w 1277232"/>
              <a:gd name="connsiteY10724" fmla="*/ 77504 h 1340027"/>
              <a:gd name="connsiteX10725" fmla="*/ 773216 w 1277232"/>
              <a:gd name="connsiteY10725" fmla="*/ 74993 h 1340027"/>
              <a:gd name="connsiteX10726" fmla="*/ 392846 w 1277232"/>
              <a:gd name="connsiteY10726" fmla="*/ 73199 h 1340027"/>
              <a:gd name="connsiteX10727" fmla="*/ 381366 w 1277232"/>
              <a:gd name="connsiteY10727" fmla="*/ 78938 h 1340027"/>
              <a:gd name="connsiteX10728" fmla="*/ 387106 w 1277232"/>
              <a:gd name="connsiteY10728" fmla="*/ 76786 h 1340027"/>
              <a:gd name="connsiteX10729" fmla="*/ 392846 w 1277232"/>
              <a:gd name="connsiteY10729" fmla="*/ 73199 h 1340027"/>
              <a:gd name="connsiteX10730" fmla="*/ 869930 w 1277232"/>
              <a:gd name="connsiteY10730" fmla="*/ 73121 h 1340027"/>
              <a:gd name="connsiteX10731" fmla="*/ 885573 w 1277232"/>
              <a:gd name="connsiteY10731" fmla="*/ 79310 h 1340027"/>
              <a:gd name="connsiteX10732" fmla="*/ 875144 w 1277232"/>
              <a:gd name="connsiteY10732" fmla="*/ 76559 h 1340027"/>
              <a:gd name="connsiteX10733" fmla="*/ 869930 w 1277232"/>
              <a:gd name="connsiteY10733" fmla="*/ 73121 h 1340027"/>
              <a:gd name="connsiteX10734" fmla="*/ 911526 w 1277232"/>
              <a:gd name="connsiteY10734" fmla="*/ 71855 h 1340027"/>
              <a:gd name="connsiteX10735" fmla="*/ 925690 w 1277232"/>
              <a:gd name="connsiteY10735" fmla="*/ 79620 h 1340027"/>
              <a:gd name="connsiteX10736" fmla="*/ 925214 w 1277232"/>
              <a:gd name="connsiteY10736" fmla="*/ 79520 h 1340027"/>
              <a:gd name="connsiteX10737" fmla="*/ 741026 w 1277232"/>
              <a:gd name="connsiteY10737" fmla="*/ 71792 h 1340027"/>
              <a:gd name="connsiteX10738" fmla="*/ 749987 w 1277232"/>
              <a:gd name="connsiteY10738" fmla="*/ 73110 h 1340027"/>
              <a:gd name="connsiteX10739" fmla="*/ 754356 w 1277232"/>
              <a:gd name="connsiteY10739" fmla="*/ 74711 h 1340027"/>
              <a:gd name="connsiteX10740" fmla="*/ 761938 w 1277232"/>
              <a:gd name="connsiteY10740" fmla="*/ 71724 h 1340027"/>
              <a:gd name="connsiteX10741" fmla="*/ 765951 w 1277232"/>
              <a:gd name="connsiteY10741" fmla="*/ 72482 h 1340027"/>
              <a:gd name="connsiteX10742" fmla="*/ 769120 w 1277232"/>
              <a:gd name="connsiteY10742" fmla="*/ 73577 h 1340027"/>
              <a:gd name="connsiteX10743" fmla="*/ 595902 w 1277232"/>
              <a:gd name="connsiteY10743" fmla="*/ 71047 h 1340027"/>
              <a:gd name="connsiteX10744" fmla="*/ 599489 w 1277232"/>
              <a:gd name="connsiteY10744" fmla="*/ 73199 h 1340027"/>
              <a:gd name="connsiteX10745" fmla="*/ 593032 w 1277232"/>
              <a:gd name="connsiteY10745" fmla="*/ 73917 h 1340027"/>
              <a:gd name="connsiteX10746" fmla="*/ 585139 w 1277232"/>
              <a:gd name="connsiteY10746" fmla="*/ 73199 h 1340027"/>
              <a:gd name="connsiteX10747" fmla="*/ 588009 w 1277232"/>
              <a:gd name="connsiteY10747" fmla="*/ 74634 h 1340027"/>
              <a:gd name="connsiteX10748" fmla="*/ 575811 w 1277232"/>
              <a:gd name="connsiteY10748" fmla="*/ 74634 h 1340027"/>
              <a:gd name="connsiteX10749" fmla="*/ 572224 w 1277232"/>
              <a:gd name="connsiteY10749" fmla="*/ 76786 h 1340027"/>
              <a:gd name="connsiteX10750" fmla="*/ 584422 w 1277232"/>
              <a:gd name="connsiteY10750" fmla="*/ 76069 h 1340027"/>
              <a:gd name="connsiteX10751" fmla="*/ 581552 w 1277232"/>
              <a:gd name="connsiteY10751" fmla="*/ 78938 h 1340027"/>
              <a:gd name="connsiteX10752" fmla="*/ 592899 w 1277232"/>
              <a:gd name="connsiteY10752" fmla="*/ 78162 h 1340027"/>
              <a:gd name="connsiteX10753" fmla="*/ 601621 w 1277232"/>
              <a:gd name="connsiteY10753" fmla="*/ 78162 h 1340027"/>
              <a:gd name="connsiteX10754" fmla="*/ 602381 w 1277232"/>
              <a:gd name="connsiteY10754" fmla="*/ 77513 h 1340027"/>
              <a:gd name="connsiteX10755" fmla="*/ 605140 w 1277232"/>
              <a:gd name="connsiteY10755" fmla="*/ 77324 h 1340027"/>
              <a:gd name="connsiteX10756" fmla="*/ 615274 w 1277232"/>
              <a:gd name="connsiteY10756" fmla="*/ 74634 h 1340027"/>
              <a:gd name="connsiteX10757" fmla="*/ 605947 w 1277232"/>
              <a:gd name="connsiteY10757" fmla="*/ 74634 h 1340027"/>
              <a:gd name="connsiteX10758" fmla="*/ 626037 w 1277232"/>
              <a:gd name="connsiteY10758" fmla="*/ 72482 h 1340027"/>
              <a:gd name="connsiteX10759" fmla="*/ 619579 w 1277232"/>
              <a:gd name="connsiteY10759" fmla="*/ 73917 h 1340027"/>
              <a:gd name="connsiteX10760" fmla="*/ 636082 w 1277232"/>
              <a:gd name="connsiteY10760" fmla="*/ 72482 h 1340027"/>
              <a:gd name="connsiteX10761" fmla="*/ 623167 w 1277232"/>
              <a:gd name="connsiteY10761" fmla="*/ 71764 h 1340027"/>
              <a:gd name="connsiteX10762" fmla="*/ 631060 w 1277232"/>
              <a:gd name="connsiteY10762" fmla="*/ 71764 h 1340027"/>
              <a:gd name="connsiteX10763" fmla="*/ 620297 w 1277232"/>
              <a:gd name="connsiteY10763" fmla="*/ 71047 h 1340027"/>
              <a:gd name="connsiteX10764" fmla="*/ 608817 w 1277232"/>
              <a:gd name="connsiteY10764" fmla="*/ 71764 h 1340027"/>
              <a:gd name="connsiteX10765" fmla="*/ 613839 w 1277232"/>
              <a:gd name="connsiteY10765" fmla="*/ 71764 h 1340027"/>
              <a:gd name="connsiteX10766" fmla="*/ 606664 w 1277232"/>
              <a:gd name="connsiteY10766" fmla="*/ 72482 h 1340027"/>
              <a:gd name="connsiteX10767" fmla="*/ 595902 w 1277232"/>
              <a:gd name="connsiteY10767" fmla="*/ 71047 h 1340027"/>
              <a:gd name="connsiteX10768" fmla="*/ 704246 w 1277232"/>
              <a:gd name="connsiteY10768" fmla="*/ 69612 h 1340027"/>
              <a:gd name="connsiteX10769" fmla="*/ 708551 w 1277232"/>
              <a:gd name="connsiteY10769" fmla="*/ 71047 h 1340027"/>
              <a:gd name="connsiteX10770" fmla="*/ 713573 w 1277232"/>
              <a:gd name="connsiteY10770" fmla="*/ 71047 h 1340027"/>
              <a:gd name="connsiteX10771" fmla="*/ 704246 w 1277232"/>
              <a:gd name="connsiteY10771" fmla="*/ 69612 h 1340027"/>
              <a:gd name="connsiteX10772" fmla="*/ 760183 w 1277232"/>
              <a:gd name="connsiteY10772" fmla="*/ 69340 h 1340027"/>
              <a:gd name="connsiteX10773" fmla="*/ 787386 w 1277232"/>
              <a:gd name="connsiteY10773" fmla="*/ 75040 h 1340027"/>
              <a:gd name="connsiteX10774" fmla="*/ 818169 w 1277232"/>
              <a:gd name="connsiteY10774" fmla="*/ 85728 h 1340027"/>
              <a:gd name="connsiteX10775" fmla="*/ 790966 w 1277232"/>
              <a:gd name="connsiteY10775" fmla="*/ 77178 h 1340027"/>
              <a:gd name="connsiteX10776" fmla="*/ 760183 w 1277232"/>
              <a:gd name="connsiteY10776" fmla="*/ 69340 h 1340027"/>
              <a:gd name="connsiteX10777" fmla="*/ 728717 w 1277232"/>
              <a:gd name="connsiteY10777" fmla="*/ 69027 h 1340027"/>
              <a:gd name="connsiteX10778" fmla="*/ 729592 w 1277232"/>
              <a:gd name="connsiteY10778" fmla="*/ 69173 h 1340027"/>
              <a:gd name="connsiteX10779" fmla="*/ 731160 w 1277232"/>
              <a:gd name="connsiteY10779" fmla="*/ 69631 h 1340027"/>
              <a:gd name="connsiteX10780" fmla="*/ 728763 w 1277232"/>
              <a:gd name="connsiteY10780" fmla="*/ 69106 h 1340027"/>
              <a:gd name="connsiteX10781" fmla="*/ 763964 w 1277232"/>
              <a:gd name="connsiteY10781" fmla="*/ 68709 h 1340027"/>
              <a:gd name="connsiteX10782" fmla="*/ 779290 w 1277232"/>
              <a:gd name="connsiteY10782" fmla="*/ 71231 h 1340027"/>
              <a:gd name="connsiteX10783" fmla="*/ 789508 w 1277232"/>
              <a:gd name="connsiteY10783" fmla="*/ 75643 h 1340027"/>
              <a:gd name="connsiteX10784" fmla="*/ 781480 w 1277232"/>
              <a:gd name="connsiteY10784" fmla="*/ 73122 h 1340027"/>
              <a:gd name="connsiteX10785" fmla="*/ 778560 w 1277232"/>
              <a:gd name="connsiteY10785" fmla="*/ 71861 h 1340027"/>
              <a:gd name="connsiteX10786" fmla="*/ 763964 w 1277232"/>
              <a:gd name="connsiteY10786" fmla="*/ 68709 h 1340027"/>
              <a:gd name="connsiteX10787" fmla="*/ 578681 w 1277232"/>
              <a:gd name="connsiteY10787" fmla="*/ 68177 h 1340027"/>
              <a:gd name="connsiteX10788" fmla="*/ 555004 w 1277232"/>
              <a:gd name="connsiteY10788" fmla="*/ 70330 h 1340027"/>
              <a:gd name="connsiteX10789" fmla="*/ 545676 w 1277232"/>
              <a:gd name="connsiteY10789" fmla="*/ 72482 h 1340027"/>
              <a:gd name="connsiteX10790" fmla="*/ 547111 w 1277232"/>
              <a:gd name="connsiteY10790" fmla="*/ 73917 h 1340027"/>
              <a:gd name="connsiteX10791" fmla="*/ 552134 w 1277232"/>
              <a:gd name="connsiteY10791" fmla="*/ 73199 h 1340027"/>
              <a:gd name="connsiteX10792" fmla="*/ 550699 w 1277232"/>
              <a:gd name="connsiteY10792" fmla="*/ 72482 h 1340027"/>
              <a:gd name="connsiteX10793" fmla="*/ 564331 w 1277232"/>
              <a:gd name="connsiteY10793" fmla="*/ 73199 h 1340027"/>
              <a:gd name="connsiteX10794" fmla="*/ 578681 w 1277232"/>
              <a:gd name="connsiteY10794" fmla="*/ 68177 h 1340027"/>
              <a:gd name="connsiteX10795" fmla="*/ 486123 w 1277232"/>
              <a:gd name="connsiteY10795" fmla="*/ 68177 h 1340027"/>
              <a:gd name="connsiteX10796" fmla="*/ 473925 w 1277232"/>
              <a:gd name="connsiteY10796" fmla="*/ 71764 h 1340027"/>
              <a:gd name="connsiteX10797" fmla="*/ 488275 w 1277232"/>
              <a:gd name="connsiteY10797" fmla="*/ 70330 h 1340027"/>
              <a:gd name="connsiteX10798" fmla="*/ 479665 w 1277232"/>
              <a:gd name="connsiteY10798" fmla="*/ 73917 h 1340027"/>
              <a:gd name="connsiteX10799" fmla="*/ 500473 w 1277232"/>
              <a:gd name="connsiteY10799" fmla="*/ 68177 h 1340027"/>
              <a:gd name="connsiteX10800" fmla="*/ 486123 w 1277232"/>
              <a:gd name="connsiteY10800" fmla="*/ 68177 h 1340027"/>
              <a:gd name="connsiteX10801" fmla="*/ 716443 w 1277232"/>
              <a:gd name="connsiteY10801" fmla="*/ 66743 h 1340027"/>
              <a:gd name="connsiteX10802" fmla="*/ 721464 w 1277232"/>
              <a:gd name="connsiteY10802" fmla="*/ 67818 h 1340027"/>
              <a:gd name="connsiteX10803" fmla="*/ 715726 w 1277232"/>
              <a:gd name="connsiteY10803" fmla="*/ 66862 h 1340027"/>
              <a:gd name="connsiteX10804" fmla="*/ 567201 w 1277232"/>
              <a:gd name="connsiteY10804" fmla="*/ 66025 h 1340027"/>
              <a:gd name="connsiteX10805" fmla="*/ 555004 w 1277232"/>
              <a:gd name="connsiteY10805" fmla="*/ 67460 h 1340027"/>
              <a:gd name="connsiteX10806" fmla="*/ 567919 w 1277232"/>
              <a:gd name="connsiteY10806" fmla="*/ 67460 h 1340027"/>
              <a:gd name="connsiteX10807" fmla="*/ 567201 w 1277232"/>
              <a:gd name="connsiteY10807" fmla="*/ 66025 h 1340027"/>
              <a:gd name="connsiteX10808" fmla="*/ 545676 w 1277232"/>
              <a:gd name="connsiteY10808" fmla="*/ 66025 h 1340027"/>
              <a:gd name="connsiteX10809" fmla="*/ 523433 w 1277232"/>
              <a:gd name="connsiteY10809" fmla="*/ 68895 h 1340027"/>
              <a:gd name="connsiteX10810" fmla="*/ 521998 w 1277232"/>
              <a:gd name="connsiteY10810" fmla="*/ 70330 h 1340027"/>
              <a:gd name="connsiteX10811" fmla="*/ 537066 w 1277232"/>
              <a:gd name="connsiteY10811" fmla="*/ 68177 h 1340027"/>
              <a:gd name="connsiteX10812" fmla="*/ 545676 w 1277232"/>
              <a:gd name="connsiteY10812" fmla="*/ 66025 h 1340027"/>
              <a:gd name="connsiteX10813" fmla="*/ 893878 w 1277232"/>
              <a:gd name="connsiteY10813" fmla="*/ 65552 h 1340027"/>
              <a:gd name="connsiteX10814" fmla="*/ 911333 w 1277232"/>
              <a:gd name="connsiteY10814" fmla="*/ 73019 h 1340027"/>
              <a:gd name="connsiteX10815" fmla="*/ 904787 w 1277232"/>
              <a:gd name="connsiteY10815" fmla="*/ 70304 h 1340027"/>
              <a:gd name="connsiteX10816" fmla="*/ 893878 w 1277232"/>
              <a:gd name="connsiteY10816" fmla="*/ 65552 h 1340027"/>
              <a:gd name="connsiteX10817" fmla="*/ 791064 w 1277232"/>
              <a:gd name="connsiteY10817" fmla="*/ 65308 h 1340027"/>
              <a:gd name="connsiteX10818" fmla="*/ 792184 w 1277232"/>
              <a:gd name="connsiteY10818" fmla="*/ 65769 h 1340027"/>
              <a:gd name="connsiteX10819" fmla="*/ 791333 w 1277232"/>
              <a:gd name="connsiteY10819" fmla="*/ 65577 h 1340027"/>
              <a:gd name="connsiteX10820" fmla="*/ 791064 w 1277232"/>
              <a:gd name="connsiteY10820" fmla="*/ 65308 h 1340027"/>
              <a:gd name="connsiteX10821" fmla="*/ 860521 w 1277232"/>
              <a:gd name="connsiteY10821" fmla="*/ 64835 h 1340027"/>
              <a:gd name="connsiteX10822" fmla="*/ 874096 w 1277232"/>
              <a:gd name="connsiteY10822" fmla="*/ 71318 h 1340027"/>
              <a:gd name="connsiteX10823" fmla="*/ 889100 w 1277232"/>
              <a:gd name="connsiteY10823" fmla="*/ 77081 h 1340027"/>
              <a:gd name="connsiteX10824" fmla="*/ 860521 w 1277232"/>
              <a:gd name="connsiteY10824" fmla="*/ 64835 h 1340027"/>
              <a:gd name="connsiteX10825" fmla="*/ 722183 w 1277232"/>
              <a:gd name="connsiteY10825" fmla="*/ 64590 h 1340027"/>
              <a:gd name="connsiteX10826" fmla="*/ 732946 w 1277232"/>
              <a:gd name="connsiteY10826" fmla="*/ 67460 h 1340027"/>
              <a:gd name="connsiteX10827" fmla="*/ 742274 w 1277232"/>
              <a:gd name="connsiteY10827" fmla="*/ 67460 h 1340027"/>
              <a:gd name="connsiteX10828" fmla="*/ 722183 w 1277232"/>
              <a:gd name="connsiteY10828" fmla="*/ 64590 h 1340027"/>
              <a:gd name="connsiteX10829" fmla="*/ 491145 w 1277232"/>
              <a:gd name="connsiteY10829" fmla="*/ 64590 h 1340027"/>
              <a:gd name="connsiteX10830" fmla="*/ 483970 w 1277232"/>
              <a:gd name="connsiteY10830" fmla="*/ 66743 h 1340027"/>
              <a:gd name="connsiteX10831" fmla="*/ 477513 w 1277232"/>
              <a:gd name="connsiteY10831" fmla="*/ 68895 h 1340027"/>
              <a:gd name="connsiteX10832" fmla="*/ 470338 w 1277232"/>
              <a:gd name="connsiteY10832" fmla="*/ 71047 h 1340027"/>
              <a:gd name="connsiteX10833" fmla="*/ 485405 w 1277232"/>
              <a:gd name="connsiteY10833" fmla="*/ 68177 h 1340027"/>
              <a:gd name="connsiteX10834" fmla="*/ 491145 w 1277232"/>
              <a:gd name="connsiteY10834" fmla="*/ 64590 h 1340027"/>
              <a:gd name="connsiteX10835" fmla="*/ 747046 w 1277232"/>
              <a:gd name="connsiteY10835" fmla="*/ 64297 h 1340027"/>
              <a:gd name="connsiteX10836" fmla="*/ 759452 w 1277232"/>
              <a:gd name="connsiteY10836" fmla="*/ 66566 h 1340027"/>
              <a:gd name="connsiteX10837" fmla="*/ 757263 w 1277232"/>
              <a:gd name="connsiteY10837" fmla="*/ 68079 h 1340027"/>
              <a:gd name="connsiteX10838" fmla="*/ 747046 w 1277232"/>
              <a:gd name="connsiteY10838" fmla="*/ 64297 h 1340027"/>
              <a:gd name="connsiteX10839" fmla="*/ 619606 w 1277232"/>
              <a:gd name="connsiteY10839" fmla="*/ 63156 h 1340027"/>
              <a:gd name="connsiteX10840" fmla="*/ 620934 w 1277232"/>
              <a:gd name="connsiteY10840" fmla="*/ 63156 h 1340027"/>
              <a:gd name="connsiteX10841" fmla="*/ 623621 w 1277232"/>
              <a:gd name="connsiteY10841" fmla="*/ 64718 h 1340027"/>
              <a:gd name="connsiteX10842" fmla="*/ 637353 w 1277232"/>
              <a:gd name="connsiteY10842" fmla="*/ 63877 h 1340027"/>
              <a:gd name="connsiteX10843" fmla="*/ 626512 w 1277232"/>
              <a:gd name="connsiteY10843" fmla="*/ 64718 h 1340027"/>
              <a:gd name="connsiteX10844" fmla="*/ 639521 w 1277232"/>
              <a:gd name="connsiteY10844" fmla="*/ 66398 h 1340027"/>
              <a:gd name="connsiteX10845" fmla="*/ 629403 w 1277232"/>
              <a:gd name="connsiteY10845" fmla="*/ 65558 h 1340027"/>
              <a:gd name="connsiteX10846" fmla="*/ 620007 w 1277232"/>
              <a:gd name="connsiteY10846" fmla="*/ 67239 h 1340027"/>
              <a:gd name="connsiteX10847" fmla="*/ 610160 w 1277232"/>
              <a:gd name="connsiteY10847" fmla="*/ 67028 h 1340027"/>
              <a:gd name="connsiteX10848" fmla="*/ 609885 w 1277232"/>
              <a:gd name="connsiteY10848" fmla="*/ 67046 h 1340027"/>
              <a:gd name="connsiteX10849" fmla="*/ 605947 w 1277232"/>
              <a:gd name="connsiteY10849" fmla="*/ 66743 h 1340027"/>
              <a:gd name="connsiteX10850" fmla="*/ 604601 w 1277232"/>
              <a:gd name="connsiteY10850" fmla="*/ 67374 h 1340027"/>
              <a:gd name="connsiteX10851" fmla="*/ 593266 w 1277232"/>
              <a:gd name="connsiteY10851" fmla="*/ 68079 h 1340027"/>
              <a:gd name="connsiteX10852" fmla="*/ 598325 w 1277232"/>
              <a:gd name="connsiteY10852" fmla="*/ 64718 h 1340027"/>
              <a:gd name="connsiteX10853" fmla="*/ 606998 w 1277232"/>
              <a:gd name="connsiteY10853" fmla="*/ 66398 h 1340027"/>
              <a:gd name="connsiteX10854" fmla="*/ 616393 w 1277232"/>
              <a:gd name="connsiteY10854" fmla="*/ 64718 h 1340027"/>
              <a:gd name="connsiteX10855" fmla="*/ 608443 w 1277232"/>
              <a:gd name="connsiteY10855" fmla="*/ 64718 h 1340027"/>
              <a:gd name="connsiteX10856" fmla="*/ 612780 w 1277232"/>
              <a:gd name="connsiteY10856" fmla="*/ 63877 h 1340027"/>
              <a:gd name="connsiteX10857" fmla="*/ 751119 w 1277232"/>
              <a:gd name="connsiteY10857" fmla="*/ 63102 h 1340027"/>
              <a:gd name="connsiteX10858" fmla="*/ 761519 w 1277232"/>
              <a:gd name="connsiteY10858" fmla="*/ 65655 h 1340027"/>
              <a:gd name="connsiteX10859" fmla="*/ 748661 w 1277232"/>
              <a:gd name="connsiteY10859" fmla="*/ 63386 h 1340027"/>
              <a:gd name="connsiteX10860" fmla="*/ 746392 w 1277232"/>
              <a:gd name="connsiteY10860" fmla="*/ 63386 h 1340027"/>
              <a:gd name="connsiteX10861" fmla="*/ 751119 w 1277232"/>
              <a:gd name="connsiteY10861" fmla="*/ 63102 h 1340027"/>
              <a:gd name="connsiteX10862" fmla="*/ 826424 w 1277232"/>
              <a:gd name="connsiteY10862" fmla="*/ 62117 h 1340027"/>
              <a:gd name="connsiteX10863" fmla="*/ 843569 w 1277232"/>
              <a:gd name="connsiteY10863" fmla="*/ 68535 h 1340027"/>
              <a:gd name="connsiteX10864" fmla="*/ 833568 w 1277232"/>
              <a:gd name="connsiteY10864" fmla="*/ 66128 h 1340027"/>
              <a:gd name="connsiteX10865" fmla="*/ 826424 w 1277232"/>
              <a:gd name="connsiteY10865" fmla="*/ 62117 h 1340027"/>
              <a:gd name="connsiteX10866" fmla="*/ 776583 w 1277232"/>
              <a:gd name="connsiteY10866" fmla="*/ 62047 h 1340027"/>
              <a:gd name="connsiteX10867" fmla="*/ 781019 w 1277232"/>
              <a:gd name="connsiteY10867" fmla="*/ 63156 h 1340027"/>
              <a:gd name="connsiteX10868" fmla="*/ 780302 w 1277232"/>
              <a:gd name="connsiteY10868" fmla="*/ 63156 h 1340027"/>
              <a:gd name="connsiteX10869" fmla="*/ 669713 w 1277232"/>
              <a:gd name="connsiteY10869" fmla="*/ 61873 h 1340027"/>
              <a:gd name="connsiteX10870" fmla="*/ 680841 w 1277232"/>
              <a:gd name="connsiteY10870" fmla="*/ 64898 h 1340027"/>
              <a:gd name="connsiteX10871" fmla="*/ 678755 w 1277232"/>
              <a:gd name="connsiteY10871" fmla="*/ 65655 h 1340027"/>
              <a:gd name="connsiteX10872" fmla="*/ 664149 w 1277232"/>
              <a:gd name="connsiteY10872" fmla="*/ 64142 h 1340027"/>
              <a:gd name="connsiteX10873" fmla="*/ 669713 w 1277232"/>
              <a:gd name="connsiteY10873" fmla="*/ 61873 h 1340027"/>
              <a:gd name="connsiteX10874" fmla="*/ 775189 w 1277232"/>
              <a:gd name="connsiteY10874" fmla="*/ 61631 h 1340027"/>
              <a:gd name="connsiteX10875" fmla="*/ 776583 w 1277232"/>
              <a:gd name="connsiteY10875" fmla="*/ 62047 h 1340027"/>
              <a:gd name="connsiteX10876" fmla="*/ 774977 w 1277232"/>
              <a:gd name="connsiteY10876" fmla="*/ 61645 h 1340027"/>
              <a:gd name="connsiteX10877" fmla="*/ 786956 w 1277232"/>
              <a:gd name="connsiteY10877" fmla="*/ 61488 h 1340027"/>
              <a:gd name="connsiteX10878" fmla="*/ 794122 w 1277232"/>
              <a:gd name="connsiteY10878" fmla="*/ 64357 h 1340027"/>
              <a:gd name="connsiteX10879" fmla="*/ 811319 w 1277232"/>
              <a:gd name="connsiteY10879" fmla="*/ 67943 h 1340027"/>
              <a:gd name="connsiteX10880" fmla="*/ 798421 w 1277232"/>
              <a:gd name="connsiteY10880" fmla="*/ 64357 h 1340027"/>
              <a:gd name="connsiteX10881" fmla="*/ 786956 w 1277232"/>
              <a:gd name="connsiteY10881" fmla="*/ 61488 h 1340027"/>
              <a:gd name="connsiteX10882" fmla="*/ 537604 w 1277232"/>
              <a:gd name="connsiteY10882" fmla="*/ 61272 h 1340027"/>
              <a:gd name="connsiteX10883" fmla="*/ 532761 w 1277232"/>
              <a:gd name="connsiteY10883" fmla="*/ 61721 h 1340027"/>
              <a:gd name="connsiteX10884" fmla="*/ 521281 w 1277232"/>
              <a:gd name="connsiteY10884" fmla="*/ 62438 h 1340027"/>
              <a:gd name="connsiteX10885" fmla="*/ 522716 w 1277232"/>
              <a:gd name="connsiteY10885" fmla="*/ 64590 h 1340027"/>
              <a:gd name="connsiteX10886" fmla="*/ 532043 w 1277232"/>
              <a:gd name="connsiteY10886" fmla="*/ 62438 h 1340027"/>
              <a:gd name="connsiteX10887" fmla="*/ 537066 w 1277232"/>
              <a:gd name="connsiteY10887" fmla="*/ 62438 h 1340027"/>
              <a:gd name="connsiteX10888" fmla="*/ 537604 w 1277232"/>
              <a:gd name="connsiteY10888" fmla="*/ 61272 h 1340027"/>
              <a:gd name="connsiteX10889" fmla="*/ 575811 w 1277232"/>
              <a:gd name="connsiteY10889" fmla="*/ 60286 h 1340027"/>
              <a:gd name="connsiteX10890" fmla="*/ 589444 w 1277232"/>
              <a:gd name="connsiteY10890" fmla="*/ 61003 h 1340027"/>
              <a:gd name="connsiteX10891" fmla="*/ 582987 w 1277232"/>
              <a:gd name="connsiteY10891" fmla="*/ 60286 h 1340027"/>
              <a:gd name="connsiteX10892" fmla="*/ 575811 w 1277232"/>
              <a:gd name="connsiteY10892" fmla="*/ 60286 h 1340027"/>
              <a:gd name="connsiteX10893" fmla="*/ 552134 w 1277232"/>
              <a:gd name="connsiteY10893" fmla="*/ 60286 h 1340027"/>
              <a:gd name="connsiteX10894" fmla="*/ 539936 w 1277232"/>
              <a:gd name="connsiteY10894" fmla="*/ 61721 h 1340027"/>
              <a:gd name="connsiteX10895" fmla="*/ 527021 w 1277232"/>
              <a:gd name="connsiteY10895" fmla="*/ 66025 h 1340027"/>
              <a:gd name="connsiteX10896" fmla="*/ 527738 w 1277232"/>
              <a:gd name="connsiteY10896" fmla="*/ 63873 h 1340027"/>
              <a:gd name="connsiteX10897" fmla="*/ 519846 w 1277232"/>
              <a:gd name="connsiteY10897" fmla="*/ 67460 h 1340027"/>
              <a:gd name="connsiteX10898" fmla="*/ 532043 w 1277232"/>
              <a:gd name="connsiteY10898" fmla="*/ 66025 h 1340027"/>
              <a:gd name="connsiteX10899" fmla="*/ 542088 w 1277232"/>
              <a:gd name="connsiteY10899" fmla="*/ 63156 h 1340027"/>
              <a:gd name="connsiteX10900" fmla="*/ 552134 w 1277232"/>
              <a:gd name="connsiteY10900" fmla="*/ 60286 h 1340027"/>
              <a:gd name="connsiteX10901" fmla="*/ 740839 w 1277232"/>
              <a:gd name="connsiteY10901" fmla="*/ 58851 h 1340027"/>
              <a:gd name="connsiteX10902" fmla="*/ 775279 w 1277232"/>
              <a:gd name="connsiteY10902" fmla="*/ 66743 h 1340027"/>
              <a:gd name="connsiteX10903" fmla="*/ 814024 w 1277232"/>
              <a:gd name="connsiteY10903" fmla="*/ 77504 h 1340027"/>
              <a:gd name="connsiteX10904" fmla="*/ 847030 w 1277232"/>
              <a:gd name="connsiteY10904" fmla="*/ 88982 h 1340027"/>
              <a:gd name="connsiteX10905" fmla="*/ 825505 w 1277232"/>
              <a:gd name="connsiteY10905" fmla="*/ 80373 h 1340027"/>
              <a:gd name="connsiteX10906" fmla="*/ 830527 w 1277232"/>
              <a:gd name="connsiteY10906" fmla="*/ 81091 h 1340027"/>
              <a:gd name="connsiteX10907" fmla="*/ 809002 w 1277232"/>
              <a:gd name="connsiteY10907" fmla="*/ 73917 h 1340027"/>
              <a:gd name="connsiteX10908" fmla="*/ 823352 w 1277232"/>
              <a:gd name="connsiteY10908" fmla="*/ 79656 h 1340027"/>
              <a:gd name="connsiteX10909" fmla="*/ 787477 w 1277232"/>
              <a:gd name="connsiteY10909" fmla="*/ 68895 h 1340027"/>
              <a:gd name="connsiteX10910" fmla="*/ 740839 w 1277232"/>
              <a:gd name="connsiteY10910" fmla="*/ 58851 h 1340027"/>
              <a:gd name="connsiteX10911" fmla="*/ 537066 w 1277232"/>
              <a:gd name="connsiteY10911" fmla="*/ 58851 h 1340027"/>
              <a:gd name="connsiteX10912" fmla="*/ 524868 w 1277232"/>
              <a:gd name="connsiteY10912" fmla="*/ 60286 h 1340027"/>
              <a:gd name="connsiteX10913" fmla="*/ 537066 w 1277232"/>
              <a:gd name="connsiteY10913" fmla="*/ 58851 h 1340027"/>
              <a:gd name="connsiteX10914" fmla="*/ 444507 w 1277232"/>
              <a:gd name="connsiteY10914" fmla="*/ 58851 h 1340027"/>
              <a:gd name="connsiteX10915" fmla="*/ 430874 w 1277232"/>
              <a:gd name="connsiteY10915" fmla="*/ 64590 h 1340027"/>
              <a:gd name="connsiteX10916" fmla="*/ 444507 w 1277232"/>
              <a:gd name="connsiteY10916" fmla="*/ 58851 h 1340027"/>
              <a:gd name="connsiteX10917" fmla="*/ 856234 w 1277232"/>
              <a:gd name="connsiteY10917" fmla="*/ 57631 h 1340027"/>
              <a:gd name="connsiteX10918" fmla="*/ 860521 w 1277232"/>
              <a:gd name="connsiteY10918" fmla="*/ 61954 h 1340027"/>
              <a:gd name="connsiteX10919" fmla="*/ 871953 w 1277232"/>
              <a:gd name="connsiteY10919" fmla="*/ 67716 h 1340027"/>
              <a:gd name="connsiteX10920" fmla="*/ 874096 w 1277232"/>
              <a:gd name="connsiteY10920" fmla="*/ 66996 h 1340027"/>
              <a:gd name="connsiteX10921" fmla="*/ 856234 w 1277232"/>
              <a:gd name="connsiteY10921" fmla="*/ 57631 h 1340027"/>
              <a:gd name="connsiteX10922" fmla="*/ 740121 w 1277232"/>
              <a:gd name="connsiteY10922" fmla="*/ 57416 h 1340027"/>
              <a:gd name="connsiteX10923" fmla="*/ 775996 w 1277232"/>
              <a:gd name="connsiteY10923" fmla="*/ 66025 h 1340027"/>
              <a:gd name="connsiteX10924" fmla="*/ 796804 w 1277232"/>
              <a:gd name="connsiteY10924" fmla="*/ 69612 h 1340027"/>
              <a:gd name="connsiteX10925" fmla="*/ 762364 w 1277232"/>
              <a:gd name="connsiteY10925" fmla="*/ 61003 h 1340027"/>
              <a:gd name="connsiteX10926" fmla="*/ 774561 w 1277232"/>
              <a:gd name="connsiteY10926" fmla="*/ 65308 h 1340027"/>
              <a:gd name="connsiteX10927" fmla="*/ 749449 w 1277232"/>
              <a:gd name="connsiteY10927" fmla="*/ 57416 h 1340027"/>
              <a:gd name="connsiteX10928" fmla="*/ 740121 w 1277232"/>
              <a:gd name="connsiteY10928" fmla="*/ 57416 h 1340027"/>
              <a:gd name="connsiteX10929" fmla="*/ 471055 w 1277232"/>
              <a:gd name="connsiteY10929" fmla="*/ 56699 h 1340027"/>
              <a:gd name="connsiteX10930" fmla="*/ 453835 w 1277232"/>
              <a:gd name="connsiteY10930" fmla="*/ 61721 h 1340027"/>
              <a:gd name="connsiteX10931" fmla="*/ 452400 w 1277232"/>
              <a:gd name="connsiteY10931" fmla="*/ 60286 h 1340027"/>
              <a:gd name="connsiteX10932" fmla="*/ 438050 w 1277232"/>
              <a:gd name="connsiteY10932" fmla="*/ 64590 h 1340027"/>
              <a:gd name="connsiteX10933" fmla="*/ 439485 w 1277232"/>
              <a:gd name="connsiteY10933" fmla="*/ 66025 h 1340027"/>
              <a:gd name="connsiteX10934" fmla="*/ 433027 w 1277232"/>
              <a:gd name="connsiteY10934" fmla="*/ 68895 h 1340027"/>
              <a:gd name="connsiteX10935" fmla="*/ 446660 w 1277232"/>
              <a:gd name="connsiteY10935" fmla="*/ 63873 h 1340027"/>
              <a:gd name="connsiteX10936" fmla="*/ 461727 w 1277232"/>
              <a:gd name="connsiteY10936" fmla="*/ 60286 h 1340027"/>
              <a:gd name="connsiteX10937" fmla="*/ 466032 w 1277232"/>
              <a:gd name="connsiteY10937" fmla="*/ 61003 h 1340027"/>
              <a:gd name="connsiteX10938" fmla="*/ 471055 w 1277232"/>
              <a:gd name="connsiteY10938" fmla="*/ 56699 h 1340027"/>
              <a:gd name="connsiteX10939" fmla="*/ 377061 w 1277232"/>
              <a:gd name="connsiteY10939" fmla="*/ 56699 h 1340027"/>
              <a:gd name="connsiteX10940" fmla="*/ 374191 w 1277232"/>
              <a:gd name="connsiteY10940" fmla="*/ 57416 h 1340027"/>
              <a:gd name="connsiteX10941" fmla="*/ 369169 w 1277232"/>
              <a:gd name="connsiteY10941" fmla="*/ 59569 h 1340027"/>
              <a:gd name="connsiteX10942" fmla="*/ 367016 w 1277232"/>
              <a:gd name="connsiteY10942" fmla="*/ 61003 h 1340027"/>
              <a:gd name="connsiteX10943" fmla="*/ 367734 w 1277232"/>
              <a:gd name="connsiteY10943" fmla="*/ 61721 h 1340027"/>
              <a:gd name="connsiteX10944" fmla="*/ 370604 w 1277232"/>
              <a:gd name="connsiteY10944" fmla="*/ 61003 h 1340027"/>
              <a:gd name="connsiteX10945" fmla="*/ 375626 w 1277232"/>
              <a:gd name="connsiteY10945" fmla="*/ 58851 h 1340027"/>
              <a:gd name="connsiteX10946" fmla="*/ 377779 w 1277232"/>
              <a:gd name="connsiteY10946" fmla="*/ 57416 h 1340027"/>
              <a:gd name="connsiteX10947" fmla="*/ 700658 w 1277232"/>
              <a:gd name="connsiteY10947" fmla="*/ 55982 h 1340027"/>
              <a:gd name="connsiteX10948" fmla="*/ 709986 w 1277232"/>
              <a:gd name="connsiteY10948" fmla="*/ 57416 h 1340027"/>
              <a:gd name="connsiteX10949" fmla="*/ 702811 w 1277232"/>
              <a:gd name="connsiteY10949" fmla="*/ 56699 h 1340027"/>
              <a:gd name="connsiteX10950" fmla="*/ 711421 w 1277232"/>
              <a:gd name="connsiteY10950" fmla="*/ 61003 h 1340027"/>
              <a:gd name="connsiteX10951" fmla="*/ 727206 w 1277232"/>
              <a:gd name="connsiteY10951" fmla="*/ 63873 h 1340027"/>
              <a:gd name="connsiteX10952" fmla="*/ 726488 w 1277232"/>
              <a:gd name="connsiteY10952" fmla="*/ 63156 h 1340027"/>
              <a:gd name="connsiteX10953" fmla="*/ 719313 w 1277232"/>
              <a:gd name="connsiteY10953" fmla="*/ 61721 h 1340027"/>
              <a:gd name="connsiteX10954" fmla="*/ 748014 w 1277232"/>
              <a:gd name="connsiteY10954" fmla="*/ 65308 h 1340027"/>
              <a:gd name="connsiteX10955" fmla="*/ 753036 w 1277232"/>
              <a:gd name="connsiteY10955" fmla="*/ 66743 h 1340027"/>
              <a:gd name="connsiteX10956" fmla="*/ 745861 w 1277232"/>
              <a:gd name="connsiteY10956" fmla="*/ 66743 h 1340027"/>
              <a:gd name="connsiteX10957" fmla="*/ 753754 w 1277232"/>
              <a:gd name="connsiteY10957" fmla="*/ 69612 h 1340027"/>
              <a:gd name="connsiteX10958" fmla="*/ 761938 w 1277232"/>
              <a:gd name="connsiteY10958" fmla="*/ 71724 h 1340027"/>
              <a:gd name="connsiteX10959" fmla="*/ 757879 w 1277232"/>
              <a:gd name="connsiteY10959" fmla="*/ 70957 h 1340027"/>
              <a:gd name="connsiteX10960" fmla="*/ 746579 w 1277232"/>
              <a:gd name="connsiteY10960" fmla="*/ 68895 h 1340027"/>
              <a:gd name="connsiteX10961" fmla="*/ 755906 w 1277232"/>
              <a:gd name="connsiteY10961" fmla="*/ 72482 h 1340027"/>
              <a:gd name="connsiteX10962" fmla="*/ 771691 w 1277232"/>
              <a:gd name="connsiteY10962" fmla="*/ 76069 h 1340027"/>
              <a:gd name="connsiteX10963" fmla="*/ 770974 w 1277232"/>
              <a:gd name="connsiteY10963" fmla="*/ 74634 h 1340027"/>
              <a:gd name="connsiteX10964" fmla="*/ 795369 w 1277232"/>
              <a:gd name="connsiteY10964" fmla="*/ 81808 h 1340027"/>
              <a:gd name="connsiteX10965" fmla="*/ 783172 w 1277232"/>
              <a:gd name="connsiteY10965" fmla="*/ 78938 h 1340027"/>
              <a:gd name="connsiteX10966" fmla="*/ 791064 w 1277232"/>
              <a:gd name="connsiteY10966" fmla="*/ 83243 h 1340027"/>
              <a:gd name="connsiteX10967" fmla="*/ 814246 w 1277232"/>
              <a:gd name="connsiteY10967" fmla="*/ 91521 h 1340027"/>
              <a:gd name="connsiteX10968" fmla="*/ 807567 w 1277232"/>
              <a:gd name="connsiteY10968" fmla="*/ 89700 h 1340027"/>
              <a:gd name="connsiteX10969" fmla="*/ 803979 w 1277232"/>
              <a:gd name="connsiteY10969" fmla="*/ 89700 h 1340027"/>
              <a:gd name="connsiteX10970" fmla="*/ 825505 w 1277232"/>
              <a:gd name="connsiteY10970" fmla="*/ 96874 h 1340027"/>
              <a:gd name="connsiteX10971" fmla="*/ 847747 w 1277232"/>
              <a:gd name="connsiteY10971" fmla="*/ 105482 h 1340027"/>
              <a:gd name="connsiteX10972" fmla="*/ 834832 w 1277232"/>
              <a:gd name="connsiteY10972" fmla="*/ 99026 h 1340027"/>
              <a:gd name="connsiteX10973" fmla="*/ 823205 w 1277232"/>
              <a:gd name="connsiteY10973" fmla="*/ 94720 h 1340027"/>
              <a:gd name="connsiteX10974" fmla="*/ 851335 w 1277232"/>
              <a:gd name="connsiteY10974" fmla="*/ 104765 h 1340027"/>
              <a:gd name="connsiteX10975" fmla="*/ 908736 w 1277232"/>
              <a:gd name="connsiteY10975" fmla="*/ 132026 h 1340027"/>
              <a:gd name="connsiteX10976" fmla="*/ 904431 w 1277232"/>
              <a:gd name="connsiteY10976" fmla="*/ 128439 h 1340027"/>
              <a:gd name="connsiteX10977" fmla="*/ 917346 w 1277232"/>
              <a:gd name="connsiteY10977" fmla="*/ 135613 h 1340027"/>
              <a:gd name="connsiteX10978" fmla="*/ 917346 w 1277232"/>
              <a:gd name="connsiteY10978" fmla="*/ 137766 h 1340027"/>
              <a:gd name="connsiteX10979" fmla="*/ 904561 w 1277232"/>
              <a:gd name="connsiteY10979" fmla="*/ 131244 h 1340027"/>
              <a:gd name="connsiteX10980" fmla="*/ 902278 w 1277232"/>
              <a:gd name="connsiteY10980" fmla="*/ 129874 h 1340027"/>
              <a:gd name="connsiteX10981" fmla="*/ 901266 w 1277232"/>
              <a:gd name="connsiteY10981" fmla="*/ 129563 h 1340027"/>
              <a:gd name="connsiteX10982" fmla="*/ 882188 w 1277232"/>
              <a:gd name="connsiteY10982" fmla="*/ 119830 h 1340027"/>
              <a:gd name="connsiteX10983" fmla="*/ 852770 w 1277232"/>
              <a:gd name="connsiteY10983" fmla="*/ 106200 h 1340027"/>
              <a:gd name="connsiteX10984" fmla="*/ 850617 w 1277232"/>
              <a:gd name="connsiteY10984" fmla="*/ 106917 h 1340027"/>
              <a:gd name="connsiteX10985" fmla="*/ 864250 w 1277232"/>
              <a:gd name="connsiteY10985" fmla="*/ 113374 h 1340027"/>
              <a:gd name="connsiteX10986" fmla="*/ 880035 w 1277232"/>
              <a:gd name="connsiteY10986" fmla="*/ 119830 h 1340027"/>
              <a:gd name="connsiteX10987" fmla="*/ 892950 w 1277232"/>
              <a:gd name="connsiteY10987" fmla="*/ 127005 h 1340027"/>
              <a:gd name="connsiteX10988" fmla="*/ 901266 w 1277232"/>
              <a:gd name="connsiteY10988" fmla="*/ 129563 h 1340027"/>
              <a:gd name="connsiteX10989" fmla="*/ 904561 w 1277232"/>
              <a:gd name="connsiteY10989" fmla="*/ 131244 h 1340027"/>
              <a:gd name="connsiteX10990" fmla="*/ 913041 w 1277232"/>
              <a:gd name="connsiteY10990" fmla="*/ 136331 h 1340027"/>
              <a:gd name="connsiteX10991" fmla="*/ 902278 w 1277232"/>
              <a:gd name="connsiteY10991" fmla="*/ 131309 h 1340027"/>
              <a:gd name="connsiteX10992" fmla="*/ 925956 w 1277232"/>
              <a:gd name="connsiteY10992" fmla="*/ 142787 h 1340027"/>
              <a:gd name="connsiteX10993" fmla="*/ 919498 w 1277232"/>
              <a:gd name="connsiteY10993" fmla="*/ 139200 h 1340027"/>
              <a:gd name="connsiteX10994" fmla="*/ 940306 w 1277232"/>
              <a:gd name="connsiteY10994" fmla="*/ 150679 h 1340027"/>
              <a:gd name="connsiteX10995" fmla="*/ 944611 w 1277232"/>
              <a:gd name="connsiteY10995" fmla="*/ 153548 h 1340027"/>
              <a:gd name="connsiteX10996" fmla="*/ 932413 w 1277232"/>
              <a:gd name="connsiteY10996" fmla="*/ 146374 h 1340027"/>
              <a:gd name="connsiteX10997" fmla="*/ 919498 w 1277232"/>
              <a:gd name="connsiteY10997" fmla="*/ 140635 h 1340027"/>
              <a:gd name="connsiteX10998" fmla="*/ 941024 w 1277232"/>
              <a:gd name="connsiteY10998" fmla="*/ 153548 h 1340027"/>
              <a:gd name="connsiteX10999" fmla="*/ 943176 w 1277232"/>
              <a:gd name="connsiteY10999" fmla="*/ 156418 h 1340027"/>
              <a:gd name="connsiteX11000" fmla="*/ 875730 w 1277232"/>
              <a:gd name="connsiteY11000" fmla="*/ 119113 h 1340027"/>
              <a:gd name="connsiteX11001" fmla="*/ 834659 w 1277232"/>
              <a:gd name="connsiteY11001" fmla="*/ 103434 h 1340027"/>
              <a:gd name="connsiteX11002" fmla="*/ 832949 w 1277232"/>
              <a:gd name="connsiteY11002" fmla="*/ 102523 h 1340027"/>
              <a:gd name="connsiteX11003" fmla="*/ 829810 w 1277232"/>
              <a:gd name="connsiteY11003" fmla="*/ 100461 h 1340027"/>
              <a:gd name="connsiteX11004" fmla="*/ 819047 w 1277232"/>
              <a:gd name="connsiteY11004" fmla="*/ 96874 h 1340027"/>
              <a:gd name="connsiteX11005" fmla="*/ 812802 w 1277232"/>
              <a:gd name="connsiteY11005" fmla="*/ 95090 h 1340027"/>
              <a:gd name="connsiteX11006" fmla="*/ 796804 w 1277232"/>
              <a:gd name="connsiteY11006" fmla="*/ 88982 h 1340027"/>
              <a:gd name="connsiteX11007" fmla="*/ 795369 w 1277232"/>
              <a:gd name="connsiteY11007" fmla="*/ 88982 h 1340027"/>
              <a:gd name="connsiteX11008" fmla="*/ 789629 w 1277232"/>
              <a:gd name="connsiteY11008" fmla="*/ 86113 h 1340027"/>
              <a:gd name="connsiteX11009" fmla="*/ 801827 w 1277232"/>
              <a:gd name="connsiteY11009" fmla="*/ 88982 h 1340027"/>
              <a:gd name="connsiteX11010" fmla="*/ 789629 w 1277232"/>
              <a:gd name="connsiteY11010" fmla="*/ 84678 h 1340027"/>
              <a:gd name="connsiteX11011" fmla="*/ 801109 w 1277232"/>
              <a:gd name="connsiteY11011" fmla="*/ 87547 h 1340027"/>
              <a:gd name="connsiteX11012" fmla="*/ 785324 w 1277232"/>
              <a:gd name="connsiteY11012" fmla="*/ 82436 h 1340027"/>
              <a:gd name="connsiteX11013" fmla="*/ 770177 w 1277232"/>
              <a:gd name="connsiteY11013" fmla="*/ 78176 h 1340027"/>
              <a:gd name="connsiteX11014" fmla="*/ 786759 w 1277232"/>
              <a:gd name="connsiteY11014" fmla="*/ 81808 h 1340027"/>
              <a:gd name="connsiteX11015" fmla="*/ 745144 w 1277232"/>
              <a:gd name="connsiteY11015" fmla="*/ 71764 h 1340027"/>
              <a:gd name="connsiteX11016" fmla="*/ 729592 w 1277232"/>
              <a:gd name="connsiteY11016" fmla="*/ 69173 h 1340027"/>
              <a:gd name="connsiteX11017" fmla="*/ 728641 w 1277232"/>
              <a:gd name="connsiteY11017" fmla="*/ 68895 h 1340027"/>
              <a:gd name="connsiteX11018" fmla="*/ 728717 w 1277232"/>
              <a:gd name="connsiteY11018" fmla="*/ 69027 h 1340027"/>
              <a:gd name="connsiteX11019" fmla="*/ 727399 w 1277232"/>
              <a:gd name="connsiteY11019" fmla="*/ 68807 h 1340027"/>
              <a:gd name="connsiteX11020" fmla="*/ 711421 w 1277232"/>
              <a:gd name="connsiteY11020" fmla="*/ 65308 h 1340027"/>
              <a:gd name="connsiteX11021" fmla="*/ 715726 w 1277232"/>
              <a:gd name="connsiteY11021" fmla="*/ 65308 h 1340027"/>
              <a:gd name="connsiteX11022" fmla="*/ 712856 w 1277232"/>
              <a:gd name="connsiteY11022" fmla="*/ 63873 h 1340027"/>
              <a:gd name="connsiteX11023" fmla="*/ 708551 w 1277232"/>
              <a:gd name="connsiteY11023" fmla="*/ 64590 h 1340027"/>
              <a:gd name="connsiteX11024" fmla="*/ 692765 w 1277232"/>
              <a:gd name="connsiteY11024" fmla="*/ 62438 h 1340027"/>
              <a:gd name="connsiteX11025" fmla="*/ 682003 w 1277232"/>
              <a:gd name="connsiteY11025" fmla="*/ 62438 h 1340027"/>
              <a:gd name="connsiteX11026" fmla="*/ 682720 w 1277232"/>
              <a:gd name="connsiteY11026" fmla="*/ 61003 h 1340027"/>
              <a:gd name="connsiteX11027" fmla="*/ 688460 w 1277232"/>
              <a:gd name="connsiteY11027" fmla="*/ 61003 h 1340027"/>
              <a:gd name="connsiteX11028" fmla="*/ 696353 w 1277232"/>
              <a:gd name="connsiteY11028" fmla="*/ 61721 h 1340027"/>
              <a:gd name="connsiteX11029" fmla="*/ 707833 w 1277232"/>
              <a:gd name="connsiteY11029" fmla="*/ 62438 h 1340027"/>
              <a:gd name="connsiteX11030" fmla="*/ 701376 w 1277232"/>
              <a:gd name="connsiteY11030" fmla="*/ 61003 h 1340027"/>
              <a:gd name="connsiteX11031" fmla="*/ 695635 w 1277232"/>
              <a:gd name="connsiteY11031" fmla="*/ 60286 h 1340027"/>
              <a:gd name="connsiteX11032" fmla="*/ 702811 w 1277232"/>
              <a:gd name="connsiteY11032" fmla="*/ 61003 h 1340027"/>
              <a:gd name="connsiteX11033" fmla="*/ 700658 w 1277232"/>
              <a:gd name="connsiteY11033" fmla="*/ 55982 h 1340027"/>
              <a:gd name="connsiteX11034" fmla="*/ 648971 w 1277232"/>
              <a:gd name="connsiteY11034" fmla="*/ 55778 h 1340027"/>
              <a:gd name="connsiteX11035" fmla="*/ 661580 w 1277232"/>
              <a:gd name="connsiteY11035" fmla="*/ 56229 h 1340027"/>
              <a:gd name="connsiteX11036" fmla="*/ 682027 w 1277232"/>
              <a:gd name="connsiteY11036" fmla="*/ 57742 h 1340027"/>
              <a:gd name="connsiteX11037" fmla="*/ 682027 w 1277232"/>
              <a:gd name="connsiteY11037" fmla="*/ 58498 h 1340027"/>
              <a:gd name="connsiteX11038" fmla="*/ 662990 w 1277232"/>
              <a:gd name="connsiteY11038" fmla="*/ 58498 h 1340027"/>
              <a:gd name="connsiteX11039" fmla="*/ 667926 w 1277232"/>
              <a:gd name="connsiteY11039" fmla="*/ 58498 h 1340027"/>
              <a:gd name="connsiteX11040" fmla="*/ 662990 w 1277232"/>
              <a:gd name="connsiteY11040" fmla="*/ 57742 h 1340027"/>
              <a:gd name="connsiteX11041" fmla="*/ 672156 w 1277232"/>
              <a:gd name="connsiteY11041" fmla="*/ 57742 h 1340027"/>
              <a:gd name="connsiteX11042" fmla="*/ 645364 w 1277232"/>
              <a:gd name="connsiteY11042" fmla="*/ 55473 h 1340027"/>
              <a:gd name="connsiteX11043" fmla="*/ 648971 w 1277232"/>
              <a:gd name="connsiteY11043" fmla="*/ 55778 h 1340027"/>
              <a:gd name="connsiteX11044" fmla="*/ 646083 w 1277232"/>
              <a:gd name="connsiteY11044" fmla="*/ 55675 h 1340027"/>
              <a:gd name="connsiteX11045" fmla="*/ 640428 w 1277232"/>
              <a:gd name="connsiteY11045" fmla="*/ 55473 h 1340027"/>
              <a:gd name="connsiteX11046" fmla="*/ 646083 w 1277232"/>
              <a:gd name="connsiteY11046" fmla="*/ 55675 h 1340027"/>
              <a:gd name="connsiteX11047" fmla="*/ 649065 w 1277232"/>
              <a:gd name="connsiteY11047" fmla="*/ 56513 h 1340027"/>
              <a:gd name="connsiteX11048" fmla="*/ 658055 w 1277232"/>
              <a:gd name="connsiteY11048" fmla="*/ 56986 h 1340027"/>
              <a:gd name="connsiteX11049" fmla="*/ 653119 w 1277232"/>
              <a:gd name="connsiteY11049" fmla="*/ 56986 h 1340027"/>
              <a:gd name="connsiteX11050" fmla="*/ 653119 w 1277232"/>
              <a:gd name="connsiteY11050" fmla="*/ 57742 h 1340027"/>
              <a:gd name="connsiteX11051" fmla="*/ 640428 w 1277232"/>
              <a:gd name="connsiteY11051" fmla="*/ 55473 h 1340027"/>
              <a:gd name="connsiteX11052" fmla="*/ 722901 w 1277232"/>
              <a:gd name="connsiteY11052" fmla="*/ 54547 h 1340027"/>
              <a:gd name="connsiteX11053" fmla="*/ 731511 w 1277232"/>
              <a:gd name="connsiteY11053" fmla="*/ 57416 h 1340027"/>
              <a:gd name="connsiteX11054" fmla="*/ 735816 w 1277232"/>
              <a:gd name="connsiteY11054" fmla="*/ 57416 h 1340027"/>
              <a:gd name="connsiteX11055" fmla="*/ 722901 w 1277232"/>
              <a:gd name="connsiteY11055" fmla="*/ 54547 h 1340027"/>
              <a:gd name="connsiteX11056" fmla="*/ 542088 w 1277232"/>
              <a:gd name="connsiteY11056" fmla="*/ 54547 h 1340027"/>
              <a:gd name="connsiteX11057" fmla="*/ 537783 w 1277232"/>
              <a:gd name="connsiteY11057" fmla="*/ 55982 h 1340027"/>
              <a:gd name="connsiteX11058" fmla="*/ 528456 w 1277232"/>
              <a:gd name="connsiteY11058" fmla="*/ 58134 h 1340027"/>
              <a:gd name="connsiteX11059" fmla="*/ 532043 w 1277232"/>
              <a:gd name="connsiteY11059" fmla="*/ 55982 h 1340027"/>
              <a:gd name="connsiteX11060" fmla="*/ 527021 w 1277232"/>
              <a:gd name="connsiteY11060" fmla="*/ 56699 h 1340027"/>
              <a:gd name="connsiteX11061" fmla="*/ 518411 w 1277232"/>
              <a:gd name="connsiteY11061" fmla="*/ 60286 h 1340027"/>
              <a:gd name="connsiteX11062" fmla="*/ 532043 w 1277232"/>
              <a:gd name="connsiteY11062" fmla="*/ 58851 h 1340027"/>
              <a:gd name="connsiteX11063" fmla="*/ 549264 w 1277232"/>
              <a:gd name="connsiteY11063" fmla="*/ 56699 h 1340027"/>
              <a:gd name="connsiteX11064" fmla="*/ 549981 w 1277232"/>
              <a:gd name="connsiteY11064" fmla="*/ 54547 h 1340027"/>
              <a:gd name="connsiteX11065" fmla="*/ 542088 w 1277232"/>
              <a:gd name="connsiteY11065" fmla="*/ 54547 h 1340027"/>
              <a:gd name="connsiteX11066" fmla="*/ 373474 w 1277232"/>
              <a:gd name="connsiteY11066" fmla="*/ 54547 h 1340027"/>
              <a:gd name="connsiteX11067" fmla="*/ 355536 w 1277232"/>
              <a:gd name="connsiteY11067" fmla="*/ 63873 h 1340027"/>
              <a:gd name="connsiteX11068" fmla="*/ 373474 w 1277232"/>
              <a:gd name="connsiteY11068" fmla="*/ 54547 h 1340027"/>
              <a:gd name="connsiteX11069" fmla="*/ 756593 w 1277232"/>
              <a:gd name="connsiteY11069" fmla="*/ 54227 h 1340027"/>
              <a:gd name="connsiteX11070" fmla="*/ 759727 w 1277232"/>
              <a:gd name="connsiteY11070" fmla="*/ 55034 h 1340027"/>
              <a:gd name="connsiteX11071" fmla="*/ 769759 w 1277232"/>
              <a:gd name="connsiteY11071" fmla="*/ 57902 h 1340027"/>
              <a:gd name="connsiteX11072" fmla="*/ 784090 w 1277232"/>
              <a:gd name="connsiteY11072" fmla="*/ 60054 h 1340027"/>
              <a:gd name="connsiteX11073" fmla="*/ 766893 w 1277232"/>
              <a:gd name="connsiteY11073" fmla="*/ 55751 h 1340027"/>
              <a:gd name="connsiteX11074" fmla="*/ 760444 w 1277232"/>
              <a:gd name="connsiteY11074" fmla="*/ 55034 h 1340027"/>
              <a:gd name="connsiteX11075" fmla="*/ 756593 w 1277232"/>
              <a:gd name="connsiteY11075" fmla="*/ 54227 h 1340027"/>
              <a:gd name="connsiteX11076" fmla="*/ 562896 w 1277232"/>
              <a:gd name="connsiteY11076" fmla="*/ 53829 h 1340027"/>
              <a:gd name="connsiteX11077" fmla="*/ 555721 w 1277232"/>
              <a:gd name="connsiteY11077" fmla="*/ 54547 h 1340027"/>
              <a:gd name="connsiteX11078" fmla="*/ 555721 w 1277232"/>
              <a:gd name="connsiteY11078" fmla="*/ 57416 h 1340027"/>
              <a:gd name="connsiteX11079" fmla="*/ 568636 w 1277232"/>
              <a:gd name="connsiteY11079" fmla="*/ 54547 h 1340027"/>
              <a:gd name="connsiteX11080" fmla="*/ 562896 w 1277232"/>
              <a:gd name="connsiteY11080" fmla="*/ 53829 h 1340027"/>
              <a:gd name="connsiteX11081" fmla="*/ 768096 w 1277232"/>
              <a:gd name="connsiteY11081" fmla="*/ 53095 h 1340027"/>
              <a:gd name="connsiteX11082" fmla="*/ 773802 w 1277232"/>
              <a:gd name="connsiteY11082" fmla="*/ 53095 h 1340027"/>
              <a:gd name="connsiteX11083" fmla="*/ 780221 w 1277232"/>
              <a:gd name="connsiteY11083" fmla="*/ 54501 h 1340027"/>
              <a:gd name="connsiteX11084" fmla="*/ 795200 w 1277232"/>
              <a:gd name="connsiteY11084" fmla="*/ 59422 h 1340027"/>
              <a:gd name="connsiteX11085" fmla="*/ 791633 w 1277232"/>
              <a:gd name="connsiteY11085" fmla="*/ 55204 h 1340027"/>
              <a:gd name="connsiteX11086" fmla="*/ 803759 w 1277232"/>
              <a:gd name="connsiteY11086" fmla="*/ 58016 h 1340027"/>
              <a:gd name="connsiteX11087" fmla="*/ 828010 w 1277232"/>
              <a:gd name="connsiteY11087" fmla="*/ 65046 h 1340027"/>
              <a:gd name="connsiteX11088" fmla="*/ 865099 w 1277232"/>
              <a:gd name="connsiteY11088" fmla="*/ 78404 h 1340027"/>
              <a:gd name="connsiteX11089" fmla="*/ 857967 w 1277232"/>
              <a:gd name="connsiteY11089" fmla="*/ 76295 h 1340027"/>
              <a:gd name="connsiteX11090" fmla="*/ 874372 w 1277232"/>
              <a:gd name="connsiteY11090" fmla="*/ 84028 h 1340027"/>
              <a:gd name="connsiteX11091" fmla="*/ 852974 w 1277232"/>
              <a:gd name="connsiteY11091" fmla="*/ 76295 h 1340027"/>
              <a:gd name="connsiteX11092" fmla="*/ 855114 w 1277232"/>
              <a:gd name="connsiteY11092" fmla="*/ 75592 h 1340027"/>
              <a:gd name="connsiteX11093" fmla="*/ 847268 w 1277232"/>
              <a:gd name="connsiteY11093" fmla="*/ 73482 h 1340027"/>
              <a:gd name="connsiteX11094" fmla="*/ 840848 w 1277232"/>
              <a:gd name="connsiteY11094" fmla="*/ 71373 h 1340027"/>
              <a:gd name="connsiteX11095" fmla="*/ 839422 w 1277232"/>
              <a:gd name="connsiteY11095" fmla="*/ 74889 h 1340027"/>
              <a:gd name="connsiteX11096" fmla="*/ 853687 w 1277232"/>
              <a:gd name="connsiteY11096" fmla="*/ 80513 h 1340027"/>
              <a:gd name="connsiteX11097" fmla="*/ 833003 w 1277232"/>
              <a:gd name="connsiteY11097" fmla="*/ 73482 h 1340027"/>
              <a:gd name="connsiteX11098" fmla="*/ 825157 w 1277232"/>
              <a:gd name="connsiteY11098" fmla="*/ 69967 h 1340027"/>
              <a:gd name="connsiteX11099" fmla="*/ 827296 w 1277232"/>
              <a:gd name="connsiteY11099" fmla="*/ 68561 h 1340027"/>
              <a:gd name="connsiteX11100" fmla="*/ 814458 w 1277232"/>
              <a:gd name="connsiteY11100" fmla="*/ 64343 h 1340027"/>
              <a:gd name="connsiteX11101" fmla="*/ 810891 w 1277232"/>
              <a:gd name="connsiteY11101" fmla="*/ 66452 h 1340027"/>
              <a:gd name="connsiteX11102" fmla="*/ 790920 w 1277232"/>
              <a:gd name="connsiteY11102" fmla="*/ 60828 h 1340027"/>
              <a:gd name="connsiteX11103" fmla="*/ 793060 w 1277232"/>
              <a:gd name="connsiteY11103" fmla="*/ 60125 h 1340027"/>
              <a:gd name="connsiteX11104" fmla="*/ 813031 w 1277232"/>
              <a:gd name="connsiteY11104" fmla="*/ 65749 h 1340027"/>
              <a:gd name="connsiteX11105" fmla="*/ 790207 w 1277232"/>
              <a:gd name="connsiteY11105" fmla="*/ 58016 h 1340027"/>
              <a:gd name="connsiteX11106" fmla="*/ 778657 w 1277232"/>
              <a:gd name="connsiteY11106" fmla="*/ 55446 h 1340027"/>
              <a:gd name="connsiteX11107" fmla="*/ 775492 w 1277232"/>
              <a:gd name="connsiteY11107" fmla="*/ 54317 h 1340027"/>
              <a:gd name="connsiteX11108" fmla="*/ 771138 w 1277232"/>
              <a:gd name="connsiteY11108" fmla="*/ 53772 h 1340027"/>
              <a:gd name="connsiteX11109" fmla="*/ 664920 w 1277232"/>
              <a:gd name="connsiteY11109" fmla="*/ 52952 h 1340027"/>
              <a:gd name="connsiteX11110" fmla="*/ 685089 w 1277232"/>
              <a:gd name="connsiteY11110" fmla="*/ 54843 h 1340027"/>
              <a:gd name="connsiteX11111" fmla="*/ 692292 w 1277232"/>
              <a:gd name="connsiteY11111" fmla="*/ 55473 h 1340027"/>
              <a:gd name="connsiteX11112" fmla="*/ 695174 w 1277232"/>
              <a:gd name="connsiteY11112" fmla="*/ 56104 h 1340027"/>
              <a:gd name="connsiteX11113" fmla="*/ 680047 w 1277232"/>
              <a:gd name="connsiteY11113" fmla="*/ 54843 h 1340027"/>
              <a:gd name="connsiteX11114" fmla="*/ 672844 w 1277232"/>
              <a:gd name="connsiteY11114" fmla="*/ 54843 h 1340027"/>
              <a:gd name="connsiteX11115" fmla="*/ 663479 w 1277232"/>
              <a:gd name="connsiteY11115" fmla="*/ 54213 h 1340027"/>
              <a:gd name="connsiteX11116" fmla="*/ 664920 w 1277232"/>
              <a:gd name="connsiteY11116" fmla="*/ 52952 h 1340027"/>
              <a:gd name="connsiteX11117" fmla="*/ 875854 w 1277232"/>
              <a:gd name="connsiteY11117" fmla="*/ 52946 h 1340027"/>
              <a:gd name="connsiteX11118" fmla="*/ 908039 w 1277232"/>
              <a:gd name="connsiteY11118" fmla="*/ 66632 h 1340027"/>
              <a:gd name="connsiteX11119" fmla="*/ 888013 w 1277232"/>
              <a:gd name="connsiteY11119" fmla="*/ 56548 h 1340027"/>
              <a:gd name="connsiteX11120" fmla="*/ 895165 w 1277232"/>
              <a:gd name="connsiteY11120" fmla="*/ 57988 h 1340027"/>
              <a:gd name="connsiteX11121" fmla="*/ 928066 w 1277232"/>
              <a:gd name="connsiteY11121" fmla="*/ 75277 h 1340027"/>
              <a:gd name="connsiteX11122" fmla="*/ 974556 w 1277232"/>
              <a:gd name="connsiteY11122" fmla="*/ 103370 h 1340027"/>
              <a:gd name="connsiteX11123" fmla="*/ 929496 w 1277232"/>
              <a:gd name="connsiteY11123" fmla="*/ 78158 h 1340027"/>
              <a:gd name="connsiteX11124" fmla="*/ 888013 w 1277232"/>
              <a:gd name="connsiteY11124" fmla="*/ 58709 h 1340027"/>
              <a:gd name="connsiteX11125" fmla="*/ 885867 w 1277232"/>
              <a:gd name="connsiteY11125" fmla="*/ 58709 h 1340027"/>
              <a:gd name="connsiteX11126" fmla="*/ 894450 w 1277232"/>
              <a:gd name="connsiteY11126" fmla="*/ 63031 h 1340027"/>
              <a:gd name="connsiteX11127" fmla="*/ 905894 w 1277232"/>
              <a:gd name="connsiteY11127" fmla="*/ 68793 h 1340027"/>
              <a:gd name="connsiteX11128" fmla="*/ 876569 w 1277232"/>
              <a:gd name="connsiteY11128" fmla="*/ 56548 h 1340027"/>
              <a:gd name="connsiteX11129" fmla="*/ 875854 w 1277232"/>
              <a:gd name="connsiteY11129" fmla="*/ 52946 h 1340027"/>
              <a:gd name="connsiteX11130" fmla="*/ 582987 w 1277232"/>
              <a:gd name="connsiteY11130" fmla="*/ 52395 h 1340027"/>
              <a:gd name="connsiteX11131" fmla="*/ 579399 w 1277232"/>
              <a:gd name="connsiteY11131" fmla="*/ 54547 h 1340027"/>
              <a:gd name="connsiteX11132" fmla="*/ 592314 w 1277232"/>
              <a:gd name="connsiteY11132" fmla="*/ 54547 h 1340027"/>
              <a:gd name="connsiteX11133" fmla="*/ 582269 w 1277232"/>
              <a:gd name="connsiteY11133" fmla="*/ 55264 h 1340027"/>
              <a:gd name="connsiteX11134" fmla="*/ 590879 w 1277232"/>
              <a:gd name="connsiteY11134" fmla="*/ 55982 h 1340027"/>
              <a:gd name="connsiteX11135" fmla="*/ 607382 w 1277232"/>
              <a:gd name="connsiteY11135" fmla="*/ 54547 h 1340027"/>
              <a:gd name="connsiteX11136" fmla="*/ 597337 w 1277232"/>
              <a:gd name="connsiteY11136" fmla="*/ 54547 h 1340027"/>
              <a:gd name="connsiteX11137" fmla="*/ 612404 w 1277232"/>
              <a:gd name="connsiteY11137" fmla="*/ 53829 h 1340027"/>
              <a:gd name="connsiteX11138" fmla="*/ 597337 w 1277232"/>
              <a:gd name="connsiteY11138" fmla="*/ 53112 h 1340027"/>
              <a:gd name="connsiteX11139" fmla="*/ 582987 w 1277232"/>
              <a:gd name="connsiteY11139" fmla="*/ 52395 h 1340027"/>
              <a:gd name="connsiteX11140" fmla="*/ 686308 w 1277232"/>
              <a:gd name="connsiteY11140" fmla="*/ 50960 h 1340027"/>
              <a:gd name="connsiteX11141" fmla="*/ 700658 w 1277232"/>
              <a:gd name="connsiteY11141" fmla="*/ 51677 h 1340027"/>
              <a:gd name="connsiteX11142" fmla="*/ 686308 w 1277232"/>
              <a:gd name="connsiteY11142" fmla="*/ 50960 h 1340027"/>
              <a:gd name="connsiteX11143" fmla="*/ 776285 w 1277232"/>
              <a:gd name="connsiteY11143" fmla="*/ 49925 h 1340027"/>
              <a:gd name="connsiteX11144" fmla="*/ 784209 w 1277232"/>
              <a:gd name="connsiteY11144" fmla="*/ 52951 h 1340027"/>
              <a:gd name="connsiteX11145" fmla="*/ 777006 w 1277232"/>
              <a:gd name="connsiteY11145" fmla="*/ 52194 h 1340027"/>
              <a:gd name="connsiteX11146" fmla="*/ 776285 w 1277232"/>
              <a:gd name="connsiteY11146" fmla="*/ 49925 h 1340027"/>
              <a:gd name="connsiteX11147" fmla="*/ 808610 w 1277232"/>
              <a:gd name="connsiteY11147" fmla="*/ 49104 h 1340027"/>
              <a:gd name="connsiteX11148" fmla="*/ 815724 w 1277232"/>
              <a:gd name="connsiteY11148" fmla="*/ 51586 h 1340027"/>
              <a:gd name="connsiteX11149" fmla="*/ 830851 w 1277232"/>
              <a:gd name="connsiteY11149" fmla="*/ 56733 h 1340027"/>
              <a:gd name="connsiteX11150" fmla="*/ 819326 w 1277232"/>
              <a:gd name="connsiteY11150" fmla="*/ 53056 h 1340027"/>
              <a:gd name="connsiteX11151" fmla="*/ 806359 w 1277232"/>
              <a:gd name="connsiteY11151" fmla="*/ 49380 h 1340027"/>
              <a:gd name="connsiteX11152" fmla="*/ 808610 w 1277232"/>
              <a:gd name="connsiteY11152" fmla="*/ 49104 h 1340027"/>
              <a:gd name="connsiteX11153" fmla="*/ 741097 w 1277232"/>
              <a:gd name="connsiteY11153" fmla="*/ 47862 h 1340027"/>
              <a:gd name="connsiteX11154" fmla="*/ 741097 w 1277232"/>
              <a:gd name="connsiteY11154" fmla="*/ 48579 h 1340027"/>
              <a:gd name="connsiteX11155" fmla="*/ 743963 w 1277232"/>
              <a:gd name="connsiteY11155" fmla="*/ 50014 h 1340027"/>
              <a:gd name="connsiteX11156" fmla="*/ 756861 w 1277232"/>
              <a:gd name="connsiteY11156" fmla="*/ 52165 h 1340027"/>
              <a:gd name="connsiteX11157" fmla="*/ 774058 w 1277232"/>
              <a:gd name="connsiteY11157" fmla="*/ 57185 h 1340027"/>
              <a:gd name="connsiteX11158" fmla="*/ 773342 w 1277232"/>
              <a:gd name="connsiteY11158" fmla="*/ 55751 h 1340027"/>
              <a:gd name="connsiteX11159" fmla="*/ 741097 w 1277232"/>
              <a:gd name="connsiteY11159" fmla="*/ 47862 h 1340027"/>
              <a:gd name="connsiteX11160" fmla="*/ 541371 w 1277232"/>
              <a:gd name="connsiteY11160" fmla="*/ 47373 h 1340027"/>
              <a:gd name="connsiteX11161" fmla="*/ 531326 w 1277232"/>
              <a:gd name="connsiteY11161" fmla="*/ 48090 h 1340027"/>
              <a:gd name="connsiteX11162" fmla="*/ 536348 w 1277232"/>
              <a:gd name="connsiteY11162" fmla="*/ 48808 h 1340027"/>
              <a:gd name="connsiteX11163" fmla="*/ 541371 w 1277232"/>
              <a:gd name="connsiteY11163" fmla="*/ 47373 h 1340027"/>
              <a:gd name="connsiteX11164" fmla="*/ 592314 w 1277232"/>
              <a:gd name="connsiteY11164" fmla="*/ 46655 h 1340027"/>
              <a:gd name="connsiteX11165" fmla="*/ 582269 w 1277232"/>
              <a:gd name="connsiteY11165" fmla="*/ 47373 h 1340027"/>
              <a:gd name="connsiteX11166" fmla="*/ 580834 w 1277232"/>
              <a:gd name="connsiteY11166" fmla="*/ 49525 h 1340027"/>
              <a:gd name="connsiteX11167" fmla="*/ 592314 w 1277232"/>
              <a:gd name="connsiteY11167" fmla="*/ 46655 h 1340027"/>
              <a:gd name="connsiteX11168" fmla="*/ 853800 w 1277232"/>
              <a:gd name="connsiteY11168" fmla="*/ 46643 h 1340027"/>
              <a:gd name="connsiteX11169" fmla="*/ 870493 w 1277232"/>
              <a:gd name="connsiteY11169" fmla="*/ 53519 h 1340027"/>
              <a:gd name="connsiteX11170" fmla="*/ 866319 w 1277232"/>
              <a:gd name="connsiteY11170" fmla="*/ 52832 h 1340027"/>
              <a:gd name="connsiteX11171" fmla="*/ 851714 w 1277232"/>
              <a:gd name="connsiteY11171" fmla="*/ 47331 h 1340027"/>
              <a:gd name="connsiteX11172" fmla="*/ 853800 w 1277232"/>
              <a:gd name="connsiteY11172" fmla="*/ 46643 h 1340027"/>
              <a:gd name="connsiteX11173" fmla="*/ 737514 w 1277232"/>
              <a:gd name="connsiteY11173" fmla="*/ 45711 h 1340027"/>
              <a:gd name="connsiteX11174" fmla="*/ 748263 w 1277232"/>
              <a:gd name="connsiteY11174" fmla="*/ 48579 h 1340027"/>
              <a:gd name="connsiteX11175" fmla="*/ 737514 w 1277232"/>
              <a:gd name="connsiteY11175" fmla="*/ 45711 h 1340027"/>
              <a:gd name="connsiteX11176" fmla="*/ 611687 w 1277232"/>
              <a:gd name="connsiteY11176" fmla="*/ 45220 h 1340027"/>
              <a:gd name="connsiteX11177" fmla="*/ 620297 w 1277232"/>
              <a:gd name="connsiteY11177" fmla="*/ 46655 h 1340027"/>
              <a:gd name="connsiteX11178" fmla="*/ 600207 w 1277232"/>
              <a:gd name="connsiteY11178" fmla="*/ 47373 h 1340027"/>
              <a:gd name="connsiteX11179" fmla="*/ 638235 w 1277232"/>
              <a:gd name="connsiteY11179" fmla="*/ 47373 h 1340027"/>
              <a:gd name="connsiteX11180" fmla="*/ 681285 w 1277232"/>
              <a:gd name="connsiteY11180" fmla="*/ 50960 h 1340027"/>
              <a:gd name="connsiteX11181" fmla="*/ 687025 w 1277232"/>
              <a:gd name="connsiteY11181" fmla="*/ 48808 h 1340027"/>
              <a:gd name="connsiteX11182" fmla="*/ 669805 w 1277232"/>
              <a:gd name="connsiteY11182" fmla="*/ 47373 h 1340027"/>
              <a:gd name="connsiteX11183" fmla="*/ 665500 w 1277232"/>
              <a:gd name="connsiteY11183" fmla="*/ 47373 h 1340027"/>
              <a:gd name="connsiteX11184" fmla="*/ 630342 w 1277232"/>
              <a:gd name="connsiteY11184" fmla="*/ 45938 h 1340027"/>
              <a:gd name="connsiteX11185" fmla="*/ 631777 w 1277232"/>
              <a:gd name="connsiteY11185" fmla="*/ 45220 h 1340027"/>
              <a:gd name="connsiteX11186" fmla="*/ 611687 w 1277232"/>
              <a:gd name="connsiteY11186" fmla="*/ 45220 h 1340027"/>
              <a:gd name="connsiteX11187" fmla="*/ 762887 w 1277232"/>
              <a:gd name="connsiteY11187" fmla="*/ 44881 h 1340027"/>
              <a:gd name="connsiteX11188" fmla="*/ 775251 w 1277232"/>
              <a:gd name="connsiteY11188" fmla="*/ 47150 h 1340027"/>
              <a:gd name="connsiteX11189" fmla="*/ 770887 w 1277232"/>
              <a:gd name="connsiteY11189" fmla="*/ 47907 h 1340027"/>
              <a:gd name="connsiteX11190" fmla="*/ 778888 w 1277232"/>
              <a:gd name="connsiteY11190" fmla="*/ 50176 h 1340027"/>
              <a:gd name="connsiteX11191" fmla="*/ 775615 w 1277232"/>
              <a:gd name="connsiteY11191" fmla="*/ 49798 h 1340027"/>
              <a:gd name="connsiteX11192" fmla="*/ 763821 w 1277232"/>
              <a:gd name="connsiteY11192" fmla="*/ 47196 h 1340027"/>
              <a:gd name="connsiteX11193" fmla="*/ 763611 w 1277232"/>
              <a:gd name="connsiteY11193" fmla="*/ 47140 h 1340027"/>
              <a:gd name="connsiteX11194" fmla="*/ 823368 w 1277232"/>
              <a:gd name="connsiteY11194" fmla="*/ 44665 h 1340027"/>
              <a:gd name="connsiteX11195" fmla="*/ 821224 w 1277232"/>
              <a:gd name="connsiteY11195" fmla="*/ 45386 h 1340027"/>
              <a:gd name="connsiteX11196" fmla="*/ 841230 w 1277232"/>
              <a:gd name="connsiteY11196" fmla="*/ 54030 h 1340027"/>
              <a:gd name="connsiteX11197" fmla="*/ 851947 w 1277232"/>
              <a:gd name="connsiteY11197" fmla="*/ 56911 h 1340027"/>
              <a:gd name="connsiteX11198" fmla="*/ 841944 w 1277232"/>
              <a:gd name="connsiteY11198" fmla="*/ 53309 h 1340027"/>
              <a:gd name="connsiteX11199" fmla="*/ 846231 w 1277232"/>
              <a:gd name="connsiteY11199" fmla="*/ 53309 h 1340027"/>
              <a:gd name="connsiteX11200" fmla="*/ 823368 w 1277232"/>
              <a:gd name="connsiteY11200" fmla="*/ 44665 h 1340027"/>
              <a:gd name="connsiteX11201" fmla="*/ 858581 w 1277232"/>
              <a:gd name="connsiteY11201" fmla="*/ 44332 h 1340027"/>
              <a:gd name="connsiteX11202" fmla="*/ 877490 w 1277232"/>
              <a:gd name="connsiteY11202" fmla="*/ 51686 h 1340027"/>
              <a:gd name="connsiteX11203" fmla="*/ 858581 w 1277232"/>
              <a:gd name="connsiteY11203" fmla="*/ 44332 h 1340027"/>
              <a:gd name="connsiteX11204" fmla="*/ 415807 w 1277232"/>
              <a:gd name="connsiteY11204" fmla="*/ 43786 h 1340027"/>
              <a:gd name="connsiteX11205" fmla="*/ 407197 w 1277232"/>
              <a:gd name="connsiteY11205" fmla="*/ 45938 h 1340027"/>
              <a:gd name="connsiteX11206" fmla="*/ 405762 w 1277232"/>
              <a:gd name="connsiteY11206" fmla="*/ 48090 h 1340027"/>
              <a:gd name="connsiteX11207" fmla="*/ 415807 w 1277232"/>
              <a:gd name="connsiteY11207" fmla="*/ 43786 h 1340027"/>
              <a:gd name="connsiteX11208" fmla="*/ 679850 w 1277232"/>
              <a:gd name="connsiteY11208" fmla="*/ 43068 h 1340027"/>
              <a:gd name="connsiteX11209" fmla="*/ 683438 w 1277232"/>
              <a:gd name="connsiteY11209" fmla="*/ 45220 h 1340027"/>
              <a:gd name="connsiteX11210" fmla="*/ 695635 w 1277232"/>
              <a:gd name="connsiteY11210" fmla="*/ 45220 h 1340027"/>
              <a:gd name="connsiteX11211" fmla="*/ 679850 w 1277232"/>
              <a:gd name="connsiteY11211" fmla="*/ 43068 h 1340027"/>
              <a:gd name="connsiteX11212" fmla="*/ 743247 w 1277232"/>
              <a:gd name="connsiteY11212" fmla="*/ 42125 h 1340027"/>
              <a:gd name="connsiteX11213" fmla="*/ 746113 w 1277232"/>
              <a:gd name="connsiteY11213" fmla="*/ 43559 h 1340027"/>
              <a:gd name="connsiteX11214" fmla="*/ 756145 w 1277232"/>
              <a:gd name="connsiteY11214" fmla="*/ 44276 h 1340027"/>
              <a:gd name="connsiteX11215" fmla="*/ 743247 w 1277232"/>
              <a:gd name="connsiteY11215" fmla="*/ 42125 h 1340027"/>
              <a:gd name="connsiteX11216" fmla="*/ 473925 w 1277232"/>
              <a:gd name="connsiteY11216" fmla="*/ 41633 h 1340027"/>
              <a:gd name="connsiteX11217" fmla="*/ 458857 w 1277232"/>
              <a:gd name="connsiteY11217" fmla="*/ 45938 h 1340027"/>
              <a:gd name="connsiteX11218" fmla="*/ 443072 w 1277232"/>
              <a:gd name="connsiteY11218" fmla="*/ 51677 h 1340027"/>
              <a:gd name="connsiteX11219" fmla="*/ 443790 w 1277232"/>
              <a:gd name="connsiteY11219" fmla="*/ 53112 h 1340027"/>
              <a:gd name="connsiteX11220" fmla="*/ 461010 w 1277232"/>
              <a:gd name="connsiteY11220" fmla="*/ 48090 h 1340027"/>
              <a:gd name="connsiteX11221" fmla="*/ 461727 w 1277232"/>
              <a:gd name="connsiteY11221" fmla="*/ 48090 h 1340027"/>
              <a:gd name="connsiteX11222" fmla="*/ 449530 w 1277232"/>
              <a:gd name="connsiteY11222" fmla="*/ 52395 h 1340027"/>
              <a:gd name="connsiteX11223" fmla="*/ 458857 w 1277232"/>
              <a:gd name="connsiteY11223" fmla="*/ 51677 h 1340027"/>
              <a:gd name="connsiteX11224" fmla="*/ 454552 w 1277232"/>
              <a:gd name="connsiteY11224" fmla="*/ 53829 h 1340027"/>
              <a:gd name="connsiteX11225" fmla="*/ 435179 w 1277232"/>
              <a:gd name="connsiteY11225" fmla="*/ 59569 h 1340027"/>
              <a:gd name="connsiteX11226" fmla="*/ 431592 w 1277232"/>
              <a:gd name="connsiteY11226" fmla="*/ 59569 h 1340027"/>
              <a:gd name="connsiteX11227" fmla="*/ 438767 w 1277232"/>
              <a:gd name="connsiteY11227" fmla="*/ 56699 h 1340027"/>
              <a:gd name="connsiteX11228" fmla="*/ 423699 w 1277232"/>
              <a:gd name="connsiteY11228" fmla="*/ 61003 h 1340027"/>
              <a:gd name="connsiteX11229" fmla="*/ 429439 w 1277232"/>
              <a:gd name="connsiteY11229" fmla="*/ 61003 h 1340027"/>
              <a:gd name="connsiteX11230" fmla="*/ 413654 w 1277232"/>
              <a:gd name="connsiteY11230" fmla="*/ 66743 h 1340027"/>
              <a:gd name="connsiteX11231" fmla="*/ 404327 w 1277232"/>
              <a:gd name="connsiteY11231" fmla="*/ 71047 h 1340027"/>
              <a:gd name="connsiteX11232" fmla="*/ 424417 w 1277232"/>
              <a:gd name="connsiteY11232" fmla="*/ 64590 h 1340027"/>
              <a:gd name="connsiteX11233" fmla="*/ 430157 w 1277232"/>
              <a:gd name="connsiteY11233" fmla="*/ 61003 h 1340027"/>
              <a:gd name="connsiteX11234" fmla="*/ 450247 w 1277232"/>
              <a:gd name="connsiteY11234" fmla="*/ 55982 h 1340027"/>
              <a:gd name="connsiteX11235" fmla="*/ 463880 w 1277232"/>
              <a:gd name="connsiteY11235" fmla="*/ 50242 h 1340027"/>
              <a:gd name="connsiteX11236" fmla="*/ 476078 w 1277232"/>
              <a:gd name="connsiteY11236" fmla="*/ 46655 h 1340027"/>
              <a:gd name="connsiteX11237" fmla="*/ 466750 w 1277232"/>
              <a:gd name="connsiteY11237" fmla="*/ 50242 h 1340027"/>
              <a:gd name="connsiteX11238" fmla="*/ 473208 w 1277232"/>
              <a:gd name="connsiteY11238" fmla="*/ 50242 h 1340027"/>
              <a:gd name="connsiteX11239" fmla="*/ 484688 w 1277232"/>
              <a:gd name="connsiteY11239" fmla="*/ 44503 h 1340027"/>
              <a:gd name="connsiteX11240" fmla="*/ 468903 w 1277232"/>
              <a:gd name="connsiteY11240" fmla="*/ 45938 h 1340027"/>
              <a:gd name="connsiteX11241" fmla="*/ 473925 w 1277232"/>
              <a:gd name="connsiteY11241" fmla="*/ 41633 h 1340027"/>
              <a:gd name="connsiteX11242" fmla="*/ 461010 w 1277232"/>
              <a:gd name="connsiteY11242" fmla="*/ 41633 h 1340027"/>
              <a:gd name="connsiteX11243" fmla="*/ 444507 w 1277232"/>
              <a:gd name="connsiteY11243" fmla="*/ 47373 h 1340027"/>
              <a:gd name="connsiteX11244" fmla="*/ 461010 w 1277232"/>
              <a:gd name="connsiteY11244" fmla="*/ 41633 h 1340027"/>
              <a:gd name="connsiteX11245" fmla="*/ 766566 w 1277232"/>
              <a:gd name="connsiteY11245" fmla="*/ 39870 h 1340027"/>
              <a:gd name="connsiteX11246" fmla="*/ 768674 w 1277232"/>
              <a:gd name="connsiteY11246" fmla="*/ 40658 h 1340027"/>
              <a:gd name="connsiteX11247" fmla="*/ 771484 w 1277232"/>
              <a:gd name="connsiteY11247" fmla="*/ 42233 h 1340027"/>
              <a:gd name="connsiteX11248" fmla="*/ 764458 w 1277232"/>
              <a:gd name="connsiteY11248" fmla="*/ 40658 h 1340027"/>
              <a:gd name="connsiteX11249" fmla="*/ 782024 w 1277232"/>
              <a:gd name="connsiteY11249" fmla="*/ 46173 h 1340027"/>
              <a:gd name="connsiteX11250" fmla="*/ 776403 w 1277232"/>
              <a:gd name="connsiteY11250" fmla="*/ 43021 h 1340027"/>
              <a:gd name="connsiteX11251" fmla="*/ 778511 w 1277232"/>
              <a:gd name="connsiteY11251" fmla="*/ 43021 h 1340027"/>
              <a:gd name="connsiteX11252" fmla="*/ 781321 w 1277232"/>
              <a:gd name="connsiteY11252" fmla="*/ 43809 h 1340027"/>
              <a:gd name="connsiteX11253" fmla="*/ 791861 w 1277232"/>
              <a:gd name="connsiteY11253" fmla="*/ 48536 h 1340027"/>
              <a:gd name="connsiteX11254" fmla="*/ 777808 w 1277232"/>
              <a:gd name="connsiteY11254" fmla="*/ 46173 h 1340027"/>
              <a:gd name="connsiteX11255" fmla="*/ 779916 w 1277232"/>
              <a:gd name="connsiteY11255" fmla="*/ 46173 h 1340027"/>
              <a:gd name="connsiteX11256" fmla="*/ 765160 w 1277232"/>
              <a:gd name="connsiteY11256" fmla="*/ 43021 h 1340027"/>
              <a:gd name="connsiteX11257" fmla="*/ 766566 w 1277232"/>
              <a:gd name="connsiteY11257" fmla="*/ 39870 h 1340027"/>
              <a:gd name="connsiteX11258" fmla="*/ 704337 w 1277232"/>
              <a:gd name="connsiteY11258" fmla="*/ 39712 h 1340027"/>
              <a:gd name="connsiteX11259" fmla="*/ 716243 w 1277232"/>
              <a:gd name="connsiteY11259" fmla="*/ 40973 h 1340027"/>
              <a:gd name="connsiteX11260" fmla="*/ 704337 w 1277232"/>
              <a:gd name="connsiteY11260" fmla="*/ 39712 h 1340027"/>
              <a:gd name="connsiteX11261" fmla="*/ 723183 w 1277232"/>
              <a:gd name="connsiteY11261" fmla="*/ 38539 h 1340027"/>
              <a:gd name="connsiteX11262" fmla="*/ 726049 w 1277232"/>
              <a:gd name="connsiteY11262" fmla="*/ 39973 h 1340027"/>
              <a:gd name="connsiteX11263" fmla="*/ 735365 w 1277232"/>
              <a:gd name="connsiteY11263" fmla="*/ 39256 h 1340027"/>
              <a:gd name="connsiteX11264" fmla="*/ 758294 w 1277232"/>
              <a:gd name="connsiteY11264" fmla="*/ 44276 h 1340027"/>
              <a:gd name="connsiteX11265" fmla="*/ 759907 w 1277232"/>
              <a:gd name="connsiteY11265" fmla="*/ 46159 h 1340027"/>
              <a:gd name="connsiteX11266" fmla="*/ 763611 w 1277232"/>
              <a:gd name="connsiteY11266" fmla="*/ 47140 h 1340027"/>
              <a:gd name="connsiteX11267" fmla="*/ 763614 w 1277232"/>
              <a:gd name="connsiteY11267" fmla="*/ 47150 h 1340027"/>
              <a:gd name="connsiteX11268" fmla="*/ 763821 w 1277232"/>
              <a:gd name="connsiteY11268" fmla="*/ 47196 h 1340027"/>
              <a:gd name="connsiteX11269" fmla="*/ 769043 w 1277232"/>
              <a:gd name="connsiteY11269" fmla="*/ 48579 h 1340027"/>
              <a:gd name="connsiteX11270" fmla="*/ 756861 w 1277232"/>
              <a:gd name="connsiteY11270" fmla="*/ 46428 h 1340027"/>
              <a:gd name="connsiteX11271" fmla="*/ 766893 w 1277232"/>
              <a:gd name="connsiteY11271" fmla="*/ 50014 h 1340027"/>
              <a:gd name="connsiteX11272" fmla="*/ 760444 w 1277232"/>
              <a:gd name="connsiteY11272" fmla="*/ 50731 h 1340027"/>
              <a:gd name="connsiteX11273" fmla="*/ 750412 w 1277232"/>
              <a:gd name="connsiteY11273" fmla="*/ 49296 h 1340027"/>
              <a:gd name="connsiteX11274" fmla="*/ 764027 w 1277232"/>
              <a:gd name="connsiteY11274" fmla="*/ 52882 h 1340027"/>
              <a:gd name="connsiteX11275" fmla="*/ 771138 w 1277232"/>
              <a:gd name="connsiteY11275" fmla="*/ 53772 h 1340027"/>
              <a:gd name="connsiteX11276" fmla="*/ 778657 w 1277232"/>
              <a:gd name="connsiteY11276" fmla="*/ 55446 h 1340027"/>
              <a:gd name="connsiteX11277" fmla="*/ 783284 w 1277232"/>
              <a:gd name="connsiteY11277" fmla="*/ 57096 h 1340027"/>
              <a:gd name="connsiteX11278" fmla="*/ 788390 w 1277232"/>
              <a:gd name="connsiteY11278" fmla="*/ 59337 h 1340027"/>
              <a:gd name="connsiteX11279" fmla="*/ 776208 w 1277232"/>
              <a:gd name="connsiteY11279" fmla="*/ 56468 h 1340027"/>
              <a:gd name="connsiteX11280" fmla="*/ 804870 w 1277232"/>
              <a:gd name="connsiteY11280" fmla="*/ 65074 h 1340027"/>
              <a:gd name="connsiteX11281" fmla="*/ 835682 w 1277232"/>
              <a:gd name="connsiteY11281" fmla="*/ 75831 h 1340027"/>
              <a:gd name="connsiteX11282" fmla="*/ 830666 w 1277232"/>
              <a:gd name="connsiteY11282" fmla="*/ 73680 h 1340027"/>
              <a:gd name="connsiteX11283" fmla="*/ 842848 w 1277232"/>
              <a:gd name="connsiteY11283" fmla="*/ 78700 h 1340027"/>
              <a:gd name="connsiteX11284" fmla="*/ 837832 w 1277232"/>
              <a:gd name="connsiteY11284" fmla="*/ 77266 h 1340027"/>
              <a:gd name="connsiteX11285" fmla="*/ 870077 w 1277232"/>
              <a:gd name="connsiteY11285" fmla="*/ 89458 h 1340027"/>
              <a:gd name="connsiteX11286" fmla="*/ 899455 w 1277232"/>
              <a:gd name="connsiteY11286" fmla="*/ 103801 h 1340027"/>
              <a:gd name="connsiteX11287" fmla="*/ 892290 w 1277232"/>
              <a:gd name="connsiteY11287" fmla="*/ 100932 h 1340027"/>
              <a:gd name="connsiteX11288" fmla="*/ 880825 w 1277232"/>
              <a:gd name="connsiteY11288" fmla="*/ 95195 h 1340027"/>
              <a:gd name="connsiteX11289" fmla="*/ 892290 w 1277232"/>
              <a:gd name="connsiteY11289" fmla="*/ 100932 h 1340027"/>
              <a:gd name="connsiteX11290" fmla="*/ 904471 w 1277232"/>
              <a:gd name="connsiteY11290" fmla="*/ 107387 h 1340027"/>
              <a:gd name="connsiteX11291" fmla="*/ 915219 w 1277232"/>
              <a:gd name="connsiteY11291" fmla="*/ 112407 h 1340027"/>
              <a:gd name="connsiteX11292" fmla="*/ 901605 w 1277232"/>
              <a:gd name="connsiteY11292" fmla="*/ 103084 h 1340027"/>
              <a:gd name="connsiteX11293" fmla="*/ 912353 w 1277232"/>
              <a:gd name="connsiteY11293" fmla="*/ 107387 h 1340027"/>
              <a:gd name="connsiteX11294" fmla="*/ 926684 w 1277232"/>
              <a:gd name="connsiteY11294" fmla="*/ 115993 h 1340027"/>
              <a:gd name="connsiteX11295" fmla="*/ 921668 w 1277232"/>
              <a:gd name="connsiteY11295" fmla="*/ 110972 h 1340027"/>
              <a:gd name="connsiteX11296" fmla="*/ 898069 w 1277232"/>
              <a:gd name="connsiteY11296" fmla="*/ 98642 h 1340027"/>
              <a:gd name="connsiteX11297" fmla="*/ 905904 w 1277232"/>
              <a:gd name="connsiteY11297" fmla="*/ 102367 h 1340027"/>
              <a:gd name="connsiteX11298" fmla="*/ 930984 w 1277232"/>
              <a:gd name="connsiteY11298" fmla="*/ 113124 h 1340027"/>
              <a:gd name="connsiteX11299" fmla="*/ 923818 w 1277232"/>
              <a:gd name="connsiteY11299" fmla="*/ 107387 h 1340027"/>
              <a:gd name="connsiteX11300" fmla="*/ 916653 w 1277232"/>
              <a:gd name="connsiteY11300" fmla="*/ 105235 h 1340027"/>
              <a:gd name="connsiteX11301" fmla="*/ 909756 w 1277232"/>
              <a:gd name="connsiteY11301" fmla="*/ 100484 h 1340027"/>
              <a:gd name="connsiteX11302" fmla="*/ 906874 w 1277232"/>
              <a:gd name="connsiteY11302" fmla="*/ 98940 h 1340027"/>
              <a:gd name="connsiteX11303" fmla="*/ 908039 w 1277232"/>
              <a:gd name="connsiteY11303" fmla="*/ 99341 h 1340027"/>
              <a:gd name="connsiteX11304" fmla="*/ 904961 w 1277232"/>
              <a:gd name="connsiteY11304" fmla="*/ 97914 h 1340027"/>
              <a:gd name="connsiteX11305" fmla="*/ 895873 w 1277232"/>
              <a:gd name="connsiteY11305" fmla="*/ 93043 h 1340027"/>
              <a:gd name="connsiteX11306" fmla="*/ 914503 w 1277232"/>
              <a:gd name="connsiteY11306" fmla="*/ 101649 h 1340027"/>
              <a:gd name="connsiteX11307" fmla="*/ 930267 w 1277232"/>
              <a:gd name="connsiteY11307" fmla="*/ 109538 h 1340027"/>
              <a:gd name="connsiteX11308" fmla="*/ 948897 w 1277232"/>
              <a:gd name="connsiteY11308" fmla="*/ 121013 h 1340027"/>
              <a:gd name="connsiteX11309" fmla="*/ 939582 w 1277232"/>
              <a:gd name="connsiteY11309" fmla="*/ 118144 h 1340027"/>
              <a:gd name="connsiteX11310" fmla="*/ 957496 w 1277232"/>
              <a:gd name="connsiteY11310" fmla="*/ 128902 h 1340027"/>
              <a:gd name="connsiteX11311" fmla="*/ 953913 w 1277232"/>
              <a:gd name="connsiteY11311" fmla="*/ 126033 h 1340027"/>
              <a:gd name="connsiteX11312" fmla="*/ 948897 w 1277232"/>
              <a:gd name="connsiteY11312" fmla="*/ 122447 h 1340027"/>
              <a:gd name="connsiteX11313" fmla="*/ 953197 w 1277232"/>
              <a:gd name="connsiteY11313" fmla="*/ 123164 h 1340027"/>
              <a:gd name="connsiteX11314" fmla="*/ 971111 w 1277232"/>
              <a:gd name="connsiteY11314" fmla="*/ 135356 h 1340027"/>
              <a:gd name="connsiteX11315" fmla="*/ 981859 w 1277232"/>
              <a:gd name="connsiteY11315" fmla="*/ 142528 h 1340027"/>
              <a:gd name="connsiteX11316" fmla="*/ 973260 w 1277232"/>
              <a:gd name="connsiteY11316" fmla="*/ 138225 h 1340027"/>
              <a:gd name="connsiteX11317" fmla="*/ 984009 w 1277232"/>
              <a:gd name="connsiteY11317" fmla="*/ 146113 h 1340027"/>
              <a:gd name="connsiteX11318" fmla="*/ 974693 w 1277232"/>
              <a:gd name="connsiteY11318" fmla="*/ 141093 h 1340027"/>
              <a:gd name="connsiteX11319" fmla="*/ 970394 w 1277232"/>
              <a:gd name="connsiteY11319" fmla="*/ 139659 h 1340027"/>
              <a:gd name="connsiteX11320" fmla="*/ 981142 w 1277232"/>
              <a:gd name="connsiteY11320" fmla="*/ 147548 h 1340027"/>
              <a:gd name="connsiteX11321" fmla="*/ 991891 w 1277232"/>
              <a:gd name="connsiteY11321" fmla="*/ 154719 h 1340027"/>
              <a:gd name="connsiteX11322" fmla="*/ 996906 w 1277232"/>
              <a:gd name="connsiteY11322" fmla="*/ 154002 h 1340027"/>
              <a:gd name="connsiteX11323" fmla="*/ 1001177 w 1277232"/>
              <a:gd name="connsiteY11323" fmla="*/ 156516 h 1340027"/>
              <a:gd name="connsiteX11324" fmla="*/ 1001116 w 1277232"/>
              <a:gd name="connsiteY11324" fmla="*/ 158753 h 1340027"/>
              <a:gd name="connsiteX11325" fmla="*/ 996190 w 1277232"/>
              <a:gd name="connsiteY11325" fmla="*/ 158305 h 1340027"/>
              <a:gd name="connsiteX11326" fmla="*/ 1006938 w 1277232"/>
              <a:gd name="connsiteY11326" fmla="*/ 166194 h 1340027"/>
              <a:gd name="connsiteX11327" fmla="*/ 1011238 w 1277232"/>
              <a:gd name="connsiteY11327" fmla="*/ 168345 h 1340027"/>
              <a:gd name="connsiteX11328" fmla="*/ 1006938 w 1277232"/>
              <a:gd name="connsiteY11328" fmla="*/ 164760 h 1340027"/>
              <a:gd name="connsiteX11329" fmla="*/ 1016970 w 1277232"/>
              <a:gd name="connsiteY11329" fmla="*/ 171931 h 1340027"/>
              <a:gd name="connsiteX11330" fmla="*/ 1011238 w 1277232"/>
              <a:gd name="connsiteY11330" fmla="*/ 164760 h 1340027"/>
              <a:gd name="connsiteX11331" fmla="*/ 1021269 w 1277232"/>
              <a:gd name="connsiteY11331" fmla="*/ 173366 h 1340027"/>
              <a:gd name="connsiteX11332" fmla="*/ 1015537 w 1277232"/>
              <a:gd name="connsiteY11332" fmla="*/ 169063 h 1340027"/>
              <a:gd name="connsiteX11333" fmla="*/ 1027718 w 1277232"/>
              <a:gd name="connsiteY11333" fmla="*/ 177669 h 1340027"/>
              <a:gd name="connsiteX11334" fmla="*/ 1049215 w 1277232"/>
              <a:gd name="connsiteY11334" fmla="*/ 197749 h 1340027"/>
              <a:gd name="connsiteX11335" fmla="*/ 1047065 w 1277232"/>
              <a:gd name="connsiteY11335" fmla="*/ 198467 h 1340027"/>
              <a:gd name="connsiteX11336" fmla="*/ 1062113 w 1277232"/>
              <a:gd name="connsiteY11336" fmla="*/ 212810 h 1340027"/>
              <a:gd name="connsiteX11337" fmla="*/ 1072145 w 1277232"/>
              <a:gd name="connsiteY11337" fmla="*/ 227870 h 1340027"/>
              <a:gd name="connsiteX11338" fmla="*/ 1063546 w 1277232"/>
              <a:gd name="connsiteY11338" fmla="*/ 218547 h 1340027"/>
              <a:gd name="connsiteX11339" fmla="*/ 1079310 w 1277232"/>
              <a:gd name="connsiteY11339" fmla="*/ 237193 h 1340027"/>
              <a:gd name="connsiteX11340" fmla="*/ 1078594 w 1277232"/>
              <a:gd name="connsiteY11340" fmla="*/ 238628 h 1340027"/>
              <a:gd name="connsiteX11341" fmla="*/ 1062829 w 1277232"/>
              <a:gd name="connsiteY11341" fmla="*/ 221416 h 1340027"/>
              <a:gd name="connsiteX11342" fmla="*/ 1072861 w 1277232"/>
              <a:gd name="connsiteY11342" fmla="*/ 235042 h 1340027"/>
              <a:gd name="connsiteX11343" fmla="*/ 1077160 w 1277232"/>
              <a:gd name="connsiteY11343" fmla="*/ 237193 h 1340027"/>
              <a:gd name="connsiteX11344" fmla="*/ 1072861 w 1277232"/>
              <a:gd name="connsiteY11344" fmla="*/ 235759 h 1340027"/>
              <a:gd name="connsiteX11345" fmla="*/ 1065372 w 1277232"/>
              <a:gd name="connsiteY11345" fmla="*/ 230308 h 1340027"/>
              <a:gd name="connsiteX11346" fmla="*/ 1064974 w 1277232"/>
              <a:gd name="connsiteY11346" fmla="*/ 229895 h 1340027"/>
              <a:gd name="connsiteX11347" fmla="*/ 1064889 w 1277232"/>
              <a:gd name="connsiteY11347" fmla="*/ 227870 h 1340027"/>
              <a:gd name="connsiteX11348" fmla="*/ 1062113 w 1277232"/>
              <a:gd name="connsiteY11348" fmla="*/ 223567 h 1340027"/>
              <a:gd name="connsiteX11349" fmla="*/ 1043482 w 1277232"/>
              <a:gd name="connsiteY11349" fmla="*/ 207072 h 1340027"/>
              <a:gd name="connsiteX11350" fmla="*/ 1039049 w 1277232"/>
              <a:gd name="connsiteY11350" fmla="*/ 203307 h 1340027"/>
              <a:gd name="connsiteX11351" fmla="*/ 1034884 w 1277232"/>
              <a:gd name="connsiteY11351" fmla="*/ 197749 h 1340027"/>
              <a:gd name="connsiteX11352" fmla="*/ 1032018 w 1277232"/>
              <a:gd name="connsiteY11352" fmla="*/ 194164 h 1340027"/>
              <a:gd name="connsiteX11353" fmla="*/ 1024135 w 1277232"/>
              <a:gd name="connsiteY11353" fmla="*/ 188426 h 1340027"/>
              <a:gd name="connsiteX11354" fmla="*/ 1031122 w 1277232"/>
              <a:gd name="connsiteY11354" fmla="*/ 195150 h 1340027"/>
              <a:gd name="connsiteX11355" fmla="*/ 1038830 w 1277232"/>
              <a:gd name="connsiteY11355" fmla="*/ 203122 h 1340027"/>
              <a:gd name="connsiteX11356" fmla="*/ 1019836 w 1277232"/>
              <a:gd name="connsiteY11356" fmla="*/ 186992 h 1340027"/>
              <a:gd name="connsiteX11357" fmla="*/ 1024135 w 1277232"/>
              <a:gd name="connsiteY11357" fmla="*/ 189143 h 1340027"/>
              <a:gd name="connsiteX11358" fmla="*/ 1006134 w 1277232"/>
              <a:gd name="connsiteY11358" fmla="*/ 174032 h 1340027"/>
              <a:gd name="connsiteX11359" fmla="*/ 1006222 w 1277232"/>
              <a:gd name="connsiteY11359" fmla="*/ 174083 h 1340027"/>
              <a:gd name="connsiteX11360" fmla="*/ 1001922 w 1277232"/>
              <a:gd name="connsiteY11360" fmla="*/ 170497 h 1340027"/>
              <a:gd name="connsiteX11361" fmla="*/ 1006134 w 1277232"/>
              <a:gd name="connsiteY11361" fmla="*/ 174032 h 1340027"/>
              <a:gd name="connsiteX11362" fmla="*/ 1002191 w 1277232"/>
              <a:gd name="connsiteY11362" fmla="*/ 171752 h 1340027"/>
              <a:gd name="connsiteX11363" fmla="*/ 999773 w 1277232"/>
              <a:gd name="connsiteY11363" fmla="*/ 170497 h 1340027"/>
              <a:gd name="connsiteX11364" fmla="*/ 985442 w 1277232"/>
              <a:gd name="connsiteY11364" fmla="*/ 159740 h 1340027"/>
              <a:gd name="connsiteX11365" fmla="*/ 985442 w 1277232"/>
              <a:gd name="connsiteY11365" fmla="*/ 157588 h 1340027"/>
              <a:gd name="connsiteX11366" fmla="*/ 978993 w 1277232"/>
              <a:gd name="connsiteY11366" fmla="*/ 153285 h 1340027"/>
              <a:gd name="connsiteX11367" fmla="*/ 981142 w 1277232"/>
              <a:gd name="connsiteY11367" fmla="*/ 156154 h 1340027"/>
              <a:gd name="connsiteX11368" fmla="*/ 957496 w 1277232"/>
              <a:gd name="connsiteY11368" fmla="*/ 140376 h 1340027"/>
              <a:gd name="connsiteX11369" fmla="*/ 957496 w 1277232"/>
              <a:gd name="connsiteY11369" fmla="*/ 136790 h 1340027"/>
              <a:gd name="connsiteX11370" fmla="*/ 981142 w 1277232"/>
              <a:gd name="connsiteY11370" fmla="*/ 153285 h 1340027"/>
              <a:gd name="connsiteX11371" fmla="*/ 998340 w 1277232"/>
              <a:gd name="connsiteY11371" fmla="*/ 164042 h 1340027"/>
              <a:gd name="connsiteX11372" fmla="*/ 961795 w 1277232"/>
              <a:gd name="connsiteY11372" fmla="*/ 138225 h 1340027"/>
              <a:gd name="connsiteX11373" fmla="*/ 959646 w 1277232"/>
              <a:gd name="connsiteY11373" fmla="*/ 136073 h 1340027"/>
              <a:gd name="connsiteX11374" fmla="*/ 970394 w 1277232"/>
              <a:gd name="connsiteY11374" fmla="*/ 142528 h 1340027"/>
              <a:gd name="connsiteX11375" fmla="*/ 959646 w 1277232"/>
              <a:gd name="connsiteY11375" fmla="*/ 133922 h 1340027"/>
              <a:gd name="connsiteX11376" fmla="*/ 948897 w 1277232"/>
              <a:gd name="connsiteY11376" fmla="*/ 128184 h 1340027"/>
              <a:gd name="connsiteX11377" fmla="*/ 941732 w 1277232"/>
              <a:gd name="connsiteY11377" fmla="*/ 122447 h 1340027"/>
              <a:gd name="connsiteX11378" fmla="*/ 940299 w 1277232"/>
              <a:gd name="connsiteY11378" fmla="*/ 129619 h 1340027"/>
              <a:gd name="connsiteX11379" fmla="*/ 924535 w 1277232"/>
              <a:gd name="connsiteY11379" fmla="*/ 120296 h 1340027"/>
              <a:gd name="connsiteX11380" fmla="*/ 926684 w 1277232"/>
              <a:gd name="connsiteY11380" fmla="*/ 120296 h 1340027"/>
              <a:gd name="connsiteX11381" fmla="*/ 918086 w 1277232"/>
              <a:gd name="connsiteY11381" fmla="*/ 116710 h 1340027"/>
              <a:gd name="connsiteX11382" fmla="*/ 901605 w 1277232"/>
              <a:gd name="connsiteY11382" fmla="*/ 108104 h 1340027"/>
              <a:gd name="connsiteX11383" fmla="*/ 913070 w 1277232"/>
              <a:gd name="connsiteY11383" fmla="*/ 113124 h 1340027"/>
              <a:gd name="connsiteX11384" fmla="*/ 894439 w 1277232"/>
              <a:gd name="connsiteY11384" fmla="*/ 103084 h 1340027"/>
              <a:gd name="connsiteX11385" fmla="*/ 878675 w 1277232"/>
              <a:gd name="connsiteY11385" fmla="*/ 96629 h 1340027"/>
              <a:gd name="connsiteX11386" fmla="*/ 859328 w 1277232"/>
              <a:gd name="connsiteY11386" fmla="*/ 86589 h 1340027"/>
              <a:gd name="connsiteX11387" fmla="*/ 857179 w 1277232"/>
              <a:gd name="connsiteY11387" fmla="*/ 87306 h 1340027"/>
              <a:gd name="connsiteX11388" fmla="*/ 840698 w 1277232"/>
              <a:gd name="connsiteY11388" fmla="*/ 80852 h 1340027"/>
              <a:gd name="connsiteX11389" fmla="*/ 837832 w 1277232"/>
              <a:gd name="connsiteY11389" fmla="*/ 78700 h 1340027"/>
              <a:gd name="connsiteX11390" fmla="*/ 832816 w 1277232"/>
              <a:gd name="connsiteY11390" fmla="*/ 75831 h 1340027"/>
              <a:gd name="connsiteX11391" fmla="*/ 813469 w 1277232"/>
              <a:gd name="connsiteY11391" fmla="*/ 68660 h 1340027"/>
              <a:gd name="connsiteX11392" fmla="*/ 828517 w 1277232"/>
              <a:gd name="connsiteY11392" fmla="*/ 74397 h 1340027"/>
              <a:gd name="connsiteX11393" fmla="*/ 835682 w 1277232"/>
              <a:gd name="connsiteY11393" fmla="*/ 78700 h 1340027"/>
              <a:gd name="connsiteX11394" fmla="*/ 817052 w 1277232"/>
              <a:gd name="connsiteY11394" fmla="*/ 72246 h 1340027"/>
              <a:gd name="connsiteX11395" fmla="*/ 826367 w 1277232"/>
              <a:gd name="connsiteY11395" fmla="*/ 75114 h 1340027"/>
              <a:gd name="connsiteX11396" fmla="*/ 809170 w 1277232"/>
              <a:gd name="connsiteY11396" fmla="*/ 68660 h 1340027"/>
              <a:gd name="connsiteX11397" fmla="*/ 807020 w 1277232"/>
              <a:gd name="connsiteY11397" fmla="*/ 69377 h 1340027"/>
              <a:gd name="connsiteX11398" fmla="*/ 786956 w 1277232"/>
              <a:gd name="connsiteY11398" fmla="*/ 62923 h 1340027"/>
              <a:gd name="connsiteX11399" fmla="*/ 763310 w 1277232"/>
              <a:gd name="connsiteY11399" fmla="*/ 57185 h 1340027"/>
              <a:gd name="connsiteX11400" fmla="*/ 735365 w 1277232"/>
              <a:gd name="connsiteY11400" fmla="*/ 51448 h 1340027"/>
              <a:gd name="connsiteX11401" fmla="*/ 742530 w 1277232"/>
              <a:gd name="connsiteY11401" fmla="*/ 52165 h 1340027"/>
              <a:gd name="connsiteX11402" fmla="*/ 752562 w 1277232"/>
              <a:gd name="connsiteY11402" fmla="*/ 54317 h 1340027"/>
              <a:gd name="connsiteX11403" fmla="*/ 744680 w 1277232"/>
              <a:gd name="connsiteY11403" fmla="*/ 51448 h 1340027"/>
              <a:gd name="connsiteX11404" fmla="*/ 729632 w 1277232"/>
              <a:gd name="connsiteY11404" fmla="*/ 49296 h 1340027"/>
              <a:gd name="connsiteX11405" fmla="*/ 738947 w 1277232"/>
              <a:gd name="connsiteY11405" fmla="*/ 49296 h 1340027"/>
              <a:gd name="connsiteX11406" fmla="*/ 726049 w 1277232"/>
              <a:gd name="connsiteY11406" fmla="*/ 44994 h 1340027"/>
              <a:gd name="connsiteX11407" fmla="*/ 708136 w 1277232"/>
              <a:gd name="connsiteY11407" fmla="*/ 42842 h 1340027"/>
              <a:gd name="connsiteX11408" fmla="*/ 707419 w 1277232"/>
              <a:gd name="connsiteY11408" fmla="*/ 40691 h 1340027"/>
              <a:gd name="connsiteX11409" fmla="*/ 729632 w 1277232"/>
              <a:gd name="connsiteY11409" fmla="*/ 43559 h 1340027"/>
              <a:gd name="connsiteX11410" fmla="*/ 723900 w 1277232"/>
              <a:gd name="connsiteY11410" fmla="*/ 41408 h 1340027"/>
              <a:gd name="connsiteX11411" fmla="*/ 716734 w 1277232"/>
              <a:gd name="connsiteY11411" fmla="*/ 39973 h 1340027"/>
              <a:gd name="connsiteX11412" fmla="*/ 723183 w 1277232"/>
              <a:gd name="connsiteY11412" fmla="*/ 38539 h 1340027"/>
              <a:gd name="connsiteX11413" fmla="*/ 596619 w 1277232"/>
              <a:gd name="connsiteY11413" fmla="*/ 38046 h 1340027"/>
              <a:gd name="connsiteX11414" fmla="*/ 588009 w 1277232"/>
              <a:gd name="connsiteY11414" fmla="*/ 38764 h 1340027"/>
              <a:gd name="connsiteX11415" fmla="*/ 582269 w 1277232"/>
              <a:gd name="connsiteY11415" fmla="*/ 40199 h 1340027"/>
              <a:gd name="connsiteX11416" fmla="*/ 596619 w 1277232"/>
              <a:gd name="connsiteY11416" fmla="*/ 38046 h 1340027"/>
              <a:gd name="connsiteX11417" fmla="*/ 530608 w 1277232"/>
              <a:gd name="connsiteY11417" fmla="*/ 38046 h 1340027"/>
              <a:gd name="connsiteX11418" fmla="*/ 511953 w 1277232"/>
              <a:gd name="connsiteY11418" fmla="*/ 40199 h 1340027"/>
              <a:gd name="connsiteX11419" fmla="*/ 500473 w 1277232"/>
              <a:gd name="connsiteY11419" fmla="*/ 43786 h 1340027"/>
              <a:gd name="connsiteX11420" fmla="*/ 505495 w 1277232"/>
              <a:gd name="connsiteY11420" fmla="*/ 43786 h 1340027"/>
              <a:gd name="connsiteX11421" fmla="*/ 512671 w 1277232"/>
              <a:gd name="connsiteY11421" fmla="*/ 43786 h 1340027"/>
              <a:gd name="connsiteX11422" fmla="*/ 530608 w 1277232"/>
              <a:gd name="connsiteY11422" fmla="*/ 38046 h 1340027"/>
              <a:gd name="connsiteX11423" fmla="*/ 744747 w 1277232"/>
              <a:gd name="connsiteY11423" fmla="*/ 34042 h 1340027"/>
              <a:gd name="connsiteX11424" fmla="*/ 775385 w 1277232"/>
              <a:gd name="connsiteY11424" fmla="*/ 40231 h 1340027"/>
              <a:gd name="connsiteX11425" fmla="*/ 755434 w 1277232"/>
              <a:gd name="connsiteY11425" fmla="*/ 36792 h 1340027"/>
              <a:gd name="connsiteX11426" fmla="*/ 742609 w 1277232"/>
              <a:gd name="connsiteY11426" fmla="*/ 35417 h 1340027"/>
              <a:gd name="connsiteX11427" fmla="*/ 744747 w 1277232"/>
              <a:gd name="connsiteY11427" fmla="*/ 34042 h 1340027"/>
              <a:gd name="connsiteX11428" fmla="*/ 588368 w 1277232"/>
              <a:gd name="connsiteY11428" fmla="*/ 32957 h 1340027"/>
              <a:gd name="connsiteX11429" fmla="*/ 582269 w 1277232"/>
              <a:gd name="connsiteY11429" fmla="*/ 33025 h 1340027"/>
              <a:gd name="connsiteX11430" fmla="*/ 578681 w 1277232"/>
              <a:gd name="connsiteY11430" fmla="*/ 35894 h 1340027"/>
              <a:gd name="connsiteX11431" fmla="*/ 591597 w 1277232"/>
              <a:gd name="connsiteY11431" fmla="*/ 35177 h 1340027"/>
              <a:gd name="connsiteX11432" fmla="*/ 588368 w 1277232"/>
              <a:gd name="connsiteY11432" fmla="*/ 32957 h 1340027"/>
              <a:gd name="connsiteX11433" fmla="*/ 829588 w 1277232"/>
              <a:gd name="connsiteY11433" fmla="*/ 32776 h 1340027"/>
              <a:gd name="connsiteX11434" fmla="*/ 838630 w 1277232"/>
              <a:gd name="connsiteY11434" fmla="*/ 34982 h 1340027"/>
              <a:gd name="connsiteX11435" fmla="*/ 849063 w 1277232"/>
              <a:gd name="connsiteY11435" fmla="*/ 39395 h 1340027"/>
              <a:gd name="connsiteX11436" fmla="*/ 842716 w 1277232"/>
              <a:gd name="connsiteY11436" fmla="*/ 37740 h 1340027"/>
              <a:gd name="connsiteX11437" fmla="*/ 839377 w 1277232"/>
              <a:gd name="connsiteY11437" fmla="*/ 36477 h 1340027"/>
              <a:gd name="connsiteX11438" fmla="*/ 839672 w 1277232"/>
              <a:gd name="connsiteY11438" fmla="*/ 36557 h 1340027"/>
              <a:gd name="connsiteX11439" fmla="*/ 839173 w 1277232"/>
              <a:gd name="connsiteY11439" fmla="*/ 36400 h 1340027"/>
              <a:gd name="connsiteX11440" fmla="*/ 805360 w 1277232"/>
              <a:gd name="connsiteY11440" fmla="*/ 32776 h 1340027"/>
              <a:gd name="connsiteX11441" fmla="*/ 813362 w 1277232"/>
              <a:gd name="connsiteY11441" fmla="*/ 34764 h 1340027"/>
              <a:gd name="connsiteX11442" fmla="*/ 817826 w 1277232"/>
              <a:gd name="connsiteY11442" fmla="*/ 36028 h 1340027"/>
              <a:gd name="connsiteX11443" fmla="*/ 827066 w 1277232"/>
              <a:gd name="connsiteY11443" fmla="*/ 39079 h 1340027"/>
              <a:gd name="connsiteX11444" fmla="*/ 824821 w 1277232"/>
              <a:gd name="connsiteY11444" fmla="*/ 39079 h 1340027"/>
              <a:gd name="connsiteX11445" fmla="*/ 803115 w 1277232"/>
              <a:gd name="connsiteY11445" fmla="*/ 34177 h 1340027"/>
              <a:gd name="connsiteX11446" fmla="*/ 805360 w 1277232"/>
              <a:gd name="connsiteY11446" fmla="*/ 32776 h 1340027"/>
              <a:gd name="connsiteX11447" fmla="*/ 656890 w 1277232"/>
              <a:gd name="connsiteY11447" fmla="*/ 32307 h 1340027"/>
              <a:gd name="connsiteX11448" fmla="*/ 653302 w 1277232"/>
              <a:gd name="connsiteY11448" fmla="*/ 34459 h 1340027"/>
              <a:gd name="connsiteX11449" fmla="*/ 670523 w 1277232"/>
              <a:gd name="connsiteY11449" fmla="*/ 34459 h 1340027"/>
              <a:gd name="connsiteX11450" fmla="*/ 669805 w 1277232"/>
              <a:gd name="connsiteY11450" fmla="*/ 37329 h 1340027"/>
              <a:gd name="connsiteX11451" fmla="*/ 692048 w 1277232"/>
              <a:gd name="connsiteY11451" fmla="*/ 38046 h 1340027"/>
              <a:gd name="connsiteX11452" fmla="*/ 676263 w 1277232"/>
              <a:gd name="connsiteY11452" fmla="*/ 36612 h 1340027"/>
              <a:gd name="connsiteX11453" fmla="*/ 688460 w 1277232"/>
              <a:gd name="connsiteY11453" fmla="*/ 35894 h 1340027"/>
              <a:gd name="connsiteX11454" fmla="*/ 669805 w 1277232"/>
              <a:gd name="connsiteY11454" fmla="*/ 33025 h 1340027"/>
              <a:gd name="connsiteX11455" fmla="*/ 656890 w 1277232"/>
              <a:gd name="connsiteY11455" fmla="*/ 32307 h 1340027"/>
              <a:gd name="connsiteX11456" fmla="*/ 527738 w 1277232"/>
              <a:gd name="connsiteY11456" fmla="*/ 31590 h 1340027"/>
              <a:gd name="connsiteX11457" fmla="*/ 511953 w 1277232"/>
              <a:gd name="connsiteY11457" fmla="*/ 33742 h 1340027"/>
              <a:gd name="connsiteX11458" fmla="*/ 509083 w 1277232"/>
              <a:gd name="connsiteY11458" fmla="*/ 36612 h 1340027"/>
              <a:gd name="connsiteX11459" fmla="*/ 524868 w 1277232"/>
              <a:gd name="connsiteY11459" fmla="*/ 34459 h 1340027"/>
              <a:gd name="connsiteX11460" fmla="*/ 510518 w 1277232"/>
              <a:gd name="connsiteY11460" fmla="*/ 38764 h 1340027"/>
              <a:gd name="connsiteX11461" fmla="*/ 509083 w 1277232"/>
              <a:gd name="connsiteY11461" fmla="*/ 37329 h 1340027"/>
              <a:gd name="connsiteX11462" fmla="*/ 506213 w 1277232"/>
              <a:gd name="connsiteY11462" fmla="*/ 40199 h 1340027"/>
              <a:gd name="connsiteX11463" fmla="*/ 526303 w 1277232"/>
              <a:gd name="connsiteY11463" fmla="*/ 35894 h 1340027"/>
              <a:gd name="connsiteX11464" fmla="*/ 540653 w 1277232"/>
              <a:gd name="connsiteY11464" fmla="*/ 33025 h 1340027"/>
              <a:gd name="connsiteX11465" fmla="*/ 529891 w 1277232"/>
              <a:gd name="connsiteY11465" fmla="*/ 33025 h 1340027"/>
              <a:gd name="connsiteX11466" fmla="*/ 527738 w 1277232"/>
              <a:gd name="connsiteY11466" fmla="*/ 31590 h 1340027"/>
              <a:gd name="connsiteX11467" fmla="*/ 567201 w 1277232"/>
              <a:gd name="connsiteY11467" fmla="*/ 30872 h 1340027"/>
              <a:gd name="connsiteX11468" fmla="*/ 559309 w 1277232"/>
              <a:gd name="connsiteY11468" fmla="*/ 31590 h 1340027"/>
              <a:gd name="connsiteX11469" fmla="*/ 564331 w 1277232"/>
              <a:gd name="connsiteY11469" fmla="*/ 34459 h 1340027"/>
              <a:gd name="connsiteX11470" fmla="*/ 567201 w 1277232"/>
              <a:gd name="connsiteY11470" fmla="*/ 30872 h 1340027"/>
              <a:gd name="connsiteX11471" fmla="*/ 703092 w 1277232"/>
              <a:gd name="connsiteY11471" fmla="*/ 30258 h 1340027"/>
              <a:gd name="connsiteX11472" fmla="*/ 713836 w 1277232"/>
              <a:gd name="connsiteY11472" fmla="*/ 31046 h 1340027"/>
              <a:gd name="connsiteX11473" fmla="*/ 728162 w 1277232"/>
              <a:gd name="connsiteY11473" fmla="*/ 34197 h 1340027"/>
              <a:gd name="connsiteX11474" fmla="*/ 733892 w 1277232"/>
              <a:gd name="connsiteY11474" fmla="*/ 36561 h 1340027"/>
              <a:gd name="connsiteX11475" fmla="*/ 726729 w 1277232"/>
              <a:gd name="connsiteY11475" fmla="*/ 35773 h 1340027"/>
              <a:gd name="connsiteX11476" fmla="*/ 719567 w 1277232"/>
              <a:gd name="connsiteY11476" fmla="*/ 34985 h 1340027"/>
              <a:gd name="connsiteX11477" fmla="*/ 703092 w 1277232"/>
              <a:gd name="connsiteY11477" fmla="*/ 31046 h 1340027"/>
              <a:gd name="connsiteX11478" fmla="*/ 715985 w 1277232"/>
              <a:gd name="connsiteY11478" fmla="*/ 32621 h 1340027"/>
              <a:gd name="connsiteX11479" fmla="*/ 703092 w 1277232"/>
              <a:gd name="connsiteY11479" fmla="*/ 30258 h 1340027"/>
              <a:gd name="connsiteX11480" fmla="*/ 720645 w 1277232"/>
              <a:gd name="connsiteY11480" fmla="*/ 29629 h 1340027"/>
              <a:gd name="connsiteX11481" fmla="*/ 733736 w 1277232"/>
              <a:gd name="connsiteY11481" fmla="*/ 31520 h 1340027"/>
              <a:gd name="connsiteX11482" fmla="*/ 728645 w 1277232"/>
              <a:gd name="connsiteY11482" fmla="*/ 30890 h 1340027"/>
              <a:gd name="connsiteX11483" fmla="*/ 721373 w 1277232"/>
              <a:gd name="connsiteY11483" fmla="*/ 30890 h 1340027"/>
              <a:gd name="connsiteX11484" fmla="*/ 720645 w 1277232"/>
              <a:gd name="connsiteY11484" fmla="*/ 29629 h 1340027"/>
              <a:gd name="connsiteX11485" fmla="*/ 800203 w 1277232"/>
              <a:gd name="connsiteY11485" fmla="*/ 28994 h 1340027"/>
              <a:gd name="connsiteX11486" fmla="*/ 819378 w 1277232"/>
              <a:gd name="connsiteY11486" fmla="*/ 34036 h 1340027"/>
              <a:gd name="connsiteX11487" fmla="*/ 848496 w 1277232"/>
              <a:gd name="connsiteY11487" fmla="*/ 44121 h 1340027"/>
              <a:gd name="connsiteX11488" fmla="*/ 827013 w 1277232"/>
              <a:gd name="connsiteY11488" fmla="*/ 38628 h 1340027"/>
              <a:gd name="connsiteX11489" fmla="*/ 817826 w 1277232"/>
              <a:gd name="connsiteY11489" fmla="*/ 36028 h 1340027"/>
              <a:gd name="connsiteX11490" fmla="*/ 815933 w 1277232"/>
              <a:gd name="connsiteY11490" fmla="*/ 35402 h 1340027"/>
              <a:gd name="connsiteX11491" fmla="*/ 813362 w 1277232"/>
              <a:gd name="connsiteY11491" fmla="*/ 34764 h 1340027"/>
              <a:gd name="connsiteX11492" fmla="*/ 798072 w 1277232"/>
              <a:gd name="connsiteY11492" fmla="*/ 30435 h 1340027"/>
              <a:gd name="connsiteX11493" fmla="*/ 800203 w 1277232"/>
              <a:gd name="connsiteY11493" fmla="*/ 28994 h 1340027"/>
              <a:gd name="connsiteX11494" fmla="*/ 754063 w 1277232"/>
              <a:gd name="connsiteY11494" fmla="*/ 25216 h 1340027"/>
              <a:gd name="connsiteX11495" fmla="*/ 767638 w 1277232"/>
              <a:gd name="connsiteY11495" fmla="*/ 26657 h 1340027"/>
              <a:gd name="connsiteX11496" fmla="*/ 781213 w 1277232"/>
              <a:gd name="connsiteY11496" fmla="*/ 28818 h 1340027"/>
              <a:gd name="connsiteX11497" fmla="*/ 802648 w 1277232"/>
              <a:gd name="connsiteY11497" fmla="*/ 35301 h 1340027"/>
              <a:gd name="connsiteX11498" fmla="*/ 819795 w 1277232"/>
              <a:gd name="connsiteY11498" fmla="*/ 40343 h 1340027"/>
              <a:gd name="connsiteX11499" fmla="*/ 837657 w 1277232"/>
              <a:gd name="connsiteY11499" fmla="*/ 46106 h 1340027"/>
              <a:gd name="connsiteX11500" fmla="*/ 832656 w 1277232"/>
              <a:gd name="connsiteY11500" fmla="*/ 43225 h 1340027"/>
              <a:gd name="connsiteX11501" fmla="*/ 864808 w 1277232"/>
              <a:gd name="connsiteY11501" fmla="*/ 54750 h 1340027"/>
              <a:gd name="connsiteX11502" fmla="*/ 866951 w 1277232"/>
              <a:gd name="connsiteY11502" fmla="*/ 54030 h 1340027"/>
              <a:gd name="connsiteX11503" fmla="*/ 884099 w 1277232"/>
              <a:gd name="connsiteY11503" fmla="*/ 60513 h 1340027"/>
              <a:gd name="connsiteX11504" fmla="*/ 884813 w 1277232"/>
              <a:gd name="connsiteY11504" fmla="*/ 62674 h 1340027"/>
              <a:gd name="connsiteX11505" fmla="*/ 899103 w 1277232"/>
              <a:gd name="connsiteY11505" fmla="*/ 68437 h 1340027"/>
              <a:gd name="connsiteX11506" fmla="*/ 879812 w 1277232"/>
              <a:gd name="connsiteY11506" fmla="*/ 61233 h 1340027"/>
              <a:gd name="connsiteX11507" fmla="*/ 894816 w 1277232"/>
              <a:gd name="connsiteY11507" fmla="*/ 69877 h 1340027"/>
              <a:gd name="connsiteX11508" fmla="*/ 899817 w 1277232"/>
              <a:gd name="connsiteY11508" fmla="*/ 70598 h 1340027"/>
              <a:gd name="connsiteX11509" fmla="*/ 909106 w 1277232"/>
              <a:gd name="connsiteY11509" fmla="*/ 75640 h 1340027"/>
              <a:gd name="connsiteX11510" fmla="*/ 890529 w 1277232"/>
              <a:gd name="connsiteY11510" fmla="*/ 69157 h 1340027"/>
              <a:gd name="connsiteX11511" fmla="*/ 885528 w 1277232"/>
              <a:gd name="connsiteY11511" fmla="*/ 67716 h 1340027"/>
              <a:gd name="connsiteX11512" fmla="*/ 895531 w 1277232"/>
              <a:gd name="connsiteY11512" fmla="*/ 74199 h 1340027"/>
              <a:gd name="connsiteX11513" fmla="*/ 905819 w 1277232"/>
              <a:gd name="connsiteY11513" fmla="*/ 78089 h 1340027"/>
              <a:gd name="connsiteX11514" fmla="*/ 907677 w 1277232"/>
              <a:gd name="connsiteY11514" fmla="*/ 79962 h 1340027"/>
              <a:gd name="connsiteX11515" fmla="*/ 936256 w 1277232"/>
              <a:gd name="connsiteY11515" fmla="*/ 94369 h 1340027"/>
              <a:gd name="connsiteX11516" fmla="*/ 924110 w 1277232"/>
              <a:gd name="connsiteY11516" fmla="*/ 86445 h 1340027"/>
              <a:gd name="connsiteX11517" fmla="*/ 907598 w 1277232"/>
              <a:gd name="connsiteY11517" fmla="*/ 78762 h 1340027"/>
              <a:gd name="connsiteX11518" fmla="*/ 912678 w 1277232"/>
              <a:gd name="connsiteY11518" fmla="*/ 80683 h 1340027"/>
              <a:gd name="connsiteX11519" fmla="*/ 924110 w 1277232"/>
              <a:gd name="connsiteY11519" fmla="*/ 83564 h 1340027"/>
              <a:gd name="connsiteX11520" fmla="*/ 935542 w 1277232"/>
              <a:gd name="connsiteY11520" fmla="*/ 90047 h 1340027"/>
              <a:gd name="connsiteX11521" fmla="*/ 959119 w 1277232"/>
              <a:gd name="connsiteY11521" fmla="*/ 103734 h 1340027"/>
              <a:gd name="connsiteX11522" fmla="*/ 947688 w 1277232"/>
              <a:gd name="connsiteY11522" fmla="*/ 95810 h 1340027"/>
              <a:gd name="connsiteX11523" fmla="*/ 977696 w 1277232"/>
              <a:gd name="connsiteY11523" fmla="*/ 115259 h 1340027"/>
              <a:gd name="connsiteX11524" fmla="*/ 975553 w 1277232"/>
              <a:gd name="connsiteY11524" fmla="*/ 115259 h 1340027"/>
              <a:gd name="connsiteX11525" fmla="*/ 981983 w 1277232"/>
              <a:gd name="connsiteY11525" fmla="*/ 120302 h 1340027"/>
              <a:gd name="connsiteX11526" fmla="*/ 977696 w 1277232"/>
              <a:gd name="connsiteY11526" fmla="*/ 115259 h 1340027"/>
              <a:gd name="connsiteX11527" fmla="*/ 977696 w 1277232"/>
              <a:gd name="connsiteY11527" fmla="*/ 113818 h 1340027"/>
              <a:gd name="connsiteX11528" fmla="*/ 997702 w 1277232"/>
              <a:gd name="connsiteY11528" fmla="*/ 129666 h 1340027"/>
              <a:gd name="connsiteX11529" fmla="*/ 984126 w 1277232"/>
              <a:gd name="connsiteY11529" fmla="*/ 122463 h 1340027"/>
              <a:gd name="connsiteX11530" fmla="*/ 997702 w 1277232"/>
              <a:gd name="connsiteY11530" fmla="*/ 131107 h 1340027"/>
              <a:gd name="connsiteX11531" fmla="*/ 995558 w 1277232"/>
              <a:gd name="connsiteY11531" fmla="*/ 131107 h 1340027"/>
              <a:gd name="connsiteX11532" fmla="*/ 1006275 w 1277232"/>
              <a:gd name="connsiteY11532" fmla="*/ 139031 h 1340027"/>
              <a:gd name="connsiteX11533" fmla="*/ 997702 w 1277232"/>
              <a:gd name="connsiteY11533" fmla="*/ 133268 h 1340027"/>
              <a:gd name="connsiteX11534" fmla="*/ 1004132 w 1277232"/>
              <a:gd name="connsiteY11534" fmla="*/ 139751 h 1340027"/>
              <a:gd name="connsiteX11535" fmla="*/ 990557 w 1277232"/>
              <a:gd name="connsiteY11535" fmla="*/ 131827 h 1340027"/>
              <a:gd name="connsiteX11536" fmla="*/ 1001988 w 1277232"/>
              <a:gd name="connsiteY11536" fmla="*/ 140471 h 1340027"/>
              <a:gd name="connsiteX11537" fmla="*/ 990557 w 1277232"/>
              <a:gd name="connsiteY11537" fmla="*/ 134708 h 1340027"/>
              <a:gd name="connsiteX11538" fmla="*/ 981983 w 1277232"/>
              <a:gd name="connsiteY11538" fmla="*/ 131107 h 1340027"/>
              <a:gd name="connsiteX11539" fmla="*/ 996273 w 1277232"/>
              <a:gd name="connsiteY11539" fmla="*/ 141192 h 1340027"/>
              <a:gd name="connsiteX11540" fmla="*/ 1006275 w 1277232"/>
              <a:gd name="connsiteY11540" fmla="*/ 145514 h 1340027"/>
              <a:gd name="connsiteX11541" fmla="*/ 1016278 w 1277232"/>
              <a:gd name="connsiteY11541" fmla="*/ 156319 h 1340027"/>
              <a:gd name="connsiteX11542" fmla="*/ 1000487 w 1277232"/>
              <a:gd name="connsiteY11542" fmla="*/ 145888 h 1340027"/>
              <a:gd name="connsiteX11543" fmla="*/ 999861 w 1277232"/>
              <a:gd name="connsiteY11543" fmla="*/ 145315 h 1340027"/>
              <a:gd name="connsiteX11544" fmla="*/ 999431 w 1277232"/>
              <a:gd name="connsiteY11544" fmla="*/ 145190 h 1340027"/>
              <a:gd name="connsiteX11545" fmla="*/ 995558 w 1277232"/>
              <a:gd name="connsiteY11545" fmla="*/ 142632 h 1340027"/>
              <a:gd name="connsiteX11546" fmla="*/ 973409 w 1277232"/>
              <a:gd name="connsiteY11546" fmla="*/ 126064 h 1340027"/>
              <a:gd name="connsiteX11547" fmla="*/ 959834 w 1277232"/>
              <a:gd name="connsiteY11547" fmla="*/ 118141 h 1340027"/>
              <a:gd name="connsiteX11548" fmla="*/ 988413 w 1277232"/>
              <a:gd name="connsiteY11548" fmla="*/ 139031 h 1340027"/>
              <a:gd name="connsiteX11549" fmla="*/ 980554 w 1277232"/>
              <a:gd name="connsiteY11549" fmla="*/ 134708 h 1340027"/>
              <a:gd name="connsiteX11550" fmla="*/ 973409 w 1277232"/>
              <a:gd name="connsiteY11550" fmla="*/ 131107 h 1340027"/>
              <a:gd name="connsiteX11551" fmla="*/ 979839 w 1277232"/>
              <a:gd name="connsiteY11551" fmla="*/ 136149 h 1340027"/>
              <a:gd name="connsiteX11552" fmla="*/ 966264 w 1277232"/>
              <a:gd name="connsiteY11552" fmla="*/ 130386 h 1340027"/>
              <a:gd name="connsiteX11553" fmla="*/ 968408 w 1277232"/>
              <a:gd name="connsiteY11553" fmla="*/ 128225 h 1340027"/>
              <a:gd name="connsiteX11554" fmla="*/ 953404 w 1277232"/>
              <a:gd name="connsiteY11554" fmla="*/ 116700 h 1340027"/>
              <a:gd name="connsiteX11555" fmla="*/ 948402 w 1277232"/>
              <a:gd name="connsiteY11555" fmla="*/ 114539 h 1340027"/>
              <a:gd name="connsiteX11556" fmla="*/ 957691 w 1277232"/>
              <a:gd name="connsiteY11556" fmla="*/ 121742 h 1340027"/>
              <a:gd name="connsiteX11557" fmla="*/ 948402 w 1277232"/>
              <a:gd name="connsiteY11557" fmla="*/ 118141 h 1340027"/>
              <a:gd name="connsiteX11558" fmla="*/ 937685 w 1277232"/>
              <a:gd name="connsiteY11558" fmla="*/ 110937 h 1340027"/>
              <a:gd name="connsiteX11559" fmla="*/ 957691 w 1277232"/>
              <a:gd name="connsiteY11559" fmla="*/ 124624 h 1340027"/>
              <a:gd name="connsiteX11560" fmla="*/ 949117 w 1277232"/>
              <a:gd name="connsiteY11560" fmla="*/ 121022 h 1340027"/>
              <a:gd name="connsiteX11561" fmla="*/ 930540 w 1277232"/>
              <a:gd name="connsiteY11561" fmla="*/ 109496 h 1340027"/>
              <a:gd name="connsiteX11562" fmla="*/ 925539 w 1277232"/>
              <a:gd name="connsiteY11562" fmla="*/ 102293 h 1340027"/>
              <a:gd name="connsiteX11563" fmla="*/ 948402 w 1277232"/>
              <a:gd name="connsiteY11563" fmla="*/ 115259 h 1340027"/>
              <a:gd name="connsiteX11564" fmla="*/ 941277 w 1277232"/>
              <a:gd name="connsiteY11564" fmla="*/ 110344 h 1340027"/>
              <a:gd name="connsiteX11565" fmla="*/ 944115 w 1277232"/>
              <a:gd name="connsiteY11565" fmla="*/ 111657 h 1340027"/>
              <a:gd name="connsiteX11566" fmla="*/ 934827 w 1277232"/>
              <a:gd name="connsiteY11566" fmla="*/ 105895 h 1340027"/>
              <a:gd name="connsiteX11567" fmla="*/ 941277 w 1277232"/>
              <a:gd name="connsiteY11567" fmla="*/ 110344 h 1340027"/>
              <a:gd name="connsiteX11568" fmla="*/ 938667 w 1277232"/>
              <a:gd name="connsiteY11568" fmla="*/ 109136 h 1340027"/>
              <a:gd name="connsiteX11569" fmla="*/ 930540 w 1277232"/>
              <a:gd name="connsiteY11569" fmla="*/ 104454 h 1340027"/>
              <a:gd name="connsiteX11570" fmla="*/ 921252 w 1277232"/>
              <a:gd name="connsiteY11570" fmla="*/ 97971 h 1340027"/>
              <a:gd name="connsiteX11571" fmla="*/ 918394 w 1277232"/>
              <a:gd name="connsiteY11571" fmla="*/ 97971 h 1340027"/>
              <a:gd name="connsiteX11572" fmla="*/ 909106 w 1277232"/>
              <a:gd name="connsiteY11572" fmla="*/ 91488 h 1340027"/>
              <a:gd name="connsiteX11573" fmla="*/ 902675 w 1277232"/>
              <a:gd name="connsiteY11573" fmla="*/ 90767 h 1340027"/>
              <a:gd name="connsiteX11574" fmla="*/ 921252 w 1277232"/>
              <a:gd name="connsiteY11574" fmla="*/ 100132 h 1340027"/>
              <a:gd name="connsiteX11575" fmla="*/ 909820 w 1277232"/>
              <a:gd name="connsiteY11575" fmla="*/ 95089 h 1340027"/>
              <a:gd name="connsiteX11576" fmla="*/ 907677 w 1277232"/>
              <a:gd name="connsiteY11576" fmla="*/ 95089 h 1340027"/>
              <a:gd name="connsiteX11577" fmla="*/ 886242 w 1277232"/>
              <a:gd name="connsiteY11577" fmla="*/ 84284 h 1340027"/>
              <a:gd name="connsiteX11578" fmla="*/ 894816 w 1277232"/>
              <a:gd name="connsiteY11578" fmla="*/ 85725 h 1340027"/>
              <a:gd name="connsiteX11579" fmla="*/ 894816 w 1277232"/>
              <a:gd name="connsiteY11579" fmla="*/ 83564 h 1340027"/>
              <a:gd name="connsiteX11580" fmla="*/ 884099 w 1277232"/>
              <a:gd name="connsiteY11580" fmla="*/ 77801 h 1340027"/>
              <a:gd name="connsiteX11581" fmla="*/ 875525 w 1277232"/>
              <a:gd name="connsiteY11581" fmla="*/ 72759 h 1340027"/>
              <a:gd name="connsiteX11582" fmla="*/ 858377 w 1277232"/>
              <a:gd name="connsiteY11582" fmla="*/ 66996 h 1340027"/>
              <a:gd name="connsiteX11583" fmla="*/ 868380 w 1277232"/>
              <a:gd name="connsiteY11583" fmla="*/ 72038 h 1340027"/>
              <a:gd name="connsiteX11584" fmla="*/ 862664 w 1277232"/>
              <a:gd name="connsiteY11584" fmla="*/ 77081 h 1340027"/>
              <a:gd name="connsiteX11585" fmla="*/ 854805 w 1277232"/>
              <a:gd name="connsiteY11585" fmla="*/ 69157 h 1340027"/>
              <a:gd name="connsiteX11586" fmla="*/ 810507 w 1277232"/>
              <a:gd name="connsiteY11586" fmla="*/ 54750 h 1340027"/>
              <a:gd name="connsiteX11587" fmla="*/ 825511 w 1277232"/>
              <a:gd name="connsiteY11587" fmla="*/ 58352 h 1340027"/>
              <a:gd name="connsiteX11588" fmla="*/ 839086 w 1277232"/>
              <a:gd name="connsiteY11588" fmla="*/ 61954 h 1340027"/>
              <a:gd name="connsiteX11589" fmla="*/ 837657 w 1277232"/>
              <a:gd name="connsiteY11589" fmla="*/ 59792 h 1340027"/>
              <a:gd name="connsiteX11590" fmla="*/ 855520 w 1277232"/>
              <a:gd name="connsiteY11590" fmla="*/ 64835 h 1340027"/>
              <a:gd name="connsiteX11591" fmla="*/ 852662 w 1277232"/>
              <a:gd name="connsiteY11591" fmla="*/ 61954 h 1340027"/>
              <a:gd name="connsiteX11592" fmla="*/ 840515 w 1277232"/>
              <a:gd name="connsiteY11592" fmla="*/ 56191 h 1340027"/>
              <a:gd name="connsiteX11593" fmla="*/ 825511 w 1277232"/>
              <a:gd name="connsiteY11593" fmla="*/ 52589 h 1340027"/>
              <a:gd name="connsiteX11594" fmla="*/ 836229 w 1277232"/>
              <a:gd name="connsiteY11594" fmla="*/ 57631 h 1340027"/>
              <a:gd name="connsiteX11595" fmla="*/ 800504 w 1277232"/>
              <a:gd name="connsiteY11595" fmla="*/ 45386 h 1340027"/>
              <a:gd name="connsiteX11596" fmla="*/ 815509 w 1277232"/>
              <a:gd name="connsiteY11596" fmla="*/ 48267 h 1340027"/>
              <a:gd name="connsiteX11597" fmla="*/ 801933 w 1277232"/>
              <a:gd name="connsiteY11597" fmla="*/ 42504 h 1340027"/>
              <a:gd name="connsiteX11598" fmla="*/ 786215 w 1277232"/>
              <a:gd name="connsiteY11598" fmla="*/ 36741 h 1340027"/>
              <a:gd name="connsiteX11599" fmla="*/ 785500 w 1277232"/>
              <a:gd name="connsiteY11599" fmla="*/ 34580 h 1340027"/>
              <a:gd name="connsiteX11600" fmla="*/ 774069 w 1277232"/>
              <a:gd name="connsiteY11600" fmla="*/ 30258 h 1340027"/>
              <a:gd name="connsiteX11601" fmla="*/ 756921 w 1277232"/>
              <a:gd name="connsiteY11601" fmla="*/ 26657 h 1340027"/>
              <a:gd name="connsiteX11602" fmla="*/ 754063 w 1277232"/>
              <a:gd name="connsiteY11602" fmla="*/ 25216 h 1340027"/>
              <a:gd name="connsiteX11603" fmla="*/ 584422 w 1277232"/>
              <a:gd name="connsiteY11603" fmla="*/ 24416 h 1340027"/>
              <a:gd name="connsiteX11604" fmla="*/ 567201 w 1277232"/>
              <a:gd name="connsiteY11604" fmla="*/ 25851 h 1340027"/>
              <a:gd name="connsiteX11605" fmla="*/ 559309 w 1277232"/>
              <a:gd name="connsiteY11605" fmla="*/ 28003 h 1340027"/>
              <a:gd name="connsiteX11606" fmla="*/ 572224 w 1277232"/>
              <a:gd name="connsiteY11606" fmla="*/ 26568 h 1340027"/>
              <a:gd name="connsiteX11607" fmla="*/ 562896 w 1277232"/>
              <a:gd name="connsiteY11607" fmla="*/ 28720 h 1340027"/>
              <a:gd name="connsiteX11608" fmla="*/ 556439 w 1277232"/>
              <a:gd name="connsiteY11608" fmla="*/ 31590 h 1340027"/>
              <a:gd name="connsiteX11609" fmla="*/ 587292 w 1277232"/>
              <a:gd name="connsiteY11609" fmla="*/ 28720 h 1340027"/>
              <a:gd name="connsiteX11610" fmla="*/ 584422 w 1277232"/>
              <a:gd name="connsiteY11610" fmla="*/ 24416 h 1340027"/>
              <a:gd name="connsiteX11611" fmla="*/ 674537 w 1277232"/>
              <a:gd name="connsiteY11611" fmla="*/ 23957 h 1340027"/>
              <a:gd name="connsiteX11612" fmla="*/ 686509 w 1277232"/>
              <a:gd name="connsiteY11612" fmla="*/ 24503 h 1340027"/>
              <a:gd name="connsiteX11613" fmla="*/ 699529 w 1277232"/>
              <a:gd name="connsiteY11613" fmla="*/ 26296 h 1340027"/>
              <a:gd name="connsiteX11614" fmla="*/ 709597 w 1277232"/>
              <a:gd name="connsiteY11614" fmla="*/ 27366 h 1340027"/>
              <a:gd name="connsiteX11615" fmla="*/ 716137 w 1277232"/>
              <a:gd name="connsiteY11615" fmla="*/ 28279 h 1340027"/>
              <a:gd name="connsiteX11616" fmla="*/ 695337 w 1277232"/>
              <a:gd name="connsiteY11616" fmla="*/ 26118 h 1340027"/>
              <a:gd name="connsiteX11617" fmla="*/ 704661 w 1277232"/>
              <a:gd name="connsiteY11617" fmla="*/ 28999 h 1340027"/>
              <a:gd name="connsiteX11618" fmla="*/ 686013 w 1277232"/>
              <a:gd name="connsiteY11618" fmla="*/ 26118 h 1340027"/>
              <a:gd name="connsiteX11619" fmla="*/ 693185 w 1277232"/>
              <a:gd name="connsiteY11619" fmla="*/ 26118 h 1340027"/>
              <a:gd name="connsiteX11620" fmla="*/ 674537 w 1277232"/>
              <a:gd name="connsiteY11620" fmla="*/ 23957 h 1340027"/>
              <a:gd name="connsiteX11621" fmla="*/ 602359 w 1277232"/>
              <a:gd name="connsiteY11621" fmla="*/ 23698 h 1340027"/>
              <a:gd name="connsiteX11622" fmla="*/ 592314 w 1277232"/>
              <a:gd name="connsiteY11622" fmla="*/ 24416 h 1340027"/>
              <a:gd name="connsiteX11623" fmla="*/ 600207 w 1277232"/>
              <a:gd name="connsiteY11623" fmla="*/ 24416 h 1340027"/>
              <a:gd name="connsiteX11624" fmla="*/ 605947 w 1277232"/>
              <a:gd name="connsiteY11624" fmla="*/ 25133 h 1340027"/>
              <a:gd name="connsiteX11625" fmla="*/ 602359 w 1277232"/>
              <a:gd name="connsiteY11625" fmla="*/ 23698 h 1340027"/>
              <a:gd name="connsiteX11626" fmla="*/ 574376 w 1277232"/>
              <a:gd name="connsiteY11626" fmla="*/ 22981 h 1340027"/>
              <a:gd name="connsiteX11627" fmla="*/ 565766 w 1277232"/>
              <a:gd name="connsiteY11627" fmla="*/ 25851 h 1340027"/>
              <a:gd name="connsiteX11628" fmla="*/ 580834 w 1277232"/>
              <a:gd name="connsiteY11628" fmla="*/ 23698 h 1340027"/>
              <a:gd name="connsiteX11629" fmla="*/ 574376 w 1277232"/>
              <a:gd name="connsiteY11629" fmla="*/ 22981 h 1340027"/>
              <a:gd name="connsiteX11630" fmla="*/ 710942 w 1277232"/>
              <a:gd name="connsiteY11630" fmla="*/ 22695 h 1340027"/>
              <a:gd name="connsiteX11631" fmla="*/ 726636 w 1277232"/>
              <a:gd name="connsiteY11631" fmla="*/ 27017 h 1340027"/>
              <a:gd name="connsiteX11632" fmla="*/ 728776 w 1277232"/>
              <a:gd name="connsiteY11632" fmla="*/ 25576 h 1340027"/>
              <a:gd name="connsiteX11633" fmla="*/ 710942 w 1277232"/>
              <a:gd name="connsiteY11633" fmla="*/ 22695 h 1340027"/>
              <a:gd name="connsiteX11634" fmla="*/ 772860 w 1277232"/>
              <a:gd name="connsiteY11634" fmla="*/ 20170 h 1340027"/>
              <a:gd name="connsiteX11635" fmla="*/ 799249 w 1277232"/>
              <a:gd name="connsiteY11635" fmla="*/ 25717 h 1340027"/>
              <a:gd name="connsiteX11636" fmla="*/ 827065 w 1277232"/>
              <a:gd name="connsiteY11636" fmla="*/ 34037 h 1340027"/>
              <a:gd name="connsiteX11637" fmla="*/ 802102 w 1277232"/>
              <a:gd name="connsiteY11637" fmla="*/ 27103 h 1340027"/>
              <a:gd name="connsiteX11638" fmla="*/ 772860 w 1277232"/>
              <a:gd name="connsiteY11638" fmla="*/ 20170 h 1340027"/>
              <a:gd name="connsiteX11639" fmla="*/ 613122 w 1277232"/>
              <a:gd name="connsiteY11639" fmla="*/ 19394 h 1340027"/>
              <a:gd name="connsiteX11640" fmla="*/ 605947 w 1277232"/>
              <a:gd name="connsiteY11640" fmla="*/ 20829 h 1340027"/>
              <a:gd name="connsiteX11641" fmla="*/ 624602 w 1277232"/>
              <a:gd name="connsiteY11641" fmla="*/ 20829 h 1340027"/>
              <a:gd name="connsiteX11642" fmla="*/ 613122 w 1277232"/>
              <a:gd name="connsiteY11642" fmla="*/ 19394 h 1340027"/>
              <a:gd name="connsiteX11643" fmla="*/ 494733 w 1277232"/>
              <a:gd name="connsiteY11643" fmla="*/ 18677 h 1340027"/>
              <a:gd name="connsiteX11644" fmla="*/ 465315 w 1277232"/>
              <a:gd name="connsiteY11644" fmla="*/ 25851 h 1340027"/>
              <a:gd name="connsiteX11645" fmla="*/ 443790 w 1277232"/>
              <a:gd name="connsiteY11645" fmla="*/ 32307 h 1340027"/>
              <a:gd name="connsiteX11646" fmla="*/ 444507 w 1277232"/>
              <a:gd name="connsiteY11646" fmla="*/ 33025 h 1340027"/>
              <a:gd name="connsiteX11647" fmla="*/ 465315 w 1277232"/>
              <a:gd name="connsiteY11647" fmla="*/ 27285 h 1340027"/>
              <a:gd name="connsiteX11648" fmla="*/ 464597 w 1277232"/>
              <a:gd name="connsiteY11648" fmla="*/ 30155 h 1340027"/>
              <a:gd name="connsiteX11649" fmla="*/ 482535 w 1277232"/>
              <a:gd name="connsiteY11649" fmla="*/ 25133 h 1340027"/>
              <a:gd name="connsiteX11650" fmla="*/ 496885 w 1277232"/>
              <a:gd name="connsiteY11650" fmla="*/ 21546 h 1340027"/>
              <a:gd name="connsiteX11651" fmla="*/ 498320 w 1277232"/>
              <a:gd name="connsiteY11651" fmla="*/ 19394 h 1340027"/>
              <a:gd name="connsiteX11652" fmla="*/ 488275 w 1277232"/>
              <a:gd name="connsiteY11652" fmla="*/ 21546 h 1340027"/>
              <a:gd name="connsiteX11653" fmla="*/ 494733 w 1277232"/>
              <a:gd name="connsiteY11653" fmla="*/ 18677 h 1340027"/>
              <a:gd name="connsiteX11654" fmla="*/ 730003 w 1277232"/>
              <a:gd name="connsiteY11654" fmla="*/ 17654 h 1340027"/>
              <a:gd name="connsiteX11655" fmla="*/ 755580 w 1277232"/>
              <a:gd name="connsiteY11655" fmla="*/ 21256 h 1340027"/>
              <a:gd name="connsiteX11656" fmla="*/ 780427 w 1277232"/>
              <a:gd name="connsiteY11656" fmla="*/ 27739 h 1340027"/>
              <a:gd name="connsiteX11657" fmla="*/ 756311 w 1277232"/>
              <a:gd name="connsiteY11657" fmla="*/ 22696 h 1340027"/>
              <a:gd name="connsiteX11658" fmla="*/ 730003 w 1277232"/>
              <a:gd name="connsiteY11658" fmla="*/ 17654 h 1340027"/>
              <a:gd name="connsiteX11659" fmla="*/ 578681 w 1277232"/>
              <a:gd name="connsiteY11659" fmla="*/ 17242 h 1340027"/>
              <a:gd name="connsiteX11660" fmla="*/ 560026 w 1277232"/>
              <a:gd name="connsiteY11660" fmla="*/ 18677 h 1340027"/>
              <a:gd name="connsiteX11661" fmla="*/ 555721 w 1277232"/>
              <a:gd name="connsiteY11661" fmla="*/ 20111 h 1340027"/>
              <a:gd name="connsiteX11662" fmla="*/ 548546 w 1277232"/>
              <a:gd name="connsiteY11662" fmla="*/ 22264 h 1340027"/>
              <a:gd name="connsiteX11663" fmla="*/ 564331 w 1277232"/>
              <a:gd name="connsiteY11663" fmla="*/ 20111 h 1340027"/>
              <a:gd name="connsiteX11664" fmla="*/ 576529 w 1277232"/>
              <a:gd name="connsiteY11664" fmla="*/ 18677 h 1340027"/>
              <a:gd name="connsiteX11665" fmla="*/ 565766 w 1277232"/>
              <a:gd name="connsiteY11665" fmla="*/ 18677 h 1340027"/>
              <a:gd name="connsiteX11666" fmla="*/ 578681 w 1277232"/>
              <a:gd name="connsiteY11666" fmla="*/ 17242 h 1340027"/>
              <a:gd name="connsiteX11667" fmla="*/ 621732 w 1277232"/>
              <a:gd name="connsiteY11667" fmla="*/ 16524 h 1340027"/>
              <a:gd name="connsiteX11668" fmla="*/ 605947 w 1277232"/>
              <a:gd name="connsiteY11668" fmla="*/ 17242 h 1340027"/>
              <a:gd name="connsiteX11669" fmla="*/ 621732 w 1277232"/>
              <a:gd name="connsiteY11669" fmla="*/ 16524 h 1340027"/>
              <a:gd name="connsiteX11670" fmla="*/ 751430 w 1277232"/>
              <a:gd name="connsiteY11670" fmla="*/ 15128 h 1340027"/>
              <a:gd name="connsiteX11671" fmla="*/ 758708 w 1277232"/>
              <a:gd name="connsiteY11671" fmla="*/ 16029 h 1340027"/>
              <a:gd name="connsiteX11672" fmla="*/ 766252 w 1277232"/>
              <a:gd name="connsiteY11672" fmla="*/ 17442 h 1340027"/>
              <a:gd name="connsiteX11673" fmla="*/ 770339 w 1277232"/>
              <a:gd name="connsiteY11673" fmla="*/ 18280 h 1340027"/>
              <a:gd name="connsiteX11674" fmla="*/ 762339 w 1277232"/>
              <a:gd name="connsiteY11674" fmla="*/ 17649 h 1340027"/>
              <a:gd name="connsiteX11675" fmla="*/ 751430 w 1277232"/>
              <a:gd name="connsiteY11675" fmla="*/ 15128 h 1340027"/>
              <a:gd name="connsiteX11676" fmla="*/ 680982 w 1277232"/>
              <a:gd name="connsiteY11676" fmla="*/ 12610 h 1340027"/>
              <a:gd name="connsiteX11677" fmla="*/ 694535 w 1277232"/>
              <a:gd name="connsiteY11677" fmla="*/ 14051 h 1340027"/>
              <a:gd name="connsiteX11678" fmla="*/ 709515 w 1277232"/>
              <a:gd name="connsiteY11678" fmla="*/ 15491 h 1340027"/>
              <a:gd name="connsiteX11679" fmla="*/ 710229 w 1277232"/>
              <a:gd name="connsiteY11679" fmla="*/ 16212 h 1340027"/>
              <a:gd name="connsiteX11680" fmla="*/ 738762 w 1277232"/>
              <a:gd name="connsiteY11680" fmla="*/ 20534 h 1340027"/>
              <a:gd name="connsiteX11681" fmla="*/ 736622 w 1277232"/>
              <a:gd name="connsiteY11681" fmla="*/ 21974 h 1340027"/>
              <a:gd name="connsiteX11682" fmla="*/ 731629 w 1277232"/>
              <a:gd name="connsiteY11682" fmla="*/ 21254 h 1340027"/>
              <a:gd name="connsiteX11683" fmla="*/ 731629 w 1277232"/>
              <a:gd name="connsiteY11683" fmla="*/ 21974 h 1340027"/>
              <a:gd name="connsiteX11684" fmla="*/ 720929 w 1277232"/>
              <a:gd name="connsiteY11684" fmla="*/ 19093 h 1340027"/>
              <a:gd name="connsiteX11685" fmla="*/ 705949 w 1277232"/>
              <a:gd name="connsiteY11685" fmla="*/ 17652 h 1340027"/>
              <a:gd name="connsiteX11686" fmla="*/ 721642 w 1277232"/>
              <a:gd name="connsiteY11686" fmla="*/ 20534 h 1340027"/>
              <a:gd name="connsiteX11687" fmla="*/ 723069 w 1277232"/>
              <a:gd name="connsiteY11687" fmla="*/ 23415 h 1340027"/>
              <a:gd name="connsiteX11688" fmla="*/ 714509 w 1277232"/>
              <a:gd name="connsiteY11688" fmla="*/ 21254 h 1340027"/>
              <a:gd name="connsiteX11689" fmla="*/ 707375 w 1277232"/>
              <a:gd name="connsiteY11689" fmla="*/ 21254 h 1340027"/>
              <a:gd name="connsiteX11690" fmla="*/ 723069 w 1277232"/>
              <a:gd name="connsiteY11690" fmla="*/ 24135 h 1340027"/>
              <a:gd name="connsiteX11691" fmla="*/ 741616 w 1277232"/>
              <a:gd name="connsiteY11691" fmla="*/ 26296 h 1340027"/>
              <a:gd name="connsiteX11692" fmla="*/ 738049 w 1277232"/>
              <a:gd name="connsiteY11692" fmla="*/ 24135 h 1340027"/>
              <a:gd name="connsiteX11693" fmla="*/ 755169 w 1277232"/>
              <a:gd name="connsiteY11693" fmla="*/ 27017 h 1340027"/>
              <a:gd name="connsiteX11694" fmla="*/ 769436 w 1277232"/>
              <a:gd name="connsiteY11694" fmla="*/ 31339 h 1340027"/>
              <a:gd name="connsiteX11695" fmla="*/ 759449 w 1277232"/>
              <a:gd name="connsiteY11695" fmla="*/ 29898 h 1340027"/>
              <a:gd name="connsiteX11696" fmla="*/ 754456 w 1277232"/>
              <a:gd name="connsiteY11696" fmla="*/ 29898 h 1340027"/>
              <a:gd name="connsiteX11697" fmla="*/ 768009 w 1277232"/>
              <a:gd name="connsiteY11697" fmla="*/ 34940 h 1340027"/>
              <a:gd name="connsiteX11698" fmla="*/ 780850 w 1277232"/>
              <a:gd name="connsiteY11698" fmla="*/ 37101 h 1340027"/>
              <a:gd name="connsiteX11699" fmla="*/ 783703 w 1277232"/>
              <a:gd name="connsiteY11699" fmla="*/ 38542 h 1340027"/>
              <a:gd name="connsiteX11700" fmla="*/ 794403 w 1277232"/>
              <a:gd name="connsiteY11700" fmla="*/ 42864 h 1340027"/>
              <a:gd name="connsiteX11701" fmla="*/ 780136 w 1277232"/>
              <a:gd name="connsiteY11701" fmla="*/ 39262 h 1340027"/>
              <a:gd name="connsiteX11702" fmla="*/ 763729 w 1277232"/>
              <a:gd name="connsiteY11702" fmla="*/ 34940 h 1340027"/>
              <a:gd name="connsiteX11703" fmla="*/ 767296 w 1277232"/>
              <a:gd name="connsiteY11703" fmla="*/ 38542 h 1340027"/>
              <a:gd name="connsiteX11704" fmla="*/ 735909 w 1277232"/>
              <a:gd name="connsiteY11704" fmla="*/ 31339 h 1340027"/>
              <a:gd name="connsiteX11705" fmla="*/ 740902 w 1277232"/>
              <a:gd name="connsiteY11705" fmla="*/ 30618 h 1340027"/>
              <a:gd name="connsiteX11706" fmla="*/ 758736 w 1277232"/>
              <a:gd name="connsiteY11706" fmla="*/ 34220 h 1340027"/>
              <a:gd name="connsiteX11707" fmla="*/ 750176 w 1277232"/>
              <a:gd name="connsiteY11707" fmla="*/ 31339 h 1340027"/>
              <a:gd name="connsiteX11708" fmla="*/ 750889 w 1277232"/>
              <a:gd name="connsiteY11708" fmla="*/ 32059 h 1340027"/>
              <a:gd name="connsiteX11709" fmla="*/ 732342 w 1277232"/>
              <a:gd name="connsiteY11709" fmla="*/ 28457 h 1340027"/>
              <a:gd name="connsiteX11710" fmla="*/ 730202 w 1277232"/>
              <a:gd name="connsiteY11710" fmla="*/ 29178 h 1340027"/>
              <a:gd name="connsiteX11711" fmla="*/ 720169 w 1277232"/>
              <a:gd name="connsiteY11711" fmla="*/ 27229 h 1340027"/>
              <a:gd name="connsiteX11712" fmla="*/ 719502 w 1277232"/>
              <a:gd name="connsiteY11712" fmla="*/ 27017 h 1340027"/>
              <a:gd name="connsiteX11713" fmla="*/ 718147 w 1277232"/>
              <a:gd name="connsiteY11713" fmla="*/ 26837 h 1340027"/>
              <a:gd name="connsiteX11714" fmla="*/ 711655 w 1277232"/>
              <a:gd name="connsiteY11714" fmla="*/ 25576 h 1340027"/>
              <a:gd name="connsiteX11715" fmla="*/ 716114 w 1277232"/>
              <a:gd name="connsiteY11715" fmla="*/ 26566 h 1340027"/>
              <a:gd name="connsiteX11716" fmla="*/ 718147 w 1277232"/>
              <a:gd name="connsiteY11716" fmla="*/ 26837 h 1340027"/>
              <a:gd name="connsiteX11717" fmla="*/ 720169 w 1277232"/>
              <a:gd name="connsiteY11717" fmla="*/ 27229 h 1340027"/>
              <a:gd name="connsiteX11718" fmla="*/ 722891 w 1277232"/>
              <a:gd name="connsiteY11718" fmla="*/ 28097 h 1340027"/>
              <a:gd name="connsiteX11719" fmla="*/ 723069 w 1277232"/>
              <a:gd name="connsiteY11719" fmla="*/ 29178 h 1340027"/>
              <a:gd name="connsiteX11720" fmla="*/ 714509 w 1277232"/>
              <a:gd name="connsiteY11720" fmla="*/ 27737 h 1340027"/>
              <a:gd name="connsiteX11721" fmla="*/ 709515 w 1277232"/>
              <a:gd name="connsiteY11721" fmla="*/ 26296 h 1340027"/>
              <a:gd name="connsiteX11722" fmla="*/ 713082 w 1277232"/>
              <a:gd name="connsiteY11722" fmla="*/ 27737 h 1340027"/>
              <a:gd name="connsiteX11723" fmla="*/ 709597 w 1277232"/>
              <a:gd name="connsiteY11723" fmla="*/ 27366 h 1340027"/>
              <a:gd name="connsiteX11724" fmla="*/ 690316 w 1277232"/>
              <a:gd name="connsiteY11724" fmla="*/ 24677 h 1340027"/>
              <a:gd name="connsiteX11725" fmla="*/ 686509 w 1277232"/>
              <a:gd name="connsiteY11725" fmla="*/ 24503 h 1340027"/>
              <a:gd name="connsiteX11726" fmla="*/ 683835 w 1277232"/>
              <a:gd name="connsiteY11726" fmla="*/ 24135 h 1340027"/>
              <a:gd name="connsiteX11727" fmla="*/ 706662 w 1277232"/>
              <a:gd name="connsiteY11727" fmla="*/ 24856 h 1340027"/>
              <a:gd name="connsiteX11728" fmla="*/ 684548 w 1277232"/>
              <a:gd name="connsiteY11728" fmla="*/ 21974 h 1340027"/>
              <a:gd name="connsiteX11729" fmla="*/ 662435 w 1277232"/>
              <a:gd name="connsiteY11729" fmla="*/ 21254 h 1340027"/>
              <a:gd name="connsiteX11730" fmla="*/ 668855 w 1277232"/>
              <a:gd name="connsiteY11730" fmla="*/ 23415 h 1340027"/>
              <a:gd name="connsiteX11731" fmla="*/ 652448 w 1277232"/>
              <a:gd name="connsiteY11731" fmla="*/ 20534 h 1340027"/>
              <a:gd name="connsiteX11732" fmla="*/ 661008 w 1277232"/>
              <a:gd name="connsiteY11732" fmla="*/ 19813 h 1340027"/>
              <a:gd name="connsiteX11733" fmla="*/ 685975 w 1277232"/>
              <a:gd name="connsiteY11733" fmla="*/ 21974 h 1340027"/>
              <a:gd name="connsiteX11734" fmla="*/ 692395 w 1277232"/>
              <a:gd name="connsiteY11734" fmla="*/ 21254 h 1340027"/>
              <a:gd name="connsiteX11735" fmla="*/ 689542 w 1277232"/>
              <a:gd name="connsiteY11735" fmla="*/ 17652 h 1340027"/>
              <a:gd name="connsiteX11736" fmla="*/ 679555 w 1277232"/>
              <a:gd name="connsiteY11736" fmla="*/ 14771 h 1340027"/>
              <a:gd name="connsiteX11737" fmla="*/ 689542 w 1277232"/>
              <a:gd name="connsiteY11737" fmla="*/ 14771 h 1340027"/>
              <a:gd name="connsiteX11738" fmla="*/ 680982 w 1277232"/>
              <a:gd name="connsiteY11738" fmla="*/ 12610 h 1340027"/>
              <a:gd name="connsiteX11739" fmla="*/ 562896 w 1277232"/>
              <a:gd name="connsiteY11739" fmla="*/ 11503 h 1340027"/>
              <a:gd name="connsiteX11740" fmla="*/ 552134 w 1277232"/>
              <a:gd name="connsiteY11740" fmla="*/ 12937 h 1340027"/>
              <a:gd name="connsiteX11741" fmla="*/ 553569 w 1277232"/>
              <a:gd name="connsiteY11741" fmla="*/ 14372 h 1340027"/>
              <a:gd name="connsiteX11742" fmla="*/ 562896 w 1277232"/>
              <a:gd name="connsiteY11742" fmla="*/ 11503 h 1340027"/>
              <a:gd name="connsiteX11743" fmla="*/ 694959 w 1277232"/>
              <a:gd name="connsiteY11743" fmla="*/ 11351 h 1340027"/>
              <a:gd name="connsiteX11744" fmla="*/ 708573 w 1277232"/>
              <a:gd name="connsiteY11744" fmla="*/ 12611 h 1340027"/>
              <a:gd name="connsiteX11745" fmla="*/ 692690 w 1277232"/>
              <a:gd name="connsiteY11745" fmla="*/ 12611 h 1340027"/>
              <a:gd name="connsiteX11746" fmla="*/ 694959 w 1277232"/>
              <a:gd name="connsiteY11746" fmla="*/ 11351 h 1340027"/>
              <a:gd name="connsiteX11747" fmla="*/ 702885 w 1277232"/>
              <a:gd name="connsiteY11747" fmla="*/ 9770 h 1340027"/>
              <a:gd name="connsiteX11748" fmla="*/ 705201 w 1277232"/>
              <a:gd name="connsiteY11748" fmla="*/ 10110 h 1340027"/>
              <a:gd name="connsiteX11749" fmla="*/ 710909 w 1277232"/>
              <a:gd name="connsiteY11749" fmla="*/ 11203 h 1340027"/>
              <a:gd name="connsiteX11750" fmla="*/ 706158 w 1277232"/>
              <a:gd name="connsiteY11750" fmla="*/ 10952 h 1340027"/>
              <a:gd name="connsiteX11751" fmla="*/ 697612 w 1277232"/>
              <a:gd name="connsiteY11751" fmla="*/ 10085 h 1340027"/>
              <a:gd name="connsiteX11752" fmla="*/ 702885 w 1277232"/>
              <a:gd name="connsiteY11752" fmla="*/ 9770 h 1340027"/>
              <a:gd name="connsiteX11753" fmla="*/ 698485 w 1277232"/>
              <a:gd name="connsiteY11753" fmla="*/ 8825 h 1340027"/>
              <a:gd name="connsiteX11754" fmla="*/ 737836 w 1277232"/>
              <a:gd name="connsiteY11754" fmla="*/ 14372 h 1340027"/>
              <a:gd name="connsiteX11755" fmla="*/ 755008 w 1277232"/>
              <a:gd name="connsiteY11755" fmla="*/ 17145 h 1340027"/>
              <a:gd name="connsiteX11756" fmla="*/ 777903 w 1277232"/>
              <a:gd name="connsiteY11756" fmla="*/ 22692 h 1340027"/>
              <a:gd name="connsiteX11757" fmla="*/ 755008 w 1277232"/>
              <a:gd name="connsiteY11757" fmla="*/ 19225 h 1340027"/>
              <a:gd name="connsiteX11758" fmla="*/ 734259 w 1277232"/>
              <a:gd name="connsiteY11758" fmla="*/ 15758 h 1340027"/>
              <a:gd name="connsiteX11759" fmla="*/ 728535 w 1277232"/>
              <a:gd name="connsiteY11759" fmla="*/ 13678 h 1340027"/>
              <a:gd name="connsiteX11760" fmla="*/ 726389 w 1277232"/>
              <a:gd name="connsiteY11760" fmla="*/ 14372 h 1340027"/>
              <a:gd name="connsiteX11761" fmla="*/ 712974 w 1277232"/>
              <a:gd name="connsiteY11761" fmla="*/ 11598 h 1340027"/>
              <a:gd name="connsiteX11762" fmla="*/ 710909 w 1277232"/>
              <a:gd name="connsiteY11762" fmla="*/ 11203 h 1340027"/>
              <a:gd name="connsiteX11763" fmla="*/ 713612 w 1277232"/>
              <a:gd name="connsiteY11763" fmla="*/ 11346 h 1340027"/>
              <a:gd name="connsiteX11764" fmla="*/ 705201 w 1277232"/>
              <a:gd name="connsiteY11764" fmla="*/ 10110 h 1340027"/>
              <a:gd name="connsiteX11765" fmla="*/ 631676 w 1277232"/>
              <a:gd name="connsiteY11765" fmla="*/ 7569 h 1340027"/>
              <a:gd name="connsiteX11766" fmla="*/ 654972 w 1277232"/>
              <a:gd name="connsiteY11766" fmla="*/ 8830 h 1340027"/>
              <a:gd name="connsiteX11767" fmla="*/ 684621 w 1277232"/>
              <a:gd name="connsiteY11767" fmla="*/ 10721 h 1340027"/>
              <a:gd name="connsiteX11768" fmla="*/ 670502 w 1277232"/>
              <a:gd name="connsiteY11768" fmla="*/ 10090 h 1340027"/>
              <a:gd name="connsiteX11769" fmla="*/ 658502 w 1277232"/>
              <a:gd name="connsiteY11769" fmla="*/ 10090 h 1340027"/>
              <a:gd name="connsiteX11770" fmla="*/ 638851 w 1277232"/>
              <a:gd name="connsiteY11770" fmla="*/ 9616 h 1340027"/>
              <a:gd name="connsiteX11771" fmla="*/ 635365 w 1277232"/>
              <a:gd name="connsiteY11771" fmla="*/ 9350 h 1340027"/>
              <a:gd name="connsiteX11772" fmla="*/ 635870 w 1277232"/>
              <a:gd name="connsiteY11772" fmla="*/ 9544 h 1340027"/>
              <a:gd name="connsiteX11773" fmla="*/ 632382 w 1277232"/>
              <a:gd name="connsiteY11773" fmla="*/ 9460 h 1340027"/>
              <a:gd name="connsiteX11774" fmla="*/ 710547 w 1277232"/>
              <a:gd name="connsiteY11774" fmla="*/ 7006 h 1340027"/>
              <a:gd name="connsiteX11775" fmla="*/ 727047 w 1277232"/>
              <a:gd name="connsiteY11775" fmla="*/ 9117 h 1340027"/>
              <a:gd name="connsiteX11776" fmla="*/ 739242 w 1277232"/>
              <a:gd name="connsiteY11776" fmla="*/ 9821 h 1340027"/>
              <a:gd name="connsiteX11777" fmla="*/ 747133 w 1277232"/>
              <a:gd name="connsiteY11777" fmla="*/ 10524 h 1340027"/>
              <a:gd name="connsiteX11778" fmla="*/ 744981 w 1277232"/>
              <a:gd name="connsiteY11778" fmla="*/ 11932 h 1340027"/>
              <a:gd name="connsiteX11779" fmla="*/ 775110 w 1277232"/>
              <a:gd name="connsiteY11779" fmla="*/ 18264 h 1340027"/>
              <a:gd name="connsiteX11780" fmla="*/ 803087 w 1277232"/>
              <a:gd name="connsiteY11780" fmla="*/ 24596 h 1340027"/>
              <a:gd name="connsiteX11781" fmla="*/ 821738 w 1277232"/>
              <a:gd name="connsiteY11781" fmla="*/ 30928 h 1340027"/>
              <a:gd name="connsiteX11782" fmla="*/ 839173 w 1277232"/>
              <a:gd name="connsiteY11782" fmla="*/ 36400 h 1340027"/>
              <a:gd name="connsiteX11783" fmla="*/ 839377 w 1277232"/>
              <a:gd name="connsiteY11783" fmla="*/ 36477 h 1340027"/>
              <a:gd name="connsiteX11784" fmla="*/ 774392 w 1277232"/>
              <a:gd name="connsiteY11784" fmla="*/ 18967 h 1340027"/>
              <a:gd name="connsiteX11785" fmla="*/ 766252 w 1277232"/>
              <a:gd name="connsiteY11785" fmla="*/ 17442 h 1340027"/>
              <a:gd name="connsiteX11786" fmla="*/ 760339 w 1277232"/>
              <a:gd name="connsiteY11786" fmla="*/ 16231 h 1340027"/>
              <a:gd name="connsiteX11787" fmla="*/ 758708 w 1277232"/>
              <a:gd name="connsiteY11787" fmla="*/ 16029 h 1340027"/>
              <a:gd name="connsiteX11788" fmla="*/ 597535 w 1277232"/>
              <a:gd name="connsiteY11788" fmla="*/ 6309 h 1340027"/>
              <a:gd name="connsiteX11789" fmla="*/ 611506 w 1277232"/>
              <a:gd name="connsiteY11789" fmla="*/ 6309 h 1340027"/>
              <a:gd name="connsiteX11790" fmla="*/ 595329 w 1277232"/>
              <a:gd name="connsiteY11790" fmla="*/ 7570 h 1340027"/>
              <a:gd name="connsiteX11791" fmla="*/ 597535 w 1277232"/>
              <a:gd name="connsiteY11791" fmla="*/ 6309 h 1340027"/>
              <a:gd name="connsiteX11792" fmla="*/ 619042 w 1277232"/>
              <a:gd name="connsiteY11792" fmla="*/ 5467 h 1340027"/>
              <a:gd name="connsiteX11793" fmla="*/ 622513 w 1277232"/>
              <a:gd name="connsiteY11793" fmla="*/ 5467 h 1340027"/>
              <a:gd name="connsiteX11794" fmla="*/ 623573 w 1277232"/>
              <a:gd name="connsiteY11794" fmla="*/ 5524 h 1340027"/>
              <a:gd name="connsiteX11795" fmla="*/ 624289 w 1277232"/>
              <a:gd name="connsiteY11795" fmla="*/ 5678 h 1340027"/>
              <a:gd name="connsiteX11796" fmla="*/ 624706 w 1277232"/>
              <a:gd name="connsiteY11796" fmla="*/ 6309 h 1340027"/>
              <a:gd name="connsiteX11797" fmla="*/ 617365 w 1277232"/>
              <a:gd name="connsiteY11797" fmla="*/ 6309 h 1340027"/>
              <a:gd name="connsiteX11798" fmla="*/ 617865 w 1277232"/>
              <a:gd name="connsiteY11798" fmla="*/ 5678 h 1340027"/>
              <a:gd name="connsiteX11799" fmla="*/ 542806 w 1277232"/>
              <a:gd name="connsiteY11799" fmla="*/ 5046 h 1340027"/>
              <a:gd name="connsiteX11800" fmla="*/ 532043 w 1277232"/>
              <a:gd name="connsiteY11800" fmla="*/ 9350 h 1340027"/>
              <a:gd name="connsiteX11801" fmla="*/ 547829 w 1277232"/>
              <a:gd name="connsiteY11801" fmla="*/ 8633 h 1340027"/>
              <a:gd name="connsiteX11802" fmla="*/ 565766 w 1277232"/>
              <a:gd name="connsiteY11802" fmla="*/ 7915 h 1340027"/>
              <a:gd name="connsiteX11803" fmla="*/ 594467 w 1277232"/>
              <a:gd name="connsiteY11803" fmla="*/ 5046 h 1340027"/>
              <a:gd name="connsiteX11804" fmla="*/ 590879 w 1277232"/>
              <a:gd name="connsiteY11804" fmla="*/ 7198 h 1340027"/>
              <a:gd name="connsiteX11805" fmla="*/ 577964 w 1277232"/>
              <a:gd name="connsiteY11805" fmla="*/ 8633 h 1340027"/>
              <a:gd name="connsiteX11806" fmla="*/ 564331 w 1277232"/>
              <a:gd name="connsiteY11806" fmla="*/ 9350 h 1340027"/>
              <a:gd name="connsiteX11807" fmla="*/ 570071 w 1277232"/>
              <a:gd name="connsiteY11807" fmla="*/ 10068 h 1340027"/>
              <a:gd name="connsiteX11808" fmla="*/ 588727 w 1277232"/>
              <a:gd name="connsiteY11808" fmla="*/ 8633 h 1340027"/>
              <a:gd name="connsiteX11809" fmla="*/ 579399 w 1277232"/>
              <a:gd name="connsiteY11809" fmla="*/ 10785 h 1340027"/>
              <a:gd name="connsiteX11810" fmla="*/ 593032 w 1277232"/>
              <a:gd name="connsiteY11810" fmla="*/ 10785 h 1340027"/>
              <a:gd name="connsiteX11811" fmla="*/ 606664 w 1277232"/>
              <a:gd name="connsiteY11811" fmla="*/ 10785 h 1340027"/>
              <a:gd name="connsiteX11812" fmla="*/ 613839 w 1277232"/>
              <a:gd name="connsiteY11812" fmla="*/ 8633 h 1340027"/>
              <a:gd name="connsiteX11813" fmla="*/ 604512 w 1277232"/>
              <a:gd name="connsiteY11813" fmla="*/ 8633 h 1340027"/>
              <a:gd name="connsiteX11814" fmla="*/ 594467 w 1277232"/>
              <a:gd name="connsiteY11814" fmla="*/ 8633 h 1340027"/>
              <a:gd name="connsiteX11815" fmla="*/ 618144 w 1277232"/>
              <a:gd name="connsiteY11815" fmla="*/ 7915 h 1340027"/>
              <a:gd name="connsiteX11816" fmla="*/ 610252 w 1277232"/>
              <a:gd name="connsiteY11816" fmla="*/ 11503 h 1340027"/>
              <a:gd name="connsiteX11817" fmla="*/ 623167 w 1277232"/>
              <a:gd name="connsiteY11817" fmla="*/ 11503 h 1340027"/>
              <a:gd name="connsiteX11818" fmla="*/ 620297 w 1277232"/>
              <a:gd name="connsiteY11818" fmla="*/ 10785 h 1340027"/>
              <a:gd name="connsiteX11819" fmla="*/ 638055 w 1277232"/>
              <a:gd name="connsiteY11819" fmla="*/ 10382 h 1340027"/>
              <a:gd name="connsiteX11820" fmla="*/ 635870 w 1277232"/>
              <a:gd name="connsiteY11820" fmla="*/ 9544 h 1340027"/>
              <a:gd name="connsiteX11821" fmla="*/ 638851 w 1277232"/>
              <a:gd name="connsiteY11821" fmla="*/ 9616 h 1340027"/>
              <a:gd name="connsiteX11822" fmla="*/ 644782 w 1277232"/>
              <a:gd name="connsiteY11822" fmla="*/ 10068 h 1340027"/>
              <a:gd name="connsiteX11823" fmla="*/ 654737 w 1277232"/>
              <a:gd name="connsiteY11823" fmla="*/ 10785 h 1340027"/>
              <a:gd name="connsiteX11824" fmla="*/ 645410 w 1277232"/>
              <a:gd name="connsiteY11824" fmla="*/ 10785 h 1340027"/>
              <a:gd name="connsiteX11825" fmla="*/ 633930 w 1277232"/>
              <a:gd name="connsiteY11825" fmla="*/ 11503 h 1340027"/>
              <a:gd name="connsiteX11826" fmla="*/ 654020 w 1277232"/>
              <a:gd name="connsiteY11826" fmla="*/ 12220 h 1340027"/>
              <a:gd name="connsiteX11827" fmla="*/ 667653 w 1277232"/>
              <a:gd name="connsiteY11827" fmla="*/ 11503 h 1340027"/>
              <a:gd name="connsiteX11828" fmla="*/ 674110 w 1277232"/>
              <a:gd name="connsiteY11828" fmla="*/ 13655 h 1340027"/>
              <a:gd name="connsiteX11829" fmla="*/ 629625 w 1277232"/>
              <a:gd name="connsiteY11829" fmla="*/ 12220 h 1340027"/>
              <a:gd name="connsiteX11830" fmla="*/ 589444 w 1277232"/>
              <a:gd name="connsiteY11830" fmla="*/ 12937 h 1340027"/>
              <a:gd name="connsiteX11831" fmla="*/ 603077 w 1277232"/>
              <a:gd name="connsiteY11831" fmla="*/ 13655 h 1340027"/>
              <a:gd name="connsiteX11832" fmla="*/ 619579 w 1277232"/>
              <a:gd name="connsiteY11832" fmla="*/ 12937 h 1340027"/>
              <a:gd name="connsiteX11833" fmla="*/ 623167 w 1277232"/>
              <a:gd name="connsiteY11833" fmla="*/ 15090 h 1340027"/>
              <a:gd name="connsiteX11834" fmla="*/ 607382 w 1277232"/>
              <a:gd name="connsiteY11834" fmla="*/ 15807 h 1340027"/>
              <a:gd name="connsiteX11835" fmla="*/ 621015 w 1277232"/>
              <a:gd name="connsiteY11835" fmla="*/ 15807 h 1340027"/>
              <a:gd name="connsiteX11836" fmla="*/ 633930 w 1277232"/>
              <a:gd name="connsiteY11836" fmla="*/ 15090 h 1340027"/>
              <a:gd name="connsiteX11837" fmla="*/ 627472 w 1277232"/>
              <a:gd name="connsiteY11837" fmla="*/ 12937 h 1340027"/>
              <a:gd name="connsiteX11838" fmla="*/ 643975 w 1277232"/>
              <a:gd name="connsiteY11838" fmla="*/ 14372 h 1340027"/>
              <a:gd name="connsiteX11839" fmla="*/ 633212 w 1277232"/>
              <a:gd name="connsiteY11839" fmla="*/ 14372 h 1340027"/>
              <a:gd name="connsiteX11840" fmla="*/ 645410 w 1277232"/>
              <a:gd name="connsiteY11840" fmla="*/ 16524 h 1340027"/>
              <a:gd name="connsiteX11841" fmla="*/ 626755 w 1277232"/>
              <a:gd name="connsiteY11841" fmla="*/ 16524 h 1340027"/>
              <a:gd name="connsiteX11842" fmla="*/ 638952 w 1277232"/>
              <a:gd name="connsiteY11842" fmla="*/ 19394 h 1340027"/>
              <a:gd name="connsiteX11843" fmla="*/ 634647 w 1277232"/>
              <a:gd name="connsiteY11843" fmla="*/ 20829 h 1340027"/>
              <a:gd name="connsiteX11844" fmla="*/ 633930 w 1277232"/>
              <a:gd name="connsiteY11844" fmla="*/ 19394 h 1340027"/>
              <a:gd name="connsiteX11845" fmla="*/ 628907 w 1277232"/>
              <a:gd name="connsiteY11845" fmla="*/ 19394 h 1340027"/>
              <a:gd name="connsiteX11846" fmla="*/ 632495 w 1277232"/>
              <a:gd name="connsiteY11846" fmla="*/ 21546 h 1340027"/>
              <a:gd name="connsiteX11847" fmla="*/ 614557 w 1277232"/>
              <a:gd name="connsiteY11847" fmla="*/ 22264 h 1340027"/>
              <a:gd name="connsiteX11848" fmla="*/ 639670 w 1277232"/>
              <a:gd name="connsiteY11848" fmla="*/ 22264 h 1340027"/>
              <a:gd name="connsiteX11849" fmla="*/ 661913 w 1277232"/>
              <a:gd name="connsiteY11849" fmla="*/ 22981 h 1340027"/>
              <a:gd name="connsiteX11850" fmla="*/ 654737 w 1277232"/>
              <a:gd name="connsiteY11850" fmla="*/ 23698 h 1340027"/>
              <a:gd name="connsiteX11851" fmla="*/ 672675 w 1277232"/>
              <a:gd name="connsiteY11851" fmla="*/ 25133 h 1340027"/>
              <a:gd name="connsiteX11852" fmla="*/ 656890 w 1277232"/>
              <a:gd name="connsiteY11852" fmla="*/ 27285 h 1340027"/>
              <a:gd name="connsiteX11853" fmla="*/ 675545 w 1277232"/>
              <a:gd name="connsiteY11853" fmla="*/ 28003 h 1340027"/>
              <a:gd name="connsiteX11854" fmla="*/ 697788 w 1277232"/>
              <a:gd name="connsiteY11854" fmla="*/ 30155 h 1340027"/>
              <a:gd name="connsiteX11855" fmla="*/ 638952 w 1277232"/>
              <a:gd name="connsiteY11855" fmla="*/ 27285 h 1340027"/>
              <a:gd name="connsiteX11856" fmla="*/ 638235 w 1277232"/>
              <a:gd name="connsiteY11856" fmla="*/ 26568 h 1340027"/>
              <a:gd name="connsiteX11857" fmla="*/ 642540 w 1277232"/>
              <a:gd name="connsiteY11857" fmla="*/ 25133 h 1340027"/>
              <a:gd name="connsiteX11858" fmla="*/ 654737 w 1277232"/>
              <a:gd name="connsiteY11858" fmla="*/ 24416 h 1340027"/>
              <a:gd name="connsiteX11859" fmla="*/ 643975 w 1277232"/>
              <a:gd name="connsiteY11859" fmla="*/ 22981 h 1340027"/>
              <a:gd name="connsiteX11860" fmla="*/ 636800 w 1277232"/>
              <a:gd name="connsiteY11860" fmla="*/ 24416 h 1340027"/>
              <a:gd name="connsiteX11861" fmla="*/ 623167 w 1277232"/>
              <a:gd name="connsiteY11861" fmla="*/ 22981 h 1340027"/>
              <a:gd name="connsiteX11862" fmla="*/ 618862 w 1277232"/>
              <a:gd name="connsiteY11862" fmla="*/ 25133 h 1340027"/>
              <a:gd name="connsiteX11863" fmla="*/ 596619 w 1277232"/>
              <a:gd name="connsiteY11863" fmla="*/ 26568 h 1340027"/>
              <a:gd name="connsiteX11864" fmla="*/ 635365 w 1277232"/>
              <a:gd name="connsiteY11864" fmla="*/ 25851 h 1340027"/>
              <a:gd name="connsiteX11865" fmla="*/ 626037 w 1277232"/>
              <a:gd name="connsiteY11865" fmla="*/ 27285 h 1340027"/>
              <a:gd name="connsiteX11866" fmla="*/ 633930 w 1277232"/>
              <a:gd name="connsiteY11866" fmla="*/ 28003 h 1340027"/>
              <a:gd name="connsiteX11867" fmla="*/ 628190 w 1277232"/>
              <a:gd name="connsiteY11867" fmla="*/ 28720 h 1340027"/>
              <a:gd name="connsiteX11868" fmla="*/ 621732 w 1277232"/>
              <a:gd name="connsiteY11868" fmla="*/ 28720 h 1340027"/>
              <a:gd name="connsiteX11869" fmla="*/ 602359 w 1277232"/>
              <a:gd name="connsiteY11869" fmla="*/ 27285 h 1340027"/>
              <a:gd name="connsiteX11870" fmla="*/ 584422 w 1277232"/>
              <a:gd name="connsiteY11870" fmla="*/ 30155 h 1340027"/>
              <a:gd name="connsiteX11871" fmla="*/ 580834 w 1277232"/>
              <a:gd name="connsiteY11871" fmla="*/ 30872 h 1340027"/>
              <a:gd name="connsiteX11872" fmla="*/ 592314 w 1277232"/>
              <a:gd name="connsiteY11872" fmla="*/ 31590 h 1340027"/>
              <a:gd name="connsiteX11873" fmla="*/ 588727 w 1277232"/>
              <a:gd name="connsiteY11873" fmla="*/ 30155 h 1340027"/>
              <a:gd name="connsiteX11874" fmla="*/ 613839 w 1277232"/>
              <a:gd name="connsiteY11874" fmla="*/ 28720 h 1340027"/>
              <a:gd name="connsiteX11875" fmla="*/ 601642 w 1277232"/>
              <a:gd name="connsiteY11875" fmla="*/ 30155 h 1340027"/>
              <a:gd name="connsiteX11876" fmla="*/ 600924 w 1277232"/>
              <a:gd name="connsiteY11876" fmla="*/ 33025 h 1340027"/>
              <a:gd name="connsiteX11877" fmla="*/ 615274 w 1277232"/>
              <a:gd name="connsiteY11877" fmla="*/ 30872 h 1340027"/>
              <a:gd name="connsiteX11878" fmla="*/ 635365 w 1277232"/>
              <a:gd name="connsiteY11878" fmla="*/ 29438 h 1340027"/>
              <a:gd name="connsiteX11879" fmla="*/ 633212 w 1277232"/>
              <a:gd name="connsiteY11879" fmla="*/ 30872 h 1340027"/>
              <a:gd name="connsiteX11880" fmla="*/ 620297 w 1277232"/>
              <a:gd name="connsiteY11880" fmla="*/ 30872 h 1340027"/>
              <a:gd name="connsiteX11881" fmla="*/ 620297 w 1277232"/>
              <a:gd name="connsiteY11881" fmla="*/ 33742 h 1340027"/>
              <a:gd name="connsiteX11882" fmla="*/ 626755 w 1277232"/>
              <a:gd name="connsiteY11882" fmla="*/ 36612 h 1340027"/>
              <a:gd name="connsiteX11883" fmla="*/ 618144 w 1277232"/>
              <a:gd name="connsiteY11883" fmla="*/ 39481 h 1340027"/>
              <a:gd name="connsiteX11884" fmla="*/ 625320 w 1277232"/>
              <a:gd name="connsiteY11884" fmla="*/ 38046 h 1340027"/>
              <a:gd name="connsiteX11885" fmla="*/ 634647 w 1277232"/>
              <a:gd name="connsiteY11885" fmla="*/ 41633 h 1340027"/>
              <a:gd name="connsiteX11886" fmla="*/ 619579 w 1277232"/>
              <a:gd name="connsiteY11886" fmla="*/ 41633 h 1340027"/>
              <a:gd name="connsiteX11887" fmla="*/ 623885 w 1277232"/>
              <a:gd name="connsiteY11887" fmla="*/ 40199 h 1340027"/>
              <a:gd name="connsiteX11888" fmla="*/ 612404 w 1277232"/>
              <a:gd name="connsiteY11888" fmla="*/ 40199 h 1340027"/>
              <a:gd name="connsiteX11889" fmla="*/ 603794 w 1277232"/>
              <a:gd name="connsiteY11889" fmla="*/ 40916 h 1340027"/>
              <a:gd name="connsiteX11890" fmla="*/ 609534 w 1277232"/>
              <a:gd name="connsiteY11890" fmla="*/ 41633 h 1340027"/>
              <a:gd name="connsiteX11891" fmla="*/ 594467 w 1277232"/>
              <a:gd name="connsiteY11891" fmla="*/ 43068 h 1340027"/>
              <a:gd name="connsiteX11892" fmla="*/ 605229 w 1277232"/>
              <a:gd name="connsiteY11892" fmla="*/ 43786 h 1340027"/>
              <a:gd name="connsiteX11893" fmla="*/ 621732 w 1277232"/>
              <a:gd name="connsiteY11893" fmla="*/ 42351 h 1340027"/>
              <a:gd name="connsiteX11894" fmla="*/ 637517 w 1277232"/>
              <a:gd name="connsiteY11894" fmla="*/ 42351 h 1340027"/>
              <a:gd name="connsiteX11895" fmla="*/ 621732 w 1277232"/>
              <a:gd name="connsiteY11895" fmla="*/ 44503 h 1340027"/>
              <a:gd name="connsiteX11896" fmla="*/ 638235 w 1277232"/>
              <a:gd name="connsiteY11896" fmla="*/ 44503 h 1340027"/>
              <a:gd name="connsiteX11897" fmla="*/ 645410 w 1277232"/>
              <a:gd name="connsiteY11897" fmla="*/ 42351 h 1340027"/>
              <a:gd name="connsiteX11898" fmla="*/ 660478 w 1277232"/>
              <a:gd name="connsiteY11898" fmla="*/ 43068 h 1340027"/>
              <a:gd name="connsiteX11899" fmla="*/ 664065 w 1277232"/>
              <a:gd name="connsiteY11899" fmla="*/ 44503 h 1340027"/>
              <a:gd name="connsiteX11900" fmla="*/ 669805 w 1277232"/>
              <a:gd name="connsiteY11900" fmla="*/ 44503 h 1340027"/>
              <a:gd name="connsiteX11901" fmla="*/ 678415 w 1277232"/>
              <a:gd name="connsiteY11901" fmla="*/ 44503 h 1340027"/>
              <a:gd name="connsiteX11902" fmla="*/ 669805 w 1277232"/>
              <a:gd name="connsiteY11902" fmla="*/ 41633 h 1340027"/>
              <a:gd name="connsiteX11903" fmla="*/ 682003 w 1277232"/>
              <a:gd name="connsiteY11903" fmla="*/ 42351 h 1340027"/>
              <a:gd name="connsiteX11904" fmla="*/ 651867 w 1277232"/>
              <a:gd name="connsiteY11904" fmla="*/ 40199 h 1340027"/>
              <a:gd name="connsiteX11905" fmla="*/ 648280 w 1277232"/>
              <a:gd name="connsiteY11905" fmla="*/ 38764 h 1340027"/>
              <a:gd name="connsiteX11906" fmla="*/ 683438 w 1277232"/>
              <a:gd name="connsiteY11906" fmla="*/ 40199 h 1340027"/>
              <a:gd name="connsiteX11907" fmla="*/ 637517 w 1277232"/>
              <a:gd name="connsiteY11907" fmla="*/ 37329 h 1340027"/>
              <a:gd name="connsiteX11908" fmla="*/ 636800 w 1277232"/>
              <a:gd name="connsiteY11908" fmla="*/ 36612 h 1340027"/>
              <a:gd name="connsiteX11909" fmla="*/ 659760 w 1277232"/>
              <a:gd name="connsiteY11909" fmla="*/ 37329 h 1340027"/>
              <a:gd name="connsiteX11910" fmla="*/ 664065 w 1277232"/>
              <a:gd name="connsiteY11910" fmla="*/ 36612 h 1340027"/>
              <a:gd name="connsiteX11911" fmla="*/ 644692 w 1277232"/>
              <a:gd name="connsiteY11911" fmla="*/ 35177 h 1340027"/>
              <a:gd name="connsiteX11912" fmla="*/ 628190 w 1277232"/>
              <a:gd name="connsiteY11912" fmla="*/ 35177 h 1340027"/>
              <a:gd name="connsiteX11913" fmla="*/ 631777 w 1277232"/>
              <a:gd name="connsiteY11913" fmla="*/ 32307 h 1340027"/>
              <a:gd name="connsiteX11914" fmla="*/ 638235 w 1277232"/>
              <a:gd name="connsiteY11914" fmla="*/ 34459 h 1340027"/>
              <a:gd name="connsiteX11915" fmla="*/ 647562 w 1277232"/>
              <a:gd name="connsiteY11915" fmla="*/ 33742 h 1340027"/>
              <a:gd name="connsiteX11916" fmla="*/ 639670 w 1277232"/>
              <a:gd name="connsiteY11916" fmla="*/ 33025 h 1340027"/>
              <a:gd name="connsiteX11917" fmla="*/ 643975 w 1277232"/>
              <a:gd name="connsiteY11917" fmla="*/ 31590 h 1340027"/>
              <a:gd name="connsiteX11918" fmla="*/ 659042 w 1277232"/>
              <a:gd name="connsiteY11918" fmla="*/ 31590 h 1340027"/>
              <a:gd name="connsiteX11919" fmla="*/ 641105 w 1277232"/>
              <a:gd name="connsiteY11919" fmla="*/ 30872 h 1340027"/>
              <a:gd name="connsiteX11920" fmla="*/ 653302 w 1277232"/>
              <a:gd name="connsiteY11920" fmla="*/ 30872 h 1340027"/>
              <a:gd name="connsiteX11921" fmla="*/ 640387 w 1277232"/>
              <a:gd name="connsiteY11921" fmla="*/ 30155 h 1340027"/>
              <a:gd name="connsiteX11922" fmla="*/ 639670 w 1277232"/>
              <a:gd name="connsiteY11922" fmla="*/ 28720 h 1340027"/>
              <a:gd name="connsiteX11923" fmla="*/ 670523 w 1277232"/>
              <a:gd name="connsiteY11923" fmla="*/ 30155 h 1340027"/>
              <a:gd name="connsiteX11924" fmla="*/ 659760 w 1277232"/>
              <a:gd name="connsiteY11924" fmla="*/ 29438 h 1340027"/>
              <a:gd name="connsiteX11925" fmla="*/ 647562 w 1277232"/>
              <a:gd name="connsiteY11925" fmla="*/ 29438 h 1340027"/>
              <a:gd name="connsiteX11926" fmla="*/ 661913 w 1277232"/>
              <a:gd name="connsiteY11926" fmla="*/ 32307 h 1340027"/>
              <a:gd name="connsiteX11927" fmla="*/ 671958 w 1277232"/>
              <a:gd name="connsiteY11927" fmla="*/ 32307 h 1340027"/>
              <a:gd name="connsiteX11928" fmla="*/ 679850 w 1277232"/>
              <a:gd name="connsiteY11928" fmla="*/ 33742 h 1340027"/>
              <a:gd name="connsiteX11929" fmla="*/ 693483 w 1277232"/>
              <a:gd name="connsiteY11929" fmla="*/ 33742 h 1340027"/>
              <a:gd name="connsiteX11930" fmla="*/ 712856 w 1277232"/>
              <a:gd name="connsiteY11930" fmla="*/ 36612 h 1340027"/>
              <a:gd name="connsiteX11931" fmla="*/ 687025 w 1277232"/>
              <a:gd name="connsiteY11931" fmla="*/ 33742 h 1340027"/>
              <a:gd name="connsiteX11932" fmla="*/ 698505 w 1277232"/>
              <a:gd name="connsiteY11932" fmla="*/ 36612 h 1340027"/>
              <a:gd name="connsiteX11933" fmla="*/ 686308 w 1277232"/>
              <a:gd name="connsiteY11933" fmla="*/ 36612 h 1340027"/>
              <a:gd name="connsiteX11934" fmla="*/ 697070 w 1277232"/>
              <a:gd name="connsiteY11934" fmla="*/ 38046 h 1340027"/>
              <a:gd name="connsiteX11935" fmla="*/ 701376 w 1277232"/>
              <a:gd name="connsiteY11935" fmla="*/ 42351 h 1340027"/>
              <a:gd name="connsiteX11936" fmla="*/ 692048 w 1277232"/>
              <a:gd name="connsiteY11936" fmla="*/ 43068 h 1340027"/>
              <a:gd name="connsiteX11937" fmla="*/ 722901 w 1277232"/>
              <a:gd name="connsiteY11937" fmla="*/ 48090 h 1340027"/>
              <a:gd name="connsiteX11938" fmla="*/ 705681 w 1277232"/>
              <a:gd name="connsiteY11938" fmla="*/ 47373 h 1340027"/>
              <a:gd name="connsiteX11939" fmla="*/ 722901 w 1277232"/>
              <a:gd name="connsiteY11939" fmla="*/ 49525 h 1340027"/>
              <a:gd name="connsiteX11940" fmla="*/ 723618 w 1277232"/>
              <a:gd name="connsiteY11940" fmla="*/ 50960 h 1340027"/>
              <a:gd name="connsiteX11941" fmla="*/ 745144 w 1277232"/>
              <a:gd name="connsiteY11941" fmla="*/ 54547 h 1340027"/>
              <a:gd name="connsiteX11942" fmla="*/ 763799 w 1277232"/>
              <a:gd name="connsiteY11942" fmla="*/ 59569 h 1340027"/>
              <a:gd name="connsiteX11943" fmla="*/ 760929 w 1277232"/>
              <a:gd name="connsiteY11943" fmla="*/ 58134 h 1340027"/>
              <a:gd name="connsiteX11944" fmla="*/ 774977 w 1277232"/>
              <a:gd name="connsiteY11944" fmla="*/ 61645 h 1340027"/>
              <a:gd name="connsiteX11945" fmla="*/ 773844 w 1277232"/>
              <a:gd name="connsiteY11945" fmla="*/ 61721 h 1340027"/>
              <a:gd name="connsiteX11946" fmla="*/ 788194 w 1277232"/>
              <a:gd name="connsiteY11946" fmla="*/ 66025 h 1340027"/>
              <a:gd name="connsiteX11947" fmla="*/ 803262 w 1277232"/>
              <a:gd name="connsiteY11947" fmla="*/ 70330 h 1340027"/>
              <a:gd name="connsiteX11948" fmla="*/ 792184 w 1277232"/>
              <a:gd name="connsiteY11948" fmla="*/ 65769 h 1340027"/>
              <a:gd name="connsiteX11949" fmla="*/ 799674 w 1277232"/>
              <a:gd name="connsiteY11949" fmla="*/ 67460 h 1340027"/>
              <a:gd name="connsiteX11950" fmla="*/ 815459 w 1277232"/>
              <a:gd name="connsiteY11950" fmla="*/ 73199 h 1340027"/>
              <a:gd name="connsiteX11951" fmla="*/ 818330 w 1277232"/>
              <a:gd name="connsiteY11951" fmla="*/ 76069 h 1340027"/>
              <a:gd name="connsiteX11952" fmla="*/ 839855 w 1277232"/>
              <a:gd name="connsiteY11952" fmla="*/ 82525 h 1340027"/>
              <a:gd name="connsiteX11953" fmla="*/ 832680 w 1277232"/>
              <a:gd name="connsiteY11953" fmla="*/ 80373 h 1340027"/>
              <a:gd name="connsiteX11954" fmla="*/ 846312 w 1277232"/>
              <a:gd name="connsiteY11954" fmla="*/ 83960 h 1340027"/>
              <a:gd name="connsiteX11955" fmla="*/ 869558 w 1277232"/>
              <a:gd name="connsiteY11955" fmla="*/ 94330 h 1340027"/>
              <a:gd name="connsiteX11956" fmla="*/ 863533 w 1277232"/>
              <a:gd name="connsiteY11956" fmla="*/ 91852 h 1340027"/>
              <a:gd name="connsiteX11957" fmla="*/ 877165 w 1277232"/>
              <a:gd name="connsiteY11957" fmla="*/ 98308 h 1340027"/>
              <a:gd name="connsiteX11958" fmla="*/ 895820 w 1277232"/>
              <a:gd name="connsiteY11958" fmla="*/ 106917 h 1340027"/>
              <a:gd name="connsiteX11959" fmla="*/ 902996 w 1277232"/>
              <a:gd name="connsiteY11959" fmla="*/ 111939 h 1340027"/>
              <a:gd name="connsiteX11960" fmla="*/ 920933 w 1277232"/>
              <a:gd name="connsiteY11960" fmla="*/ 119830 h 1340027"/>
              <a:gd name="connsiteX11961" fmla="*/ 893668 w 1277232"/>
              <a:gd name="connsiteY11961" fmla="*/ 105482 h 1340027"/>
              <a:gd name="connsiteX11962" fmla="*/ 882600 w 1277232"/>
              <a:gd name="connsiteY11962" fmla="*/ 100148 h 1340027"/>
              <a:gd name="connsiteX11963" fmla="*/ 892950 w 1277232"/>
              <a:gd name="connsiteY11963" fmla="*/ 104765 h 1340027"/>
              <a:gd name="connsiteX11964" fmla="*/ 933848 w 1277232"/>
              <a:gd name="connsiteY11964" fmla="*/ 126287 h 1340027"/>
              <a:gd name="connsiteX11965" fmla="*/ 934566 w 1277232"/>
              <a:gd name="connsiteY11965" fmla="*/ 128439 h 1340027"/>
              <a:gd name="connsiteX11966" fmla="*/ 953939 w 1277232"/>
              <a:gd name="connsiteY11966" fmla="*/ 140635 h 1340027"/>
              <a:gd name="connsiteX11967" fmla="*/ 962549 w 1277232"/>
              <a:gd name="connsiteY11967" fmla="*/ 144222 h 1340027"/>
              <a:gd name="connsiteX11968" fmla="*/ 981204 w 1277232"/>
              <a:gd name="connsiteY11968" fmla="*/ 157853 h 1340027"/>
              <a:gd name="connsiteX11969" fmla="*/ 1000577 w 1277232"/>
              <a:gd name="connsiteY11969" fmla="*/ 171484 h 1340027"/>
              <a:gd name="connsiteX11970" fmla="*/ 998424 w 1277232"/>
              <a:gd name="connsiteY11970" fmla="*/ 171484 h 1340027"/>
              <a:gd name="connsiteX11971" fmla="*/ 1007752 w 1277232"/>
              <a:gd name="connsiteY11971" fmla="*/ 178658 h 1340027"/>
              <a:gd name="connsiteX11972" fmla="*/ 1016362 w 1277232"/>
              <a:gd name="connsiteY11972" fmla="*/ 185115 h 1340027"/>
              <a:gd name="connsiteX11973" fmla="*/ 1015645 w 1277232"/>
              <a:gd name="connsiteY11973" fmla="*/ 189419 h 1340027"/>
              <a:gd name="connsiteX11974" fmla="*/ 1022102 w 1277232"/>
              <a:gd name="connsiteY11974" fmla="*/ 194441 h 1340027"/>
              <a:gd name="connsiteX11975" fmla="*/ 1022102 w 1277232"/>
              <a:gd name="connsiteY11975" fmla="*/ 190136 h 1340027"/>
              <a:gd name="connsiteX11976" fmla="*/ 1031282 w 1277232"/>
              <a:gd name="connsiteY11976" fmla="*/ 197155 h 1340027"/>
              <a:gd name="connsiteX11977" fmla="*/ 1037618 w 1277232"/>
              <a:gd name="connsiteY11977" fmla="*/ 203408 h 1340027"/>
              <a:gd name="connsiteX11978" fmla="*/ 1047215 w 1277232"/>
              <a:gd name="connsiteY11978" fmla="*/ 212376 h 1340027"/>
              <a:gd name="connsiteX11979" fmla="*/ 1040040 w 1277232"/>
              <a:gd name="connsiteY11979" fmla="*/ 206637 h 1340027"/>
              <a:gd name="connsiteX11980" fmla="*/ 1049367 w 1277232"/>
              <a:gd name="connsiteY11980" fmla="*/ 215963 h 1340027"/>
              <a:gd name="connsiteX11981" fmla="*/ 1051520 w 1277232"/>
              <a:gd name="connsiteY11981" fmla="*/ 215963 h 1340027"/>
              <a:gd name="connsiteX11982" fmla="*/ 1064974 w 1277232"/>
              <a:gd name="connsiteY11982" fmla="*/ 229895 h 1340027"/>
              <a:gd name="connsiteX11983" fmla="*/ 1064979 w 1277232"/>
              <a:gd name="connsiteY11983" fmla="*/ 230022 h 1340027"/>
              <a:gd name="connsiteX11984" fmla="*/ 1065372 w 1277232"/>
              <a:gd name="connsiteY11984" fmla="*/ 230308 h 1340027"/>
              <a:gd name="connsiteX11985" fmla="*/ 1071610 w 1277232"/>
              <a:gd name="connsiteY11985" fmla="*/ 236768 h 1340027"/>
              <a:gd name="connsiteX11986" fmla="*/ 1069458 w 1277232"/>
              <a:gd name="connsiteY11986" fmla="*/ 236050 h 1340027"/>
              <a:gd name="connsiteX11987" fmla="*/ 1079503 w 1277232"/>
              <a:gd name="connsiteY11987" fmla="*/ 247529 h 1340027"/>
              <a:gd name="connsiteX11988" fmla="*/ 1073045 w 1277232"/>
              <a:gd name="connsiteY11988" fmla="*/ 238920 h 1340027"/>
              <a:gd name="connsiteX11989" fmla="*/ 1084525 w 1277232"/>
              <a:gd name="connsiteY11989" fmla="*/ 251116 h 1340027"/>
              <a:gd name="connsiteX11990" fmla="*/ 1095288 w 1277232"/>
              <a:gd name="connsiteY11990" fmla="*/ 264029 h 1340027"/>
              <a:gd name="connsiteX11991" fmla="*/ 1090265 w 1277232"/>
              <a:gd name="connsiteY11991" fmla="*/ 259007 h 1340027"/>
              <a:gd name="connsiteX11992" fmla="*/ 1096723 w 1277232"/>
              <a:gd name="connsiteY11992" fmla="*/ 267616 h 1340027"/>
              <a:gd name="connsiteX11993" fmla="*/ 1101746 w 1277232"/>
              <a:gd name="connsiteY11993" fmla="*/ 272638 h 1340027"/>
              <a:gd name="connsiteX11994" fmla="*/ 1103181 w 1277232"/>
              <a:gd name="connsiteY11994" fmla="*/ 276225 h 1340027"/>
              <a:gd name="connsiteX11995" fmla="*/ 1113943 w 1277232"/>
              <a:gd name="connsiteY11995" fmla="*/ 290573 h 1340027"/>
              <a:gd name="connsiteX11996" fmla="*/ 1108203 w 1277232"/>
              <a:gd name="connsiteY11996" fmla="*/ 281247 h 1340027"/>
              <a:gd name="connsiteX11997" fmla="*/ 1113943 w 1277232"/>
              <a:gd name="connsiteY11997" fmla="*/ 287703 h 1340027"/>
              <a:gd name="connsiteX11998" fmla="*/ 1115378 w 1277232"/>
              <a:gd name="connsiteY11998" fmla="*/ 292725 h 1340027"/>
              <a:gd name="connsiteX11999" fmla="*/ 1125423 w 1277232"/>
              <a:gd name="connsiteY11999" fmla="*/ 304921 h 1340027"/>
              <a:gd name="connsiteX12000" fmla="*/ 1121836 w 1277232"/>
              <a:gd name="connsiteY12000" fmla="*/ 299182 h 1340027"/>
              <a:gd name="connsiteX12001" fmla="*/ 1119683 w 1277232"/>
              <a:gd name="connsiteY12001" fmla="*/ 294877 h 1340027"/>
              <a:gd name="connsiteX12002" fmla="*/ 1129728 w 1277232"/>
              <a:gd name="connsiteY12002" fmla="*/ 310660 h 1340027"/>
              <a:gd name="connsiteX12003" fmla="*/ 1124706 w 1277232"/>
              <a:gd name="connsiteY12003" fmla="*/ 305638 h 1340027"/>
              <a:gd name="connsiteX12004" fmla="*/ 1146231 w 1277232"/>
              <a:gd name="connsiteY12004" fmla="*/ 338639 h 1340027"/>
              <a:gd name="connsiteX12005" fmla="*/ 1162734 w 1277232"/>
              <a:gd name="connsiteY12005" fmla="*/ 368053 h 1340027"/>
              <a:gd name="connsiteX12006" fmla="*/ 1136904 w 1277232"/>
              <a:gd name="connsiteY12006" fmla="*/ 325008 h 1340027"/>
              <a:gd name="connsiteX12007" fmla="*/ 1118248 w 1277232"/>
              <a:gd name="connsiteY12007" fmla="*/ 297747 h 1340027"/>
              <a:gd name="connsiteX12008" fmla="*/ 1101028 w 1277232"/>
              <a:gd name="connsiteY12008" fmla="*/ 275507 h 1340027"/>
              <a:gd name="connsiteX12009" fmla="*/ 1102463 w 1277232"/>
              <a:gd name="connsiteY12009" fmla="*/ 278377 h 1340027"/>
              <a:gd name="connsiteX12010" fmla="*/ 1106166 w 1277232"/>
              <a:gd name="connsiteY12010" fmla="*/ 283416 h 1340027"/>
              <a:gd name="connsiteX12011" fmla="*/ 1080220 w 1277232"/>
              <a:gd name="connsiteY12011" fmla="*/ 253268 h 1340027"/>
              <a:gd name="connsiteX12012" fmla="*/ 1079503 w 1277232"/>
              <a:gd name="connsiteY12012" fmla="*/ 248963 h 1340027"/>
              <a:gd name="connsiteX12013" fmla="*/ 1070175 w 1277232"/>
              <a:gd name="connsiteY12013" fmla="*/ 241789 h 1340027"/>
              <a:gd name="connsiteX12014" fmla="*/ 1059413 w 1277232"/>
              <a:gd name="connsiteY12014" fmla="*/ 231028 h 1340027"/>
              <a:gd name="connsiteX12015" fmla="*/ 1046497 w 1277232"/>
              <a:gd name="connsiteY12015" fmla="*/ 218832 h 1340027"/>
              <a:gd name="connsiteX12016" fmla="*/ 1062283 w 1277232"/>
              <a:gd name="connsiteY12016" fmla="*/ 236050 h 1340027"/>
              <a:gd name="connsiteX12017" fmla="*/ 1012057 w 1277232"/>
              <a:gd name="connsiteY12017" fmla="*/ 190136 h 1340027"/>
              <a:gd name="connsiteX12018" fmla="*/ 951786 w 1277232"/>
              <a:gd name="connsiteY12018" fmla="*/ 146374 h 1340027"/>
              <a:gd name="connsiteX12019" fmla="*/ 947481 w 1277232"/>
              <a:gd name="connsiteY12019" fmla="*/ 142070 h 1340027"/>
              <a:gd name="connsiteX12020" fmla="*/ 933131 w 1277232"/>
              <a:gd name="connsiteY12020" fmla="*/ 134179 h 1340027"/>
              <a:gd name="connsiteX12021" fmla="*/ 916628 w 1277232"/>
              <a:gd name="connsiteY12021" fmla="*/ 124852 h 1340027"/>
              <a:gd name="connsiteX12022" fmla="*/ 916628 w 1277232"/>
              <a:gd name="connsiteY12022" fmla="*/ 122700 h 1340027"/>
              <a:gd name="connsiteX12023" fmla="*/ 930261 w 1277232"/>
              <a:gd name="connsiteY12023" fmla="*/ 131309 h 1340027"/>
              <a:gd name="connsiteX12024" fmla="*/ 916628 w 1277232"/>
              <a:gd name="connsiteY12024" fmla="*/ 121265 h 1340027"/>
              <a:gd name="connsiteX12025" fmla="*/ 907301 w 1277232"/>
              <a:gd name="connsiteY12025" fmla="*/ 116961 h 1340027"/>
              <a:gd name="connsiteX12026" fmla="*/ 914476 w 1277232"/>
              <a:gd name="connsiteY12026" fmla="*/ 119113 h 1340027"/>
              <a:gd name="connsiteX12027" fmla="*/ 889363 w 1277232"/>
              <a:gd name="connsiteY12027" fmla="*/ 106200 h 1340027"/>
              <a:gd name="connsiteX12028" fmla="*/ 893668 w 1277232"/>
              <a:gd name="connsiteY12028" fmla="*/ 109787 h 1340027"/>
              <a:gd name="connsiteX12029" fmla="*/ 879318 w 1277232"/>
              <a:gd name="connsiteY12029" fmla="*/ 102613 h 1340027"/>
              <a:gd name="connsiteX12030" fmla="*/ 861380 w 1277232"/>
              <a:gd name="connsiteY12030" fmla="*/ 94721 h 1340027"/>
              <a:gd name="connsiteX12031" fmla="*/ 868555 w 1277232"/>
              <a:gd name="connsiteY12031" fmla="*/ 99743 h 1340027"/>
              <a:gd name="connsiteX12032" fmla="*/ 897278 w 1277232"/>
              <a:gd name="connsiteY12032" fmla="*/ 113867 h 1340027"/>
              <a:gd name="connsiteX12033" fmla="*/ 898691 w 1277232"/>
              <a:gd name="connsiteY12033" fmla="*/ 114809 h 1340027"/>
              <a:gd name="connsiteX12034" fmla="*/ 873578 w 1277232"/>
              <a:gd name="connsiteY12034" fmla="*/ 103330 h 1340027"/>
              <a:gd name="connsiteX12035" fmla="*/ 882905 w 1277232"/>
              <a:gd name="connsiteY12035" fmla="*/ 106917 h 1340027"/>
              <a:gd name="connsiteX12036" fmla="*/ 866403 w 1277232"/>
              <a:gd name="connsiteY12036" fmla="*/ 99026 h 1340027"/>
              <a:gd name="connsiteX12037" fmla="*/ 857075 w 1277232"/>
              <a:gd name="connsiteY12037" fmla="*/ 96156 h 1340027"/>
              <a:gd name="connsiteX12038" fmla="*/ 862098 w 1277232"/>
              <a:gd name="connsiteY12038" fmla="*/ 97591 h 1340027"/>
              <a:gd name="connsiteX12039" fmla="*/ 846369 w 1277232"/>
              <a:gd name="connsiteY12039" fmla="*/ 91475 h 1340027"/>
              <a:gd name="connsiteX12040" fmla="*/ 846312 w 1277232"/>
              <a:gd name="connsiteY12040" fmla="*/ 91134 h 1340027"/>
              <a:gd name="connsiteX12041" fmla="*/ 840573 w 1277232"/>
              <a:gd name="connsiteY12041" fmla="*/ 89222 h 1340027"/>
              <a:gd name="connsiteX12042" fmla="*/ 836267 w 1277232"/>
              <a:gd name="connsiteY12042" fmla="*/ 87547 h 1340027"/>
              <a:gd name="connsiteX12043" fmla="*/ 800392 w 1277232"/>
              <a:gd name="connsiteY12043" fmla="*/ 75351 h 1340027"/>
              <a:gd name="connsiteX12044" fmla="*/ 809719 w 1277232"/>
              <a:gd name="connsiteY12044" fmla="*/ 78938 h 1340027"/>
              <a:gd name="connsiteX12045" fmla="*/ 831245 w 1277232"/>
              <a:gd name="connsiteY12045" fmla="*/ 86113 h 1340027"/>
              <a:gd name="connsiteX12046" fmla="*/ 840573 w 1277232"/>
              <a:gd name="connsiteY12046" fmla="*/ 89222 h 1340027"/>
              <a:gd name="connsiteX12047" fmla="*/ 846369 w 1277232"/>
              <a:gd name="connsiteY12047" fmla="*/ 91475 h 1340027"/>
              <a:gd name="connsiteX12048" fmla="*/ 846402 w 1277232"/>
              <a:gd name="connsiteY12048" fmla="*/ 91672 h 1340027"/>
              <a:gd name="connsiteX12049" fmla="*/ 838420 w 1277232"/>
              <a:gd name="connsiteY12049" fmla="*/ 88982 h 1340027"/>
              <a:gd name="connsiteX12050" fmla="*/ 793217 w 1277232"/>
              <a:gd name="connsiteY12050" fmla="*/ 73917 h 1340027"/>
              <a:gd name="connsiteX12051" fmla="*/ 775996 w 1277232"/>
              <a:gd name="connsiteY12051" fmla="*/ 68177 h 1340027"/>
              <a:gd name="connsiteX12052" fmla="*/ 786042 w 1277232"/>
              <a:gd name="connsiteY12052" fmla="*/ 71047 h 1340027"/>
              <a:gd name="connsiteX12053" fmla="*/ 783889 w 1277232"/>
              <a:gd name="connsiteY12053" fmla="*/ 71047 h 1340027"/>
              <a:gd name="connsiteX12054" fmla="*/ 773844 w 1277232"/>
              <a:gd name="connsiteY12054" fmla="*/ 68177 h 1340027"/>
              <a:gd name="connsiteX12055" fmla="*/ 768104 w 1277232"/>
              <a:gd name="connsiteY12055" fmla="*/ 65308 h 1340027"/>
              <a:gd name="connsiteX12056" fmla="*/ 743709 w 1277232"/>
              <a:gd name="connsiteY12056" fmla="*/ 61003 h 1340027"/>
              <a:gd name="connsiteX12057" fmla="*/ 725053 w 1277232"/>
              <a:gd name="connsiteY12057" fmla="*/ 58851 h 1340027"/>
              <a:gd name="connsiteX12058" fmla="*/ 735098 w 1277232"/>
              <a:gd name="connsiteY12058" fmla="*/ 61003 h 1340027"/>
              <a:gd name="connsiteX12059" fmla="*/ 732946 w 1277232"/>
              <a:gd name="connsiteY12059" fmla="*/ 62438 h 1340027"/>
              <a:gd name="connsiteX12060" fmla="*/ 725771 w 1277232"/>
              <a:gd name="connsiteY12060" fmla="*/ 61003 h 1340027"/>
              <a:gd name="connsiteX12061" fmla="*/ 715726 w 1277232"/>
              <a:gd name="connsiteY12061" fmla="*/ 58851 h 1340027"/>
              <a:gd name="connsiteX12062" fmla="*/ 724336 w 1277232"/>
              <a:gd name="connsiteY12062" fmla="*/ 57416 h 1340027"/>
              <a:gd name="connsiteX12063" fmla="*/ 702811 w 1277232"/>
              <a:gd name="connsiteY12063" fmla="*/ 53829 h 1340027"/>
              <a:gd name="connsiteX12064" fmla="*/ 687025 w 1277232"/>
              <a:gd name="connsiteY12064" fmla="*/ 52395 h 1340027"/>
              <a:gd name="connsiteX12065" fmla="*/ 686308 w 1277232"/>
              <a:gd name="connsiteY12065" fmla="*/ 51677 h 1340027"/>
              <a:gd name="connsiteX12066" fmla="*/ 659760 w 1277232"/>
              <a:gd name="connsiteY12066" fmla="*/ 49525 h 1340027"/>
              <a:gd name="connsiteX12067" fmla="*/ 633930 w 1277232"/>
              <a:gd name="connsiteY12067" fmla="*/ 48808 h 1340027"/>
              <a:gd name="connsiteX12068" fmla="*/ 635365 w 1277232"/>
              <a:gd name="connsiteY12068" fmla="*/ 50242 h 1340027"/>
              <a:gd name="connsiteX12069" fmla="*/ 628907 w 1277232"/>
              <a:gd name="connsiteY12069" fmla="*/ 48808 h 1340027"/>
              <a:gd name="connsiteX12070" fmla="*/ 616709 w 1277232"/>
              <a:gd name="connsiteY12070" fmla="*/ 48808 h 1340027"/>
              <a:gd name="connsiteX12071" fmla="*/ 611687 w 1277232"/>
              <a:gd name="connsiteY12071" fmla="*/ 48808 h 1340027"/>
              <a:gd name="connsiteX12072" fmla="*/ 610431 w 1277232"/>
              <a:gd name="connsiteY12072" fmla="*/ 49615 h 1340027"/>
              <a:gd name="connsiteX12073" fmla="*/ 612117 w 1277232"/>
              <a:gd name="connsiteY12073" fmla="*/ 50764 h 1340027"/>
              <a:gd name="connsiteX12074" fmla="*/ 610930 w 1277232"/>
              <a:gd name="connsiteY12074" fmla="*/ 50960 h 1340027"/>
              <a:gd name="connsiteX12075" fmla="*/ 606395 w 1277232"/>
              <a:gd name="connsiteY12075" fmla="*/ 50960 h 1340027"/>
              <a:gd name="connsiteX12076" fmla="*/ 603077 w 1277232"/>
              <a:gd name="connsiteY12076" fmla="*/ 50960 h 1340027"/>
              <a:gd name="connsiteX12077" fmla="*/ 594467 w 1277232"/>
              <a:gd name="connsiteY12077" fmla="*/ 50242 h 1340027"/>
              <a:gd name="connsiteX12078" fmla="*/ 582269 w 1277232"/>
              <a:gd name="connsiteY12078" fmla="*/ 51677 h 1340027"/>
              <a:gd name="connsiteX12079" fmla="*/ 595184 w 1277232"/>
              <a:gd name="connsiteY12079" fmla="*/ 50960 h 1340027"/>
              <a:gd name="connsiteX12080" fmla="*/ 588727 w 1277232"/>
              <a:gd name="connsiteY12080" fmla="*/ 52395 h 1340027"/>
              <a:gd name="connsiteX12081" fmla="*/ 605498 w 1277232"/>
              <a:gd name="connsiteY12081" fmla="*/ 51857 h 1340027"/>
              <a:gd name="connsiteX12082" fmla="*/ 610930 w 1277232"/>
              <a:gd name="connsiteY12082" fmla="*/ 50960 h 1340027"/>
              <a:gd name="connsiteX12083" fmla="*/ 612404 w 1277232"/>
              <a:gd name="connsiteY12083" fmla="*/ 50960 h 1340027"/>
              <a:gd name="connsiteX12084" fmla="*/ 612117 w 1277232"/>
              <a:gd name="connsiteY12084" fmla="*/ 50764 h 1340027"/>
              <a:gd name="connsiteX12085" fmla="*/ 615274 w 1277232"/>
              <a:gd name="connsiteY12085" fmla="*/ 50242 h 1340027"/>
              <a:gd name="connsiteX12086" fmla="*/ 615992 w 1277232"/>
              <a:gd name="connsiteY12086" fmla="*/ 51677 h 1340027"/>
              <a:gd name="connsiteX12087" fmla="*/ 638235 w 1277232"/>
              <a:gd name="connsiteY12087" fmla="*/ 51677 h 1340027"/>
              <a:gd name="connsiteX12088" fmla="*/ 655455 w 1277232"/>
              <a:gd name="connsiteY12088" fmla="*/ 51677 h 1340027"/>
              <a:gd name="connsiteX12089" fmla="*/ 654020 w 1277232"/>
              <a:gd name="connsiteY12089" fmla="*/ 53112 h 1340027"/>
              <a:gd name="connsiteX12090" fmla="*/ 614557 w 1277232"/>
              <a:gd name="connsiteY12090" fmla="*/ 53112 h 1340027"/>
              <a:gd name="connsiteX12091" fmla="*/ 624602 w 1277232"/>
              <a:gd name="connsiteY12091" fmla="*/ 53829 h 1340027"/>
              <a:gd name="connsiteX12092" fmla="*/ 612404 w 1277232"/>
              <a:gd name="connsiteY12092" fmla="*/ 54547 h 1340027"/>
              <a:gd name="connsiteX12093" fmla="*/ 615992 w 1277232"/>
              <a:gd name="connsiteY12093" fmla="*/ 55264 h 1340027"/>
              <a:gd name="connsiteX12094" fmla="*/ 623885 w 1277232"/>
              <a:gd name="connsiteY12094" fmla="*/ 55982 h 1340027"/>
              <a:gd name="connsiteX12095" fmla="*/ 607382 w 1277232"/>
              <a:gd name="connsiteY12095" fmla="*/ 58134 h 1340027"/>
              <a:gd name="connsiteX12096" fmla="*/ 624602 w 1277232"/>
              <a:gd name="connsiteY12096" fmla="*/ 58134 h 1340027"/>
              <a:gd name="connsiteX12097" fmla="*/ 643975 w 1277232"/>
              <a:gd name="connsiteY12097" fmla="*/ 57416 h 1340027"/>
              <a:gd name="connsiteX12098" fmla="*/ 642540 w 1277232"/>
              <a:gd name="connsiteY12098" fmla="*/ 58851 h 1340027"/>
              <a:gd name="connsiteX12099" fmla="*/ 623167 w 1277232"/>
              <a:gd name="connsiteY12099" fmla="*/ 58851 h 1340027"/>
              <a:gd name="connsiteX12100" fmla="*/ 618144 w 1277232"/>
              <a:gd name="connsiteY12100" fmla="*/ 58851 h 1340027"/>
              <a:gd name="connsiteX12101" fmla="*/ 606664 w 1277232"/>
              <a:gd name="connsiteY12101" fmla="*/ 60286 h 1340027"/>
              <a:gd name="connsiteX12102" fmla="*/ 641822 w 1277232"/>
              <a:gd name="connsiteY12102" fmla="*/ 62438 h 1340027"/>
              <a:gd name="connsiteX12103" fmla="*/ 642540 w 1277232"/>
              <a:gd name="connsiteY12103" fmla="*/ 58851 h 1340027"/>
              <a:gd name="connsiteX12104" fmla="*/ 643975 w 1277232"/>
              <a:gd name="connsiteY12104" fmla="*/ 58134 h 1340027"/>
              <a:gd name="connsiteX12105" fmla="*/ 654020 w 1277232"/>
              <a:gd name="connsiteY12105" fmla="*/ 58134 h 1340027"/>
              <a:gd name="connsiteX12106" fmla="*/ 647562 w 1277232"/>
              <a:gd name="connsiteY12106" fmla="*/ 58851 h 1340027"/>
              <a:gd name="connsiteX12107" fmla="*/ 655455 w 1277232"/>
              <a:gd name="connsiteY12107" fmla="*/ 61003 h 1340027"/>
              <a:gd name="connsiteX12108" fmla="*/ 648280 w 1277232"/>
              <a:gd name="connsiteY12108" fmla="*/ 61003 h 1340027"/>
              <a:gd name="connsiteX12109" fmla="*/ 659042 w 1277232"/>
              <a:gd name="connsiteY12109" fmla="*/ 63156 h 1340027"/>
              <a:gd name="connsiteX12110" fmla="*/ 649715 w 1277232"/>
              <a:gd name="connsiteY12110" fmla="*/ 63156 h 1340027"/>
              <a:gd name="connsiteX12111" fmla="*/ 656172 w 1277232"/>
              <a:gd name="connsiteY12111" fmla="*/ 66743 h 1340027"/>
              <a:gd name="connsiteX12112" fmla="*/ 643975 w 1277232"/>
              <a:gd name="connsiteY12112" fmla="*/ 66025 h 1340027"/>
              <a:gd name="connsiteX12113" fmla="*/ 647562 w 1277232"/>
              <a:gd name="connsiteY12113" fmla="*/ 63873 h 1340027"/>
              <a:gd name="connsiteX12114" fmla="*/ 644692 w 1277232"/>
              <a:gd name="connsiteY12114" fmla="*/ 63156 h 1340027"/>
              <a:gd name="connsiteX12115" fmla="*/ 620934 w 1277232"/>
              <a:gd name="connsiteY12115" fmla="*/ 63156 h 1340027"/>
              <a:gd name="connsiteX12116" fmla="*/ 620730 w 1277232"/>
              <a:gd name="connsiteY12116" fmla="*/ 63037 h 1340027"/>
              <a:gd name="connsiteX12117" fmla="*/ 619606 w 1277232"/>
              <a:gd name="connsiteY12117" fmla="*/ 63156 h 1340027"/>
              <a:gd name="connsiteX12118" fmla="*/ 608099 w 1277232"/>
              <a:gd name="connsiteY12118" fmla="*/ 63156 h 1340027"/>
              <a:gd name="connsiteX12119" fmla="*/ 609534 w 1277232"/>
              <a:gd name="connsiteY12119" fmla="*/ 61003 h 1340027"/>
              <a:gd name="connsiteX12120" fmla="*/ 600924 w 1277232"/>
              <a:gd name="connsiteY12120" fmla="*/ 63156 h 1340027"/>
              <a:gd name="connsiteX12121" fmla="*/ 590879 w 1277232"/>
              <a:gd name="connsiteY12121" fmla="*/ 63156 h 1340027"/>
              <a:gd name="connsiteX12122" fmla="*/ 589444 w 1277232"/>
              <a:gd name="connsiteY12122" fmla="*/ 65308 h 1340027"/>
              <a:gd name="connsiteX12123" fmla="*/ 580116 w 1277232"/>
              <a:gd name="connsiteY12123" fmla="*/ 66025 h 1340027"/>
              <a:gd name="connsiteX12124" fmla="*/ 570789 w 1277232"/>
              <a:gd name="connsiteY12124" fmla="*/ 67460 h 1340027"/>
              <a:gd name="connsiteX12125" fmla="*/ 588727 w 1277232"/>
              <a:gd name="connsiteY12125" fmla="*/ 67460 h 1340027"/>
              <a:gd name="connsiteX12126" fmla="*/ 590162 w 1277232"/>
              <a:gd name="connsiteY12126" fmla="*/ 70330 h 1340027"/>
              <a:gd name="connsiteX12127" fmla="*/ 601552 w 1277232"/>
              <a:gd name="connsiteY12127" fmla="*/ 68805 h 1340027"/>
              <a:gd name="connsiteX12128" fmla="*/ 604601 w 1277232"/>
              <a:gd name="connsiteY12128" fmla="*/ 67374 h 1340027"/>
              <a:gd name="connsiteX12129" fmla="*/ 609885 w 1277232"/>
              <a:gd name="connsiteY12129" fmla="*/ 67046 h 1340027"/>
              <a:gd name="connsiteX12130" fmla="*/ 615274 w 1277232"/>
              <a:gd name="connsiteY12130" fmla="*/ 67460 h 1340027"/>
              <a:gd name="connsiteX12131" fmla="*/ 626037 w 1277232"/>
              <a:gd name="connsiteY12131" fmla="*/ 68895 h 1340027"/>
              <a:gd name="connsiteX12132" fmla="*/ 619579 w 1277232"/>
              <a:gd name="connsiteY12132" fmla="*/ 69612 h 1340027"/>
              <a:gd name="connsiteX12133" fmla="*/ 636800 w 1277232"/>
              <a:gd name="connsiteY12133" fmla="*/ 69612 h 1340027"/>
              <a:gd name="connsiteX12134" fmla="*/ 621015 w 1277232"/>
              <a:gd name="connsiteY12134" fmla="*/ 68177 h 1340027"/>
              <a:gd name="connsiteX12135" fmla="*/ 637517 w 1277232"/>
              <a:gd name="connsiteY12135" fmla="*/ 66743 h 1340027"/>
              <a:gd name="connsiteX12136" fmla="*/ 648997 w 1277232"/>
              <a:gd name="connsiteY12136" fmla="*/ 70330 h 1340027"/>
              <a:gd name="connsiteX12137" fmla="*/ 650432 w 1277232"/>
              <a:gd name="connsiteY12137" fmla="*/ 73199 h 1340027"/>
              <a:gd name="connsiteX12138" fmla="*/ 636082 w 1277232"/>
              <a:gd name="connsiteY12138" fmla="*/ 73199 h 1340027"/>
              <a:gd name="connsiteX12139" fmla="*/ 646127 w 1277232"/>
              <a:gd name="connsiteY12139" fmla="*/ 73917 h 1340027"/>
              <a:gd name="connsiteX12140" fmla="*/ 638235 w 1277232"/>
              <a:gd name="connsiteY12140" fmla="*/ 76786 h 1340027"/>
              <a:gd name="connsiteX12141" fmla="*/ 650432 w 1277232"/>
              <a:gd name="connsiteY12141" fmla="*/ 77504 h 1340027"/>
              <a:gd name="connsiteX12142" fmla="*/ 656172 w 1277232"/>
              <a:gd name="connsiteY12142" fmla="*/ 76069 h 1340027"/>
              <a:gd name="connsiteX12143" fmla="*/ 666218 w 1277232"/>
              <a:gd name="connsiteY12143" fmla="*/ 76786 h 1340027"/>
              <a:gd name="connsiteX12144" fmla="*/ 682003 w 1277232"/>
              <a:gd name="connsiteY12144" fmla="*/ 76069 h 1340027"/>
              <a:gd name="connsiteX12145" fmla="*/ 667653 w 1277232"/>
              <a:gd name="connsiteY12145" fmla="*/ 74634 h 1340027"/>
              <a:gd name="connsiteX12146" fmla="*/ 667653 w 1277232"/>
              <a:gd name="connsiteY12146" fmla="*/ 76069 h 1340027"/>
              <a:gd name="connsiteX12147" fmla="*/ 662630 w 1277232"/>
              <a:gd name="connsiteY12147" fmla="*/ 74634 h 1340027"/>
              <a:gd name="connsiteX12148" fmla="*/ 655455 w 1277232"/>
              <a:gd name="connsiteY12148" fmla="*/ 73917 h 1340027"/>
              <a:gd name="connsiteX12149" fmla="*/ 676980 w 1277232"/>
              <a:gd name="connsiteY12149" fmla="*/ 74634 h 1340027"/>
              <a:gd name="connsiteX12150" fmla="*/ 700658 w 1277232"/>
              <a:gd name="connsiteY12150" fmla="*/ 77504 h 1340027"/>
              <a:gd name="connsiteX12151" fmla="*/ 692765 w 1277232"/>
              <a:gd name="connsiteY12151" fmla="*/ 76069 h 1340027"/>
              <a:gd name="connsiteX12152" fmla="*/ 690613 w 1277232"/>
              <a:gd name="connsiteY12152" fmla="*/ 74634 h 1340027"/>
              <a:gd name="connsiteX12153" fmla="*/ 676980 w 1277232"/>
              <a:gd name="connsiteY12153" fmla="*/ 73199 h 1340027"/>
              <a:gd name="connsiteX12154" fmla="*/ 670523 w 1277232"/>
              <a:gd name="connsiteY12154" fmla="*/ 71764 h 1340027"/>
              <a:gd name="connsiteX12155" fmla="*/ 659042 w 1277232"/>
              <a:gd name="connsiteY12155" fmla="*/ 71764 h 1340027"/>
              <a:gd name="connsiteX12156" fmla="*/ 678415 w 1277232"/>
              <a:gd name="connsiteY12156" fmla="*/ 73917 h 1340027"/>
              <a:gd name="connsiteX12157" fmla="*/ 669805 w 1277232"/>
              <a:gd name="connsiteY12157" fmla="*/ 73917 h 1340027"/>
              <a:gd name="connsiteX12158" fmla="*/ 654737 w 1277232"/>
              <a:gd name="connsiteY12158" fmla="*/ 73199 h 1340027"/>
              <a:gd name="connsiteX12159" fmla="*/ 658325 w 1277232"/>
              <a:gd name="connsiteY12159" fmla="*/ 70330 h 1340027"/>
              <a:gd name="connsiteX12160" fmla="*/ 669088 w 1277232"/>
              <a:gd name="connsiteY12160" fmla="*/ 71047 h 1340027"/>
              <a:gd name="connsiteX12161" fmla="*/ 676980 w 1277232"/>
              <a:gd name="connsiteY12161" fmla="*/ 70330 h 1340027"/>
              <a:gd name="connsiteX12162" fmla="*/ 689895 w 1277232"/>
              <a:gd name="connsiteY12162" fmla="*/ 73199 h 1340027"/>
              <a:gd name="connsiteX12163" fmla="*/ 679850 w 1277232"/>
              <a:gd name="connsiteY12163" fmla="*/ 71047 h 1340027"/>
              <a:gd name="connsiteX12164" fmla="*/ 678415 w 1277232"/>
              <a:gd name="connsiteY12164" fmla="*/ 68895 h 1340027"/>
              <a:gd name="connsiteX12165" fmla="*/ 692765 w 1277232"/>
              <a:gd name="connsiteY12165" fmla="*/ 70330 h 1340027"/>
              <a:gd name="connsiteX12166" fmla="*/ 689178 w 1277232"/>
              <a:gd name="connsiteY12166" fmla="*/ 71764 h 1340027"/>
              <a:gd name="connsiteX12167" fmla="*/ 706398 w 1277232"/>
              <a:gd name="connsiteY12167" fmla="*/ 74634 h 1340027"/>
              <a:gd name="connsiteX12168" fmla="*/ 712138 w 1277232"/>
              <a:gd name="connsiteY12168" fmla="*/ 73199 h 1340027"/>
              <a:gd name="connsiteX12169" fmla="*/ 724336 w 1277232"/>
              <a:gd name="connsiteY12169" fmla="*/ 75351 h 1340027"/>
              <a:gd name="connsiteX12170" fmla="*/ 713573 w 1277232"/>
              <a:gd name="connsiteY12170" fmla="*/ 75351 h 1340027"/>
              <a:gd name="connsiteX12171" fmla="*/ 699223 w 1277232"/>
              <a:gd name="connsiteY12171" fmla="*/ 74634 h 1340027"/>
              <a:gd name="connsiteX12172" fmla="*/ 711421 w 1277232"/>
              <a:gd name="connsiteY12172" fmla="*/ 76786 h 1340027"/>
              <a:gd name="connsiteX12173" fmla="*/ 692765 w 1277232"/>
              <a:gd name="connsiteY12173" fmla="*/ 74634 h 1340027"/>
              <a:gd name="connsiteX12174" fmla="*/ 709986 w 1277232"/>
              <a:gd name="connsiteY12174" fmla="*/ 77504 h 1340027"/>
              <a:gd name="connsiteX12175" fmla="*/ 707833 w 1277232"/>
              <a:gd name="connsiteY12175" fmla="*/ 79656 h 1340027"/>
              <a:gd name="connsiteX12176" fmla="*/ 689178 w 1277232"/>
              <a:gd name="connsiteY12176" fmla="*/ 77504 h 1340027"/>
              <a:gd name="connsiteX12177" fmla="*/ 692048 w 1277232"/>
              <a:gd name="connsiteY12177" fmla="*/ 78221 h 1340027"/>
              <a:gd name="connsiteX12178" fmla="*/ 701376 w 1277232"/>
              <a:gd name="connsiteY12178" fmla="*/ 79656 h 1340027"/>
              <a:gd name="connsiteX12179" fmla="*/ 687743 w 1277232"/>
              <a:gd name="connsiteY12179" fmla="*/ 78938 h 1340027"/>
              <a:gd name="connsiteX12180" fmla="*/ 711421 w 1277232"/>
              <a:gd name="connsiteY12180" fmla="*/ 82525 h 1340027"/>
              <a:gd name="connsiteX12181" fmla="*/ 700658 w 1277232"/>
              <a:gd name="connsiteY12181" fmla="*/ 81808 h 1340027"/>
              <a:gd name="connsiteX12182" fmla="*/ 690613 w 1277232"/>
              <a:gd name="connsiteY12182" fmla="*/ 80373 h 1340027"/>
              <a:gd name="connsiteX12183" fmla="*/ 686308 w 1277232"/>
              <a:gd name="connsiteY12183" fmla="*/ 80373 h 1340027"/>
              <a:gd name="connsiteX12184" fmla="*/ 692765 w 1277232"/>
              <a:gd name="connsiteY12184" fmla="*/ 81091 h 1340027"/>
              <a:gd name="connsiteX12185" fmla="*/ 717161 w 1277232"/>
              <a:gd name="connsiteY12185" fmla="*/ 84678 h 1340027"/>
              <a:gd name="connsiteX12186" fmla="*/ 715726 w 1277232"/>
              <a:gd name="connsiteY12186" fmla="*/ 83243 h 1340027"/>
              <a:gd name="connsiteX12187" fmla="*/ 725771 w 1277232"/>
              <a:gd name="connsiteY12187" fmla="*/ 84678 h 1340027"/>
              <a:gd name="connsiteX12188" fmla="*/ 727206 w 1277232"/>
              <a:gd name="connsiteY12188" fmla="*/ 82525 h 1340027"/>
              <a:gd name="connsiteX12189" fmla="*/ 715726 w 1277232"/>
              <a:gd name="connsiteY12189" fmla="*/ 81091 h 1340027"/>
              <a:gd name="connsiteX12190" fmla="*/ 722183 w 1277232"/>
              <a:gd name="connsiteY12190" fmla="*/ 76069 h 1340027"/>
              <a:gd name="connsiteX12191" fmla="*/ 726488 w 1277232"/>
              <a:gd name="connsiteY12191" fmla="*/ 77504 h 1340027"/>
              <a:gd name="connsiteX12192" fmla="*/ 735098 w 1277232"/>
              <a:gd name="connsiteY12192" fmla="*/ 79656 h 1340027"/>
              <a:gd name="connsiteX12193" fmla="*/ 731511 w 1277232"/>
              <a:gd name="connsiteY12193" fmla="*/ 76786 h 1340027"/>
              <a:gd name="connsiteX12194" fmla="*/ 743709 w 1277232"/>
              <a:gd name="connsiteY12194" fmla="*/ 78221 h 1340027"/>
              <a:gd name="connsiteX12195" fmla="*/ 731511 w 1277232"/>
              <a:gd name="connsiteY12195" fmla="*/ 75351 h 1340027"/>
              <a:gd name="connsiteX12196" fmla="*/ 723618 w 1277232"/>
              <a:gd name="connsiteY12196" fmla="*/ 73199 h 1340027"/>
              <a:gd name="connsiteX12197" fmla="*/ 742991 w 1277232"/>
              <a:gd name="connsiteY12197" fmla="*/ 76786 h 1340027"/>
              <a:gd name="connsiteX12198" fmla="*/ 715726 w 1277232"/>
              <a:gd name="connsiteY12198" fmla="*/ 71047 h 1340027"/>
              <a:gd name="connsiteX12199" fmla="*/ 719313 w 1277232"/>
              <a:gd name="connsiteY12199" fmla="*/ 73199 h 1340027"/>
              <a:gd name="connsiteX12200" fmla="*/ 696353 w 1277232"/>
              <a:gd name="connsiteY12200" fmla="*/ 70330 h 1340027"/>
              <a:gd name="connsiteX12201" fmla="*/ 668370 w 1277232"/>
              <a:gd name="connsiteY12201" fmla="*/ 67460 h 1340027"/>
              <a:gd name="connsiteX12202" fmla="*/ 687743 w 1277232"/>
              <a:gd name="connsiteY12202" fmla="*/ 68895 h 1340027"/>
              <a:gd name="connsiteX12203" fmla="*/ 682003 w 1277232"/>
              <a:gd name="connsiteY12203" fmla="*/ 66743 h 1340027"/>
              <a:gd name="connsiteX12204" fmla="*/ 699223 w 1277232"/>
              <a:gd name="connsiteY12204" fmla="*/ 68177 h 1340027"/>
              <a:gd name="connsiteX12205" fmla="*/ 685590 w 1277232"/>
              <a:gd name="connsiteY12205" fmla="*/ 64590 h 1340027"/>
              <a:gd name="connsiteX12206" fmla="*/ 702093 w 1277232"/>
              <a:gd name="connsiteY12206" fmla="*/ 64590 h 1340027"/>
              <a:gd name="connsiteX12207" fmla="*/ 715726 w 1277232"/>
              <a:gd name="connsiteY12207" fmla="*/ 66862 h 1340027"/>
              <a:gd name="connsiteX12208" fmla="*/ 707833 w 1277232"/>
              <a:gd name="connsiteY12208" fmla="*/ 68177 h 1340027"/>
              <a:gd name="connsiteX12209" fmla="*/ 720031 w 1277232"/>
              <a:gd name="connsiteY12209" fmla="*/ 70330 h 1340027"/>
              <a:gd name="connsiteX12210" fmla="*/ 705681 w 1277232"/>
              <a:gd name="connsiteY12210" fmla="*/ 68895 h 1340027"/>
              <a:gd name="connsiteX12211" fmla="*/ 727206 w 1277232"/>
              <a:gd name="connsiteY12211" fmla="*/ 72482 h 1340027"/>
              <a:gd name="connsiteX12212" fmla="*/ 749449 w 1277232"/>
              <a:gd name="connsiteY12212" fmla="*/ 76069 h 1340027"/>
              <a:gd name="connsiteX12213" fmla="*/ 722901 w 1277232"/>
              <a:gd name="connsiteY12213" fmla="*/ 71047 h 1340027"/>
              <a:gd name="connsiteX12214" fmla="*/ 726488 w 1277232"/>
              <a:gd name="connsiteY12214" fmla="*/ 68895 h 1340027"/>
              <a:gd name="connsiteX12215" fmla="*/ 721464 w 1277232"/>
              <a:gd name="connsiteY12215" fmla="*/ 67818 h 1340027"/>
              <a:gd name="connsiteX12216" fmla="*/ 727399 w 1277232"/>
              <a:gd name="connsiteY12216" fmla="*/ 68807 h 1340027"/>
              <a:gd name="connsiteX12217" fmla="*/ 728763 w 1277232"/>
              <a:gd name="connsiteY12217" fmla="*/ 69106 h 1340027"/>
              <a:gd name="connsiteX12218" fmla="*/ 729627 w 1277232"/>
              <a:gd name="connsiteY12218" fmla="*/ 70599 h 1340027"/>
              <a:gd name="connsiteX12219" fmla="*/ 736533 w 1277232"/>
              <a:gd name="connsiteY12219" fmla="*/ 71764 h 1340027"/>
              <a:gd name="connsiteX12220" fmla="*/ 734471 w 1277232"/>
              <a:gd name="connsiteY12220" fmla="*/ 70599 h 1340027"/>
              <a:gd name="connsiteX12221" fmla="*/ 731160 w 1277232"/>
              <a:gd name="connsiteY12221" fmla="*/ 69631 h 1340027"/>
              <a:gd name="connsiteX12222" fmla="*/ 741026 w 1277232"/>
              <a:gd name="connsiteY12222" fmla="*/ 71792 h 1340027"/>
              <a:gd name="connsiteX12223" fmla="*/ 740839 w 1277232"/>
              <a:gd name="connsiteY12223" fmla="*/ 71764 h 1340027"/>
              <a:gd name="connsiteX12224" fmla="*/ 741556 w 1277232"/>
              <a:gd name="connsiteY12224" fmla="*/ 73199 h 1340027"/>
              <a:gd name="connsiteX12225" fmla="*/ 758059 w 1277232"/>
              <a:gd name="connsiteY12225" fmla="*/ 76069 h 1340027"/>
              <a:gd name="connsiteX12226" fmla="*/ 754356 w 1277232"/>
              <a:gd name="connsiteY12226" fmla="*/ 74711 h 1340027"/>
              <a:gd name="connsiteX12227" fmla="*/ 762545 w 1277232"/>
              <a:gd name="connsiteY12227" fmla="*/ 76505 h 1340027"/>
              <a:gd name="connsiteX12228" fmla="*/ 760951 w 1277232"/>
              <a:gd name="connsiteY12228" fmla="*/ 76338 h 1340027"/>
              <a:gd name="connsiteX12229" fmla="*/ 768821 w 1277232"/>
              <a:gd name="connsiteY12229" fmla="*/ 80373 h 1340027"/>
              <a:gd name="connsiteX12230" fmla="*/ 770992 w 1277232"/>
              <a:gd name="connsiteY12230" fmla="*/ 80756 h 1340027"/>
              <a:gd name="connsiteX12231" fmla="*/ 776318 w 1277232"/>
              <a:gd name="connsiteY12231" fmla="*/ 82306 h 1340027"/>
              <a:gd name="connsiteX12232" fmla="*/ 777477 w 1277232"/>
              <a:gd name="connsiteY12232" fmla="*/ 82595 h 1340027"/>
              <a:gd name="connsiteX12233" fmla="*/ 775548 w 1277232"/>
              <a:gd name="connsiteY12233" fmla="*/ 82795 h 1340027"/>
              <a:gd name="connsiteX12234" fmla="*/ 765951 w 1277232"/>
              <a:gd name="connsiteY12234" fmla="*/ 80373 h 1340027"/>
              <a:gd name="connsiteX12235" fmla="*/ 769539 w 1277232"/>
              <a:gd name="connsiteY12235" fmla="*/ 83243 h 1340027"/>
              <a:gd name="connsiteX12236" fmla="*/ 778867 w 1277232"/>
              <a:gd name="connsiteY12236" fmla="*/ 85395 h 1340027"/>
              <a:gd name="connsiteX12237" fmla="*/ 788194 w 1277232"/>
              <a:gd name="connsiteY12237" fmla="*/ 87547 h 1340027"/>
              <a:gd name="connsiteX12238" fmla="*/ 786042 w 1277232"/>
              <a:gd name="connsiteY12238" fmla="*/ 88265 h 1340027"/>
              <a:gd name="connsiteX12239" fmla="*/ 762364 w 1277232"/>
              <a:gd name="connsiteY12239" fmla="*/ 82525 h 1340027"/>
              <a:gd name="connsiteX12240" fmla="*/ 769539 w 1277232"/>
              <a:gd name="connsiteY12240" fmla="*/ 83960 h 1340027"/>
              <a:gd name="connsiteX12241" fmla="*/ 763081 w 1277232"/>
              <a:gd name="connsiteY12241" fmla="*/ 83243 h 1340027"/>
              <a:gd name="connsiteX12242" fmla="*/ 779584 w 1277232"/>
              <a:gd name="connsiteY12242" fmla="*/ 88265 h 1340027"/>
              <a:gd name="connsiteX12243" fmla="*/ 777431 w 1277232"/>
              <a:gd name="connsiteY12243" fmla="*/ 89700 h 1340027"/>
              <a:gd name="connsiteX12244" fmla="*/ 765234 w 1277232"/>
              <a:gd name="connsiteY12244" fmla="*/ 85395 h 1340027"/>
              <a:gd name="connsiteX12245" fmla="*/ 760929 w 1277232"/>
              <a:gd name="connsiteY12245" fmla="*/ 85395 h 1340027"/>
              <a:gd name="connsiteX12246" fmla="*/ 761646 w 1277232"/>
              <a:gd name="connsiteY12246" fmla="*/ 86113 h 1340027"/>
              <a:gd name="connsiteX12247" fmla="*/ 768821 w 1277232"/>
              <a:gd name="connsiteY12247" fmla="*/ 88982 h 1340027"/>
              <a:gd name="connsiteX12248" fmla="*/ 773126 w 1277232"/>
              <a:gd name="connsiteY12248" fmla="*/ 88982 h 1340027"/>
              <a:gd name="connsiteX12249" fmla="*/ 778149 w 1277232"/>
              <a:gd name="connsiteY12249" fmla="*/ 91852 h 1340027"/>
              <a:gd name="connsiteX12250" fmla="*/ 785324 w 1277232"/>
              <a:gd name="connsiteY12250" fmla="*/ 94004 h 1340027"/>
              <a:gd name="connsiteX12251" fmla="*/ 775996 w 1277232"/>
              <a:gd name="connsiteY12251" fmla="*/ 91852 h 1340027"/>
              <a:gd name="connsiteX12252" fmla="*/ 773844 w 1277232"/>
              <a:gd name="connsiteY12252" fmla="*/ 90417 h 1340027"/>
              <a:gd name="connsiteX12253" fmla="*/ 768821 w 1277232"/>
              <a:gd name="connsiteY12253" fmla="*/ 89700 h 1340027"/>
              <a:gd name="connsiteX12254" fmla="*/ 765951 w 1277232"/>
              <a:gd name="connsiteY12254" fmla="*/ 93287 h 1340027"/>
              <a:gd name="connsiteX12255" fmla="*/ 777431 w 1277232"/>
              <a:gd name="connsiteY12255" fmla="*/ 95439 h 1340027"/>
              <a:gd name="connsiteX12256" fmla="*/ 782454 w 1277232"/>
              <a:gd name="connsiteY12256" fmla="*/ 99026 h 1340027"/>
              <a:gd name="connsiteX12257" fmla="*/ 764516 w 1277232"/>
              <a:gd name="connsiteY12257" fmla="*/ 94004 h 1340027"/>
              <a:gd name="connsiteX12258" fmla="*/ 752319 w 1277232"/>
              <a:gd name="connsiteY12258" fmla="*/ 91852 h 1340027"/>
              <a:gd name="connsiteX12259" fmla="*/ 809719 w 1277232"/>
              <a:gd name="connsiteY12259" fmla="*/ 107635 h 1340027"/>
              <a:gd name="connsiteX12260" fmla="*/ 786759 w 1277232"/>
              <a:gd name="connsiteY12260" fmla="*/ 99743 h 1340027"/>
              <a:gd name="connsiteX12261" fmla="*/ 791064 w 1277232"/>
              <a:gd name="connsiteY12261" fmla="*/ 99743 h 1340027"/>
              <a:gd name="connsiteX12262" fmla="*/ 807567 w 1277232"/>
              <a:gd name="connsiteY12262" fmla="*/ 104765 h 1340027"/>
              <a:gd name="connsiteX12263" fmla="*/ 804697 w 1277232"/>
              <a:gd name="connsiteY12263" fmla="*/ 102613 h 1340027"/>
              <a:gd name="connsiteX12264" fmla="*/ 797522 w 1277232"/>
              <a:gd name="connsiteY12264" fmla="*/ 100461 h 1340027"/>
              <a:gd name="connsiteX12265" fmla="*/ 806849 w 1277232"/>
              <a:gd name="connsiteY12265" fmla="*/ 102613 h 1340027"/>
              <a:gd name="connsiteX12266" fmla="*/ 796804 w 1277232"/>
              <a:gd name="connsiteY12266" fmla="*/ 97591 h 1340027"/>
              <a:gd name="connsiteX12267" fmla="*/ 794652 w 1277232"/>
              <a:gd name="connsiteY12267" fmla="*/ 95439 h 1340027"/>
              <a:gd name="connsiteX12268" fmla="*/ 801109 w 1277232"/>
              <a:gd name="connsiteY12268" fmla="*/ 95439 h 1340027"/>
              <a:gd name="connsiteX12269" fmla="*/ 810437 w 1277232"/>
              <a:gd name="connsiteY12269" fmla="*/ 98308 h 1340027"/>
              <a:gd name="connsiteX12270" fmla="*/ 819047 w 1277232"/>
              <a:gd name="connsiteY12270" fmla="*/ 99026 h 1340027"/>
              <a:gd name="connsiteX12271" fmla="*/ 824070 w 1277232"/>
              <a:gd name="connsiteY12271" fmla="*/ 103330 h 1340027"/>
              <a:gd name="connsiteX12272" fmla="*/ 818330 w 1277232"/>
              <a:gd name="connsiteY12272" fmla="*/ 102613 h 1340027"/>
              <a:gd name="connsiteX12273" fmla="*/ 808284 w 1277232"/>
              <a:gd name="connsiteY12273" fmla="*/ 100461 h 1340027"/>
              <a:gd name="connsiteX12274" fmla="*/ 826222 w 1277232"/>
              <a:gd name="connsiteY12274" fmla="*/ 106917 h 1340027"/>
              <a:gd name="connsiteX12275" fmla="*/ 842725 w 1277232"/>
              <a:gd name="connsiteY12275" fmla="*/ 113374 h 1340027"/>
              <a:gd name="connsiteX12276" fmla="*/ 852052 w 1277232"/>
              <a:gd name="connsiteY12276" fmla="*/ 115526 h 1340027"/>
              <a:gd name="connsiteX12277" fmla="*/ 837702 w 1277232"/>
              <a:gd name="connsiteY12277" fmla="*/ 109787 h 1340027"/>
              <a:gd name="connsiteX12278" fmla="*/ 849182 w 1277232"/>
              <a:gd name="connsiteY12278" fmla="*/ 113374 h 1340027"/>
              <a:gd name="connsiteX12279" fmla="*/ 844160 w 1277232"/>
              <a:gd name="connsiteY12279" fmla="*/ 107635 h 1340027"/>
              <a:gd name="connsiteX12280" fmla="*/ 857793 w 1277232"/>
              <a:gd name="connsiteY12280" fmla="*/ 113374 h 1340027"/>
              <a:gd name="connsiteX12281" fmla="*/ 849182 w 1277232"/>
              <a:gd name="connsiteY12281" fmla="*/ 110504 h 1340027"/>
              <a:gd name="connsiteX12282" fmla="*/ 862815 w 1277232"/>
              <a:gd name="connsiteY12282" fmla="*/ 120548 h 1340027"/>
              <a:gd name="connsiteX12283" fmla="*/ 856357 w 1277232"/>
              <a:gd name="connsiteY12283" fmla="*/ 118396 h 1340027"/>
              <a:gd name="connsiteX12284" fmla="*/ 869990 w 1277232"/>
              <a:gd name="connsiteY12284" fmla="*/ 124852 h 1340027"/>
              <a:gd name="connsiteX12285" fmla="*/ 867120 w 1277232"/>
              <a:gd name="connsiteY12285" fmla="*/ 121983 h 1340027"/>
              <a:gd name="connsiteX12286" fmla="*/ 885058 w 1277232"/>
              <a:gd name="connsiteY12286" fmla="*/ 131309 h 1340027"/>
              <a:gd name="connsiteX12287" fmla="*/ 877883 w 1277232"/>
              <a:gd name="connsiteY12287" fmla="*/ 127722 h 1340027"/>
              <a:gd name="connsiteX12288" fmla="*/ 874295 w 1277232"/>
              <a:gd name="connsiteY12288" fmla="*/ 127722 h 1340027"/>
              <a:gd name="connsiteX12289" fmla="*/ 845595 w 1277232"/>
              <a:gd name="connsiteY12289" fmla="*/ 114809 h 1340027"/>
              <a:gd name="connsiteX12290" fmla="*/ 815459 w 1277232"/>
              <a:gd name="connsiteY12290" fmla="*/ 103330 h 1340027"/>
              <a:gd name="connsiteX12291" fmla="*/ 821200 w 1277232"/>
              <a:gd name="connsiteY12291" fmla="*/ 109069 h 1340027"/>
              <a:gd name="connsiteX12292" fmla="*/ 806849 w 1277232"/>
              <a:gd name="connsiteY12292" fmla="*/ 103330 h 1340027"/>
              <a:gd name="connsiteX12293" fmla="*/ 821200 w 1277232"/>
              <a:gd name="connsiteY12293" fmla="*/ 109069 h 1340027"/>
              <a:gd name="connsiteX12294" fmla="*/ 825505 w 1277232"/>
              <a:gd name="connsiteY12294" fmla="*/ 112656 h 1340027"/>
              <a:gd name="connsiteX12295" fmla="*/ 836985 w 1277232"/>
              <a:gd name="connsiteY12295" fmla="*/ 117678 h 1340027"/>
              <a:gd name="connsiteX12296" fmla="*/ 821200 w 1277232"/>
              <a:gd name="connsiteY12296" fmla="*/ 111939 h 1340027"/>
              <a:gd name="connsiteX12297" fmla="*/ 826940 w 1277232"/>
              <a:gd name="connsiteY12297" fmla="*/ 118396 h 1340027"/>
              <a:gd name="connsiteX12298" fmla="*/ 837702 w 1277232"/>
              <a:gd name="connsiteY12298" fmla="*/ 119113 h 1340027"/>
              <a:gd name="connsiteX12299" fmla="*/ 850617 w 1277232"/>
              <a:gd name="connsiteY12299" fmla="*/ 124135 h 1340027"/>
              <a:gd name="connsiteX12300" fmla="*/ 850617 w 1277232"/>
              <a:gd name="connsiteY12300" fmla="*/ 125570 h 1340027"/>
              <a:gd name="connsiteX12301" fmla="*/ 859706 w 1277232"/>
              <a:gd name="connsiteY12301" fmla="*/ 129205 h 1340027"/>
              <a:gd name="connsiteX12302" fmla="*/ 858600 w 1277232"/>
              <a:gd name="connsiteY12302" fmla="*/ 129426 h 1340027"/>
              <a:gd name="connsiteX12303" fmla="*/ 859945 w 1277232"/>
              <a:gd name="connsiteY12303" fmla="*/ 131309 h 1340027"/>
              <a:gd name="connsiteX12304" fmla="*/ 879318 w 1277232"/>
              <a:gd name="connsiteY12304" fmla="*/ 139918 h 1340027"/>
              <a:gd name="connsiteX12305" fmla="*/ 887210 w 1277232"/>
              <a:gd name="connsiteY12305" fmla="*/ 140635 h 1340027"/>
              <a:gd name="connsiteX12306" fmla="*/ 907301 w 1277232"/>
              <a:gd name="connsiteY12306" fmla="*/ 149961 h 1340027"/>
              <a:gd name="connsiteX12307" fmla="*/ 898691 w 1277232"/>
              <a:gd name="connsiteY12307" fmla="*/ 144940 h 1340027"/>
              <a:gd name="connsiteX12308" fmla="*/ 903713 w 1277232"/>
              <a:gd name="connsiteY12308" fmla="*/ 147092 h 1340027"/>
              <a:gd name="connsiteX12309" fmla="*/ 911606 w 1277232"/>
              <a:gd name="connsiteY12309" fmla="*/ 149961 h 1340027"/>
              <a:gd name="connsiteX12310" fmla="*/ 898691 w 1277232"/>
              <a:gd name="connsiteY12310" fmla="*/ 142787 h 1340027"/>
              <a:gd name="connsiteX12311" fmla="*/ 902996 w 1277232"/>
              <a:gd name="connsiteY12311" fmla="*/ 146374 h 1340027"/>
              <a:gd name="connsiteX12312" fmla="*/ 887928 w 1277232"/>
              <a:gd name="connsiteY12312" fmla="*/ 138483 h 1340027"/>
              <a:gd name="connsiteX12313" fmla="*/ 894385 w 1277232"/>
              <a:gd name="connsiteY12313" fmla="*/ 141353 h 1340027"/>
              <a:gd name="connsiteX12314" fmla="*/ 890080 w 1277232"/>
              <a:gd name="connsiteY12314" fmla="*/ 137766 h 1340027"/>
              <a:gd name="connsiteX12315" fmla="*/ 908018 w 1277232"/>
              <a:gd name="connsiteY12315" fmla="*/ 147092 h 1340027"/>
              <a:gd name="connsiteX12316" fmla="*/ 925956 w 1277232"/>
              <a:gd name="connsiteY12316" fmla="*/ 157853 h 1340027"/>
              <a:gd name="connsiteX12317" fmla="*/ 919498 w 1277232"/>
              <a:gd name="connsiteY12317" fmla="*/ 156418 h 1340027"/>
              <a:gd name="connsiteX12318" fmla="*/ 909453 w 1277232"/>
              <a:gd name="connsiteY12318" fmla="*/ 150679 h 1340027"/>
              <a:gd name="connsiteX12319" fmla="*/ 913758 w 1277232"/>
              <a:gd name="connsiteY12319" fmla="*/ 155701 h 1340027"/>
              <a:gd name="connsiteX12320" fmla="*/ 919498 w 1277232"/>
              <a:gd name="connsiteY12320" fmla="*/ 158570 h 1340027"/>
              <a:gd name="connsiteX12321" fmla="*/ 925956 w 1277232"/>
              <a:gd name="connsiteY12321" fmla="*/ 161440 h 1340027"/>
              <a:gd name="connsiteX12322" fmla="*/ 932413 w 1277232"/>
              <a:gd name="connsiteY12322" fmla="*/ 162875 h 1340027"/>
              <a:gd name="connsiteX12323" fmla="*/ 921651 w 1277232"/>
              <a:gd name="connsiteY12323" fmla="*/ 160005 h 1340027"/>
              <a:gd name="connsiteX12324" fmla="*/ 929543 w 1277232"/>
              <a:gd name="connsiteY12324" fmla="*/ 165027 h 1340027"/>
              <a:gd name="connsiteX12325" fmla="*/ 934566 w 1277232"/>
              <a:gd name="connsiteY12325" fmla="*/ 166462 h 1340027"/>
              <a:gd name="connsiteX12326" fmla="*/ 944611 w 1277232"/>
              <a:gd name="connsiteY12326" fmla="*/ 172201 h 1340027"/>
              <a:gd name="connsiteX12327" fmla="*/ 954656 w 1277232"/>
              <a:gd name="connsiteY12327" fmla="*/ 179375 h 1340027"/>
              <a:gd name="connsiteX12328" fmla="*/ 948916 w 1277232"/>
              <a:gd name="connsiteY12328" fmla="*/ 175788 h 1340027"/>
              <a:gd name="connsiteX12329" fmla="*/ 961831 w 1277232"/>
              <a:gd name="connsiteY12329" fmla="*/ 185115 h 1340027"/>
              <a:gd name="connsiteX12330" fmla="*/ 974747 w 1277232"/>
              <a:gd name="connsiteY12330" fmla="*/ 194441 h 1340027"/>
              <a:gd name="connsiteX12331" fmla="*/ 968289 w 1277232"/>
              <a:gd name="connsiteY12331" fmla="*/ 191571 h 1340027"/>
              <a:gd name="connsiteX12332" fmla="*/ 980487 w 1277232"/>
              <a:gd name="connsiteY12332" fmla="*/ 198745 h 1340027"/>
              <a:gd name="connsiteX12333" fmla="*/ 978334 w 1277232"/>
              <a:gd name="connsiteY12333" fmla="*/ 199463 h 1340027"/>
              <a:gd name="connsiteX12334" fmla="*/ 989814 w 1277232"/>
              <a:gd name="connsiteY12334" fmla="*/ 208071 h 1340027"/>
              <a:gd name="connsiteX12335" fmla="*/ 986227 w 1277232"/>
              <a:gd name="connsiteY12335" fmla="*/ 200180 h 1340027"/>
              <a:gd name="connsiteX12336" fmla="*/ 983357 w 1277232"/>
              <a:gd name="connsiteY12336" fmla="*/ 192289 h 1340027"/>
              <a:gd name="connsiteX12337" fmla="*/ 973311 w 1277232"/>
              <a:gd name="connsiteY12337" fmla="*/ 187267 h 1340027"/>
              <a:gd name="connsiteX12338" fmla="*/ 964701 w 1277232"/>
              <a:gd name="connsiteY12338" fmla="*/ 182962 h 1340027"/>
              <a:gd name="connsiteX12339" fmla="*/ 969006 w 1277232"/>
              <a:gd name="connsiteY12339" fmla="*/ 188702 h 1340027"/>
              <a:gd name="connsiteX12340" fmla="*/ 958961 w 1277232"/>
              <a:gd name="connsiteY12340" fmla="*/ 182245 h 1340027"/>
              <a:gd name="connsiteX12341" fmla="*/ 944611 w 1277232"/>
              <a:gd name="connsiteY12341" fmla="*/ 171484 h 1340027"/>
              <a:gd name="connsiteX12342" fmla="*/ 954656 w 1277232"/>
              <a:gd name="connsiteY12342" fmla="*/ 177940 h 1340027"/>
              <a:gd name="connsiteX12343" fmla="*/ 948916 w 1277232"/>
              <a:gd name="connsiteY12343" fmla="*/ 172919 h 1340027"/>
              <a:gd name="connsiteX12344" fmla="*/ 948916 w 1277232"/>
              <a:gd name="connsiteY12344" fmla="*/ 172201 h 1340027"/>
              <a:gd name="connsiteX12345" fmla="*/ 909453 w 1277232"/>
              <a:gd name="connsiteY12345" fmla="*/ 147092 h 1340027"/>
              <a:gd name="connsiteX12346" fmla="*/ 906583 w 1277232"/>
              <a:gd name="connsiteY12346" fmla="*/ 144222 h 1340027"/>
              <a:gd name="connsiteX12347" fmla="*/ 891515 w 1277232"/>
              <a:gd name="connsiteY12347" fmla="*/ 136331 h 1340027"/>
              <a:gd name="connsiteX12348" fmla="*/ 904431 w 1277232"/>
              <a:gd name="connsiteY12348" fmla="*/ 141353 h 1340027"/>
              <a:gd name="connsiteX12349" fmla="*/ 896538 w 1277232"/>
              <a:gd name="connsiteY12349" fmla="*/ 136331 h 1340027"/>
              <a:gd name="connsiteX12350" fmla="*/ 887210 w 1277232"/>
              <a:gd name="connsiteY12350" fmla="*/ 131309 h 1340027"/>
              <a:gd name="connsiteX12351" fmla="*/ 880753 w 1277232"/>
              <a:gd name="connsiteY12351" fmla="*/ 127005 h 1340027"/>
              <a:gd name="connsiteX12352" fmla="*/ 887210 w 1277232"/>
              <a:gd name="connsiteY12352" fmla="*/ 131309 h 1340027"/>
              <a:gd name="connsiteX12353" fmla="*/ 876448 w 1277232"/>
              <a:gd name="connsiteY12353" fmla="*/ 126287 h 1340027"/>
              <a:gd name="connsiteX12354" fmla="*/ 885058 w 1277232"/>
              <a:gd name="connsiteY12354" fmla="*/ 127005 h 1340027"/>
              <a:gd name="connsiteX12355" fmla="*/ 885058 w 1277232"/>
              <a:gd name="connsiteY12355" fmla="*/ 129157 h 1340027"/>
              <a:gd name="connsiteX12356" fmla="*/ 904431 w 1277232"/>
              <a:gd name="connsiteY12356" fmla="*/ 138483 h 1340027"/>
              <a:gd name="connsiteX12357" fmla="*/ 910888 w 1277232"/>
              <a:gd name="connsiteY12357" fmla="*/ 139918 h 1340027"/>
              <a:gd name="connsiteX12358" fmla="*/ 921651 w 1277232"/>
              <a:gd name="connsiteY12358" fmla="*/ 146374 h 1340027"/>
              <a:gd name="connsiteX12359" fmla="*/ 930261 w 1277232"/>
              <a:gd name="connsiteY12359" fmla="*/ 150679 h 1340027"/>
              <a:gd name="connsiteX12360" fmla="*/ 918880 w 1277232"/>
              <a:gd name="connsiteY12360" fmla="*/ 143282 h 1340027"/>
              <a:gd name="connsiteX12361" fmla="*/ 935283 w 1277232"/>
              <a:gd name="connsiteY12361" fmla="*/ 152114 h 1340027"/>
              <a:gd name="connsiteX12362" fmla="*/ 971876 w 1277232"/>
              <a:gd name="connsiteY12362" fmla="*/ 176506 h 1340027"/>
              <a:gd name="connsiteX12363" fmla="*/ 971876 w 1277232"/>
              <a:gd name="connsiteY12363" fmla="*/ 172201 h 1340027"/>
              <a:gd name="connsiteX12364" fmla="*/ 981294 w 1277232"/>
              <a:gd name="connsiteY12364" fmla="*/ 179106 h 1340027"/>
              <a:gd name="connsiteX12365" fmla="*/ 982664 w 1277232"/>
              <a:gd name="connsiteY12365" fmla="*/ 179867 h 1340027"/>
              <a:gd name="connsiteX12366" fmla="*/ 983411 w 1277232"/>
              <a:gd name="connsiteY12366" fmla="*/ 180474 h 1340027"/>
              <a:gd name="connsiteX12367" fmla="*/ 984297 w 1277232"/>
              <a:gd name="connsiteY12367" fmla="*/ 180775 h 1340027"/>
              <a:gd name="connsiteX12368" fmla="*/ 986944 w 1277232"/>
              <a:gd name="connsiteY12368" fmla="*/ 182245 h 1340027"/>
              <a:gd name="connsiteX12369" fmla="*/ 995134 w 1277232"/>
              <a:gd name="connsiteY12369" fmla="*/ 187848 h 1340027"/>
              <a:gd name="connsiteX12370" fmla="*/ 995780 w 1277232"/>
              <a:gd name="connsiteY12370" fmla="*/ 188361 h 1340027"/>
              <a:gd name="connsiteX12371" fmla="*/ 1001245 w 1277232"/>
              <a:gd name="connsiteY12371" fmla="*/ 192907 h 1340027"/>
              <a:gd name="connsiteX12372" fmla="*/ 1002012 w 1277232"/>
              <a:gd name="connsiteY12372" fmla="*/ 194441 h 1340027"/>
              <a:gd name="connsiteX12373" fmla="*/ 990532 w 1277232"/>
              <a:gd name="connsiteY12373" fmla="*/ 185115 h 1340027"/>
              <a:gd name="connsiteX12374" fmla="*/ 994119 w 1277232"/>
              <a:gd name="connsiteY12374" fmla="*/ 190136 h 1340027"/>
              <a:gd name="connsiteX12375" fmla="*/ 976182 w 1277232"/>
              <a:gd name="connsiteY12375" fmla="*/ 175788 h 1340027"/>
              <a:gd name="connsiteX12376" fmla="*/ 976182 w 1277232"/>
              <a:gd name="connsiteY12376" fmla="*/ 178658 h 1340027"/>
              <a:gd name="connsiteX12377" fmla="*/ 1007752 w 1277232"/>
              <a:gd name="connsiteY12377" fmla="*/ 200180 h 1340027"/>
              <a:gd name="connsiteX12378" fmla="*/ 1017080 w 1277232"/>
              <a:gd name="connsiteY12378" fmla="*/ 209506 h 1340027"/>
              <a:gd name="connsiteX12379" fmla="*/ 1011339 w 1277232"/>
              <a:gd name="connsiteY12379" fmla="*/ 205202 h 1340027"/>
              <a:gd name="connsiteX12380" fmla="*/ 1020129 w 1277232"/>
              <a:gd name="connsiteY12380" fmla="*/ 213990 h 1340027"/>
              <a:gd name="connsiteX12381" fmla="*/ 1020575 w 1277232"/>
              <a:gd name="connsiteY12381" fmla="*/ 214609 h 1340027"/>
              <a:gd name="connsiteX12382" fmla="*/ 1013492 w 1277232"/>
              <a:gd name="connsiteY12382" fmla="*/ 208071 h 1340027"/>
              <a:gd name="connsiteX12383" fmla="*/ 1014210 w 1277232"/>
              <a:gd name="connsiteY12383" fmla="*/ 214528 h 1340027"/>
              <a:gd name="connsiteX12384" fmla="*/ 1022102 w 1277232"/>
              <a:gd name="connsiteY12384" fmla="*/ 218832 h 1340027"/>
              <a:gd name="connsiteX12385" fmla="*/ 1031430 w 1277232"/>
              <a:gd name="connsiteY12385" fmla="*/ 227441 h 1340027"/>
              <a:gd name="connsiteX12386" fmla="*/ 1028560 w 1277232"/>
              <a:gd name="connsiteY12386" fmla="*/ 226724 h 1340027"/>
              <a:gd name="connsiteX12387" fmla="*/ 1036452 w 1277232"/>
              <a:gd name="connsiteY12387" fmla="*/ 234615 h 1340027"/>
              <a:gd name="connsiteX12388" fmla="*/ 1029995 w 1277232"/>
              <a:gd name="connsiteY12388" fmla="*/ 228876 h 1340027"/>
              <a:gd name="connsiteX12389" fmla="*/ 1023537 w 1277232"/>
              <a:gd name="connsiteY12389" fmla="*/ 223854 h 1340027"/>
              <a:gd name="connsiteX12390" fmla="*/ 1017797 w 1277232"/>
              <a:gd name="connsiteY12390" fmla="*/ 218115 h 1340027"/>
              <a:gd name="connsiteX12391" fmla="*/ 1004164 w 1277232"/>
              <a:gd name="connsiteY12391" fmla="*/ 208789 h 1340027"/>
              <a:gd name="connsiteX12392" fmla="*/ 1006317 w 1277232"/>
              <a:gd name="connsiteY12392" fmla="*/ 212376 h 1340027"/>
              <a:gd name="connsiteX12393" fmla="*/ 1015645 w 1277232"/>
              <a:gd name="connsiteY12393" fmla="*/ 220267 h 1340027"/>
              <a:gd name="connsiteX12394" fmla="*/ 1017797 w 1277232"/>
              <a:gd name="connsiteY12394" fmla="*/ 223137 h 1340027"/>
              <a:gd name="connsiteX12395" fmla="*/ 1027125 w 1277232"/>
              <a:gd name="connsiteY12395" fmla="*/ 228159 h 1340027"/>
              <a:gd name="connsiteX12396" fmla="*/ 1032147 w 1277232"/>
              <a:gd name="connsiteY12396" fmla="*/ 235333 h 1340027"/>
              <a:gd name="connsiteX12397" fmla="*/ 1033582 w 1277232"/>
              <a:gd name="connsiteY12397" fmla="*/ 235333 h 1340027"/>
              <a:gd name="connsiteX12398" fmla="*/ 1038605 w 1277232"/>
              <a:gd name="connsiteY12398" fmla="*/ 243942 h 1340027"/>
              <a:gd name="connsiteX12399" fmla="*/ 1036452 w 1277232"/>
              <a:gd name="connsiteY12399" fmla="*/ 242507 h 1340027"/>
              <a:gd name="connsiteX12400" fmla="*/ 1022102 w 1277232"/>
              <a:gd name="connsiteY12400" fmla="*/ 229594 h 1340027"/>
              <a:gd name="connsiteX12401" fmla="*/ 1029277 w 1277232"/>
              <a:gd name="connsiteY12401" fmla="*/ 237485 h 1340027"/>
              <a:gd name="connsiteX12402" fmla="*/ 1024972 w 1277232"/>
              <a:gd name="connsiteY12402" fmla="*/ 236050 h 1340027"/>
              <a:gd name="connsiteX12403" fmla="*/ 1016362 w 1277232"/>
              <a:gd name="connsiteY12403" fmla="*/ 226724 h 1340027"/>
              <a:gd name="connsiteX12404" fmla="*/ 1019950 w 1277232"/>
              <a:gd name="connsiteY12404" fmla="*/ 228159 h 1340027"/>
              <a:gd name="connsiteX12405" fmla="*/ 1011339 w 1277232"/>
              <a:gd name="connsiteY12405" fmla="*/ 219550 h 1340027"/>
              <a:gd name="connsiteX12406" fmla="*/ 1004164 w 1277232"/>
              <a:gd name="connsiteY12406" fmla="*/ 212376 h 1340027"/>
              <a:gd name="connsiteX12407" fmla="*/ 1007752 w 1277232"/>
              <a:gd name="connsiteY12407" fmla="*/ 214528 h 1340027"/>
              <a:gd name="connsiteX12408" fmla="*/ 998424 w 1277232"/>
              <a:gd name="connsiteY12408" fmla="*/ 205202 h 1340027"/>
              <a:gd name="connsiteX12409" fmla="*/ 998424 w 1277232"/>
              <a:gd name="connsiteY12409" fmla="*/ 205202 h 1340027"/>
              <a:gd name="connsiteX12410" fmla="*/ 998424 w 1277232"/>
              <a:gd name="connsiteY12410" fmla="*/ 205201 h 1340027"/>
              <a:gd name="connsiteX12411" fmla="*/ 991249 w 1277232"/>
              <a:gd name="connsiteY12411" fmla="*/ 198028 h 1340027"/>
              <a:gd name="connsiteX12412" fmla="*/ 1012057 w 1277232"/>
              <a:gd name="connsiteY12412" fmla="*/ 213093 h 1340027"/>
              <a:gd name="connsiteX12413" fmla="*/ 1012774 w 1277232"/>
              <a:gd name="connsiteY12413" fmla="*/ 210224 h 1340027"/>
              <a:gd name="connsiteX12414" fmla="*/ 997707 w 1277232"/>
              <a:gd name="connsiteY12414" fmla="*/ 195876 h 1340027"/>
              <a:gd name="connsiteX12415" fmla="*/ 1004882 w 1277232"/>
              <a:gd name="connsiteY12415" fmla="*/ 203767 h 1340027"/>
              <a:gd name="connsiteX12416" fmla="*/ 998424 w 1277232"/>
              <a:gd name="connsiteY12416" fmla="*/ 200180 h 1340027"/>
              <a:gd name="connsiteX12417" fmla="*/ 989097 w 1277232"/>
              <a:gd name="connsiteY12417" fmla="*/ 194441 h 1340027"/>
              <a:gd name="connsiteX12418" fmla="*/ 984792 w 1277232"/>
              <a:gd name="connsiteY12418" fmla="*/ 194441 h 1340027"/>
              <a:gd name="connsiteX12419" fmla="*/ 990532 w 1277232"/>
              <a:gd name="connsiteY12419" fmla="*/ 199014 h 1340027"/>
              <a:gd name="connsiteX12420" fmla="*/ 998424 w 1277232"/>
              <a:gd name="connsiteY12420" fmla="*/ 205201 h 1340027"/>
              <a:gd name="connsiteX12421" fmla="*/ 998424 w 1277232"/>
              <a:gd name="connsiteY12421" fmla="*/ 205202 h 1340027"/>
              <a:gd name="connsiteX12422" fmla="*/ 990532 w 1277232"/>
              <a:gd name="connsiteY12422" fmla="*/ 200897 h 1340027"/>
              <a:gd name="connsiteX12423" fmla="*/ 1000577 w 1277232"/>
              <a:gd name="connsiteY12423" fmla="*/ 208071 h 1340027"/>
              <a:gd name="connsiteX12424" fmla="*/ 1002012 w 1277232"/>
              <a:gd name="connsiteY12424" fmla="*/ 211658 h 1340027"/>
              <a:gd name="connsiteX12425" fmla="*/ 999859 w 1277232"/>
              <a:gd name="connsiteY12425" fmla="*/ 213093 h 1340027"/>
              <a:gd name="connsiteX12426" fmla="*/ 1009187 w 1277232"/>
              <a:gd name="connsiteY12426" fmla="*/ 218115 h 1340027"/>
              <a:gd name="connsiteX12427" fmla="*/ 1010622 w 1277232"/>
              <a:gd name="connsiteY12427" fmla="*/ 223854 h 1340027"/>
              <a:gd name="connsiteX12428" fmla="*/ 1001294 w 1277232"/>
              <a:gd name="connsiteY12428" fmla="*/ 215963 h 1340027"/>
              <a:gd name="connsiteX12429" fmla="*/ 991967 w 1277232"/>
              <a:gd name="connsiteY12429" fmla="*/ 208071 h 1340027"/>
              <a:gd name="connsiteX12430" fmla="*/ 999142 w 1277232"/>
              <a:gd name="connsiteY12430" fmla="*/ 215245 h 1340027"/>
              <a:gd name="connsiteX12431" fmla="*/ 1006317 w 1277232"/>
              <a:gd name="connsiteY12431" fmla="*/ 220985 h 1340027"/>
              <a:gd name="connsiteX12432" fmla="*/ 1013492 w 1277232"/>
              <a:gd name="connsiteY12432" fmla="*/ 228876 h 1340027"/>
              <a:gd name="connsiteX12433" fmla="*/ 1011653 w 1277232"/>
              <a:gd name="connsiteY12433" fmla="*/ 227179 h 1340027"/>
              <a:gd name="connsiteX12434" fmla="*/ 1008469 w 1277232"/>
              <a:gd name="connsiteY12434" fmla="*/ 223854 h 1340027"/>
              <a:gd name="connsiteX12435" fmla="*/ 1007814 w 1277232"/>
              <a:gd name="connsiteY12435" fmla="*/ 223636 h 1340027"/>
              <a:gd name="connsiteX12436" fmla="*/ 1006496 w 1277232"/>
              <a:gd name="connsiteY12436" fmla="*/ 222420 h 1340027"/>
              <a:gd name="connsiteX12437" fmla="*/ 1000577 w 1277232"/>
              <a:gd name="connsiteY12437" fmla="*/ 218115 h 1340027"/>
              <a:gd name="connsiteX12438" fmla="*/ 1004164 w 1277232"/>
              <a:gd name="connsiteY12438" fmla="*/ 222420 h 1340027"/>
              <a:gd name="connsiteX12439" fmla="*/ 1007814 w 1277232"/>
              <a:gd name="connsiteY12439" fmla="*/ 223636 h 1340027"/>
              <a:gd name="connsiteX12440" fmla="*/ 1011653 w 1277232"/>
              <a:gd name="connsiteY12440" fmla="*/ 227179 h 1340027"/>
              <a:gd name="connsiteX12441" fmla="*/ 1012505 w 1277232"/>
              <a:gd name="connsiteY12441" fmla="*/ 228069 h 1340027"/>
              <a:gd name="connsiteX12442" fmla="*/ 1019232 w 1277232"/>
              <a:gd name="connsiteY12442" fmla="*/ 233898 h 1340027"/>
              <a:gd name="connsiteX12443" fmla="*/ 1024972 w 1277232"/>
              <a:gd name="connsiteY12443" fmla="*/ 237485 h 1340027"/>
              <a:gd name="connsiteX12444" fmla="*/ 1034300 w 1277232"/>
              <a:gd name="connsiteY12444" fmla="*/ 244659 h 1340027"/>
              <a:gd name="connsiteX12445" fmla="*/ 1028560 w 1277232"/>
              <a:gd name="connsiteY12445" fmla="*/ 241072 h 1340027"/>
              <a:gd name="connsiteX12446" fmla="*/ 1029995 w 1277232"/>
              <a:gd name="connsiteY12446" fmla="*/ 243942 h 1340027"/>
              <a:gd name="connsiteX12447" fmla="*/ 1037170 w 1277232"/>
              <a:gd name="connsiteY12447" fmla="*/ 249681 h 1340027"/>
              <a:gd name="connsiteX12448" fmla="*/ 1038605 w 1277232"/>
              <a:gd name="connsiteY12448" fmla="*/ 252550 h 1340027"/>
              <a:gd name="connsiteX12449" fmla="*/ 1045062 w 1277232"/>
              <a:gd name="connsiteY12449" fmla="*/ 259725 h 1340027"/>
              <a:gd name="connsiteX12450" fmla="*/ 1045780 w 1277232"/>
              <a:gd name="connsiteY12450" fmla="*/ 259007 h 1340027"/>
              <a:gd name="connsiteX12451" fmla="*/ 1053672 w 1277232"/>
              <a:gd name="connsiteY12451" fmla="*/ 267616 h 1340027"/>
              <a:gd name="connsiteX12452" fmla="*/ 1050085 w 1277232"/>
              <a:gd name="connsiteY12452" fmla="*/ 266181 h 1340027"/>
              <a:gd name="connsiteX12453" fmla="*/ 1060848 w 1277232"/>
              <a:gd name="connsiteY12453" fmla="*/ 279812 h 1340027"/>
              <a:gd name="connsiteX12454" fmla="*/ 1062283 w 1277232"/>
              <a:gd name="connsiteY12454" fmla="*/ 276942 h 1340027"/>
              <a:gd name="connsiteX12455" fmla="*/ 1055825 w 1277232"/>
              <a:gd name="connsiteY12455" fmla="*/ 269051 h 1340027"/>
              <a:gd name="connsiteX12456" fmla="*/ 1057978 w 1277232"/>
              <a:gd name="connsiteY12456" fmla="*/ 269051 h 1340027"/>
              <a:gd name="connsiteX12457" fmla="*/ 1065870 w 1277232"/>
              <a:gd name="connsiteY12457" fmla="*/ 279094 h 1340027"/>
              <a:gd name="connsiteX12458" fmla="*/ 1068023 w 1277232"/>
              <a:gd name="connsiteY12458" fmla="*/ 286268 h 1340027"/>
              <a:gd name="connsiteX12459" fmla="*/ 1065870 w 1277232"/>
              <a:gd name="connsiteY12459" fmla="*/ 285551 h 1340027"/>
              <a:gd name="connsiteX12460" fmla="*/ 1054390 w 1277232"/>
              <a:gd name="connsiteY12460" fmla="*/ 272638 h 1340027"/>
              <a:gd name="connsiteX12461" fmla="*/ 1044345 w 1277232"/>
              <a:gd name="connsiteY12461" fmla="*/ 262594 h 1340027"/>
              <a:gd name="connsiteX12462" fmla="*/ 1048650 w 1277232"/>
              <a:gd name="connsiteY12462" fmla="*/ 269768 h 1340027"/>
              <a:gd name="connsiteX12463" fmla="*/ 1070893 w 1277232"/>
              <a:gd name="connsiteY12463" fmla="*/ 291290 h 1340027"/>
              <a:gd name="connsiteX12464" fmla="*/ 1074213 w 1277232"/>
              <a:gd name="connsiteY12464" fmla="*/ 295993 h 1340027"/>
              <a:gd name="connsiteX12465" fmla="*/ 1073763 w 1277232"/>
              <a:gd name="connsiteY12465" fmla="*/ 295595 h 1340027"/>
              <a:gd name="connsiteX12466" fmla="*/ 1079503 w 1277232"/>
              <a:gd name="connsiteY12466" fmla="*/ 303486 h 1340027"/>
              <a:gd name="connsiteX12467" fmla="*/ 1074213 w 1277232"/>
              <a:gd name="connsiteY12467" fmla="*/ 295993 h 1340027"/>
              <a:gd name="connsiteX12468" fmla="*/ 1079234 w 1277232"/>
              <a:gd name="connsiteY12468" fmla="*/ 300437 h 1340027"/>
              <a:gd name="connsiteX12469" fmla="*/ 1080938 w 1277232"/>
              <a:gd name="connsiteY12469" fmla="*/ 299899 h 1340027"/>
              <a:gd name="connsiteX12470" fmla="*/ 1088113 w 1277232"/>
              <a:gd name="connsiteY12470" fmla="*/ 309943 h 1340027"/>
              <a:gd name="connsiteX12471" fmla="*/ 1081655 w 1277232"/>
              <a:gd name="connsiteY12471" fmla="*/ 304204 h 1340027"/>
              <a:gd name="connsiteX12472" fmla="*/ 1086678 w 1277232"/>
              <a:gd name="connsiteY12472" fmla="*/ 313530 h 1340027"/>
              <a:gd name="connsiteX12473" fmla="*/ 1080938 w 1277232"/>
              <a:gd name="connsiteY12473" fmla="*/ 305638 h 1340027"/>
              <a:gd name="connsiteX12474" fmla="*/ 1081655 w 1277232"/>
              <a:gd name="connsiteY12474" fmla="*/ 309225 h 1340027"/>
              <a:gd name="connsiteX12475" fmla="*/ 1098876 w 1277232"/>
              <a:gd name="connsiteY12475" fmla="*/ 332900 h 1340027"/>
              <a:gd name="connsiteX12476" fmla="*/ 1103181 w 1277232"/>
              <a:gd name="connsiteY12476" fmla="*/ 333617 h 1340027"/>
              <a:gd name="connsiteX12477" fmla="*/ 1099593 w 1277232"/>
              <a:gd name="connsiteY12477" fmla="*/ 330748 h 1340027"/>
              <a:gd name="connsiteX12478" fmla="*/ 1102463 w 1277232"/>
              <a:gd name="connsiteY12478" fmla="*/ 330030 h 1340027"/>
              <a:gd name="connsiteX12479" fmla="*/ 1106051 w 1277232"/>
              <a:gd name="connsiteY12479" fmla="*/ 339356 h 1340027"/>
              <a:gd name="connsiteX12480" fmla="*/ 1100311 w 1277232"/>
              <a:gd name="connsiteY12480" fmla="*/ 334335 h 1340027"/>
              <a:gd name="connsiteX12481" fmla="*/ 1107486 w 1277232"/>
              <a:gd name="connsiteY12481" fmla="*/ 346530 h 1340027"/>
              <a:gd name="connsiteX12482" fmla="*/ 1117531 w 1277232"/>
              <a:gd name="connsiteY12482" fmla="*/ 361596 h 1340027"/>
              <a:gd name="connsiteX12483" fmla="*/ 1116096 w 1277232"/>
              <a:gd name="connsiteY12483" fmla="*/ 355139 h 1340027"/>
              <a:gd name="connsiteX12484" fmla="*/ 1124706 w 1277232"/>
              <a:gd name="connsiteY12484" fmla="*/ 366618 h 1340027"/>
              <a:gd name="connsiteX12485" fmla="*/ 1129908 w 1277232"/>
              <a:gd name="connsiteY12485" fmla="*/ 377917 h 1340027"/>
              <a:gd name="connsiteX12486" fmla="*/ 1132018 w 1277232"/>
              <a:gd name="connsiteY12486" fmla="*/ 380944 h 1340027"/>
              <a:gd name="connsiteX12487" fmla="*/ 1134214 w 1277232"/>
              <a:gd name="connsiteY12487" fmla="*/ 384861 h 1340027"/>
              <a:gd name="connsiteX12488" fmla="*/ 1134572 w 1277232"/>
              <a:gd name="connsiteY12488" fmla="*/ 386884 h 1340027"/>
              <a:gd name="connsiteX12489" fmla="*/ 1136186 w 1277232"/>
              <a:gd name="connsiteY12489" fmla="*/ 393162 h 1340027"/>
              <a:gd name="connsiteX12490" fmla="*/ 1127576 w 1277232"/>
              <a:gd name="connsiteY12490" fmla="*/ 375227 h 1340027"/>
              <a:gd name="connsiteX12491" fmla="*/ 1123271 w 1277232"/>
              <a:gd name="connsiteY12491" fmla="*/ 369487 h 1340027"/>
              <a:gd name="connsiteX12492" fmla="*/ 1123271 w 1277232"/>
              <a:gd name="connsiteY12492" fmla="*/ 373074 h 1340027"/>
              <a:gd name="connsiteX12493" fmla="*/ 1131881 w 1277232"/>
              <a:gd name="connsiteY12493" fmla="*/ 386705 h 1340027"/>
              <a:gd name="connsiteX12494" fmla="*/ 1139056 w 1277232"/>
              <a:gd name="connsiteY12494" fmla="*/ 400336 h 1340027"/>
              <a:gd name="connsiteX12495" fmla="*/ 1138339 w 1277232"/>
              <a:gd name="connsiteY12495" fmla="*/ 393879 h 1340027"/>
              <a:gd name="connsiteX12496" fmla="*/ 1141209 w 1277232"/>
              <a:gd name="connsiteY12496" fmla="*/ 405358 h 1340027"/>
              <a:gd name="connsiteX12497" fmla="*/ 1147666 w 1277232"/>
              <a:gd name="connsiteY12497" fmla="*/ 417553 h 1340027"/>
              <a:gd name="connsiteX12498" fmla="*/ 1151254 w 1277232"/>
              <a:gd name="connsiteY12498" fmla="*/ 424727 h 1340027"/>
              <a:gd name="connsiteX12499" fmla="*/ 1143361 w 1277232"/>
              <a:gd name="connsiteY12499" fmla="*/ 405358 h 1340027"/>
              <a:gd name="connsiteX12500" fmla="*/ 1152689 w 1277232"/>
              <a:gd name="connsiteY12500" fmla="*/ 425445 h 1340027"/>
              <a:gd name="connsiteX12501" fmla="*/ 1148384 w 1277232"/>
              <a:gd name="connsiteY12501" fmla="*/ 413249 h 1340027"/>
              <a:gd name="connsiteX12502" fmla="*/ 1159864 w 1277232"/>
              <a:gd name="connsiteY12502" fmla="*/ 434054 h 1340027"/>
              <a:gd name="connsiteX12503" fmla="*/ 1165604 w 1277232"/>
              <a:gd name="connsiteY12503" fmla="*/ 446250 h 1340027"/>
              <a:gd name="connsiteX12504" fmla="*/ 1172061 w 1277232"/>
              <a:gd name="connsiteY12504" fmla="*/ 460598 h 1340027"/>
              <a:gd name="connsiteX12505" fmla="*/ 1175649 w 1277232"/>
              <a:gd name="connsiteY12505" fmla="*/ 466337 h 1340027"/>
              <a:gd name="connsiteX12506" fmla="*/ 1172061 w 1277232"/>
              <a:gd name="connsiteY12506" fmla="*/ 454141 h 1340027"/>
              <a:gd name="connsiteX12507" fmla="*/ 1165604 w 1277232"/>
              <a:gd name="connsiteY12507" fmla="*/ 441945 h 1340027"/>
              <a:gd name="connsiteX12508" fmla="*/ 1161299 w 1277232"/>
              <a:gd name="connsiteY12508" fmla="*/ 428314 h 1340027"/>
              <a:gd name="connsiteX12509" fmla="*/ 1164169 w 1277232"/>
              <a:gd name="connsiteY12509" fmla="*/ 435488 h 1340027"/>
              <a:gd name="connsiteX12510" fmla="*/ 1158429 w 1277232"/>
              <a:gd name="connsiteY12510" fmla="*/ 421140 h 1340027"/>
              <a:gd name="connsiteX12511" fmla="*/ 1161781 w 1277232"/>
              <a:gd name="connsiteY12511" fmla="*/ 426433 h 1340027"/>
              <a:gd name="connsiteX12512" fmla="*/ 1165785 w 1277232"/>
              <a:gd name="connsiteY12512" fmla="*/ 436743 h 1340027"/>
              <a:gd name="connsiteX12513" fmla="*/ 1164886 w 1277232"/>
              <a:gd name="connsiteY12513" fmla="*/ 437641 h 1340027"/>
              <a:gd name="connsiteX12514" fmla="*/ 1170626 w 1277232"/>
              <a:gd name="connsiteY12514" fmla="*/ 451271 h 1340027"/>
              <a:gd name="connsiteX12515" fmla="*/ 1167756 w 1277232"/>
              <a:gd name="connsiteY12515" fmla="*/ 444815 h 1340027"/>
              <a:gd name="connsiteX12516" fmla="*/ 1167667 w 1277232"/>
              <a:gd name="connsiteY12516" fmla="*/ 442483 h 1340027"/>
              <a:gd name="connsiteX12517" fmla="*/ 1168116 w 1277232"/>
              <a:gd name="connsiteY12517" fmla="*/ 442748 h 1340027"/>
              <a:gd name="connsiteX12518" fmla="*/ 1178439 w 1277232"/>
              <a:gd name="connsiteY12518" fmla="*/ 469330 h 1340027"/>
              <a:gd name="connsiteX12519" fmla="*/ 1177353 w 1277232"/>
              <a:gd name="connsiteY12519" fmla="*/ 471000 h 1340027"/>
              <a:gd name="connsiteX12520" fmla="*/ 1177802 w 1277232"/>
              <a:gd name="connsiteY12520" fmla="*/ 477098 h 1340027"/>
              <a:gd name="connsiteX12521" fmla="*/ 1172779 w 1277232"/>
              <a:gd name="connsiteY12521" fmla="*/ 464185 h 1340027"/>
              <a:gd name="connsiteX12522" fmla="*/ 1169191 w 1277232"/>
              <a:gd name="connsiteY12522" fmla="*/ 454141 h 1340027"/>
              <a:gd name="connsiteX12523" fmla="*/ 1177802 w 1277232"/>
              <a:gd name="connsiteY12523" fmla="*/ 479968 h 1340027"/>
              <a:gd name="connsiteX12524" fmla="*/ 1176367 w 1277232"/>
              <a:gd name="connsiteY12524" fmla="*/ 479250 h 1340027"/>
              <a:gd name="connsiteX12525" fmla="*/ 1179237 w 1277232"/>
              <a:gd name="connsiteY12525" fmla="*/ 489294 h 1340027"/>
              <a:gd name="connsiteX12526" fmla="*/ 1179544 w 1277232"/>
              <a:gd name="connsiteY12526" fmla="*/ 490279 h 1340027"/>
              <a:gd name="connsiteX12527" fmla="*/ 1175739 w 1277232"/>
              <a:gd name="connsiteY12527" fmla="*/ 479071 h 1340027"/>
              <a:gd name="connsiteX12528" fmla="*/ 1171344 w 1277232"/>
              <a:gd name="connsiteY12528" fmla="*/ 467772 h 1340027"/>
              <a:gd name="connsiteX12529" fmla="*/ 1176367 w 1277232"/>
              <a:gd name="connsiteY12529" fmla="*/ 484989 h 1340027"/>
              <a:gd name="connsiteX12530" fmla="*/ 1180432 w 1277232"/>
              <a:gd name="connsiteY12530" fmla="*/ 493120 h 1340027"/>
              <a:gd name="connsiteX12531" fmla="*/ 1182824 w 1277232"/>
              <a:gd name="connsiteY12531" fmla="*/ 500772 h 1340027"/>
              <a:gd name="connsiteX12532" fmla="*/ 1176367 w 1277232"/>
              <a:gd name="connsiteY12532" fmla="*/ 485707 h 1340027"/>
              <a:gd name="connsiteX12533" fmla="*/ 1178519 w 1277232"/>
              <a:gd name="connsiteY12533" fmla="*/ 495033 h 1340027"/>
              <a:gd name="connsiteX12534" fmla="*/ 1177084 w 1277232"/>
              <a:gd name="connsiteY12534" fmla="*/ 494316 h 1340027"/>
              <a:gd name="connsiteX12535" fmla="*/ 1184259 w 1277232"/>
              <a:gd name="connsiteY12535" fmla="*/ 514403 h 1340027"/>
              <a:gd name="connsiteX12536" fmla="*/ 1184259 w 1277232"/>
              <a:gd name="connsiteY12536" fmla="*/ 520860 h 1340027"/>
              <a:gd name="connsiteX12537" fmla="*/ 1189999 w 1277232"/>
              <a:gd name="connsiteY12537" fmla="*/ 530186 h 1340027"/>
              <a:gd name="connsiteX12538" fmla="*/ 1187847 w 1277232"/>
              <a:gd name="connsiteY12538" fmla="*/ 532338 h 1340027"/>
              <a:gd name="connsiteX12539" fmla="*/ 1190717 w 1277232"/>
              <a:gd name="connsiteY12539" fmla="*/ 545251 h 1340027"/>
              <a:gd name="connsiteX12540" fmla="*/ 1193587 w 1277232"/>
              <a:gd name="connsiteY12540" fmla="*/ 556012 h 1340027"/>
              <a:gd name="connsiteX12541" fmla="*/ 1196457 w 1277232"/>
              <a:gd name="connsiteY12541" fmla="*/ 573947 h 1340027"/>
              <a:gd name="connsiteX12542" fmla="*/ 1197892 w 1277232"/>
              <a:gd name="connsiteY12542" fmla="*/ 577534 h 1340027"/>
              <a:gd name="connsiteX12543" fmla="*/ 1195739 w 1277232"/>
              <a:gd name="connsiteY12543" fmla="*/ 562469 h 1340027"/>
              <a:gd name="connsiteX12544" fmla="*/ 1197174 w 1277232"/>
              <a:gd name="connsiteY12544" fmla="*/ 561034 h 1340027"/>
              <a:gd name="connsiteX12545" fmla="*/ 1199327 w 1277232"/>
              <a:gd name="connsiteY12545" fmla="*/ 573947 h 1340027"/>
              <a:gd name="connsiteX12546" fmla="*/ 1197174 w 1277232"/>
              <a:gd name="connsiteY12546" fmla="*/ 563904 h 1340027"/>
              <a:gd name="connsiteX12547" fmla="*/ 1197174 w 1277232"/>
              <a:gd name="connsiteY12547" fmla="*/ 567491 h 1340027"/>
              <a:gd name="connsiteX12548" fmla="*/ 1200044 w 1277232"/>
              <a:gd name="connsiteY12548" fmla="*/ 578969 h 1340027"/>
              <a:gd name="connsiteX12549" fmla="*/ 1200224 w 1277232"/>
              <a:gd name="connsiteY12549" fmla="*/ 581929 h 1340027"/>
              <a:gd name="connsiteX12550" fmla="*/ 1201304 w 1277232"/>
              <a:gd name="connsiteY12550" fmla="*/ 588640 h 1340027"/>
              <a:gd name="connsiteX12551" fmla="*/ 1195739 w 1277232"/>
              <a:gd name="connsiteY12551" fmla="*/ 576817 h 1340027"/>
              <a:gd name="connsiteX12552" fmla="*/ 1195739 w 1277232"/>
              <a:gd name="connsiteY12552" fmla="*/ 571078 h 1340027"/>
              <a:gd name="connsiteX12553" fmla="*/ 1194304 w 1277232"/>
              <a:gd name="connsiteY12553" fmla="*/ 569643 h 1340027"/>
              <a:gd name="connsiteX12554" fmla="*/ 1196457 w 1277232"/>
              <a:gd name="connsiteY12554" fmla="*/ 583991 h 1340027"/>
              <a:gd name="connsiteX12555" fmla="*/ 1198609 w 1277232"/>
              <a:gd name="connsiteY12555" fmla="*/ 585426 h 1340027"/>
              <a:gd name="connsiteX12556" fmla="*/ 1200044 w 1277232"/>
              <a:gd name="connsiteY12556" fmla="*/ 606231 h 1340027"/>
              <a:gd name="connsiteX12557" fmla="*/ 1203632 w 1277232"/>
              <a:gd name="connsiteY12557" fmla="*/ 622014 h 1340027"/>
              <a:gd name="connsiteX12558" fmla="*/ 1202914 w 1277232"/>
              <a:gd name="connsiteY12558" fmla="*/ 625601 h 1340027"/>
              <a:gd name="connsiteX12559" fmla="*/ 1202914 w 1277232"/>
              <a:gd name="connsiteY12559" fmla="*/ 630622 h 1340027"/>
              <a:gd name="connsiteX12560" fmla="*/ 1203632 w 1277232"/>
              <a:gd name="connsiteY12560" fmla="*/ 637796 h 1340027"/>
              <a:gd name="connsiteX12561" fmla="*/ 1202914 w 1277232"/>
              <a:gd name="connsiteY12561" fmla="*/ 640666 h 1340027"/>
              <a:gd name="connsiteX12562" fmla="*/ 1201479 w 1277232"/>
              <a:gd name="connsiteY12562" fmla="*/ 642101 h 1340027"/>
              <a:gd name="connsiteX12563" fmla="*/ 1201479 w 1277232"/>
              <a:gd name="connsiteY12563" fmla="*/ 647123 h 1340027"/>
              <a:gd name="connsiteX12564" fmla="*/ 1202914 w 1277232"/>
              <a:gd name="connsiteY12564" fmla="*/ 646405 h 1340027"/>
              <a:gd name="connsiteX12565" fmla="*/ 1203632 w 1277232"/>
              <a:gd name="connsiteY12565" fmla="*/ 653579 h 1340027"/>
              <a:gd name="connsiteX12566" fmla="*/ 1203632 w 1277232"/>
              <a:gd name="connsiteY12566" fmla="*/ 668645 h 1340027"/>
              <a:gd name="connsiteX12567" fmla="*/ 1201479 w 1277232"/>
              <a:gd name="connsiteY12567" fmla="*/ 670080 h 1340027"/>
              <a:gd name="connsiteX12568" fmla="*/ 1202197 w 1277232"/>
              <a:gd name="connsiteY12568" fmla="*/ 672232 h 1340027"/>
              <a:gd name="connsiteX12569" fmla="*/ 1203632 w 1277232"/>
              <a:gd name="connsiteY12569" fmla="*/ 683710 h 1340027"/>
              <a:gd name="connsiteX12570" fmla="*/ 1204349 w 1277232"/>
              <a:gd name="connsiteY12570" fmla="*/ 677971 h 1340027"/>
              <a:gd name="connsiteX12571" fmla="*/ 1203632 w 1277232"/>
              <a:gd name="connsiteY12571" fmla="*/ 676536 h 1340027"/>
              <a:gd name="connsiteX12572" fmla="*/ 1206502 w 1277232"/>
              <a:gd name="connsiteY12572" fmla="*/ 674384 h 1340027"/>
              <a:gd name="connsiteX12573" fmla="*/ 1209372 w 1277232"/>
              <a:gd name="connsiteY12573" fmla="*/ 660036 h 1340027"/>
              <a:gd name="connsiteX12574" fmla="*/ 1210089 w 1277232"/>
              <a:gd name="connsiteY12574" fmla="*/ 670080 h 1340027"/>
              <a:gd name="connsiteX12575" fmla="*/ 1210807 w 1277232"/>
              <a:gd name="connsiteY12575" fmla="*/ 660036 h 1340027"/>
              <a:gd name="connsiteX12576" fmla="*/ 1210089 w 1277232"/>
              <a:gd name="connsiteY12576" fmla="*/ 652144 h 1340027"/>
              <a:gd name="connsiteX12577" fmla="*/ 1209372 w 1277232"/>
              <a:gd name="connsiteY12577" fmla="*/ 634209 h 1340027"/>
              <a:gd name="connsiteX12578" fmla="*/ 1210807 w 1277232"/>
              <a:gd name="connsiteY12578" fmla="*/ 643536 h 1340027"/>
              <a:gd name="connsiteX12579" fmla="*/ 1209372 w 1277232"/>
              <a:gd name="connsiteY12579" fmla="*/ 620579 h 1340027"/>
              <a:gd name="connsiteX12580" fmla="*/ 1207219 w 1277232"/>
              <a:gd name="connsiteY12580" fmla="*/ 619861 h 1340027"/>
              <a:gd name="connsiteX12581" fmla="*/ 1205067 w 1277232"/>
              <a:gd name="connsiteY12581" fmla="*/ 594752 h 1340027"/>
              <a:gd name="connsiteX12582" fmla="*/ 1205784 w 1277232"/>
              <a:gd name="connsiteY12582" fmla="*/ 599774 h 1340027"/>
              <a:gd name="connsiteX12583" fmla="*/ 1207219 w 1277232"/>
              <a:gd name="connsiteY12583" fmla="*/ 606231 h 1340027"/>
              <a:gd name="connsiteX12584" fmla="*/ 1205067 w 1277232"/>
              <a:gd name="connsiteY12584" fmla="*/ 583274 h 1340027"/>
              <a:gd name="connsiteX12585" fmla="*/ 1204349 w 1277232"/>
              <a:gd name="connsiteY12585" fmla="*/ 586861 h 1340027"/>
              <a:gd name="connsiteX12586" fmla="*/ 1204349 w 1277232"/>
              <a:gd name="connsiteY12586" fmla="*/ 580404 h 1340027"/>
              <a:gd name="connsiteX12587" fmla="*/ 1201479 w 1277232"/>
              <a:gd name="connsiteY12587" fmla="*/ 569643 h 1340027"/>
              <a:gd name="connsiteX12588" fmla="*/ 1199327 w 1277232"/>
              <a:gd name="connsiteY12588" fmla="*/ 556730 h 1340027"/>
              <a:gd name="connsiteX12589" fmla="*/ 1202914 w 1277232"/>
              <a:gd name="connsiteY12589" fmla="*/ 561752 h 1340027"/>
              <a:gd name="connsiteX12590" fmla="*/ 1200762 w 1277232"/>
              <a:gd name="connsiteY12590" fmla="*/ 548838 h 1340027"/>
              <a:gd name="connsiteX12591" fmla="*/ 1198609 w 1277232"/>
              <a:gd name="connsiteY12591" fmla="*/ 545251 h 1340027"/>
              <a:gd name="connsiteX12592" fmla="*/ 1202197 w 1277232"/>
              <a:gd name="connsiteY12592" fmla="*/ 556730 h 1340027"/>
              <a:gd name="connsiteX12593" fmla="*/ 1201479 w 1277232"/>
              <a:gd name="connsiteY12593" fmla="*/ 561034 h 1340027"/>
              <a:gd name="connsiteX12594" fmla="*/ 1197174 w 1277232"/>
              <a:gd name="connsiteY12594" fmla="*/ 546686 h 1340027"/>
              <a:gd name="connsiteX12595" fmla="*/ 1193587 w 1277232"/>
              <a:gd name="connsiteY12595" fmla="*/ 525881 h 1340027"/>
              <a:gd name="connsiteX12596" fmla="*/ 1187847 w 1277232"/>
              <a:gd name="connsiteY12596" fmla="*/ 505077 h 1340027"/>
              <a:gd name="connsiteX12597" fmla="*/ 1192869 w 1277232"/>
              <a:gd name="connsiteY12597" fmla="*/ 517990 h 1340027"/>
              <a:gd name="connsiteX12598" fmla="*/ 1192869 w 1277232"/>
              <a:gd name="connsiteY12598" fmla="*/ 522294 h 1340027"/>
              <a:gd name="connsiteX12599" fmla="*/ 1196457 w 1277232"/>
              <a:gd name="connsiteY12599" fmla="*/ 535925 h 1340027"/>
              <a:gd name="connsiteX12600" fmla="*/ 1193587 w 1277232"/>
              <a:gd name="connsiteY12600" fmla="*/ 520860 h 1340027"/>
              <a:gd name="connsiteX12601" fmla="*/ 1196457 w 1277232"/>
              <a:gd name="connsiteY12601" fmla="*/ 530186 h 1340027"/>
              <a:gd name="connsiteX12602" fmla="*/ 1190717 w 1277232"/>
              <a:gd name="connsiteY12602" fmla="*/ 504359 h 1340027"/>
              <a:gd name="connsiteX12603" fmla="*/ 1195739 w 1277232"/>
              <a:gd name="connsiteY12603" fmla="*/ 517990 h 1340027"/>
              <a:gd name="connsiteX12604" fmla="*/ 1193587 w 1277232"/>
              <a:gd name="connsiteY12604" fmla="*/ 513686 h 1340027"/>
              <a:gd name="connsiteX12605" fmla="*/ 1197892 w 1277232"/>
              <a:gd name="connsiteY12605" fmla="*/ 525881 h 1340027"/>
              <a:gd name="connsiteX12606" fmla="*/ 1202197 w 1277232"/>
              <a:gd name="connsiteY12606" fmla="*/ 545251 h 1340027"/>
              <a:gd name="connsiteX12607" fmla="*/ 1195022 w 1277232"/>
              <a:gd name="connsiteY12607" fmla="*/ 512251 h 1340027"/>
              <a:gd name="connsiteX12608" fmla="*/ 1197892 w 1277232"/>
              <a:gd name="connsiteY12608" fmla="*/ 521577 h 1340027"/>
              <a:gd name="connsiteX12609" fmla="*/ 1197174 w 1277232"/>
              <a:gd name="connsiteY12609" fmla="*/ 513686 h 1340027"/>
              <a:gd name="connsiteX12610" fmla="*/ 1198968 w 1277232"/>
              <a:gd name="connsiteY12610" fmla="*/ 518618 h 1340027"/>
              <a:gd name="connsiteX12611" fmla="*/ 1200266 w 1277232"/>
              <a:gd name="connsiteY12611" fmla="*/ 523353 h 1340027"/>
              <a:gd name="connsiteX12612" fmla="*/ 1200345 w 1277232"/>
              <a:gd name="connsiteY12612" fmla="*/ 524609 h 1340027"/>
              <a:gd name="connsiteX12613" fmla="*/ 1199686 w 1277232"/>
              <a:gd name="connsiteY12613" fmla="*/ 523729 h 1340027"/>
              <a:gd name="connsiteX12614" fmla="*/ 1198609 w 1277232"/>
              <a:gd name="connsiteY12614" fmla="*/ 524447 h 1340027"/>
              <a:gd name="connsiteX12615" fmla="*/ 1202197 w 1277232"/>
              <a:gd name="connsiteY12615" fmla="*/ 543099 h 1340027"/>
              <a:gd name="connsiteX12616" fmla="*/ 1205784 w 1277232"/>
              <a:gd name="connsiteY12616" fmla="*/ 547404 h 1340027"/>
              <a:gd name="connsiteX12617" fmla="*/ 1205784 w 1277232"/>
              <a:gd name="connsiteY12617" fmla="*/ 552425 h 1340027"/>
              <a:gd name="connsiteX12618" fmla="*/ 1207219 w 1277232"/>
              <a:gd name="connsiteY12618" fmla="*/ 561034 h 1340027"/>
              <a:gd name="connsiteX12619" fmla="*/ 1205784 w 1277232"/>
              <a:gd name="connsiteY12619" fmla="*/ 556730 h 1340027"/>
              <a:gd name="connsiteX12620" fmla="*/ 1205067 w 1277232"/>
              <a:gd name="connsiteY12620" fmla="*/ 551708 h 1340027"/>
              <a:gd name="connsiteX12621" fmla="*/ 1206502 w 1277232"/>
              <a:gd name="connsiteY12621" fmla="*/ 561752 h 1340027"/>
              <a:gd name="connsiteX12622" fmla="*/ 1203632 w 1277232"/>
              <a:gd name="connsiteY12622" fmla="*/ 555295 h 1340027"/>
              <a:gd name="connsiteX12623" fmla="*/ 1200762 w 1277232"/>
              <a:gd name="connsiteY12623" fmla="*/ 543099 h 1340027"/>
              <a:gd name="connsiteX12624" fmla="*/ 1203632 w 1277232"/>
              <a:gd name="connsiteY12624" fmla="*/ 558882 h 1340027"/>
              <a:gd name="connsiteX12625" fmla="*/ 1206502 w 1277232"/>
              <a:gd name="connsiteY12625" fmla="*/ 570360 h 1340027"/>
              <a:gd name="connsiteX12626" fmla="*/ 1208654 w 1277232"/>
              <a:gd name="connsiteY12626" fmla="*/ 584709 h 1340027"/>
              <a:gd name="connsiteX12627" fmla="*/ 1209731 w 1277232"/>
              <a:gd name="connsiteY12627" fmla="*/ 594124 h 1340027"/>
              <a:gd name="connsiteX12628" fmla="*/ 1210467 w 1277232"/>
              <a:gd name="connsiteY12628" fmla="*/ 596516 h 1340027"/>
              <a:gd name="connsiteX12629" fmla="*/ 1210649 w 1277232"/>
              <a:gd name="connsiteY12629" fmla="*/ 604664 h 1340027"/>
              <a:gd name="connsiteX12630" fmla="*/ 1210628 w 1277232"/>
              <a:gd name="connsiteY12630" fmla="*/ 605603 h 1340027"/>
              <a:gd name="connsiteX12631" fmla="*/ 1210685 w 1277232"/>
              <a:gd name="connsiteY12631" fmla="*/ 606284 h 1340027"/>
              <a:gd name="connsiteX12632" fmla="*/ 1210921 w 1277232"/>
              <a:gd name="connsiteY12632" fmla="*/ 616877 h 1340027"/>
              <a:gd name="connsiteX12633" fmla="*/ 1210089 w 1277232"/>
              <a:gd name="connsiteY12633" fmla="*/ 617709 h 1340027"/>
              <a:gd name="connsiteX12634" fmla="*/ 1210807 w 1277232"/>
              <a:gd name="connsiteY12634" fmla="*/ 627753 h 1340027"/>
              <a:gd name="connsiteX12635" fmla="*/ 1211255 w 1277232"/>
              <a:gd name="connsiteY12635" fmla="*/ 623179 h 1340027"/>
              <a:gd name="connsiteX12636" fmla="*/ 1211919 w 1277232"/>
              <a:gd name="connsiteY12636" fmla="*/ 621912 h 1340027"/>
              <a:gd name="connsiteX12637" fmla="*/ 1212096 w 1277232"/>
              <a:gd name="connsiteY12637" fmla="*/ 622074 h 1340027"/>
              <a:gd name="connsiteX12638" fmla="*/ 1212314 w 1277232"/>
              <a:gd name="connsiteY12638" fmla="*/ 622599 h 1340027"/>
              <a:gd name="connsiteX12639" fmla="*/ 1212959 w 1277232"/>
              <a:gd name="connsiteY12639" fmla="*/ 634209 h 1340027"/>
              <a:gd name="connsiteX12640" fmla="*/ 1212242 w 1277232"/>
              <a:gd name="connsiteY12640" fmla="*/ 632057 h 1340027"/>
              <a:gd name="connsiteX12641" fmla="*/ 1212242 w 1277232"/>
              <a:gd name="connsiteY12641" fmla="*/ 642818 h 1340027"/>
              <a:gd name="connsiteX12642" fmla="*/ 1212960 w 1277232"/>
              <a:gd name="connsiteY12642" fmla="*/ 646943 h 1340027"/>
              <a:gd name="connsiteX12643" fmla="*/ 1213210 w 1277232"/>
              <a:gd name="connsiteY12643" fmla="*/ 648756 h 1340027"/>
              <a:gd name="connsiteX12644" fmla="*/ 1213288 w 1277232"/>
              <a:gd name="connsiteY12644" fmla="*/ 651561 h 1340027"/>
              <a:gd name="connsiteX12645" fmla="*/ 1212242 w 1277232"/>
              <a:gd name="connsiteY12645" fmla="*/ 649992 h 1340027"/>
              <a:gd name="connsiteX12646" fmla="*/ 1215830 w 1277232"/>
              <a:gd name="connsiteY12646" fmla="*/ 673667 h 1340027"/>
              <a:gd name="connsiteX12647" fmla="*/ 1215112 w 1277232"/>
              <a:gd name="connsiteY12647" fmla="*/ 684428 h 1340027"/>
              <a:gd name="connsiteX12648" fmla="*/ 1216547 w 1277232"/>
              <a:gd name="connsiteY12648" fmla="*/ 685862 h 1340027"/>
              <a:gd name="connsiteX12649" fmla="*/ 1216547 w 1277232"/>
              <a:gd name="connsiteY12649" fmla="*/ 673667 h 1340027"/>
              <a:gd name="connsiteX12650" fmla="*/ 1217982 w 1277232"/>
              <a:gd name="connsiteY12650" fmla="*/ 672949 h 1340027"/>
              <a:gd name="connsiteX12651" fmla="*/ 1217265 w 1277232"/>
              <a:gd name="connsiteY12651" fmla="*/ 698058 h 1340027"/>
              <a:gd name="connsiteX12652" fmla="*/ 1216807 w 1277232"/>
              <a:gd name="connsiteY12652" fmla="*/ 702404 h 1340027"/>
              <a:gd name="connsiteX12653" fmla="*/ 1216005 w 1277232"/>
              <a:gd name="connsiteY12653" fmla="*/ 700957 h 1340027"/>
              <a:gd name="connsiteX12654" fmla="*/ 1216005 w 1277232"/>
              <a:gd name="connsiteY12654" fmla="*/ 705737 h 1340027"/>
              <a:gd name="connsiteX12655" fmla="*/ 1215830 w 1277232"/>
              <a:gd name="connsiteY12655" fmla="*/ 706372 h 1340027"/>
              <a:gd name="connsiteX12656" fmla="*/ 1215830 w 1277232"/>
              <a:gd name="connsiteY12656" fmla="*/ 701645 h 1340027"/>
              <a:gd name="connsiteX12657" fmla="*/ 1215830 w 1277232"/>
              <a:gd name="connsiteY12657" fmla="*/ 689449 h 1340027"/>
              <a:gd name="connsiteX12658" fmla="*/ 1214395 w 1277232"/>
              <a:gd name="connsiteY12658" fmla="*/ 697341 h 1340027"/>
              <a:gd name="connsiteX12659" fmla="*/ 1212242 w 1277232"/>
              <a:gd name="connsiteY12659" fmla="*/ 693754 h 1340027"/>
              <a:gd name="connsiteX12660" fmla="*/ 1212959 w 1277232"/>
              <a:gd name="connsiteY12660" fmla="*/ 685862 h 1340027"/>
              <a:gd name="connsiteX12661" fmla="*/ 1211524 w 1277232"/>
              <a:gd name="connsiteY12661" fmla="*/ 693754 h 1340027"/>
              <a:gd name="connsiteX12662" fmla="*/ 1210089 w 1277232"/>
              <a:gd name="connsiteY12662" fmla="*/ 682275 h 1340027"/>
              <a:gd name="connsiteX12663" fmla="*/ 1210807 w 1277232"/>
              <a:gd name="connsiteY12663" fmla="*/ 679406 h 1340027"/>
              <a:gd name="connsiteX12664" fmla="*/ 1209372 w 1277232"/>
              <a:gd name="connsiteY12664" fmla="*/ 670080 h 1340027"/>
              <a:gd name="connsiteX12665" fmla="*/ 1207219 w 1277232"/>
              <a:gd name="connsiteY12665" fmla="*/ 673667 h 1340027"/>
              <a:gd name="connsiteX12666" fmla="*/ 1207219 w 1277232"/>
              <a:gd name="connsiteY12666" fmla="*/ 681558 h 1340027"/>
              <a:gd name="connsiteX12667" fmla="*/ 1205784 w 1277232"/>
              <a:gd name="connsiteY12667" fmla="*/ 677254 h 1340027"/>
              <a:gd name="connsiteX12668" fmla="*/ 1206502 w 1277232"/>
              <a:gd name="connsiteY12668" fmla="*/ 691602 h 1340027"/>
              <a:gd name="connsiteX12669" fmla="*/ 1205067 w 1277232"/>
              <a:gd name="connsiteY12669" fmla="*/ 682275 h 1340027"/>
              <a:gd name="connsiteX12670" fmla="*/ 1202914 w 1277232"/>
              <a:gd name="connsiteY12670" fmla="*/ 701645 h 1340027"/>
              <a:gd name="connsiteX12671" fmla="*/ 1202197 w 1277232"/>
              <a:gd name="connsiteY12671" fmla="*/ 701645 h 1340027"/>
              <a:gd name="connsiteX12672" fmla="*/ 1201479 w 1277232"/>
              <a:gd name="connsiteY12672" fmla="*/ 691602 h 1340027"/>
              <a:gd name="connsiteX12673" fmla="*/ 1201479 w 1277232"/>
              <a:gd name="connsiteY12673" fmla="*/ 677254 h 1340027"/>
              <a:gd name="connsiteX12674" fmla="*/ 1199327 w 1277232"/>
              <a:gd name="connsiteY12674" fmla="*/ 708102 h 1340027"/>
              <a:gd name="connsiteX12675" fmla="*/ 1201479 w 1277232"/>
              <a:gd name="connsiteY12675" fmla="*/ 716711 h 1340027"/>
              <a:gd name="connsiteX12676" fmla="*/ 1200762 w 1277232"/>
              <a:gd name="connsiteY12676" fmla="*/ 726754 h 1340027"/>
              <a:gd name="connsiteX12677" fmla="*/ 1201479 w 1277232"/>
              <a:gd name="connsiteY12677" fmla="*/ 731059 h 1340027"/>
              <a:gd name="connsiteX12678" fmla="*/ 1202914 w 1277232"/>
              <a:gd name="connsiteY12678" fmla="*/ 725320 h 1340027"/>
              <a:gd name="connsiteX12679" fmla="*/ 1202914 w 1277232"/>
              <a:gd name="connsiteY12679" fmla="*/ 718146 h 1340027"/>
              <a:gd name="connsiteX12680" fmla="*/ 1205067 w 1277232"/>
              <a:gd name="connsiteY12680" fmla="*/ 726754 h 1340027"/>
              <a:gd name="connsiteX12681" fmla="*/ 1204349 w 1277232"/>
              <a:gd name="connsiteY12681" fmla="*/ 731776 h 1340027"/>
              <a:gd name="connsiteX12682" fmla="*/ 1205067 w 1277232"/>
              <a:gd name="connsiteY12682" fmla="*/ 736081 h 1340027"/>
              <a:gd name="connsiteX12683" fmla="*/ 1207219 w 1277232"/>
              <a:gd name="connsiteY12683" fmla="*/ 730341 h 1340027"/>
              <a:gd name="connsiteX12684" fmla="*/ 1207219 w 1277232"/>
              <a:gd name="connsiteY12684" fmla="*/ 721015 h 1340027"/>
              <a:gd name="connsiteX12685" fmla="*/ 1206502 w 1277232"/>
              <a:gd name="connsiteY12685" fmla="*/ 728189 h 1340027"/>
              <a:gd name="connsiteX12686" fmla="*/ 1205784 w 1277232"/>
              <a:gd name="connsiteY12686" fmla="*/ 718863 h 1340027"/>
              <a:gd name="connsiteX12687" fmla="*/ 1205067 w 1277232"/>
              <a:gd name="connsiteY12687" fmla="*/ 714559 h 1340027"/>
              <a:gd name="connsiteX12688" fmla="*/ 1207219 w 1277232"/>
              <a:gd name="connsiteY12688" fmla="*/ 705950 h 1340027"/>
              <a:gd name="connsiteX12689" fmla="*/ 1207990 w 1277232"/>
              <a:gd name="connsiteY12689" fmla="*/ 710960 h 1340027"/>
              <a:gd name="connsiteX12690" fmla="*/ 1207937 w 1277232"/>
              <a:gd name="connsiteY12690" fmla="*/ 710972 h 1340027"/>
              <a:gd name="connsiteX12691" fmla="*/ 1208654 w 1277232"/>
              <a:gd name="connsiteY12691" fmla="*/ 715276 h 1340027"/>
              <a:gd name="connsiteX12692" fmla="*/ 1207990 w 1277232"/>
              <a:gd name="connsiteY12692" fmla="*/ 710960 h 1340027"/>
              <a:gd name="connsiteX12693" fmla="*/ 1209193 w 1277232"/>
              <a:gd name="connsiteY12693" fmla="*/ 710703 h 1340027"/>
              <a:gd name="connsiteX12694" fmla="*/ 1209372 w 1277232"/>
              <a:gd name="connsiteY12694" fmla="*/ 717428 h 1340027"/>
              <a:gd name="connsiteX12695" fmla="*/ 1206502 w 1277232"/>
              <a:gd name="connsiteY12695" fmla="*/ 738233 h 1340027"/>
              <a:gd name="connsiteX12696" fmla="*/ 1210807 w 1277232"/>
              <a:gd name="connsiteY12696" fmla="*/ 711689 h 1340027"/>
              <a:gd name="connsiteX12697" fmla="*/ 1209372 w 1277232"/>
              <a:gd name="connsiteY12697" fmla="*/ 712406 h 1340027"/>
              <a:gd name="connsiteX12698" fmla="*/ 1212959 w 1277232"/>
              <a:gd name="connsiteY12698" fmla="*/ 695906 h 1340027"/>
              <a:gd name="connsiteX12699" fmla="*/ 1210807 w 1277232"/>
              <a:gd name="connsiteY12699" fmla="*/ 726037 h 1340027"/>
              <a:gd name="connsiteX12700" fmla="*/ 1211524 w 1277232"/>
              <a:gd name="connsiteY12700" fmla="*/ 721015 h 1340027"/>
              <a:gd name="connsiteX12701" fmla="*/ 1210807 w 1277232"/>
              <a:gd name="connsiteY12701" fmla="*/ 733929 h 1340027"/>
              <a:gd name="connsiteX12702" fmla="*/ 1210089 w 1277232"/>
              <a:gd name="connsiteY12702" fmla="*/ 726754 h 1340027"/>
              <a:gd name="connsiteX12703" fmla="*/ 1208654 w 1277232"/>
              <a:gd name="connsiteY12703" fmla="*/ 732494 h 1340027"/>
              <a:gd name="connsiteX12704" fmla="*/ 1208654 w 1277232"/>
              <a:gd name="connsiteY12704" fmla="*/ 743972 h 1340027"/>
              <a:gd name="connsiteX12705" fmla="*/ 1212242 w 1277232"/>
              <a:gd name="connsiteY12705" fmla="*/ 737516 h 1340027"/>
              <a:gd name="connsiteX12706" fmla="*/ 1213677 w 1277232"/>
              <a:gd name="connsiteY12706" fmla="*/ 729624 h 1340027"/>
              <a:gd name="connsiteX12707" fmla="*/ 1212242 w 1277232"/>
              <a:gd name="connsiteY12707" fmla="*/ 730341 h 1340027"/>
              <a:gd name="connsiteX12708" fmla="*/ 1214395 w 1277232"/>
              <a:gd name="connsiteY12708" fmla="*/ 719580 h 1340027"/>
              <a:gd name="connsiteX12709" fmla="*/ 1213677 w 1277232"/>
              <a:gd name="connsiteY12709" fmla="*/ 736798 h 1340027"/>
              <a:gd name="connsiteX12710" fmla="*/ 1215112 w 1277232"/>
              <a:gd name="connsiteY12710" fmla="*/ 726754 h 1340027"/>
              <a:gd name="connsiteX12711" fmla="*/ 1214395 w 1277232"/>
              <a:gd name="connsiteY12711" fmla="*/ 736798 h 1340027"/>
              <a:gd name="connsiteX12712" fmla="*/ 1215830 w 1277232"/>
              <a:gd name="connsiteY12712" fmla="*/ 733211 h 1340027"/>
              <a:gd name="connsiteX12713" fmla="*/ 1217982 w 1277232"/>
              <a:gd name="connsiteY12713" fmla="*/ 712406 h 1340027"/>
              <a:gd name="connsiteX12714" fmla="*/ 1215266 w 1277232"/>
              <a:gd name="connsiteY12714" fmla="*/ 750430 h 1340027"/>
              <a:gd name="connsiteX12715" fmla="*/ 1215197 w 1277232"/>
              <a:gd name="connsiteY12715" fmla="*/ 750731 h 1340027"/>
              <a:gd name="connsiteX12716" fmla="*/ 1214538 w 1277232"/>
              <a:gd name="connsiteY12716" fmla="*/ 755547 h 1340027"/>
              <a:gd name="connsiteX12717" fmla="*/ 1210246 w 1277232"/>
              <a:gd name="connsiteY12717" fmla="*/ 777721 h 1340027"/>
              <a:gd name="connsiteX12718" fmla="*/ 1209462 w 1277232"/>
              <a:gd name="connsiteY12718" fmla="*/ 778766 h 1340027"/>
              <a:gd name="connsiteX12719" fmla="*/ 1210807 w 1277232"/>
              <a:gd name="connsiteY12719" fmla="*/ 771951 h 1340027"/>
              <a:gd name="connsiteX12720" fmla="*/ 1208654 w 1277232"/>
              <a:gd name="connsiteY12720" fmla="*/ 772668 h 1340027"/>
              <a:gd name="connsiteX12721" fmla="*/ 1205067 w 1277232"/>
              <a:gd name="connsiteY12721" fmla="*/ 783429 h 1340027"/>
              <a:gd name="connsiteX12722" fmla="*/ 1208654 w 1277232"/>
              <a:gd name="connsiteY12722" fmla="*/ 764777 h 1340027"/>
              <a:gd name="connsiteX12723" fmla="*/ 1211524 w 1277232"/>
              <a:gd name="connsiteY12723" fmla="*/ 742537 h 1340027"/>
              <a:gd name="connsiteX12724" fmla="*/ 1208654 w 1277232"/>
              <a:gd name="connsiteY12724" fmla="*/ 752581 h 1340027"/>
              <a:gd name="connsiteX12725" fmla="*/ 1205784 w 1277232"/>
              <a:gd name="connsiteY12725" fmla="*/ 752581 h 1340027"/>
              <a:gd name="connsiteX12726" fmla="*/ 1207937 w 1277232"/>
              <a:gd name="connsiteY12726" fmla="*/ 739668 h 1340027"/>
              <a:gd name="connsiteX12727" fmla="*/ 1205067 w 1277232"/>
              <a:gd name="connsiteY12727" fmla="*/ 741103 h 1340027"/>
              <a:gd name="connsiteX12728" fmla="*/ 1201479 w 1277232"/>
              <a:gd name="connsiteY12728" fmla="*/ 754733 h 1340027"/>
              <a:gd name="connsiteX12729" fmla="*/ 1202914 w 1277232"/>
              <a:gd name="connsiteY12729" fmla="*/ 742537 h 1340027"/>
              <a:gd name="connsiteX12730" fmla="*/ 1198609 w 1277232"/>
              <a:gd name="connsiteY12730" fmla="*/ 763342 h 1340027"/>
              <a:gd name="connsiteX12731" fmla="*/ 1200044 w 1277232"/>
              <a:gd name="connsiteY12731" fmla="*/ 766929 h 1340027"/>
              <a:gd name="connsiteX12732" fmla="*/ 1202197 w 1277232"/>
              <a:gd name="connsiteY12732" fmla="*/ 756885 h 1340027"/>
              <a:gd name="connsiteX12733" fmla="*/ 1203632 w 1277232"/>
              <a:gd name="connsiteY12733" fmla="*/ 758320 h 1340027"/>
              <a:gd name="connsiteX12734" fmla="*/ 1200762 w 1277232"/>
              <a:gd name="connsiteY12734" fmla="*/ 776255 h 1340027"/>
              <a:gd name="connsiteX12735" fmla="*/ 1204349 w 1277232"/>
              <a:gd name="connsiteY12735" fmla="*/ 765494 h 1340027"/>
              <a:gd name="connsiteX12736" fmla="*/ 1204349 w 1277232"/>
              <a:gd name="connsiteY12736" fmla="*/ 760472 h 1340027"/>
              <a:gd name="connsiteX12737" fmla="*/ 1205784 w 1277232"/>
              <a:gd name="connsiteY12737" fmla="*/ 759755 h 1340027"/>
              <a:gd name="connsiteX12738" fmla="*/ 1200044 w 1277232"/>
              <a:gd name="connsiteY12738" fmla="*/ 781277 h 1340027"/>
              <a:gd name="connsiteX12739" fmla="*/ 1198110 w 1277232"/>
              <a:gd name="connsiteY12739" fmla="*/ 792882 h 1340027"/>
              <a:gd name="connsiteX12740" fmla="*/ 1197076 w 1277232"/>
              <a:gd name="connsiteY12740" fmla="*/ 797291 h 1340027"/>
              <a:gd name="connsiteX12741" fmla="*/ 1197031 w 1277232"/>
              <a:gd name="connsiteY12741" fmla="*/ 798080 h 1340027"/>
              <a:gd name="connsiteX12742" fmla="*/ 1196367 w 1277232"/>
              <a:gd name="connsiteY12742" fmla="*/ 796163 h 1340027"/>
              <a:gd name="connsiteX12743" fmla="*/ 1195022 w 1277232"/>
              <a:gd name="connsiteY12743" fmla="*/ 799212 h 1340027"/>
              <a:gd name="connsiteX12744" fmla="*/ 1197892 w 1277232"/>
              <a:gd name="connsiteY12744" fmla="*/ 785582 h 1340027"/>
              <a:gd name="connsiteX12745" fmla="*/ 1200762 w 1277232"/>
              <a:gd name="connsiteY12745" fmla="*/ 769081 h 1340027"/>
              <a:gd name="connsiteX12746" fmla="*/ 1196457 w 1277232"/>
              <a:gd name="connsiteY12746" fmla="*/ 773386 h 1340027"/>
              <a:gd name="connsiteX12747" fmla="*/ 1197892 w 1277232"/>
              <a:gd name="connsiteY12747" fmla="*/ 761190 h 1340027"/>
              <a:gd name="connsiteX12748" fmla="*/ 1195739 w 1277232"/>
              <a:gd name="connsiteY12748" fmla="*/ 759755 h 1340027"/>
              <a:gd name="connsiteX12749" fmla="*/ 1189999 w 1277232"/>
              <a:gd name="connsiteY12749" fmla="*/ 787016 h 1340027"/>
              <a:gd name="connsiteX12750" fmla="*/ 1190717 w 1277232"/>
              <a:gd name="connsiteY12750" fmla="*/ 775538 h 1340027"/>
              <a:gd name="connsiteX12751" fmla="*/ 1188564 w 1277232"/>
              <a:gd name="connsiteY12751" fmla="*/ 778408 h 1340027"/>
              <a:gd name="connsiteX12752" fmla="*/ 1184977 w 1277232"/>
              <a:gd name="connsiteY12752" fmla="*/ 798495 h 1340027"/>
              <a:gd name="connsiteX12753" fmla="*/ 1184977 w 1277232"/>
              <a:gd name="connsiteY12753" fmla="*/ 807104 h 1340027"/>
              <a:gd name="connsiteX12754" fmla="*/ 1188564 w 1277232"/>
              <a:gd name="connsiteY12754" fmla="*/ 787734 h 1340027"/>
              <a:gd name="connsiteX12755" fmla="*/ 1190717 w 1277232"/>
              <a:gd name="connsiteY12755" fmla="*/ 791321 h 1340027"/>
              <a:gd name="connsiteX12756" fmla="*/ 1188564 w 1277232"/>
              <a:gd name="connsiteY12756" fmla="*/ 803517 h 1340027"/>
              <a:gd name="connsiteX12757" fmla="*/ 1188564 w 1277232"/>
              <a:gd name="connsiteY12757" fmla="*/ 797060 h 1340027"/>
              <a:gd name="connsiteX12758" fmla="*/ 1184259 w 1277232"/>
              <a:gd name="connsiteY12758" fmla="*/ 818582 h 1340027"/>
              <a:gd name="connsiteX12759" fmla="*/ 1180672 w 1277232"/>
              <a:gd name="connsiteY12759" fmla="*/ 820017 h 1340027"/>
              <a:gd name="connsiteX12760" fmla="*/ 1179954 w 1277232"/>
              <a:gd name="connsiteY12760" fmla="*/ 830061 h 1340027"/>
              <a:gd name="connsiteX12761" fmla="*/ 1178519 w 1277232"/>
              <a:gd name="connsiteY12761" fmla="*/ 840822 h 1340027"/>
              <a:gd name="connsiteX12762" fmla="*/ 1182107 w 1277232"/>
              <a:gd name="connsiteY12762" fmla="*/ 835082 h 1340027"/>
              <a:gd name="connsiteX12763" fmla="*/ 1177802 w 1277232"/>
              <a:gd name="connsiteY12763" fmla="*/ 849431 h 1340027"/>
              <a:gd name="connsiteX12764" fmla="*/ 1179954 w 1277232"/>
              <a:gd name="connsiteY12764" fmla="*/ 842257 h 1340027"/>
              <a:gd name="connsiteX12765" fmla="*/ 1174214 w 1277232"/>
              <a:gd name="connsiteY12765" fmla="*/ 861626 h 1340027"/>
              <a:gd name="connsiteX12766" fmla="*/ 1174214 w 1277232"/>
              <a:gd name="connsiteY12766" fmla="*/ 863779 h 1340027"/>
              <a:gd name="connsiteX12767" fmla="*/ 1177084 w 1277232"/>
              <a:gd name="connsiteY12767" fmla="*/ 856605 h 1340027"/>
              <a:gd name="connsiteX12768" fmla="*/ 1177084 w 1277232"/>
              <a:gd name="connsiteY12768" fmla="*/ 857659 h 1340027"/>
              <a:gd name="connsiteX12769" fmla="*/ 1176679 w 1277232"/>
              <a:gd name="connsiteY12769" fmla="*/ 858497 h 1340027"/>
              <a:gd name="connsiteX12770" fmla="*/ 1176924 w 1277232"/>
              <a:gd name="connsiteY12770" fmla="*/ 859236 h 1340027"/>
              <a:gd name="connsiteX12771" fmla="*/ 1176367 w 1277232"/>
              <a:gd name="connsiteY12771" fmla="*/ 860909 h 1340027"/>
              <a:gd name="connsiteX12772" fmla="*/ 1171344 w 1277232"/>
              <a:gd name="connsiteY12772" fmla="*/ 866648 h 1340027"/>
              <a:gd name="connsiteX12773" fmla="*/ 1167756 w 1277232"/>
              <a:gd name="connsiteY12773" fmla="*/ 876692 h 1340027"/>
              <a:gd name="connsiteX12774" fmla="*/ 1167039 w 1277232"/>
              <a:gd name="connsiteY12774" fmla="*/ 879920 h 1340027"/>
              <a:gd name="connsiteX12775" fmla="*/ 1165604 w 1277232"/>
              <a:gd name="connsiteY12775" fmla="*/ 880996 h 1340027"/>
              <a:gd name="connsiteX12776" fmla="*/ 1172779 w 1277232"/>
              <a:gd name="connsiteY12776" fmla="*/ 861626 h 1340027"/>
              <a:gd name="connsiteX12777" fmla="*/ 1178519 w 1277232"/>
              <a:gd name="connsiteY12777" fmla="*/ 842974 h 1340027"/>
              <a:gd name="connsiteX12778" fmla="*/ 1177802 w 1277232"/>
              <a:gd name="connsiteY12778" fmla="*/ 842974 h 1340027"/>
              <a:gd name="connsiteX12779" fmla="*/ 1173496 w 1277232"/>
              <a:gd name="connsiteY12779" fmla="*/ 857322 h 1340027"/>
              <a:gd name="connsiteX12780" fmla="*/ 1173496 w 1277232"/>
              <a:gd name="connsiteY12780" fmla="*/ 853018 h 1340027"/>
              <a:gd name="connsiteX12781" fmla="*/ 1169191 w 1277232"/>
              <a:gd name="connsiteY12781" fmla="*/ 860909 h 1340027"/>
              <a:gd name="connsiteX12782" fmla="*/ 1169909 w 1277232"/>
              <a:gd name="connsiteY12782" fmla="*/ 865213 h 1340027"/>
              <a:gd name="connsiteX12783" fmla="*/ 1164886 w 1277232"/>
              <a:gd name="connsiteY12783" fmla="*/ 881714 h 1340027"/>
              <a:gd name="connsiteX12784" fmla="*/ 1162734 w 1277232"/>
              <a:gd name="connsiteY12784" fmla="*/ 881714 h 1340027"/>
              <a:gd name="connsiteX12785" fmla="*/ 1166321 w 1277232"/>
              <a:gd name="connsiteY12785" fmla="*/ 872387 h 1340027"/>
              <a:gd name="connsiteX12786" fmla="*/ 1163451 w 1277232"/>
              <a:gd name="connsiteY12786" fmla="*/ 877409 h 1340027"/>
              <a:gd name="connsiteX12787" fmla="*/ 1162016 w 1277232"/>
              <a:gd name="connsiteY12787" fmla="*/ 884583 h 1340027"/>
              <a:gd name="connsiteX12788" fmla="*/ 1158429 w 1277232"/>
              <a:gd name="connsiteY12788" fmla="*/ 885301 h 1340027"/>
              <a:gd name="connsiteX12789" fmla="*/ 1153406 w 1277232"/>
              <a:gd name="connsiteY12789" fmla="*/ 891040 h 1340027"/>
              <a:gd name="connsiteX12790" fmla="*/ 1146949 w 1277232"/>
              <a:gd name="connsiteY12790" fmla="*/ 903953 h 1340027"/>
              <a:gd name="connsiteX12791" fmla="*/ 1154124 w 1277232"/>
              <a:gd name="connsiteY12791" fmla="*/ 894627 h 1340027"/>
              <a:gd name="connsiteX12792" fmla="*/ 1146949 w 1277232"/>
              <a:gd name="connsiteY12792" fmla="*/ 910410 h 1340027"/>
              <a:gd name="connsiteX12793" fmla="*/ 1142368 w 1277232"/>
              <a:gd name="connsiteY12793" fmla="*/ 918738 h 1340027"/>
              <a:gd name="connsiteX12794" fmla="*/ 1142644 w 1277232"/>
              <a:gd name="connsiteY12794" fmla="*/ 917584 h 1340027"/>
              <a:gd name="connsiteX12795" fmla="*/ 1139056 w 1277232"/>
              <a:gd name="connsiteY12795" fmla="*/ 924758 h 1340027"/>
              <a:gd name="connsiteX12796" fmla="*/ 1142368 w 1277232"/>
              <a:gd name="connsiteY12796" fmla="*/ 918738 h 1340027"/>
              <a:gd name="connsiteX12797" fmla="*/ 1141657 w 1277232"/>
              <a:gd name="connsiteY12797" fmla="*/ 921709 h 1340027"/>
              <a:gd name="connsiteX12798" fmla="*/ 1141613 w 1277232"/>
              <a:gd name="connsiteY12798" fmla="*/ 922010 h 1340027"/>
              <a:gd name="connsiteX12799" fmla="*/ 1137378 w 1277232"/>
              <a:gd name="connsiteY12799" fmla="*/ 931323 h 1340027"/>
              <a:gd name="connsiteX12800" fmla="*/ 1136186 w 1277232"/>
              <a:gd name="connsiteY12800" fmla="*/ 933367 h 1340027"/>
              <a:gd name="connsiteX12801" fmla="*/ 1130815 w 1277232"/>
              <a:gd name="connsiteY12801" fmla="*/ 944595 h 1340027"/>
              <a:gd name="connsiteX12802" fmla="*/ 1127888 w 1277232"/>
              <a:gd name="connsiteY12802" fmla="*/ 949867 h 1340027"/>
              <a:gd name="connsiteX12803" fmla="*/ 1126858 w 1277232"/>
              <a:gd name="connsiteY12803" fmla="*/ 949867 h 1340027"/>
              <a:gd name="connsiteX12804" fmla="*/ 1134033 w 1277232"/>
              <a:gd name="connsiteY12804" fmla="*/ 936236 h 1340027"/>
              <a:gd name="connsiteX12805" fmla="*/ 1126141 w 1277232"/>
              <a:gd name="connsiteY12805" fmla="*/ 949867 h 1340027"/>
              <a:gd name="connsiteX12806" fmla="*/ 1121118 w 1277232"/>
              <a:gd name="connsiteY12806" fmla="*/ 949867 h 1340027"/>
              <a:gd name="connsiteX12807" fmla="*/ 1124347 w 1277232"/>
              <a:gd name="connsiteY12807" fmla="*/ 944218 h 1340027"/>
              <a:gd name="connsiteX12808" fmla="*/ 1124347 w 1277232"/>
              <a:gd name="connsiteY12808" fmla="*/ 944218 h 1340027"/>
              <a:gd name="connsiteX12809" fmla="*/ 1127576 w 1277232"/>
              <a:gd name="connsiteY12809" fmla="*/ 939106 h 1340027"/>
              <a:gd name="connsiteX12810" fmla="*/ 1124347 w 1277232"/>
              <a:gd name="connsiteY12810" fmla="*/ 944218 h 1340027"/>
              <a:gd name="connsiteX12811" fmla="*/ 1110356 w 1277232"/>
              <a:gd name="connsiteY12811" fmla="*/ 966367 h 1340027"/>
              <a:gd name="connsiteX12812" fmla="*/ 1089548 w 1277232"/>
              <a:gd name="connsiteY12812" fmla="*/ 997216 h 1340027"/>
              <a:gd name="connsiteX12813" fmla="*/ 1083808 w 1277232"/>
              <a:gd name="connsiteY12813" fmla="*/ 1007977 h 1340027"/>
              <a:gd name="connsiteX12814" fmla="*/ 1084525 w 1277232"/>
              <a:gd name="connsiteY12814" fmla="*/ 1005825 h 1340027"/>
              <a:gd name="connsiteX12815" fmla="*/ 1084525 w 1277232"/>
              <a:gd name="connsiteY12815" fmla="*/ 1007977 h 1340027"/>
              <a:gd name="connsiteX12816" fmla="*/ 1101028 w 1277232"/>
              <a:gd name="connsiteY12816" fmla="*/ 984302 h 1340027"/>
              <a:gd name="connsiteX12817" fmla="*/ 1113226 w 1277232"/>
              <a:gd name="connsiteY12817" fmla="*/ 965650 h 1340027"/>
              <a:gd name="connsiteX12818" fmla="*/ 1108921 w 1277232"/>
              <a:gd name="connsiteY12818" fmla="*/ 973541 h 1340027"/>
              <a:gd name="connsiteX12819" fmla="*/ 1103898 w 1277232"/>
              <a:gd name="connsiteY12819" fmla="*/ 980715 h 1340027"/>
              <a:gd name="connsiteX12820" fmla="*/ 1102463 w 1277232"/>
              <a:gd name="connsiteY12820" fmla="*/ 989324 h 1340027"/>
              <a:gd name="connsiteX12821" fmla="*/ 1099593 w 1277232"/>
              <a:gd name="connsiteY12821" fmla="*/ 991477 h 1340027"/>
              <a:gd name="connsiteX12822" fmla="*/ 1102463 w 1277232"/>
              <a:gd name="connsiteY12822" fmla="*/ 991477 h 1340027"/>
              <a:gd name="connsiteX12823" fmla="*/ 1098876 w 1277232"/>
              <a:gd name="connsiteY12823" fmla="*/ 997933 h 1340027"/>
              <a:gd name="connsiteX12824" fmla="*/ 1094570 w 1277232"/>
              <a:gd name="connsiteY12824" fmla="*/ 1004390 h 1340027"/>
              <a:gd name="connsiteX12825" fmla="*/ 1089548 w 1277232"/>
              <a:gd name="connsiteY12825" fmla="*/ 1010129 h 1340027"/>
              <a:gd name="connsiteX12826" fmla="*/ 1096723 w 1277232"/>
              <a:gd name="connsiteY12826" fmla="*/ 1000085 h 1340027"/>
              <a:gd name="connsiteX12827" fmla="*/ 1088830 w 1277232"/>
              <a:gd name="connsiteY12827" fmla="*/ 1009412 h 1340027"/>
              <a:gd name="connsiteX12828" fmla="*/ 1080938 w 1277232"/>
              <a:gd name="connsiteY12828" fmla="*/ 1020890 h 1340027"/>
              <a:gd name="connsiteX12829" fmla="*/ 1086678 w 1277232"/>
              <a:gd name="connsiteY12829" fmla="*/ 1010846 h 1340027"/>
              <a:gd name="connsiteX12830" fmla="*/ 1094570 w 1277232"/>
              <a:gd name="connsiteY12830" fmla="*/ 995781 h 1340027"/>
              <a:gd name="connsiteX12831" fmla="*/ 1094570 w 1277232"/>
              <a:gd name="connsiteY12831" fmla="*/ 997933 h 1340027"/>
              <a:gd name="connsiteX12832" fmla="*/ 1101746 w 1277232"/>
              <a:gd name="connsiteY12832" fmla="*/ 987172 h 1340027"/>
              <a:gd name="connsiteX12833" fmla="*/ 1100311 w 1277232"/>
              <a:gd name="connsiteY12833" fmla="*/ 987172 h 1340027"/>
              <a:gd name="connsiteX12834" fmla="*/ 1086678 w 1277232"/>
              <a:gd name="connsiteY12834" fmla="*/ 1005825 h 1340027"/>
              <a:gd name="connsiteX12835" fmla="*/ 1083090 w 1277232"/>
              <a:gd name="connsiteY12835" fmla="*/ 1014433 h 1340027"/>
              <a:gd name="connsiteX12836" fmla="*/ 1078785 w 1277232"/>
              <a:gd name="connsiteY12836" fmla="*/ 1014433 h 1340027"/>
              <a:gd name="connsiteX12837" fmla="*/ 1063718 w 1277232"/>
              <a:gd name="connsiteY12837" fmla="*/ 1033086 h 1340027"/>
              <a:gd name="connsiteX12838" fmla="*/ 1058592 w 1277232"/>
              <a:gd name="connsiteY12838" fmla="*/ 1039037 h 1340027"/>
              <a:gd name="connsiteX12839" fmla="*/ 1059315 w 1277232"/>
              <a:gd name="connsiteY12839" fmla="*/ 1037869 h 1340027"/>
              <a:gd name="connsiteX12840" fmla="*/ 1056661 w 1277232"/>
              <a:gd name="connsiteY12840" fmla="*/ 1041280 h 1340027"/>
              <a:gd name="connsiteX12841" fmla="*/ 1041475 w 1277232"/>
              <a:gd name="connsiteY12841" fmla="*/ 1058913 h 1340027"/>
              <a:gd name="connsiteX12842" fmla="*/ 1035556 w 1277232"/>
              <a:gd name="connsiteY12842" fmla="*/ 1065547 h 1340027"/>
              <a:gd name="connsiteX12843" fmla="*/ 1025690 w 1277232"/>
              <a:gd name="connsiteY12843" fmla="*/ 1075413 h 1340027"/>
              <a:gd name="connsiteX12844" fmla="*/ 1013492 w 1277232"/>
              <a:gd name="connsiteY12844" fmla="*/ 1086174 h 1340027"/>
              <a:gd name="connsiteX12845" fmla="*/ 1012774 w 1277232"/>
              <a:gd name="connsiteY12845" fmla="*/ 1088326 h 1340027"/>
              <a:gd name="connsiteX12846" fmla="*/ 982639 w 1277232"/>
              <a:gd name="connsiteY12846" fmla="*/ 1115587 h 1340027"/>
              <a:gd name="connsiteX12847" fmla="*/ 967123 w 1277232"/>
              <a:gd name="connsiteY12847" fmla="*/ 1129218 h 1340027"/>
              <a:gd name="connsiteX12848" fmla="*/ 964828 w 1277232"/>
              <a:gd name="connsiteY12848" fmla="*/ 1131040 h 1340027"/>
              <a:gd name="connsiteX12849" fmla="*/ 955284 w 1277232"/>
              <a:gd name="connsiteY12849" fmla="*/ 1137289 h 1340027"/>
              <a:gd name="connsiteX12850" fmla="*/ 942459 w 1277232"/>
              <a:gd name="connsiteY12850" fmla="*/ 1147153 h 1340027"/>
              <a:gd name="connsiteX12851" fmla="*/ 949634 w 1277232"/>
              <a:gd name="connsiteY12851" fmla="*/ 1140697 h 1340027"/>
              <a:gd name="connsiteX12852" fmla="*/ 961831 w 1277232"/>
              <a:gd name="connsiteY12852" fmla="*/ 1131370 h 1340027"/>
              <a:gd name="connsiteX12853" fmla="*/ 964701 w 1277232"/>
              <a:gd name="connsiteY12853" fmla="*/ 1125631 h 1340027"/>
              <a:gd name="connsiteX12854" fmla="*/ 966854 w 1277232"/>
              <a:gd name="connsiteY12854" fmla="*/ 1125631 h 1340027"/>
              <a:gd name="connsiteX12855" fmla="*/ 976182 w 1277232"/>
              <a:gd name="connsiteY12855" fmla="*/ 1118457 h 1340027"/>
              <a:gd name="connsiteX12856" fmla="*/ 966854 w 1277232"/>
              <a:gd name="connsiteY12856" fmla="*/ 1126348 h 1340027"/>
              <a:gd name="connsiteX12857" fmla="*/ 989814 w 1277232"/>
              <a:gd name="connsiteY12857" fmla="*/ 1108413 h 1340027"/>
              <a:gd name="connsiteX12858" fmla="*/ 1002729 w 1277232"/>
              <a:gd name="connsiteY12858" fmla="*/ 1096935 h 1340027"/>
              <a:gd name="connsiteX12859" fmla="*/ 1002729 w 1277232"/>
              <a:gd name="connsiteY12859" fmla="*/ 1092630 h 1340027"/>
              <a:gd name="connsiteX12860" fmla="*/ 1004882 w 1277232"/>
              <a:gd name="connsiteY12860" fmla="*/ 1089043 h 1340027"/>
              <a:gd name="connsiteX12861" fmla="*/ 1025690 w 1277232"/>
              <a:gd name="connsiteY12861" fmla="*/ 1069674 h 1340027"/>
              <a:gd name="connsiteX12862" fmla="*/ 1029277 w 1277232"/>
              <a:gd name="connsiteY12862" fmla="*/ 1063934 h 1340027"/>
              <a:gd name="connsiteX12863" fmla="*/ 1032865 w 1277232"/>
              <a:gd name="connsiteY12863" fmla="*/ 1061782 h 1340027"/>
              <a:gd name="connsiteX12864" fmla="*/ 1040040 w 1277232"/>
              <a:gd name="connsiteY12864" fmla="*/ 1054608 h 1340027"/>
              <a:gd name="connsiteX12865" fmla="*/ 1033582 w 1277232"/>
              <a:gd name="connsiteY12865" fmla="*/ 1060347 h 1340027"/>
              <a:gd name="connsiteX12866" fmla="*/ 1045780 w 1277232"/>
              <a:gd name="connsiteY12866" fmla="*/ 1042412 h 1340027"/>
              <a:gd name="connsiteX12867" fmla="*/ 1042192 w 1277232"/>
              <a:gd name="connsiteY12867" fmla="*/ 1053173 h 1340027"/>
              <a:gd name="connsiteX12868" fmla="*/ 1050085 w 1277232"/>
              <a:gd name="connsiteY12868" fmla="*/ 1043130 h 1340027"/>
              <a:gd name="connsiteX12869" fmla="*/ 1056543 w 1277232"/>
              <a:gd name="connsiteY12869" fmla="*/ 1033086 h 1340027"/>
              <a:gd name="connsiteX12870" fmla="*/ 1049367 w 1277232"/>
              <a:gd name="connsiteY12870" fmla="*/ 1040977 h 1340027"/>
              <a:gd name="connsiteX12871" fmla="*/ 1055107 w 1277232"/>
              <a:gd name="connsiteY12871" fmla="*/ 1033086 h 1340027"/>
              <a:gd name="connsiteX12872" fmla="*/ 1050085 w 1277232"/>
              <a:gd name="connsiteY12872" fmla="*/ 1038825 h 1340027"/>
              <a:gd name="connsiteX12873" fmla="*/ 1052955 w 1277232"/>
              <a:gd name="connsiteY12873" fmla="*/ 1035238 h 1340027"/>
              <a:gd name="connsiteX12874" fmla="*/ 1045780 w 1277232"/>
              <a:gd name="connsiteY12874" fmla="*/ 1042412 h 1340027"/>
              <a:gd name="connsiteX12875" fmla="*/ 1057260 w 1277232"/>
              <a:gd name="connsiteY12875" fmla="*/ 1027347 h 1340027"/>
              <a:gd name="connsiteX12876" fmla="*/ 1054390 w 1277232"/>
              <a:gd name="connsiteY12876" fmla="*/ 1033086 h 1340027"/>
              <a:gd name="connsiteX12877" fmla="*/ 1065153 w 1277232"/>
              <a:gd name="connsiteY12877" fmla="*/ 1019455 h 1340027"/>
              <a:gd name="connsiteX12878" fmla="*/ 1060130 w 1277232"/>
              <a:gd name="connsiteY12878" fmla="*/ 1023042 h 1340027"/>
              <a:gd name="connsiteX12879" fmla="*/ 1069458 w 1277232"/>
              <a:gd name="connsiteY12879" fmla="*/ 1011564 h 1340027"/>
              <a:gd name="connsiteX12880" fmla="*/ 1066588 w 1277232"/>
              <a:gd name="connsiteY12880" fmla="*/ 1021607 h 1340027"/>
              <a:gd name="connsiteX12881" fmla="*/ 1073045 w 1277232"/>
              <a:gd name="connsiteY12881" fmla="*/ 1011564 h 1340027"/>
              <a:gd name="connsiteX12882" fmla="*/ 1069458 w 1277232"/>
              <a:gd name="connsiteY12882" fmla="*/ 1017303 h 1340027"/>
              <a:gd name="connsiteX12883" fmla="*/ 1074480 w 1277232"/>
              <a:gd name="connsiteY12883" fmla="*/ 1011564 h 1340027"/>
              <a:gd name="connsiteX12884" fmla="*/ 1080220 w 1277232"/>
              <a:gd name="connsiteY12884" fmla="*/ 1001520 h 1340027"/>
              <a:gd name="connsiteX12885" fmla="*/ 1073045 w 1277232"/>
              <a:gd name="connsiteY12885" fmla="*/ 1009412 h 1340027"/>
              <a:gd name="connsiteX12886" fmla="*/ 1072328 w 1277232"/>
              <a:gd name="connsiteY12886" fmla="*/ 1005107 h 1340027"/>
              <a:gd name="connsiteX12887" fmla="*/ 1082373 w 1277232"/>
              <a:gd name="connsiteY12887" fmla="*/ 990759 h 1340027"/>
              <a:gd name="connsiteX12888" fmla="*/ 1079503 w 1277232"/>
              <a:gd name="connsiteY12888" fmla="*/ 990759 h 1340027"/>
              <a:gd name="connsiteX12889" fmla="*/ 1076390 w 1277232"/>
              <a:gd name="connsiteY12889" fmla="*/ 995168 h 1340027"/>
              <a:gd name="connsiteX12890" fmla="*/ 1076643 w 1277232"/>
              <a:gd name="connsiteY12890" fmla="*/ 994621 h 1340027"/>
              <a:gd name="connsiteX12891" fmla="*/ 1076153 w 1277232"/>
              <a:gd name="connsiteY12891" fmla="*/ 995504 h 1340027"/>
              <a:gd name="connsiteX12892" fmla="*/ 1070893 w 1277232"/>
              <a:gd name="connsiteY12892" fmla="*/ 1002955 h 1340027"/>
              <a:gd name="connsiteX12893" fmla="*/ 1071610 w 1277232"/>
              <a:gd name="connsiteY12893" fmla="*/ 998651 h 1340027"/>
              <a:gd name="connsiteX12894" fmla="*/ 1082373 w 1277232"/>
              <a:gd name="connsiteY12894" fmla="*/ 986455 h 1340027"/>
              <a:gd name="connsiteX12895" fmla="*/ 1081655 w 1277232"/>
              <a:gd name="connsiteY12895" fmla="*/ 984302 h 1340027"/>
              <a:gd name="connsiteX12896" fmla="*/ 1077350 w 1277232"/>
              <a:gd name="connsiteY12896" fmla="*/ 986455 h 1340027"/>
              <a:gd name="connsiteX12897" fmla="*/ 1088113 w 1277232"/>
              <a:gd name="connsiteY12897" fmla="*/ 978563 h 1340027"/>
              <a:gd name="connsiteX12898" fmla="*/ 1087395 w 1277232"/>
              <a:gd name="connsiteY12898" fmla="*/ 986455 h 1340027"/>
              <a:gd name="connsiteX12899" fmla="*/ 1085960 w 1277232"/>
              <a:gd name="connsiteY12899" fmla="*/ 986455 h 1340027"/>
              <a:gd name="connsiteX12900" fmla="*/ 1083090 w 1277232"/>
              <a:gd name="connsiteY12900" fmla="*/ 995064 h 1340027"/>
              <a:gd name="connsiteX12901" fmla="*/ 1089548 w 1277232"/>
              <a:gd name="connsiteY12901" fmla="*/ 988607 h 1340027"/>
              <a:gd name="connsiteX12902" fmla="*/ 1090265 w 1277232"/>
              <a:gd name="connsiteY12902" fmla="*/ 985020 h 1340027"/>
              <a:gd name="connsiteX12903" fmla="*/ 1096006 w 1277232"/>
              <a:gd name="connsiteY12903" fmla="*/ 974259 h 1340027"/>
              <a:gd name="connsiteX12904" fmla="*/ 1098158 w 1277232"/>
              <a:gd name="connsiteY12904" fmla="*/ 972107 h 1340027"/>
              <a:gd name="connsiteX12905" fmla="*/ 1099593 w 1277232"/>
              <a:gd name="connsiteY12905" fmla="*/ 972107 h 1340027"/>
              <a:gd name="connsiteX12906" fmla="*/ 1100311 w 1277232"/>
              <a:gd name="connsiteY12906" fmla="*/ 965650 h 1340027"/>
              <a:gd name="connsiteX12907" fmla="*/ 1093853 w 1277232"/>
              <a:gd name="connsiteY12907" fmla="*/ 967802 h 1340027"/>
              <a:gd name="connsiteX12908" fmla="*/ 1098158 w 1277232"/>
              <a:gd name="connsiteY12908" fmla="*/ 962063 h 1340027"/>
              <a:gd name="connsiteX12909" fmla="*/ 1103181 w 1277232"/>
              <a:gd name="connsiteY12909" fmla="*/ 954889 h 1340027"/>
              <a:gd name="connsiteX12910" fmla="*/ 1101028 w 1277232"/>
              <a:gd name="connsiteY12910" fmla="*/ 954889 h 1340027"/>
              <a:gd name="connsiteX12911" fmla="*/ 1106051 w 1277232"/>
              <a:gd name="connsiteY12911" fmla="*/ 946280 h 1340027"/>
              <a:gd name="connsiteX12912" fmla="*/ 1111073 w 1277232"/>
              <a:gd name="connsiteY12912" fmla="*/ 935519 h 1340027"/>
              <a:gd name="connsiteX12913" fmla="*/ 1121118 w 1277232"/>
              <a:gd name="connsiteY12913" fmla="*/ 929062 h 1340027"/>
              <a:gd name="connsiteX12914" fmla="*/ 1114661 w 1277232"/>
              <a:gd name="connsiteY12914" fmla="*/ 937671 h 1340027"/>
              <a:gd name="connsiteX12915" fmla="*/ 1113226 w 1277232"/>
              <a:gd name="connsiteY12915" fmla="*/ 944128 h 1340027"/>
              <a:gd name="connsiteX12916" fmla="*/ 1109638 w 1277232"/>
              <a:gd name="connsiteY12916" fmla="*/ 944128 h 1340027"/>
              <a:gd name="connsiteX12917" fmla="*/ 1101746 w 1277232"/>
              <a:gd name="connsiteY12917" fmla="*/ 961346 h 1340027"/>
              <a:gd name="connsiteX12918" fmla="*/ 1106051 w 1277232"/>
              <a:gd name="connsiteY12918" fmla="*/ 961346 h 1340027"/>
              <a:gd name="connsiteX12919" fmla="*/ 1114661 w 1277232"/>
              <a:gd name="connsiteY12919" fmla="*/ 946280 h 1340027"/>
              <a:gd name="connsiteX12920" fmla="*/ 1112508 w 1277232"/>
              <a:gd name="connsiteY12920" fmla="*/ 946280 h 1340027"/>
              <a:gd name="connsiteX12921" fmla="*/ 1118248 w 1277232"/>
              <a:gd name="connsiteY12921" fmla="*/ 936954 h 1340027"/>
              <a:gd name="connsiteX12922" fmla="*/ 1121836 w 1277232"/>
              <a:gd name="connsiteY12922" fmla="*/ 932649 h 1340027"/>
              <a:gd name="connsiteX12923" fmla="*/ 1123988 w 1277232"/>
              <a:gd name="connsiteY12923" fmla="*/ 924399 h 1340027"/>
              <a:gd name="connsiteX12924" fmla="*/ 1123364 w 1277232"/>
              <a:gd name="connsiteY12924" fmla="*/ 923879 h 1340027"/>
              <a:gd name="connsiteX12925" fmla="*/ 1131163 w 1277232"/>
              <a:gd name="connsiteY12925" fmla="*/ 910410 h 1340027"/>
              <a:gd name="connsiteX12926" fmla="*/ 1131163 w 1277232"/>
              <a:gd name="connsiteY12926" fmla="*/ 904671 h 1340027"/>
              <a:gd name="connsiteX12927" fmla="*/ 1134033 w 1277232"/>
              <a:gd name="connsiteY12927" fmla="*/ 896779 h 1340027"/>
              <a:gd name="connsiteX12928" fmla="*/ 1137621 w 1277232"/>
              <a:gd name="connsiteY12928" fmla="*/ 886736 h 1340027"/>
              <a:gd name="connsiteX12929" fmla="*/ 1137621 w 1277232"/>
              <a:gd name="connsiteY12929" fmla="*/ 890323 h 1340027"/>
              <a:gd name="connsiteX12930" fmla="*/ 1142644 w 1277232"/>
              <a:gd name="connsiteY12930" fmla="*/ 881714 h 1340027"/>
              <a:gd name="connsiteX12931" fmla="*/ 1142782 w 1277232"/>
              <a:gd name="connsiteY12931" fmla="*/ 880744 h 1340027"/>
              <a:gd name="connsiteX12932" fmla="*/ 1150536 w 1277232"/>
              <a:gd name="connsiteY12932" fmla="*/ 866648 h 1340027"/>
              <a:gd name="connsiteX12933" fmla="*/ 1154841 w 1277232"/>
              <a:gd name="connsiteY12933" fmla="*/ 846561 h 1340027"/>
              <a:gd name="connsiteX12934" fmla="*/ 1151254 w 1277232"/>
              <a:gd name="connsiteY12934" fmla="*/ 855887 h 1340027"/>
              <a:gd name="connsiteX12935" fmla="*/ 1150536 w 1277232"/>
              <a:gd name="connsiteY12935" fmla="*/ 849431 h 1340027"/>
              <a:gd name="connsiteX12936" fmla="*/ 1146949 w 1277232"/>
              <a:gd name="connsiteY12936" fmla="*/ 863779 h 1340027"/>
              <a:gd name="connsiteX12937" fmla="*/ 1147666 w 1277232"/>
              <a:gd name="connsiteY12937" fmla="*/ 860909 h 1340027"/>
              <a:gd name="connsiteX12938" fmla="*/ 1148384 w 1277232"/>
              <a:gd name="connsiteY12938" fmla="*/ 847996 h 1340027"/>
              <a:gd name="connsiteX12939" fmla="*/ 1142644 w 1277232"/>
              <a:gd name="connsiteY12939" fmla="*/ 853735 h 1340027"/>
              <a:gd name="connsiteX12940" fmla="*/ 1146949 w 1277232"/>
              <a:gd name="connsiteY12940" fmla="*/ 847278 h 1340027"/>
              <a:gd name="connsiteX12941" fmla="*/ 1151254 w 1277232"/>
              <a:gd name="connsiteY12941" fmla="*/ 840822 h 1340027"/>
              <a:gd name="connsiteX12942" fmla="*/ 1149101 w 1277232"/>
              <a:gd name="connsiteY12942" fmla="*/ 852300 h 1340027"/>
              <a:gd name="connsiteX12943" fmla="*/ 1154841 w 1277232"/>
              <a:gd name="connsiteY12943" fmla="*/ 833648 h 1340027"/>
              <a:gd name="connsiteX12944" fmla="*/ 1152689 w 1277232"/>
              <a:gd name="connsiteY12944" fmla="*/ 836517 h 1340027"/>
              <a:gd name="connsiteX12945" fmla="*/ 1156276 w 1277232"/>
              <a:gd name="connsiteY12945" fmla="*/ 820734 h 1340027"/>
              <a:gd name="connsiteX12946" fmla="*/ 1158429 w 1277232"/>
              <a:gd name="connsiteY12946" fmla="*/ 814995 h 1340027"/>
              <a:gd name="connsiteX12947" fmla="*/ 1160581 w 1277232"/>
              <a:gd name="connsiteY12947" fmla="*/ 806386 h 1340027"/>
              <a:gd name="connsiteX12948" fmla="*/ 1154841 w 1277232"/>
              <a:gd name="connsiteY12948" fmla="*/ 822887 h 1340027"/>
              <a:gd name="connsiteX12949" fmla="*/ 1152689 w 1277232"/>
              <a:gd name="connsiteY12949" fmla="*/ 836517 h 1340027"/>
              <a:gd name="connsiteX12950" fmla="*/ 1148384 w 1277232"/>
              <a:gd name="connsiteY12950" fmla="*/ 843691 h 1340027"/>
              <a:gd name="connsiteX12951" fmla="*/ 1152689 w 1277232"/>
              <a:gd name="connsiteY12951" fmla="*/ 830778 h 1340027"/>
              <a:gd name="connsiteX12952" fmla="*/ 1157711 w 1277232"/>
              <a:gd name="connsiteY12952" fmla="*/ 811408 h 1340027"/>
              <a:gd name="connsiteX12953" fmla="*/ 1154124 w 1277232"/>
              <a:gd name="connsiteY12953" fmla="*/ 822169 h 1340027"/>
              <a:gd name="connsiteX12954" fmla="*/ 1148384 w 1277232"/>
              <a:gd name="connsiteY12954" fmla="*/ 839387 h 1340027"/>
              <a:gd name="connsiteX12955" fmla="*/ 1152689 w 1277232"/>
              <a:gd name="connsiteY12955" fmla="*/ 823604 h 1340027"/>
              <a:gd name="connsiteX12956" fmla="*/ 1151971 w 1277232"/>
              <a:gd name="connsiteY12956" fmla="*/ 821452 h 1340027"/>
              <a:gd name="connsiteX12957" fmla="*/ 1154124 w 1277232"/>
              <a:gd name="connsiteY12957" fmla="*/ 818582 h 1340027"/>
              <a:gd name="connsiteX12958" fmla="*/ 1155559 w 1277232"/>
              <a:gd name="connsiteY12958" fmla="*/ 809973 h 1340027"/>
              <a:gd name="connsiteX12959" fmla="*/ 1152689 w 1277232"/>
              <a:gd name="connsiteY12959" fmla="*/ 814995 h 1340027"/>
              <a:gd name="connsiteX12960" fmla="*/ 1154124 w 1277232"/>
              <a:gd name="connsiteY12960" fmla="*/ 807821 h 1340027"/>
              <a:gd name="connsiteX12961" fmla="*/ 1151971 w 1277232"/>
              <a:gd name="connsiteY12961" fmla="*/ 812843 h 1340027"/>
              <a:gd name="connsiteX12962" fmla="*/ 1155559 w 1277232"/>
              <a:gd name="connsiteY12962" fmla="*/ 801364 h 1340027"/>
              <a:gd name="connsiteX12963" fmla="*/ 1154841 w 1277232"/>
              <a:gd name="connsiteY12963" fmla="*/ 799212 h 1340027"/>
              <a:gd name="connsiteX12964" fmla="*/ 1157711 w 1277232"/>
              <a:gd name="connsiteY12964" fmla="*/ 787734 h 1340027"/>
              <a:gd name="connsiteX12965" fmla="*/ 1159864 w 1277232"/>
              <a:gd name="connsiteY12965" fmla="*/ 777690 h 1340027"/>
              <a:gd name="connsiteX12966" fmla="*/ 1160581 w 1277232"/>
              <a:gd name="connsiteY12966" fmla="*/ 773386 h 1340027"/>
              <a:gd name="connsiteX12967" fmla="*/ 1156994 w 1277232"/>
              <a:gd name="connsiteY12967" fmla="*/ 772668 h 1340027"/>
              <a:gd name="connsiteX12968" fmla="*/ 1154124 w 1277232"/>
              <a:gd name="connsiteY12968" fmla="*/ 784147 h 1340027"/>
              <a:gd name="connsiteX12969" fmla="*/ 1157711 w 1277232"/>
              <a:gd name="connsiteY12969" fmla="*/ 782712 h 1340027"/>
              <a:gd name="connsiteX12970" fmla="*/ 1153406 w 1277232"/>
              <a:gd name="connsiteY12970" fmla="*/ 792756 h 1340027"/>
              <a:gd name="connsiteX12971" fmla="*/ 1149819 w 1277232"/>
              <a:gd name="connsiteY12971" fmla="*/ 809256 h 1340027"/>
              <a:gd name="connsiteX12972" fmla="*/ 1149819 w 1277232"/>
              <a:gd name="connsiteY12972" fmla="*/ 807104 h 1340027"/>
              <a:gd name="connsiteX12973" fmla="*/ 1145514 w 1277232"/>
              <a:gd name="connsiteY12973" fmla="*/ 823604 h 1340027"/>
              <a:gd name="connsiteX12974" fmla="*/ 1141209 w 1277232"/>
              <a:gd name="connsiteY12974" fmla="*/ 841539 h 1340027"/>
              <a:gd name="connsiteX12975" fmla="*/ 1148384 w 1277232"/>
              <a:gd name="connsiteY12975" fmla="*/ 826474 h 1340027"/>
              <a:gd name="connsiteX12976" fmla="*/ 1144079 w 1277232"/>
              <a:gd name="connsiteY12976" fmla="*/ 832213 h 1340027"/>
              <a:gd name="connsiteX12977" fmla="*/ 1150536 w 1277232"/>
              <a:gd name="connsiteY12977" fmla="*/ 820017 h 1340027"/>
              <a:gd name="connsiteX12978" fmla="*/ 1148384 w 1277232"/>
              <a:gd name="connsiteY12978" fmla="*/ 835082 h 1340027"/>
              <a:gd name="connsiteX12979" fmla="*/ 1144079 w 1277232"/>
              <a:gd name="connsiteY12979" fmla="*/ 844409 h 1340027"/>
              <a:gd name="connsiteX12980" fmla="*/ 1143361 w 1277232"/>
              <a:gd name="connsiteY12980" fmla="*/ 840822 h 1340027"/>
              <a:gd name="connsiteX12981" fmla="*/ 1142644 w 1277232"/>
              <a:gd name="connsiteY12981" fmla="*/ 847278 h 1340027"/>
              <a:gd name="connsiteX12982" fmla="*/ 1141926 w 1277232"/>
              <a:gd name="connsiteY12982" fmla="*/ 840822 h 1340027"/>
              <a:gd name="connsiteX12983" fmla="*/ 1138339 w 1277232"/>
              <a:gd name="connsiteY12983" fmla="*/ 847996 h 1340027"/>
              <a:gd name="connsiteX12984" fmla="*/ 1138339 w 1277232"/>
              <a:gd name="connsiteY12984" fmla="*/ 852300 h 1340027"/>
              <a:gd name="connsiteX12985" fmla="*/ 1132598 w 1277232"/>
              <a:gd name="connsiteY12985" fmla="*/ 858039 h 1340027"/>
              <a:gd name="connsiteX12986" fmla="*/ 1137621 w 1277232"/>
              <a:gd name="connsiteY12986" fmla="*/ 844409 h 1340027"/>
              <a:gd name="connsiteX12987" fmla="*/ 1138339 w 1277232"/>
              <a:gd name="connsiteY12987" fmla="*/ 845844 h 1340027"/>
              <a:gd name="connsiteX12988" fmla="*/ 1144796 w 1277232"/>
              <a:gd name="connsiteY12988" fmla="*/ 825756 h 1340027"/>
              <a:gd name="connsiteX12989" fmla="*/ 1148384 w 1277232"/>
              <a:gd name="connsiteY12989" fmla="*/ 807104 h 1340027"/>
              <a:gd name="connsiteX12990" fmla="*/ 1144079 w 1277232"/>
              <a:gd name="connsiteY12990" fmla="*/ 819300 h 1340027"/>
              <a:gd name="connsiteX12991" fmla="*/ 1138339 w 1277232"/>
              <a:gd name="connsiteY12991" fmla="*/ 835800 h 1340027"/>
              <a:gd name="connsiteX12992" fmla="*/ 1139056 w 1277232"/>
              <a:gd name="connsiteY12992" fmla="*/ 839387 h 1340027"/>
              <a:gd name="connsiteX12993" fmla="*/ 1134033 w 1277232"/>
              <a:gd name="connsiteY12993" fmla="*/ 848713 h 1340027"/>
              <a:gd name="connsiteX12994" fmla="*/ 1136186 w 1277232"/>
              <a:gd name="connsiteY12994" fmla="*/ 842257 h 1340027"/>
              <a:gd name="connsiteX12995" fmla="*/ 1133316 w 1277232"/>
              <a:gd name="connsiteY12995" fmla="*/ 845126 h 1340027"/>
              <a:gd name="connsiteX12996" fmla="*/ 1132598 w 1277232"/>
              <a:gd name="connsiteY12996" fmla="*/ 851583 h 1340027"/>
              <a:gd name="connsiteX12997" fmla="*/ 1128293 w 1277232"/>
              <a:gd name="connsiteY12997" fmla="*/ 860909 h 1340027"/>
              <a:gd name="connsiteX12998" fmla="*/ 1124706 w 1277232"/>
              <a:gd name="connsiteY12998" fmla="*/ 869518 h 1340027"/>
              <a:gd name="connsiteX12999" fmla="*/ 1123988 w 1277232"/>
              <a:gd name="connsiteY12999" fmla="*/ 875974 h 1340027"/>
              <a:gd name="connsiteX13000" fmla="*/ 1119683 w 1277232"/>
              <a:gd name="connsiteY13000" fmla="*/ 888888 h 1340027"/>
              <a:gd name="connsiteX13001" fmla="*/ 1118966 w 1277232"/>
              <a:gd name="connsiteY13001" fmla="*/ 886736 h 1340027"/>
              <a:gd name="connsiteX13002" fmla="*/ 1114302 w 1277232"/>
              <a:gd name="connsiteY13002" fmla="*/ 898124 h 1340027"/>
              <a:gd name="connsiteX13003" fmla="*/ 1113989 w 1277232"/>
              <a:gd name="connsiteY13003" fmla="*/ 901961 h 1340027"/>
              <a:gd name="connsiteX13004" fmla="*/ 1112277 w 1277232"/>
              <a:gd name="connsiteY13004" fmla="*/ 905435 h 1340027"/>
              <a:gd name="connsiteX13005" fmla="*/ 1105333 w 1277232"/>
              <a:gd name="connsiteY13005" fmla="*/ 917584 h 1340027"/>
              <a:gd name="connsiteX13006" fmla="*/ 1103181 w 1277232"/>
              <a:gd name="connsiteY13006" fmla="*/ 924041 h 1340027"/>
              <a:gd name="connsiteX13007" fmla="*/ 1098876 w 1277232"/>
              <a:gd name="connsiteY13007" fmla="*/ 931932 h 1340027"/>
              <a:gd name="connsiteX13008" fmla="*/ 1089548 w 1277232"/>
              <a:gd name="connsiteY13008" fmla="*/ 946997 h 1340027"/>
              <a:gd name="connsiteX13009" fmla="*/ 1096723 w 1277232"/>
              <a:gd name="connsiteY13009" fmla="*/ 938389 h 1340027"/>
              <a:gd name="connsiteX13010" fmla="*/ 1101746 w 1277232"/>
              <a:gd name="connsiteY13010" fmla="*/ 928345 h 1340027"/>
              <a:gd name="connsiteX13011" fmla="*/ 1101746 w 1277232"/>
              <a:gd name="connsiteY13011" fmla="*/ 931932 h 1340027"/>
              <a:gd name="connsiteX13012" fmla="*/ 1093135 w 1277232"/>
              <a:gd name="connsiteY13012" fmla="*/ 944845 h 1340027"/>
              <a:gd name="connsiteX13013" fmla="*/ 1093135 w 1277232"/>
              <a:gd name="connsiteY13013" fmla="*/ 951302 h 1340027"/>
              <a:gd name="connsiteX13014" fmla="*/ 1085960 w 1277232"/>
              <a:gd name="connsiteY13014" fmla="*/ 961346 h 1340027"/>
              <a:gd name="connsiteX13015" fmla="*/ 1090265 w 1277232"/>
              <a:gd name="connsiteY13015" fmla="*/ 953454 h 1340027"/>
              <a:gd name="connsiteX13016" fmla="*/ 1081655 w 1277232"/>
              <a:gd name="connsiteY13016" fmla="*/ 965650 h 1340027"/>
              <a:gd name="connsiteX13017" fmla="*/ 1082373 w 1277232"/>
              <a:gd name="connsiteY13017" fmla="*/ 967802 h 1340027"/>
              <a:gd name="connsiteX13018" fmla="*/ 1075198 w 1277232"/>
              <a:gd name="connsiteY13018" fmla="*/ 977846 h 1340027"/>
              <a:gd name="connsiteX13019" fmla="*/ 1079503 w 1277232"/>
              <a:gd name="connsiteY13019" fmla="*/ 969954 h 1340027"/>
              <a:gd name="connsiteX13020" fmla="*/ 1074480 w 1277232"/>
              <a:gd name="connsiteY13020" fmla="*/ 977846 h 1340027"/>
              <a:gd name="connsiteX13021" fmla="*/ 1080220 w 1277232"/>
              <a:gd name="connsiteY13021" fmla="*/ 966367 h 1340027"/>
              <a:gd name="connsiteX13022" fmla="*/ 1084263 w 1277232"/>
              <a:gd name="connsiteY13022" fmla="*/ 958789 h 1340027"/>
              <a:gd name="connsiteX13023" fmla="*/ 1087037 w 1277232"/>
              <a:gd name="connsiteY13023" fmla="*/ 956324 h 1340027"/>
              <a:gd name="connsiteX13024" fmla="*/ 1090265 w 1277232"/>
              <a:gd name="connsiteY13024" fmla="*/ 951302 h 1340027"/>
              <a:gd name="connsiteX13025" fmla="*/ 1092418 w 1277232"/>
              <a:gd name="connsiteY13025" fmla="*/ 944845 h 1340027"/>
              <a:gd name="connsiteX13026" fmla="*/ 1087844 w 1277232"/>
              <a:gd name="connsiteY13026" fmla="*/ 952826 h 1340027"/>
              <a:gd name="connsiteX13027" fmla="*/ 1085317 w 1277232"/>
              <a:gd name="connsiteY13027" fmla="*/ 956812 h 1340027"/>
              <a:gd name="connsiteX13028" fmla="*/ 1085960 w 1277232"/>
              <a:gd name="connsiteY13028" fmla="*/ 955606 h 1340027"/>
              <a:gd name="connsiteX13029" fmla="*/ 1078068 w 1277232"/>
              <a:gd name="connsiteY13029" fmla="*/ 966367 h 1340027"/>
              <a:gd name="connsiteX13030" fmla="*/ 1071610 w 1277232"/>
              <a:gd name="connsiteY13030" fmla="*/ 975694 h 1340027"/>
              <a:gd name="connsiteX13031" fmla="*/ 1074480 w 1277232"/>
              <a:gd name="connsiteY13031" fmla="*/ 970672 h 1340027"/>
              <a:gd name="connsiteX13032" fmla="*/ 1077350 w 1277232"/>
              <a:gd name="connsiteY13032" fmla="*/ 965650 h 1340027"/>
              <a:gd name="connsiteX13033" fmla="*/ 1053672 w 1277232"/>
              <a:gd name="connsiteY13033" fmla="*/ 999368 h 1340027"/>
              <a:gd name="connsiteX13034" fmla="*/ 1055825 w 1277232"/>
              <a:gd name="connsiteY13034" fmla="*/ 999368 h 1340027"/>
              <a:gd name="connsiteX13035" fmla="*/ 1050085 w 1277232"/>
              <a:gd name="connsiteY13035" fmla="*/ 1007259 h 1340027"/>
              <a:gd name="connsiteX13036" fmla="*/ 1052955 w 1277232"/>
              <a:gd name="connsiteY13036" fmla="*/ 999368 h 1340027"/>
              <a:gd name="connsiteX13037" fmla="*/ 1045062 w 1277232"/>
              <a:gd name="connsiteY13037" fmla="*/ 1010846 h 1340027"/>
              <a:gd name="connsiteX13038" fmla="*/ 1043627 w 1277232"/>
              <a:gd name="connsiteY13038" fmla="*/ 1010846 h 1340027"/>
              <a:gd name="connsiteX13039" fmla="*/ 1040040 w 1277232"/>
              <a:gd name="connsiteY13039" fmla="*/ 1016586 h 1340027"/>
              <a:gd name="connsiteX13040" fmla="*/ 1035017 w 1277232"/>
              <a:gd name="connsiteY13040" fmla="*/ 1024477 h 1340027"/>
              <a:gd name="connsiteX13041" fmla="*/ 1029995 w 1277232"/>
              <a:gd name="connsiteY13041" fmla="*/ 1025194 h 1340027"/>
              <a:gd name="connsiteX13042" fmla="*/ 1032237 w 1277232"/>
              <a:gd name="connsiteY13042" fmla="*/ 1021876 h 1340027"/>
              <a:gd name="connsiteX13043" fmla="*/ 1034163 w 1277232"/>
              <a:gd name="connsiteY13043" fmla="*/ 1019531 h 1340027"/>
              <a:gd name="connsiteX13044" fmla="*/ 1032865 w 1277232"/>
              <a:gd name="connsiteY13044" fmla="*/ 1021607 h 1340027"/>
              <a:gd name="connsiteX13045" fmla="*/ 1039322 w 1277232"/>
              <a:gd name="connsiteY13045" fmla="*/ 1016586 h 1340027"/>
              <a:gd name="connsiteX13046" fmla="*/ 1045780 w 1277232"/>
              <a:gd name="connsiteY13046" fmla="*/ 1005825 h 1340027"/>
              <a:gd name="connsiteX13047" fmla="*/ 1047932 w 1277232"/>
              <a:gd name="connsiteY13047" fmla="*/ 1000803 h 1340027"/>
              <a:gd name="connsiteX13048" fmla="*/ 1042910 w 1277232"/>
              <a:gd name="connsiteY13048" fmla="*/ 1008694 h 1340027"/>
              <a:gd name="connsiteX13049" fmla="*/ 1040040 w 1277232"/>
              <a:gd name="connsiteY13049" fmla="*/ 1010129 h 1340027"/>
              <a:gd name="connsiteX13050" fmla="*/ 1034753 w 1277232"/>
              <a:gd name="connsiteY13050" fmla="*/ 1018587 h 1340027"/>
              <a:gd name="connsiteX13051" fmla="*/ 1025690 w 1277232"/>
              <a:gd name="connsiteY13051" fmla="*/ 1028782 h 1340027"/>
              <a:gd name="connsiteX13052" fmla="*/ 1034300 w 1277232"/>
              <a:gd name="connsiteY13052" fmla="*/ 1015868 h 1340027"/>
              <a:gd name="connsiteX13053" fmla="*/ 1031430 w 1277232"/>
              <a:gd name="connsiteY13053" fmla="*/ 1015151 h 1340027"/>
              <a:gd name="connsiteX13054" fmla="*/ 1023537 w 1277232"/>
              <a:gd name="connsiteY13054" fmla="*/ 1025912 h 1340027"/>
              <a:gd name="connsiteX13055" fmla="*/ 1017080 w 1277232"/>
              <a:gd name="connsiteY13055" fmla="*/ 1033803 h 1340027"/>
              <a:gd name="connsiteX13056" fmla="*/ 1009904 w 1277232"/>
              <a:gd name="connsiteY13056" fmla="*/ 1038825 h 1340027"/>
              <a:gd name="connsiteX13057" fmla="*/ 1013492 w 1277232"/>
              <a:gd name="connsiteY13057" fmla="*/ 1030934 h 1340027"/>
              <a:gd name="connsiteX13058" fmla="*/ 1017080 w 1277232"/>
              <a:gd name="connsiteY13058" fmla="*/ 1027347 h 1340027"/>
              <a:gd name="connsiteX13059" fmla="*/ 1020667 w 1277232"/>
              <a:gd name="connsiteY13059" fmla="*/ 1025912 h 1340027"/>
              <a:gd name="connsiteX13060" fmla="*/ 1024255 w 1277232"/>
              <a:gd name="connsiteY13060" fmla="*/ 1020173 h 1340027"/>
              <a:gd name="connsiteX13061" fmla="*/ 1019950 w 1277232"/>
              <a:gd name="connsiteY13061" fmla="*/ 1023760 h 1340027"/>
              <a:gd name="connsiteX13062" fmla="*/ 1027842 w 1277232"/>
              <a:gd name="connsiteY13062" fmla="*/ 1016586 h 1340027"/>
              <a:gd name="connsiteX13063" fmla="*/ 1027125 w 1277232"/>
              <a:gd name="connsiteY13063" fmla="*/ 1012281 h 1340027"/>
              <a:gd name="connsiteX13064" fmla="*/ 1037887 w 1277232"/>
              <a:gd name="connsiteY13064" fmla="*/ 997933 h 1340027"/>
              <a:gd name="connsiteX13065" fmla="*/ 1045780 w 1277232"/>
              <a:gd name="connsiteY13065" fmla="*/ 988607 h 1340027"/>
              <a:gd name="connsiteX13066" fmla="*/ 1047215 w 1277232"/>
              <a:gd name="connsiteY13066" fmla="*/ 982150 h 1340027"/>
              <a:gd name="connsiteX13067" fmla="*/ 1051520 w 1277232"/>
              <a:gd name="connsiteY13067" fmla="*/ 976411 h 1340027"/>
              <a:gd name="connsiteX13068" fmla="*/ 1046497 w 1277232"/>
              <a:gd name="connsiteY13068" fmla="*/ 976411 h 1340027"/>
              <a:gd name="connsiteX13069" fmla="*/ 1062283 w 1277232"/>
              <a:gd name="connsiteY13069" fmla="*/ 952737 h 1340027"/>
              <a:gd name="connsiteX13070" fmla="*/ 1059413 w 1277232"/>
              <a:gd name="connsiteY13070" fmla="*/ 958476 h 1340027"/>
              <a:gd name="connsiteX13071" fmla="*/ 1058695 w 1277232"/>
              <a:gd name="connsiteY13071" fmla="*/ 962780 h 1340027"/>
              <a:gd name="connsiteX13072" fmla="*/ 1068023 w 1277232"/>
              <a:gd name="connsiteY13072" fmla="*/ 944845 h 1340027"/>
              <a:gd name="connsiteX13073" fmla="*/ 1073763 w 1277232"/>
              <a:gd name="connsiteY13073" fmla="*/ 937671 h 1340027"/>
              <a:gd name="connsiteX13074" fmla="*/ 1079503 w 1277232"/>
              <a:gd name="connsiteY13074" fmla="*/ 929062 h 1340027"/>
              <a:gd name="connsiteX13075" fmla="*/ 1081655 w 1277232"/>
              <a:gd name="connsiteY13075" fmla="*/ 922606 h 1340027"/>
              <a:gd name="connsiteX13076" fmla="*/ 1078785 w 1277232"/>
              <a:gd name="connsiteY13076" fmla="*/ 924758 h 1340027"/>
              <a:gd name="connsiteX13077" fmla="*/ 1072328 w 1277232"/>
              <a:gd name="connsiteY13077" fmla="*/ 939106 h 1340027"/>
              <a:gd name="connsiteX13078" fmla="*/ 1072328 w 1277232"/>
              <a:gd name="connsiteY13078" fmla="*/ 934802 h 1340027"/>
              <a:gd name="connsiteX13079" fmla="*/ 1088113 w 1277232"/>
              <a:gd name="connsiteY13079" fmla="*/ 906105 h 1340027"/>
              <a:gd name="connsiteX13080" fmla="*/ 1084525 w 1277232"/>
              <a:gd name="connsiteY13080" fmla="*/ 916867 h 1340027"/>
              <a:gd name="connsiteX13081" fmla="*/ 1092418 w 1277232"/>
              <a:gd name="connsiteY13081" fmla="*/ 903953 h 1340027"/>
              <a:gd name="connsiteX13082" fmla="*/ 1090983 w 1277232"/>
              <a:gd name="connsiteY13082" fmla="*/ 901801 h 1340027"/>
              <a:gd name="connsiteX13083" fmla="*/ 1097441 w 1277232"/>
              <a:gd name="connsiteY13083" fmla="*/ 891757 h 1340027"/>
              <a:gd name="connsiteX13084" fmla="*/ 1098158 w 1277232"/>
              <a:gd name="connsiteY13084" fmla="*/ 897497 h 1340027"/>
              <a:gd name="connsiteX13085" fmla="*/ 1090983 w 1277232"/>
              <a:gd name="connsiteY13085" fmla="*/ 908258 h 1340027"/>
              <a:gd name="connsiteX13086" fmla="*/ 1084525 w 1277232"/>
              <a:gd name="connsiteY13086" fmla="*/ 921171 h 1340027"/>
              <a:gd name="connsiteX13087" fmla="*/ 1080938 w 1277232"/>
              <a:gd name="connsiteY13087" fmla="*/ 930497 h 1340027"/>
              <a:gd name="connsiteX13088" fmla="*/ 1087395 w 1277232"/>
              <a:gd name="connsiteY13088" fmla="*/ 920454 h 1340027"/>
              <a:gd name="connsiteX13089" fmla="*/ 1088830 w 1277232"/>
              <a:gd name="connsiteY13089" fmla="*/ 913997 h 1340027"/>
              <a:gd name="connsiteX13090" fmla="*/ 1095288 w 1277232"/>
              <a:gd name="connsiteY13090" fmla="*/ 906105 h 1340027"/>
              <a:gd name="connsiteX13091" fmla="*/ 1101028 w 1277232"/>
              <a:gd name="connsiteY13091" fmla="*/ 893192 h 1340027"/>
              <a:gd name="connsiteX13092" fmla="*/ 1098158 w 1277232"/>
              <a:gd name="connsiteY13092" fmla="*/ 897497 h 1340027"/>
              <a:gd name="connsiteX13093" fmla="*/ 1105333 w 1277232"/>
              <a:gd name="connsiteY13093" fmla="*/ 881714 h 1340027"/>
              <a:gd name="connsiteX13094" fmla="*/ 1111073 w 1277232"/>
              <a:gd name="connsiteY13094" fmla="*/ 871670 h 1340027"/>
              <a:gd name="connsiteX13095" fmla="*/ 1108921 w 1277232"/>
              <a:gd name="connsiteY13095" fmla="*/ 880279 h 1340027"/>
              <a:gd name="connsiteX13096" fmla="*/ 1120401 w 1277232"/>
              <a:gd name="connsiteY13096" fmla="*/ 849431 h 1340027"/>
              <a:gd name="connsiteX13097" fmla="*/ 1114661 w 1277232"/>
              <a:gd name="connsiteY13097" fmla="*/ 860909 h 1340027"/>
              <a:gd name="connsiteX13098" fmla="*/ 1118248 w 1277232"/>
              <a:gd name="connsiteY13098" fmla="*/ 847996 h 1340027"/>
              <a:gd name="connsiteX13099" fmla="*/ 1121836 w 1277232"/>
              <a:gd name="connsiteY13099" fmla="*/ 840104 h 1340027"/>
              <a:gd name="connsiteX13100" fmla="*/ 1124706 w 1277232"/>
              <a:gd name="connsiteY13100" fmla="*/ 830061 h 1340027"/>
              <a:gd name="connsiteX13101" fmla="*/ 1124706 w 1277232"/>
              <a:gd name="connsiteY13101" fmla="*/ 836517 h 1340027"/>
              <a:gd name="connsiteX13102" fmla="*/ 1126858 w 1277232"/>
              <a:gd name="connsiteY13102" fmla="*/ 825756 h 1340027"/>
              <a:gd name="connsiteX13103" fmla="*/ 1123988 w 1277232"/>
              <a:gd name="connsiteY13103" fmla="*/ 827908 h 1340027"/>
              <a:gd name="connsiteX13104" fmla="*/ 1114661 w 1277232"/>
              <a:gd name="connsiteY13104" fmla="*/ 854452 h 1340027"/>
              <a:gd name="connsiteX13105" fmla="*/ 1114661 w 1277232"/>
              <a:gd name="connsiteY13105" fmla="*/ 858757 h 1340027"/>
              <a:gd name="connsiteX13106" fmla="*/ 1108203 w 1277232"/>
              <a:gd name="connsiteY13106" fmla="*/ 871670 h 1340027"/>
              <a:gd name="connsiteX13107" fmla="*/ 1104750 w 1277232"/>
              <a:gd name="connsiteY13107" fmla="*/ 877634 h 1340027"/>
              <a:gd name="connsiteX13108" fmla="*/ 1105333 w 1277232"/>
              <a:gd name="connsiteY13108" fmla="*/ 872387 h 1340027"/>
              <a:gd name="connsiteX13109" fmla="*/ 1110356 w 1277232"/>
              <a:gd name="connsiteY13109" fmla="*/ 861626 h 1340027"/>
              <a:gd name="connsiteX13110" fmla="*/ 1106051 w 1277232"/>
              <a:gd name="connsiteY13110" fmla="*/ 868083 h 1340027"/>
              <a:gd name="connsiteX13111" fmla="*/ 1112508 w 1277232"/>
              <a:gd name="connsiteY13111" fmla="*/ 842974 h 1340027"/>
              <a:gd name="connsiteX13112" fmla="*/ 1108921 w 1277232"/>
              <a:gd name="connsiteY13112" fmla="*/ 855887 h 1340027"/>
              <a:gd name="connsiteX13113" fmla="*/ 1105333 w 1277232"/>
              <a:gd name="connsiteY13113" fmla="*/ 861626 h 1340027"/>
              <a:gd name="connsiteX13114" fmla="*/ 1101028 w 1277232"/>
              <a:gd name="connsiteY13114" fmla="*/ 870953 h 1340027"/>
              <a:gd name="connsiteX13115" fmla="*/ 1102463 w 1277232"/>
              <a:gd name="connsiteY13115" fmla="*/ 860909 h 1340027"/>
              <a:gd name="connsiteX13116" fmla="*/ 1105333 w 1277232"/>
              <a:gd name="connsiteY13116" fmla="*/ 855887 h 1340027"/>
              <a:gd name="connsiteX13117" fmla="*/ 1101746 w 1277232"/>
              <a:gd name="connsiteY13117" fmla="*/ 866648 h 1340027"/>
              <a:gd name="connsiteX13118" fmla="*/ 1109638 w 1277232"/>
              <a:gd name="connsiteY13118" fmla="*/ 841539 h 1340027"/>
              <a:gd name="connsiteX13119" fmla="*/ 1112508 w 1277232"/>
              <a:gd name="connsiteY13119" fmla="*/ 832930 h 1340027"/>
              <a:gd name="connsiteX13120" fmla="*/ 1114661 w 1277232"/>
              <a:gd name="connsiteY13120" fmla="*/ 830061 h 1340027"/>
              <a:gd name="connsiteX13121" fmla="*/ 1117531 w 1277232"/>
              <a:gd name="connsiteY13121" fmla="*/ 827908 h 1340027"/>
              <a:gd name="connsiteX13122" fmla="*/ 1111791 w 1277232"/>
              <a:gd name="connsiteY13122" fmla="*/ 849431 h 1340027"/>
              <a:gd name="connsiteX13123" fmla="*/ 1116813 w 1277232"/>
              <a:gd name="connsiteY13123" fmla="*/ 835800 h 1340027"/>
              <a:gd name="connsiteX13124" fmla="*/ 1115378 w 1277232"/>
              <a:gd name="connsiteY13124" fmla="*/ 842257 h 1340027"/>
              <a:gd name="connsiteX13125" fmla="*/ 1118966 w 1277232"/>
              <a:gd name="connsiteY13125" fmla="*/ 833648 h 1340027"/>
              <a:gd name="connsiteX13126" fmla="*/ 1119683 w 1277232"/>
              <a:gd name="connsiteY13126" fmla="*/ 827191 h 1340027"/>
              <a:gd name="connsiteX13127" fmla="*/ 1116813 w 1277232"/>
              <a:gd name="connsiteY13127" fmla="*/ 833648 h 1340027"/>
              <a:gd name="connsiteX13128" fmla="*/ 1118966 w 1277232"/>
              <a:gd name="connsiteY13128" fmla="*/ 821452 h 1340027"/>
              <a:gd name="connsiteX13129" fmla="*/ 1123271 w 1277232"/>
              <a:gd name="connsiteY13129" fmla="*/ 809973 h 1340027"/>
              <a:gd name="connsiteX13130" fmla="*/ 1123271 w 1277232"/>
              <a:gd name="connsiteY13130" fmla="*/ 811408 h 1340027"/>
              <a:gd name="connsiteX13131" fmla="*/ 1120401 w 1277232"/>
              <a:gd name="connsiteY13131" fmla="*/ 820734 h 1340027"/>
              <a:gd name="connsiteX13132" fmla="*/ 1123271 w 1277232"/>
              <a:gd name="connsiteY13132" fmla="*/ 815713 h 1340027"/>
              <a:gd name="connsiteX13133" fmla="*/ 1125423 w 1277232"/>
              <a:gd name="connsiteY13133" fmla="*/ 811408 h 1340027"/>
              <a:gd name="connsiteX13134" fmla="*/ 1131163 w 1277232"/>
              <a:gd name="connsiteY13134" fmla="*/ 782712 h 1340027"/>
              <a:gd name="connsiteX13135" fmla="*/ 1132598 w 1277232"/>
              <a:gd name="connsiteY13135" fmla="*/ 774103 h 1340027"/>
              <a:gd name="connsiteX13136" fmla="*/ 1134751 w 1277232"/>
              <a:gd name="connsiteY13136" fmla="*/ 773386 h 1340027"/>
              <a:gd name="connsiteX13137" fmla="*/ 1136904 w 1277232"/>
              <a:gd name="connsiteY13137" fmla="*/ 757603 h 1340027"/>
              <a:gd name="connsiteX13138" fmla="*/ 1133316 w 1277232"/>
              <a:gd name="connsiteY13138" fmla="*/ 759038 h 1340027"/>
              <a:gd name="connsiteX13139" fmla="*/ 1135469 w 1277232"/>
              <a:gd name="connsiteY13139" fmla="*/ 743972 h 1340027"/>
              <a:gd name="connsiteX13140" fmla="*/ 1134751 w 1277232"/>
              <a:gd name="connsiteY13140" fmla="*/ 743972 h 1340027"/>
              <a:gd name="connsiteX13141" fmla="*/ 1132598 w 1277232"/>
              <a:gd name="connsiteY13141" fmla="*/ 757603 h 1340027"/>
              <a:gd name="connsiteX13142" fmla="*/ 1131163 w 1277232"/>
              <a:gd name="connsiteY13142" fmla="*/ 755451 h 1340027"/>
              <a:gd name="connsiteX13143" fmla="*/ 1134033 w 1277232"/>
              <a:gd name="connsiteY13143" fmla="*/ 742537 h 1340027"/>
              <a:gd name="connsiteX13144" fmla="*/ 1137621 w 1277232"/>
              <a:gd name="connsiteY13144" fmla="*/ 738233 h 1340027"/>
              <a:gd name="connsiteX13145" fmla="*/ 1136904 w 1277232"/>
              <a:gd name="connsiteY13145" fmla="*/ 751864 h 1340027"/>
              <a:gd name="connsiteX13146" fmla="*/ 1139774 w 1277232"/>
              <a:gd name="connsiteY13146" fmla="*/ 732494 h 1340027"/>
              <a:gd name="connsiteX13147" fmla="*/ 1137621 w 1277232"/>
              <a:gd name="connsiteY13147" fmla="*/ 729624 h 1340027"/>
              <a:gd name="connsiteX13148" fmla="*/ 1139056 w 1277232"/>
              <a:gd name="connsiteY13148" fmla="*/ 713841 h 1340027"/>
              <a:gd name="connsiteX13149" fmla="*/ 1139774 w 1277232"/>
              <a:gd name="connsiteY13149" fmla="*/ 698776 h 1340027"/>
              <a:gd name="connsiteX13150" fmla="*/ 1142644 w 1277232"/>
              <a:gd name="connsiteY13150" fmla="*/ 684428 h 1340027"/>
              <a:gd name="connsiteX13151" fmla="*/ 1141209 w 1277232"/>
              <a:gd name="connsiteY13151" fmla="*/ 693754 h 1340027"/>
              <a:gd name="connsiteX13152" fmla="*/ 1141209 w 1277232"/>
              <a:gd name="connsiteY13152" fmla="*/ 682993 h 1340027"/>
              <a:gd name="connsiteX13153" fmla="*/ 1141209 w 1277232"/>
              <a:gd name="connsiteY13153" fmla="*/ 667210 h 1340027"/>
              <a:gd name="connsiteX13154" fmla="*/ 1141209 w 1277232"/>
              <a:gd name="connsiteY13154" fmla="*/ 657166 h 1340027"/>
              <a:gd name="connsiteX13155" fmla="*/ 1140491 w 1277232"/>
              <a:gd name="connsiteY13155" fmla="*/ 632775 h 1340027"/>
              <a:gd name="connsiteX13156" fmla="*/ 1138339 w 1277232"/>
              <a:gd name="connsiteY13156" fmla="*/ 636362 h 1340027"/>
              <a:gd name="connsiteX13157" fmla="*/ 1137621 w 1277232"/>
              <a:gd name="connsiteY13157" fmla="*/ 627753 h 1340027"/>
              <a:gd name="connsiteX13158" fmla="*/ 1135469 w 1277232"/>
              <a:gd name="connsiteY13158" fmla="*/ 612687 h 1340027"/>
              <a:gd name="connsiteX13159" fmla="*/ 1136904 w 1277232"/>
              <a:gd name="connsiteY13159" fmla="*/ 611970 h 1340027"/>
              <a:gd name="connsiteX13160" fmla="*/ 1134751 w 1277232"/>
              <a:gd name="connsiteY13160" fmla="*/ 591883 h 1340027"/>
              <a:gd name="connsiteX13161" fmla="*/ 1131881 w 1277232"/>
              <a:gd name="connsiteY13161" fmla="*/ 589730 h 1340027"/>
              <a:gd name="connsiteX13162" fmla="*/ 1132598 w 1277232"/>
              <a:gd name="connsiteY13162" fmla="*/ 600491 h 1340027"/>
              <a:gd name="connsiteX13163" fmla="*/ 1131163 w 1277232"/>
              <a:gd name="connsiteY13163" fmla="*/ 594035 h 1340027"/>
              <a:gd name="connsiteX13164" fmla="*/ 1131163 w 1277232"/>
              <a:gd name="connsiteY13164" fmla="*/ 608383 h 1340027"/>
              <a:gd name="connsiteX13165" fmla="*/ 1133316 w 1277232"/>
              <a:gd name="connsiteY13165" fmla="*/ 616274 h 1340027"/>
              <a:gd name="connsiteX13166" fmla="*/ 1134033 w 1277232"/>
              <a:gd name="connsiteY13166" fmla="*/ 637079 h 1340027"/>
              <a:gd name="connsiteX13167" fmla="*/ 1134751 w 1277232"/>
              <a:gd name="connsiteY13167" fmla="*/ 661471 h 1340027"/>
              <a:gd name="connsiteX13168" fmla="*/ 1135469 w 1277232"/>
              <a:gd name="connsiteY13168" fmla="*/ 644253 h 1340027"/>
              <a:gd name="connsiteX13169" fmla="*/ 1135469 w 1277232"/>
              <a:gd name="connsiteY13169" fmla="*/ 624883 h 1340027"/>
              <a:gd name="connsiteX13170" fmla="*/ 1136186 w 1277232"/>
              <a:gd name="connsiteY13170" fmla="*/ 649275 h 1340027"/>
              <a:gd name="connsiteX13171" fmla="*/ 1138339 w 1277232"/>
              <a:gd name="connsiteY13171" fmla="*/ 668645 h 1340027"/>
              <a:gd name="connsiteX13172" fmla="*/ 1137621 w 1277232"/>
              <a:gd name="connsiteY13172" fmla="*/ 655731 h 1340027"/>
              <a:gd name="connsiteX13173" fmla="*/ 1139774 w 1277232"/>
              <a:gd name="connsiteY13173" fmla="*/ 654297 h 1340027"/>
              <a:gd name="connsiteX13174" fmla="*/ 1139774 w 1277232"/>
              <a:gd name="connsiteY13174" fmla="*/ 676536 h 1340027"/>
              <a:gd name="connsiteX13175" fmla="*/ 1138339 w 1277232"/>
              <a:gd name="connsiteY13175" fmla="*/ 701645 h 1340027"/>
              <a:gd name="connsiteX13176" fmla="*/ 1138339 w 1277232"/>
              <a:gd name="connsiteY13176" fmla="*/ 688015 h 1340027"/>
              <a:gd name="connsiteX13177" fmla="*/ 1139056 w 1277232"/>
              <a:gd name="connsiteY13177" fmla="*/ 665775 h 1340027"/>
              <a:gd name="connsiteX13178" fmla="*/ 1136186 w 1277232"/>
              <a:gd name="connsiteY13178" fmla="*/ 678688 h 1340027"/>
              <a:gd name="connsiteX13179" fmla="*/ 1135469 w 1277232"/>
              <a:gd name="connsiteY13179" fmla="*/ 692319 h 1340027"/>
              <a:gd name="connsiteX13180" fmla="*/ 1135469 w 1277232"/>
              <a:gd name="connsiteY13180" fmla="*/ 680123 h 1340027"/>
              <a:gd name="connsiteX13181" fmla="*/ 1135469 w 1277232"/>
              <a:gd name="connsiteY13181" fmla="*/ 672232 h 1340027"/>
              <a:gd name="connsiteX13182" fmla="*/ 1134751 w 1277232"/>
              <a:gd name="connsiteY13182" fmla="*/ 677254 h 1340027"/>
              <a:gd name="connsiteX13183" fmla="*/ 1133316 w 1277232"/>
              <a:gd name="connsiteY13183" fmla="*/ 693036 h 1340027"/>
              <a:gd name="connsiteX13184" fmla="*/ 1132598 w 1277232"/>
              <a:gd name="connsiteY13184" fmla="*/ 684428 h 1340027"/>
              <a:gd name="connsiteX13185" fmla="*/ 1131881 w 1277232"/>
              <a:gd name="connsiteY13185" fmla="*/ 676536 h 1340027"/>
              <a:gd name="connsiteX13186" fmla="*/ 1132598 w 1277232"/>
              <a:gd name="connsiteY13186" fmla="*/ 665058 h 1340027"/>
              <a:gd name="connsiteX13187" fmla="*/ 1133316 w 1277232"/>
              <a:gd name="connsiteY13187" fmla="*/ 669362 h 1340027"/>
              <a:gd name="connsiteX13188" fmla="*/ 1132598 w 1277232"/>
              <a:gd name="connsiteY13188" fmla="*/ 657166 h 1340027"/>
              <a:gd name="connsiteX13189" fmla="*/ 1129728 w 1277232"/>
              <a:gd name="connsiteY13189" fmla="*/ 648557 h 1340027"/>
              <a:gd name="connsiteX13190" fmla="*/ 1129728 w 1277232"/>
              <a:gd name="connsiteY13190" fmla="*/ 657884 h 1340027"/>
              <a:gd name="connsiteX13191" fmla="*/ 1128293 w 1277232"/>
              <a:gd name="connsiteY13191" fmla="*/ 649275 h 1340027"/>
              <a:gd name="connsiteX13192" fmla="*/ 1123271 w 1277232"/>
              <a:gd name="connsiteY13192" fmla="*/ 649992 h 1340027"/>
              <a:gd name="connsiteX13193" fmla="*/ 1122553 w 1277232"/>
              <a:gd name="connsiteY13193" fmla="*/ 630622 h 1340027"/>
              <a:gd name="connsiteX13194" fmla="*/ 1123271 w 1277232"/>
              <a:gd name="connsiteY13194" fmla="*/ 627753 h 1340027"/>
              <a:gd name="connsiteX13195" fmla="*/ 1124706 w 1277232"/>
              <a:gd name="connsiteY13195" fmla="*/ 647123 h 1340027"/>
              <a:gd name="connsiteX13196" fmla="*/ 1125423 w 1277232"/>
              <a:gd name="connsiteY13196" fmla="*/ 631340 h 1340027"/>
              <a:gd name="connsiteX13197" fmla="*/ 1128293 w 1277232"/>
              <a:gd name="connsiteY13197" fmla="*/ 647123 h 1340027"/>
              <a:gd name="connsiteX13198" fmla="*/ 1130446 w 1277232"/>
              <a:gd name="connsiteY13198" fmla="*/ 643536 h 1340027"/>
              <a:gd name="connsiteX13199" fmla="*/ 1130446 w 1277232"/>
              <a:gd name="connsiteY13199" fmla="*/ 637079 h 1340027"/>
              <a:gd name="connsiteX13200" fmla="*/ 1131163 w 1277232"/>
              <a:gd name="connsiteY13200" fmla="*/ 645688 h 1340027"/>
              <a:gd name="connsiteX13201" fmla="*/ 1131881 w 1277232"/>
              <a:gd name="connsiteY13201" fmla="*/ 652144 h 1340027"/>
              <a:gd name="connsiteX13202" fmla="*/ 1133316 w 1277232"/>
              <a:gd name="connsiteY13202" fmla="*/ 653579 h 1340027"/>
              <a:gd name="connsiteX13203" fmla="*/ 1134033 w 1277232"/>
              <a:gd name="connsiteY13203" fmla="*/ 642101 h 1340027"/>
              <a:gd name="connsiteX13204" fmla="*/ 1130446 w 1277232"/>
              <a:gd name="connsiteY13204" fmla="*/ 637079 h 1340027"/>
              <a:gd name="connsiteX13205" fmla="*/ 1130446 w 1277232"/>
              <a:gd name="connsiteY13205" fmla="*/ 633492 h 1340027"/>
              <a:gd name="connsiteX13206" fmla="*/ 1129011 w 1277232"/>
              <a:gd name="connsiteY13206" fmla="*/ 626318 h 1340027"/>
              <a:gd name="connsiteX13207" fmla="*/ 1129728 w 1277232"/>
              <a:gd name="connsiteY13207" fmla="*/ 632775 h 1340027"/>
              <a:gd name="connsiteX13208" fmla="*/ 1128293 w 1277232"/>
              <a:gd name="connsiteY13208" fmla="*/ 627035 h 1340027"/>
              <a:gd name="connsiteX13209" fmla="*/ 1128293 w 1277232"/>
              <a:gd name="connsiteY13209" fmla="*/ 635644 h 1340027"/>
              <a:gd name="connsiteX13210" fmla="*/ 1126141 w 1277232"/>
              <a:gd name="connsiteY13210" fmla="*/ 621296 h 1340027"/>
              <a:gd name="connsiteX13211" fmla="*/ 1124706 w 1277232"/>
              <a:gd name="connsiteY13211" fmla="*/ 627035 h 1340027"/>
              <a:gd name="connsiteX13212" fmla="*/ 1123988 w 1277232"/>
              <a:gd name="connsiteY13212" fmla="*/ 617709 h 1340027"/>
              <a:gd name="connsiteX13213" fmla="*/ 1124706 w 1277232"/>
              <a:gd name="connsiteY13213" fmla="*/ 624166 h 1340027"/>
              <a:gd name="connsiteX13214" fmla="*/ 1126141 w 1277232"/>
              <a:gd name="connsiteY13214" fmla="*/ 615557 h 1340027"/>
              <a:gd name="connsiteX13215" fmla="*/ 1124706 w 1277232"/>
              <a:gd name="connsiteY13215" fmla="*/ 601209 h 1340027"/>
              <a:gd name="connsiteX13216" fmla="*/ 1127576 w 1277232"/>
              <a:gd name="connsiteY13216" fmla="*/ 622731 h 1340027"/>
              <a:gd name="connsiteX13217" fmla="*/ 1129011 w 1277232"/>
              <a:gd name="connsiteY13217" fmla="*/ 616992 h 1340027"/>
              <a:gd name="connsiteX13218" fmla="*/ 1127576 w 1277232"/>
              <a:gd name="connsiteY13218" fmla="*/ 599057 h 1340027"/>
              <a:gd name="connsiteX13219" fmla="*/ 1129728 w 1277232"/>
              <a:gd name="connsiteY13219" fmla="*/ 608383 h 1340027"/>
              <a:gd name="connsiteX13220" fmla="*/ 1130446 w 1277232"/>
              <a:gd name="connsiteY13220" fmla="*/ 618426 h 1340027"/>
              <a:gd name="connsiteX13221" fmla="*/ 1131881 w 1277232"/>
              <a:gd name="connsiteY13221" fmla="*/ 624166 h 1340027"/>
              <a:gd name="connsiteX13222" fmla="*/ 1129728 w 1277232"/>
              <a:gd name="connsiteY13222" fmla="*/ 598339 h 1340027"/>
              <a:gd name="connsiteX13223" fmla="*/ 1126858 w 1277232"/>
              <a:gd name="connsiteY13223" fmla="*/ 575382 h 1340027"/>
              <a:gd name="connsiteX13224" fmla="*/ 1122553 w 1277232"/>
              <a:gd name="connsiteY13224" fmla="*/ 576100 h 1340027"/>
              <a:gd name="connsiteX13225" fmla="*/ 1128293 w 1277232"/>
              <a:gd name="connsiteY13225" fmla="*/ 573947 h 1340027"/>
              <a:gd name="connsiteX13226" fmla="*/ 1129728 w 1277232"/>
              <a:gd name="connsiteY13226" fmla="*/ 588296 h 1340027"/>
              <a:gd name="connsiteX13227" fmla="*/ 1132598 w 1277232"/>
              <a:gd name="connsiteY13227" fmla="*/ 586143 h 1340027"/>
              <a:gd name="connsiteX13228" fmla="*/ 1133316 w 1277232"/>
              <a:gd name="connsiteY13228" fmla="*/ 585426 h 1340027"/>
              <a:gd name="connsiteX13229" fmla="*/ 1131163 w 1277232"/>
              <a:gd name="connsiteY13229" fmla="*/ 571795 h 1340027"/>
              <a:gd name="connsiteX13230" fmla="*/ 1129728 w 1277232"/>
              <a:gd name="connsiteY13230" fmla="*/ 577534 h 1340027"/>
              <a:gd name="connsiteX13231" fmla="*/ 1126141 w 1277232"/>
              <a:gd name="connsiteY13231" fmla="*/ 553143 h 1340027"/>
              <a:gd name="connsiteX13232" fmla="*/ 1129728 w 1277232"/>
              <a:gd name="connsiteY13232" fmla="*/ 563186 h 1340027"/>
              <a:gd name="connsiteX13233" fmla="*/ 1127576 w 1277232"/>
              <a:gd name="connsiteY13233" fmla="*/ 551349 h 1340027"/>
              <a:gd name="connsiteX13234" fmla="*/ 1131163 w 1277232"/>
              <a:gd name="connsiteY13234" fmla="*/ 566773 h 1340027"/>
              <a:gd name="connsiteX13235" fmla="*/ 1139056 w 1277232"/>
              <a:gd name="connsiteY13235" fmla="*/ 619861 h 1340027"/>
              <a:gd name="connsiteX13236" fmla="*/ 1137621 w 1277232"/>
              <a:gd name="connsiteY13236" fmla="*/ 599057 h 1340027"/>
              <a:gd name="connsiteX13237" fmla="*/ 1136186 w 1277232"/>
              <a:gd name="connsiteY13237" fmla="*/ 583274 h 1340027"/>
              <a:gd name="connsiteX13238" fmla="*/ 1133316 w 1277232"/>
              <a:gd name="connsiteY13238" fmla="*/ 567491 h 1340027"/>
              <a:gd name="connsiteX13239" fmla="*/ 1128293 w 1277232"/>
              <a:gd name="connsiteY13239" fmla="*/ 547404 h 1340027"/>
              <a:gd name="connsiteX13240" fmla="*/ 1123988 w 1277232"/>
              <a:gd name="connsiteY13240" fmla="*/ 523012 h 1340027"/>
              <a:gd name="connsiteX13241" fmla="*/ 1120401 w 1277232"/>
              <a:gd name="connsiteY13241" fmla="*/ 515120 h 1340027"/>
              <a:gd name="connsiteX13242" fmla="*/ 1121118 w 1277232"/>
              <a:gd name="connsiteY13242" fmla="*/ 514403 h 1340027"/>
              <a:gd name="connsiteX13243" fmla="*/ 1111791 w 1277232"/>
              <a:gd name="connsiteY13243" fmla="*/ 487859 h 1340027"/>
              <a:gd name="connsiteX13244" fmla="*/ 1101028 w 1277232"/>
              <a:gd name="connsiteY13244" fmla="*/ 457728 h 1340027"/>
              <a:gd name="connsiteX13245" fmla="*/ 1101028 w 1277232"/>
              <a:gd name="connsiteY13245" fmla="*/ 461315 h 1340027"/>
              <a:gd name="connsiteX13246" fmla="*/ 1109638 w 1277232"/>
              <a:gd name="connsiteY13246" fmla="*/ 484272 h 1340027"/>
              <a:gd name="connsiteX13247" fmla="*/ 1116813 w 1277232"/>
              <a:gd name="connsiteY13247" fmla="*/ 505077 h 1340027"/>
              <a:gd name="connsiteX13248" fmla="*/ 1124259 w 1277232"/>
              <a:gd name="connsiteY13248" fmla="*/ 537088 h 1340027"/>
              <a:gd name="connsiteX13249" fmla="*/ 1116813 w 1277232"/>
              <a:gd name="connsiteY13249" fmla="*/ 508664 h 1340027"/>
              <a:gd name="connsiteX13250" fmla="*/ 1114661 w 1277232"/>
              <a:gd name="connsiteY13250" fmla="*/ 507946 h 1340027"/>
              <a:gd name="connsiteX13251" fmla="*/ 1109638 w 1277232"/>
              <a:gd name="connsiteY13251" fmla="*/ 490011 h 1340027"/>
              <a:gd name="connsiteX13252" fmla="*/ 1111791 w 1277232"/>
              <a:gd name="connsiteY13252" fmla="*/ 492881 h 1340027"/>
              <a:gd name="connsiteX13253" fmla="*/ 1106051 w 1277232"/>
              <a:gd name="connsiteY13253" fmla="*/ 477815 h 1340027"/>
              <a:gd name="connsiteX13254" fmla="*/ 1101028 w 1277232"/>
              <a:gd name="connsiteY13254" fmla="*/ 464185 h 1340027"/>
              <a:gd name="connsiteX13255" fmla="*/ 1102463 w 1277232"/>
              <a:gd name="connsiteY13255" fmla="*/ 468489 h 1340027"/>
              <a:gd name="connsiteX13256" fmla="*/ 1097441 w 1277232"/>
              <a:gd name="connsiteY13256" fmla="*/ 465619 h 1340027"/>
              <a:gd name="connsiteX13257" fmla="*/ 1103181 w 1277232"/>
              <a:gd name="connsiteY13257" fmla="*/ 482837 h 1340027"/>
              <a:gd name="connsiteX13258" fmla="*/ 1093135 w 1277232"/>
              <a:gd name="connsiteY13258" fmla="*/ 458445 h 1340027"/>
              <a:gd name="connsiteX13259" fmla="*/ 1096723 w 1277232"/>
              <a:gd name="connsiteY13259" fmla="*/ 459880 h 1340027"/>
              <a:gd name="connsiteX13260" fmla="*/ 1096006 w 1277232"/>
              <a:gd name="connsiteY13260" fmla="*/ 451989 h 1340027"/>
              <a:gd name="connsiteX13261" fmla="*/ 1090265 w 1277232"/>
              <a:gd name="connsiteY13261" fmla="*/ 439075 h 1340027"/>
              <a:gd name="connsiteX13262" fmla="*/ 1079503 w 1277232"/>
              <a:gd name="connsiteY13262" fmla="*/ 421140 h 1340027"/>
              <a:gd name="connsiteX13263" fmla="*/ 1083090 w 1277232"/>
              <a:gd name="connsiteY13263" fmla="*/ 423293 h 1340027"/>
              <a:gd name="connsiteX13264" fmla="*/ 1077350 w 1277232"/>
              <a:gd name="connsiteY13264" fmla="*/ 413966 h 1340027"/>
              <a:gd name="connsiteX13265" fmla="*/ 1074480 w 1277232"/>
              <a:gd name="connsiteY13265" fmla="*/ 407510 h 1340027"/>
              <a:gd name="connsiteX13266" fmla="*/ 1086678 w 1277232"/>
              <a:gd name="connsiteY13266" fmla="*/ 429032 h 1340027"/>
              <a:gd name="connsiteX13267" fmla="*/ 1097441 w 1277232"/>
              <a:gd name="connsiteY13267" fmla="*/ 452706 h 1340027"/>
              <a:gd name="connsiteX13268" fmla="*/ 1087395 w 1277232"/>
              <a:gd name="connsiteY13268" fmla="*/ 428314 h 1340027"/>
              <a:gd name="connsiteX13269" fmla="*/ 1075915 w 1277232"/>
              <a:gd name="connsiteY13269" fmla="*/ 405358 h 1340027"/>
              <a:gd name="connsiteX13270" fmla="*/ 1078068 w 1277232"/>
              <a:gd name="connsiteY13270" fmla="*/ 406075 h 1340027"/>
              <a:gd name="connsiteX13271" fmla="*/ 1082373 w 1277232"/>
              <a:gd name="connsiteY13271" fmla="*/ 416836 h 1340027"/>
              <a:gd name="connsiteX13272" fmla="*/ 1080938 w 1277232"/>
              <a:gd name="connsiteY13272" fmla="*/ 411814 h 1340027"/>
              <a:gd name="connsiteX13273" fmla="*/ 1097441 w 1277232"/>
              <a:gd name="connsiteY13273" fmla="*/ 443380 h 1340027"/>
              <a:gd name="connsiteX13274" fmla="*/ 1099593 w 1277232"/>
              <a:gd name="connsiteY13274" fmla="*/ 443380 h 1340027"/>
              <a:gd name="connsiteX13275" fmla="*/ 1097441 w 1277232"/>
              <a:gd name="connsiteY13275" fmla="*/ 442663 h 1340027"/>
              <a:gd name="connsiteX13276" fmla="*/ 1094570 w 1277232"/>
              <a:gd name="connsiteY13276" fmla="*/ 436923 h 1340027"/>
              <a:gd name="connsiteX13277" fmla="*/ 1096723 w 1277232"/>
              <a:gd name="connsiteY13277" fmla="*/ 440510 h 1340027"/>
              <a:gd name="connsiteX13278" fmla="*/ 1096006 w 1277232"/>
              <a:gd name="connsiteY13278" fmla="*/ 435488 h 1340027"/>
              <a:gd name="connsiteX13279" fmla="*/ 1087395 w 1277232"/>
              <a:gd name="connsiteY13279" fmla="*/ 419706 h 1340027"/>
              <a:gd name="connsiteX13280" fmla="*/ 1090265 w 1277232"/>
              <a:gd name="connsiteY13280" fmla="*/ 422575 h 1340027"/>
              <a:gd name="connsiteX13281" fmla="*/ 1080938 w 1277232"/>
              <a:gd name="connsiteY13281" fmla="*/ 404640 h 1340027"/>
              <a:gd name="connsiteX13282" fmla="*/ 1080220 w 1277232"/>
              <a:gd name="connsiteY13282" fmla="*/ 408945 h 1340027"/>
              <a:gd name="connsiteX13283" fmla="*/ 1076633 w 1277232"/>
              <a:gd name="connsiteY13283" fmla="*/ 396749 h 1340027"/>
              <a:gd name="connsiteX13284" fmla="*/ 1072328 w 1277232"/>
              <a:gd name="connsiteY13284" fmla="*/ 392444 h 1340027"/>
              <a:gd name="connsiteX13285" fmla="*/ 1073763 w 1277232"/>
              <a:gd name="connsiteY13285" fmla="*/ 401770 h 1340027"/>
              <a:gd name="connsiteX13286" fmla="*/ 1059413 w 1277232"/>
              <a:gd name="connsiteY13286" fmla="*/ 375944 h 1340027"/>
              <a:gd name="connsiteX13287" fmla="*/ 1055825 w 1277232"/>
              <a:gd name="connsiteY13287" fmla="*/ 373792 h 1340027"/>
              <a:gd name="connsiteX13288" fmla="*/ 1064435 w 1277232"/>
              <a:gd name="connsiteY13288" fmla="*/ 387422 h 1340027"/>
              <a:gd name="connsiteX13289" fmla="*/ 1070893 w 1277232"/>
              <a:gd name="connsiteY13289" fmla="*/ 398183 h 1340027"/>
              <a:gd name="connsiteX13290" fmla="*/ 1071610 w 1277232"/>
              <a:gd name="connsiteY13290" fmla="*/ 405358 h 1340027"/>
              <a:gd name="connsiteX13291" fmla="*/ 1066588 w 1277232"/>
              <a:gd name="connsiteY13291" fmla="*/ 398183 h 1340027"/>
              <a:gd name="connsiteX13292" fmla="*/ 1063718 w 1277232"/>
              <a:gd name="connsiteY13292" fmla="*/ 388140 h 1340027"/>
              <a:gd name="connsiteX13293" fmla="*/ 1051520 w 1277232"/>
              <a:gd name="connsiteY13293" fmla="*/ 370205 h 1340027"/>
              <a:gd name="connsiteX13294" fmla="*/ 1031430 w 1277232"/>
              <a:gd name="connsiteY13294" fmla="*/ 340074 h 1340027"/>
              <a:gd name="connsiteX13295" fmla="*/ 1028560 w 1277232"/>
              <a:gd name="connsiteY13295" fmla="*/ 341509 h 1340027"/>
              <a:gd name="connsiteX13296" fmla="*/ 1042192 w 1277232"/>
              <a:gd name="connsiteY13296" fmla="*/ 358726 h 1340027"/>
              <a:gd name="connsiteX13297" fmla="*/ 1038605 w 1277232"/>
              <a:gd name="connsiteY13297" fmla="*/ 356574 h 1340027"/>
              <a:gd name="connsiteX13298" fmla="*/ 1021385 w 1277232"/>
              <a:gd name="connsiteY13298" fmla="*/ 333617 h 1340027"/>
              <a:gd name="connsiteX13299" fmla="*/ 1028560 w 1277232"/>
              <a:gd name="connsiteY13299" fmla="*/ 337204 h 1340027"/>
              <a:gd name="connsiteX13300" fmla="*/ 998424 w 1277232"/>
              <a:gd name="connsiteY13300" fmla="*/ 302051 h 1340027"/>
              <a:gd name="connsiteX13301" fmla="*/ 1011339 w 1277232"/>
              <a:gd name="connsiteY13301" fmla="*/ 314247 h 1340027"/>
              <a:gd name="connsiteX13302" fmla="*/ 1026407 w 1277232"/>
              <a:gd name="connsiteY13302" fmla="*/ 332182 h 1340027"/>
              <a:gd name="connsiteX13303" fmla="*/ 1013492 w 1277232"/>
              <a:gd name="connsiteY13303" fmla="*/ 314965 h 1340027"/>
              <a:gd name="connsiteX13304" fmla="*/ 996272 w 1277232"/>
              <a:gd name="connsiteY13304" fmla="*/ 296312 h 1340027"/>
              <a:gd name="connsiteX13305" fmla="*/ 994119 w 1277232"/>
              <a:gd name="connsiteY13305" fmla="*/ 295595 h 1340027"/>
              <a:gd name="connsiteX13306" fmla="*/ 990532 w 1277232"/>
              <a:gd name="connsiteY13306" fmla="*/ 289855 h 1340027"/>
              <a:gd name="connsiteX13307" fmla="*/ 982639 w 1277232"/>
              <a:gd name="connsiteY13307" fmla="*/ 281247 h 1340027"/>
              <a:gd name="connsiteX13308" fmla="*/ 973311 w 1277232"/>
              <a:gd name="connsiteY13308" fmla="*/ 277660 h 1340027"/>
              <a:gd name="connsiteX13309" fmla="*/ 955374 w 1277232"/>
              <a:gd name="connsiteY13309" fmla="*/ 261159 h 1340027"/>
              <a:gd name="connsiteX13310" fmla="*/ 956809 w 1277232"/>
              <a:gd name="connsiteY13310" fmla="*/ 264029 h 1340027"/>
              <a:gd name="connsiteX13311" fmla="*/ 966854 w 1277232"/>
              <a:gd name="connsiteY13311" fmla="*/ 271920 h 1340027"/>
              <a:gd name="connsiteX13312" fmla="*/ 963266 w 1277232"/>
              <a:gd name="connsiteY13312" fmla="*/ 269768 h 1340027"/>
              <a:gd name="connsiteX13313" fmla="*/ 977617 w 1277232"/>
              <a:gd name="connsiteY13313" fmla="*/ 282681 h 1340027"/>
              <a:gd name="connsiteX13314" fmla="*/ 981922 w 1277232"/>
              <a:gd name="connsiteY13314" fmla="*/ 289138 h 1340027"/>
              <a:gd name="connsiteX13315" fmla="*/ 985509 w 1277232"/>
              <a:gd name="connsiteY13315" fmla="*/ 291290 h 1340027"/>
              <a:gd name="connsiteX13316" fmla="*/ 980487 w 1277232"/>
              <a:gd name="connsiteY13316" fmla="*/ 288421 h 1340027"/>
              <a:gd name="connsiteX13317" fmla="*/ 961114 w 1277232"/>
              <a:gd name="connsiteY13317" fmla="*/ 269768 h 1340027"/>
              <a:gd name="connsiteX13318" fmla="*/ 943176 w 1277232"/>
              <a:gd name="connsiteY13318" fmla="*/ 255420 h 1340027"/>
              <a:gd name="connsiteX13319" fmla="*/ 936001 w 1277232"/>
              <a:gd name="connsiteY13319" fmla="*/ 249681 h 1340027"/>
              <a:gd name="connsiteX13320" fmla="*/ 934566 w 1277232"/>
              <a:gd name="connsiteY13320" fmla="*/ 246811 h 1340027"/>
              <a:gd name="connsiteX13321" fmla="*/ 933131 w 1277232"/>
              <a:gd name="connsiteY13321" fmla="*/ 246811 h 1340027"/>
              <a:gd name="connsiteX13322" fmla="*/ 925956 w 1277232"/>
              <a:gd name="connsiteY13322" fmla="*/ 241072 h 1340027"/>
              <a:gd name="connsiteX13323" fmla="*/ 941741 w 1277232"/>
              <a:gd name="connsiteY13323" fmla="*/ 251833 h 1340027"/>
              <a:gd name="connsiteX13324" fmla="*/ 929543 w 1277232"/>
              <a:gd name="connsiteY13324" fmla="*/ 241789 h 1340027"/>
              <a:gd name="connsiteX13325" fmla="*/ 917346 w 1277232"/>
              <a:gd name="connsiteY13325" fmla="*/ 231028 h 1340027"/>
              <a:gd name="connsiteX13326" fmla="*/ 926673 w 1277232"/>
              <a:gd name="connsiteY13326" fmla="*/ 236768 h 1340027"/>
              <a:gd name="connsiteX13327" fmla="*/ 921651 w 1277232"/>
              <a:gd name="connsiteY13327" fmla="*/ 231746 h 1340027"/>
              <a:gd name="connsiteX13328" fmla="*/ 912323 w 1277232"/>
              <a:gd name="connsiteY13328" fmla="*/ 226724 h 1340027"/>
              <a:gd name="connsiteX13329" fmla="*/ 906804 w 1277232"/>
              <a:gd name="connsiteY13329" fmla="*/ 222585 h 1340027"/>
              <a:gd name="connsiteX13330" fmla="*/ 906700 w 1277232"/>
              <a:gd name="connsiteY13330" fmla="*/ 222439 h 1340027"/>
              <a:gd name="connsiteX13331" fmla="*/ 910888 w 1277232"/>
              <a:gd name="connsiteY13331" fmla="*/ 223137 h 1340027"/>
              <a:gd name="connsiteX13332" fmla="*/ 919498 w 1277232"/>
              <a:gd name="connsiteY13332" fmla="*/ 229594 h 1340027"/>
              <a:gd name="connsiteX13333" fmla="*/ 921651 w 1277232"/>
              <a:gd name="connsiteY13333" fmla="*/ 227441 h 1340027"/>
              <a:gd name="connsiteX13334" fmla="*/ 914476 w 1277232"/>
              <a:gd name="connsiteY13334" fmla="*/ 223137 h 1340027"/>
              <a:gd name="connsiteX13335" fmla="*/ 905148 w 1277232"/>
              <a:gd name="connsiteY13335" fmla="*/ 217398 h 1340027"/>
              <a:gd name="connsiteX13336" fmla="*/ 910888 w 1277232"/>
              <a:gd name="connsiteY13336" fmla="*/ 223137 h 1340027"/>
              <a:gd name="connsiteX13337" fmla="*/ 906045 w 1277232"/>
              <a:gd name="connsiteY13337" fmla="*/ 221523 h 1340027"/>
              <a:gd name="connsiteX13338" fmla="*/ 906700 w 1277232"/>
              <a:gd name="connsiteY13338" fmla="*/ 222439 h 1340027"/>
              <a:gd name="connsiteX13339" fmla="*/ 906583 w 1277232"/>
              <a:gd name="connsiteY13339" fmla="*/ 222420 h 1340027"/>
              <a:gd name="connsiteX13340" fmla="*/ 906804 w 1277232"/>
              <a:gd name="connsiteY13340" fmla="*/ 222585 h 1340027"/>
              <a:gd name="connsiteX13341" fmla="*/ 908736 w 1277232"/>
              <a:gd name="connsiteY13341" fmla="*/ 225289 h 1340027"/>
              <a:gd name="connsiteX13342" fmla="*/ 897256 w 1277232"/>
              <a:gd name="connsiteY13342" fmla="*/ 218115 h 1340027"/>
              <a:gd name="connsiteX13343" fmla="*/ 900843 w 1277232"/>
              <a:gd name="connsiteY13343" fmla="*/ 223137 h 1340027"/>
              <a:gd name="connsiteX13344" fmla="*/ 912323 w 1277232"/>
              <a:gd name="connsiteY13344" fmla="*/ 230311 h 1340027"/>
              <a:gd name="connsiteX13345" fmla="*/ 922368 w 1277232"/>
              <a:gd name="connsiteY13345" fmla="*/ 237485 h 1340027"/>
              <a:gd name="connsiteX13346" fmla="*/ 903713 w 1277232"/>
              <a:gd name="connsiteY13346" fmla="*/ 226007 h 1340027"/>
              <a:gd name="connsiteX13347" fmla="*/ 875013 w 1277232"/>
              <a:gd name="connsiteY13347" fmla="*/ 208071 h 1340027"/>
              <a:gd name="connsiteX13348" fmla="*/ 844160 w 1277232"/>
              <a:gd name="connsiteY13348" fmla="*/ 192289 h 1340027"/>
              <a:gd name="connsiteX13349" fmla="*/ 831962 w 1277232"/>
              <a:gd name="connsiteY13349" fmla="*/ 187267 h 1340027"/>
              <a:gd name="connsiteX13350" fmla="*/ 820482 w 1277232"/>
              <a:gd name="connsiteY13350" fmla="*/ 181527 h 1340027"/>
              <a:gd name="connsiteX13351" fmla="*/ 791782 w 1277232"/>
              <a:gd name="connsiteY13351" fmla="*/ 170766 h 1340027"/>
              <a:gd name="connsiteX13352" fmla="*/ 762364 w 1277232"/>
              <a:gd name="connsiteY13352" fmla="*/ 160723 h 1340027"/>
              <a:gd name="connsiteX13353" fmla="*/ 765951 w 1277232"/>
              <a:gd name="connsiteY13353" fmla="*/ 160723 h 1340027"/>
              <a:gd name="connsiteX13354" fmla="*/ 822635 w 1277232"/>
              <a:gd name="connsiteY13354" fmla="*/ 182245 h 1340027"/>
              <a:gd name="connsiteX13355" fmla="*/ 833397 w 1277232"/>
              <a:gd name="connsiteY13355" fmla="*/ 185115 h 1340027"/>
              <a:gd name="connsiteX13356" fmla="*/ 849900 w 1277232"/>
              <a:gd name="connsiteY13356" fmla="*/ 193006 h 1340027"/>
              <a:gd name="connsiteX13357" fmla="*/ 849900 w 1277232"/>
              <a:gd name="connsiteY13357" fmla="*/ 194441 h 1340027"/>
              <a:gd name="connsiteX13358" fmla="*/ 871425 w 1277232"/>
              <a:gd name="connsiteY13358" fmla="*/ 205202 h 1340027"/>
              <a:gd name="connsiteX13359" fmla="*/ 897256 w 1277232"/>
              <a:gd name="connsiteY13359" fmla="*/ 220267 h 1340027"/>
              <a:gd name="connsiteX13360" fmla="*/ 887928 w 1277232"/>
              <a:gd name="connsiteY13360" fmla="*/ 212376 h 1340027"/>
              <a:gd name="connsiteX13361" fmla="*/ 872860 w 1277232"/>
              <a:gd name="connsiteY13361" fmla="*/ 203767 h 1340027"/>
              <a:gd name="connsiteX13362" fmla="*/ 852052 w 1277232"/>
              <a:gd name="connsiteY13362" fmla="*/ 193006 h 1340027"/>
              <a:gd name="connsiteX13363" fmla="*/ 863533 w 1277232"/>
              <a:gd name="connsiteY13363" fmla="*/ 200180 h 1340027"/>
              <a:gd name="connsiteX13364" fmla="*/ 849900 w 1277232"/>
              <a:gd name="connsiteY13364" fmla="*/ 193006 h 1340027"/>
              <a:gd name="connsiteX13365" fmla="*/ 849900 w 1277232"/>
              <a:gd name="connsiteY13365" fmla="*/ 191571 h 1340027"/>
              <a:gd name="connsiteX13366" fmla="*/ 844160 w 1277232"/>
              <a:gd name="connsiteY13366" fmla="*/ 188702 h 1340027"/>
              <a:gd name="connsiteX13367" fmla="*/ 842007 w 1277232"/>
              <a:gd name="connsiteY13367" fmla="*/ 188702 h 1340027"/>
              <a:gd name="connsiteX13368" fmla="*/ 840572 w 1277232"/>
              <a:gd name="connsiteY13368" fmla="*/ 186549 h 1340027"/>
              <a:gd name="connsiteX13369" fmla="*/ 816894 w 1277232"/>
              <a:gd name="connsiteY13369" fmla="*/ 176506 h 1340027"/>
              <a:gd name="connsiteX13370" fmla="*/ 811872 w 1277232"/>
              <a:gd name="connsiteY13370" fmla="*/ 172201 h 1340027"/>
              <a:gd name="connsiteX13371" fmla="*/ 812589 w 1277232"/>
              <a:gd name="connsiteY13371" fmla="*/ 174353 h 1340027"/>
              <a:gd name="connsiteX13372" fmla="*/ 808284 w 1277232"/>
              <a:gd name="connsiteY13372" fmla="*/ 172919 h 1340027"/>
              <a:gd name="connsiteX13373" fmla="*/ 802544 w 1277232"/>
              <a:gd name="connsiteY13373" fmla="*/ 170049 h 1340027"/>
              <a:gd name="connsiteX13374" fmla="*/ 802544 w 1277232"/>
              <a:gd name="connsiteY13374" fmla="*/ 170766 h 1340027"/>
              <a:gd name="connsiteX13375" fmla="*/ 780302 w 1277232"/>
              <a:gd name="connsiteY13375" fmla="*/ 163592 h 1340027"/>
              <a:gd name="connsiteX13376" fmla="*/ 759494 w 1277232"/>
              <a:gd name="connsiteY13376" fmla="*/ 157135 h 1340027"/>
              <a:gd name="connsiteX13377" fmla="*/ 759494 w 1277232"/>
              <a:gd name="connsiteY13377" fmla="*/ 158570 h 1340027"/>
              <a:gd name="connsiteX13378" fmla="*/ 757341 w 1277232"/>
              <a:gd name="connsiteY13378" fmla="*/ 155701 h 1340027"/>
              <a:gd name="connsiteX13379" fmla="*/ 734381 w 1277232"/>
              <a:gd name="connsiteY13379" fmla="*/ 150679 h 1340027"/>
              <a:gd name="connsiteX13380" fmla="*/ 713573 w 1277232"/>
              <a:gd name="connsiteY13380" fmla="*/ 147809 h 1340027"/>
              <a:gd name="connsiteX13381" fmla="*/ 704246 w 1277232"/>
              <a:gd name="connsiteY13381" fmla="*/ 142787 h 1340027"/>
              <a:gd name="connsiteX13382" fmla="*/ 699223 w 1277232"/>
              <a:gd name="connsiteY13382" fmla="*/ 146374 h 1340027"/>
              <a:gd name="connsiteX13383" fmla="*/ 725053 w 1277232"/>
              <a:gd name="connsiteY13383" fmla="*/ 150679 h 1340027"/>
              <a:gd name="connsiteX13384" fmla="*/ 747296 w 1277232"/>
              <a:gd name="connsiteY13384" fmla="*/ 156418 h 1340027"/>
              <a:gd name="connsiteX13385" fmla="*/ 741556 w 1277232"/>
              <a:gd name="connsiteY13385" fmla="*/ 155701 h 1340027"/>
              <a:gd name="connsiteX13386" fmla="*/ 735816 w 1277232"/>
              <a:gd name="connsiteY13386" fmla="*/ 154983 h 1340027"/>
              <a:gd name="connsiteX13387" fmla="*/ 703528 w 1277232"/>
              <a:gd name="connsiteY13387" fmla="*/ 147809 h 1340027"/>
              <a:gd name="connsiteX13388" fmla="*/ 672675 w 1277232"/>
              <a:gd name="connsiteY13388" fmla="*/ 144940 h 1340027"/>
              <a:gd name="connsiteX13389" fmla="*/ 648997 w 1277232"/>
              <a:gd name="connsiteY13389" fmla="*/ 143505 h 1340027"/>
              <a:gd name="connsiteX13390" fmla="*/ 648997 w 1277232"/>
              <a:gd name="connsiteY13390" fmla="*/ 142070 h 1340027"/>
              <a:gd name="connsiteX13391" fmla="*/ 595902 w 1277232"/>
              <a:gd name="connsiteY13391" fmla="*/ 143505 h 1340027"/>
              <a:gd name="connsiteX13392" fmla="*/ 542088 w 1277232"/>
              <a:gd name="connsiteY13392" fmla="*/ 149244 h 1340027"/>
              <a:gd name="connsiteX13393" fmla="*/ 538501 w 1277232"/>
              <a:gd name="connsiteY13393" fmla="*/ 150679 h 1340027"/>
              <a:gd name="connsiteX13394" fmla="*/ 515541 w 1277232"/>
              <a:gd name="connsiteY13394" fmla="*/ 154266 h 1340027"/>
              <a:gd name="connsiteX13395" fmla="*/ 520563 w 1277232"/>
              <a:gd name="connsiteY13395" fmla="*/ 154983 h 1340027"/>
              <a:gd name="connsiteX13396" fmla="*/ 537671 w 1277232"/>
              <a:gd name="connsiteY13396" fmla="*/ 152043 h 1340027"/>
              <a:gd name="connsiteX13397" fmla="*/ 529891 w 1277232"/>
              <a:gd name="connsiteY13397" fmla="*/ 154266 h 1340027"/>
              <a:gd name="connsiteX13398" fmla="*/ 543524 w 1277232"/>
              <a:gd name="connsiteY13398" fmla="*/ 152114 h 1340027"/>
              <a:gd name="connsiteX13399" fmla="*/ 554286 w 1277232"/>
              <a:gd name="connsiteY13399" fmla="*/ 149244 h 1340027"/>
              <a:gd name="connsiteX13400" fmla="*/ 551723 w 1277232"/>
              <a:gd name="connsiteY13400" fmla="*/ 149629 h 1340027"/>
              <a:gd name="connsiteX13401" fmla="*/ 566484 w 1277232"/>
              <a:gd name="connsiteY13401" fmla="*/ 147092 h 1340027"/>
              <a:gd name="connsiteX13402" fmla="*/ 603794 w 1277232"/>
              <a:gd name="connsiteY13402" fmla="*/ 144222 h 1340027"/>
              <a:gd name="connsiteX13403" fmla="*/ 610969 w 1277232"/>
              <a:gd name="connsiteY13403" fmla="*/ 146374 h 1340027"/>
              <a:gd name="connsiteX13404" fmla="*/ 601642 w 1277232"/>
              <a:gd name="connsiteY13404" fmla="*/ 147809 h 1340027"/>
              <a:gd name="connsiteX13405" fmla="*/ 590162 w 1277232"/>
              <a:gd name="connsiteY13405" fmla="*/ 146374 h 1340027"/>
              <a:gd name="connsiteX13406" fmla="*/ 575094 w 1277232"/>
              <a:gd name="connsiteY13406" fmla="*/ 147809 h 1340027"/>
              <a:gd name="connsiteX13407" fmla="*/ 570071 w 1277232"/>
              <a:gd name="connsiteY13407" fmla="*/ 149961 h 1340027"/>
              <a:gd name="connsiteX13408" fmla="*/ 571506 w 1277232"/>
              <a:gd name="connsiteY13408" fmla="*/ 148527 h 1340027"/>
              <a:gd name="connsiteX13409" fmla="*/ 555004 w 1277232"/>
              <a:gd name="connsiteY13409" fmla="*/ 150679 h 1340027"/>
              <a:gd name="connsiteX13410" fmla="*/ 542806 w 1277232"/>
              <a:gd name="connsiteY13410" fmla="*/ 152831 h 1340027"/>
              <a:gd name="connsiteX13411" fmla="*/ 552134 w 1277232"/>
              <a:gd name="connsiteY13411" fmla="*/ 153548 h 1340027"/>
              <a:gd name="connsiteX13412" fmla="*/ 568636 w 1277232"/>
              <a:gd name="connsiteY13412" fmla="*/ 150679 h 1340027"/>
              <a:gd name="connsiteX13413" fmla="*/ 567201 w 1277232"/>
              <a:gd name="connsiteY13413" fmla="*/ 152831 h 1340027"/>
              <a:gd name="connsiteX13414" fmla="*/ 572941 w 1277232"/>
              <a:gd name="connsiteY13414" fmla="*/ 150679 h 1340027"/>
              <a:gd name="connsiteX13415" fmla="*/ 579399 w 1277232"/>
              <a:gd name="connsiteY13415" fmla="*/ 151396 h 1340027"/>
              <a:gd name="connsiteX13416" fmla="*/ 582987 w 1277232"/>
              <a:gd name="connsiteY13416" fmla="*/ 149961 h 1340027"/>
              <a:gd name="connsiteX13417" fmla="*/ 581552 w 1277232"/>
              <a:gd name="connsiteY13417" fmla="*/ 147809 h 1340027"/>
              <a:gd name="connsiteX13418" fmla="*/ 599489 w 1277232"/>
              <a:gd name="connsiteY13418" fmla="*/ 148527 h 1340027"/>
              <a:gd name="connsiteX13419" fmla="*/ 592314 w 1277232"/>
              <a:gd name="connsiteY13419" fmla="*/ 151396 h 1340027"/>
              <a:gd name="connsiteX13420" fmla="*/ 577964 w 1277232"/>
              <a:gd name="connsiteY13420" fmla="*/ 152114 h 1340027"/>
              <a:gd name="connsiteX13421" fmla="*/ 579399 w 1277232"/>
              <a:gd name="connsiteY13421" fmla="*/ 154266 h 1340027"/>
              <a:gd name="connsiteX13422" fmla="*/ 569354 w 1277232"/>
              <a:gd name="connsiteY13422" fmla="*/ 154983 h 1340027"/>
              <a:gd name="connsiteX13423" fmla="*/ 558591 w 1277232"/>
              <a:gd name="connsiteY13423" fmla="*/ 156418 h 1340027"/>
              <a:gd name="connsiteX13424" fmla="*/ 555004 w 1277232"/>
              <a:gd name="connsiteY13424" fmla="*/ 154266 h 1340027"/>
              <a:gd name="connsiteX13425" fmla="*/ 540653 w 1277232"/>
              <a:gd name="connsiteY13425" fmla="*/ 155701 h 1340027"/>
              <a:gd name="connsiteX13426" fmla="*/ 549264 w 1277232"/>
              <a:gd name="connsiteY13426" fmla="*/ 155701 h 1340027"/>
              <a:gd name="connsiteX13427" fmla="*/ 546394 w 1277232"/>
              <a:gd name="connsiteY13427" fmla="*/ 157853 h 1340027"/>
              <a:gd name="connsiteX13428" fmla="*/ 533478 w 1277232"/>
              <a:gd name="connsiteY13428" fmla="*/ 158570 h 1340027"/>
              <a:gd name="connsiteX13429" fmla="*/ 534196 w 1277232"/>
              <a:gd name="connsiteY13429" fmla="*/ 162875 h 1340027"/>
              <a:gd name="connsiteX13430" fmla="*/ 509801 w 1277232"/>
              <a:gd name="connsiteY13430" fmla="*/ 167897 h 1340027"/>
              <a:gd name="connsiteX13431" fmla="*/ 514106 w 1277232"/>
              <a:gd name="connsiteY13431" fmla="*/ 165744 h 1340027"/>
              <a:gd name="connsiteX13432" fmla="*/ 518411 w 1277232"/>
              <a:gd name="connsiteY13432" fmla="*/ 164310 h 1340027"/>
              <a:gd name="connsiteX13433" fmla="*/ 497603 w 1277232"/>
              <a:gd name="connsiteY13433" fmla="*/ 167897 h 1340027"/>
              <a:gd name="connsiteX13434" fmla="*/ 498320 w 1277232"/>
              <a:gd name="connsiteY13434" fmla="*/ 165744 h 1340027"/>
              <a:gd name="connsiteX13435" fmla="*/ 492580 w 1277232"/>
              <a:gd name="connsiteY13435" fmla="*/ 167179 h 1340027"/>
              <a:gd name="connsiteX13436" fmla="*/ 494015 w 1277232"/>
              <a:gd name="connsiteY13436" fmla="*/ 169331 h 1340027"/>
              <a:gd name="connsiteX13437" fmla="*/ 483253 w 1277232"/>
              <a:gd name="connsiteY13437" fmla="*/ 173636 h 1340027"/>
              <a:gd name="connsiteX13438" fmla="*/ 466032 w 1277232"/>
              <a:gd name="connsiteY13438" fmla="*/ 177223 h 1340027"/>
              <a:gd name="connsiteX13439" fmla="*/ 448812 w 1277232"/>
              <a:gd name="connsiteY13439" fmla="*/ 182962 h 1340027"/>
              <a:gd name="connsiteX13440" fmla="*/ 442355 w 1277232"/>
              <a:gd name="connsiteY13440" fmla="*/ 187267 h 1340027"/>
              <a:gd name="connsiteX13441" fmla="*/ 431592 w 1277232"/>
              <a:gd name="connsiteY13441" fmla="*/ 192289 h 1340027"/>
              <a:gd name="connsiteX13442" fmla="*/ 437332 w 1277232"/>
              <a:gd name="connsiteY13442" fmla="*/ 190136 h 1340027"/>
              <a:gd name="connsiteX13443" fmla="*/ 452400 w 1277232"/>
              <a:gd name="connsiteY13443" fmla="*/ 184397 h 1340027"/>
              <a:gd name="connsiteX13444" fmla="*/ 448095 w 1277232"/>
              <a:gd name="connsiteY13444" fmla="*/ 187267 h 1340027"/>
              <a:gd name="connsiteX13445" fmla="*/ 435179 w 1277232"/>
              <a:gd name="connsiteY13445" fmla="*/ 193723 h 1340027"/>
              <a:gd name="connsiteX13446" fmla="*/ 423699 w 1277232"/>
              <a:gd name="connsiteY13446" fmla="*/ 198028 h 1340027"/>
              <a:gd name="connsiteX13447" fmla="*/ 419394 w 1277232"/>
              <a:gd name="connsiteY13447" fmla="*/ 199463 h 1340027"/>
              <a:gd name="connsiteX13448" fmla="*/ 418677 w 1277232"/>
              <a:gd name="connsiteY13448" fmla="*/ 198745 h 1340027"/>
              <a:gd name="connsiteX13449" fmla="*/ 428004 w 1277232"/>
              <a:gd name="connsiteY13449" fmla="*/ 194441 h 1340027"/>
              <a:gd name="connsiteX13450" fmla="*/ 429439 w 1277232"/>
              <a:gd name="connsiteY13450" fmla="*/ 193006 h 1340027"/>
              <a:gd name="connsiteX13451" fmla="*/ 416524 w 1277232"/>
              <a:gd name="connsiteY13451" fmla="*/ 198028 h 1340027"/>
              <a:gd name="connsiteX13452" fmla="*/ 405762 w 1277232"/>
              <a:gd name="connsiteY13452" fmla="*/ 204484 h 1340027"/>
              <a:gd name="connsiteX13453" fmla="*/ 417959 w 1277232"/>
              <a:gd name="connsiteY13453" fmla="*/ 200180 h 1340027"/>
              <a:gd name="connsiteX13454" fmla="*/ 381366 w 1277232"/>
              <a:gd name="connsiteY13454" fmla="*/ 218832 h 1340027"/>
              <a:gd name="connsiteX13455" fmla="*/ 350513 w 1277232"/>
              <a:gd name="connsiteY13455" fmla="*/ 239637 h 1340027"/>
              <a:gd name="connsiteX13456" fmla="*/ 345491 w 1277232"/>
              <a:gd name="connsiteY13456" fmla="*/ 241072 h 1340027"/>
              <a:gd name="connsiteX13457" fmla="*/ 343338 w 1277232"/>
              <a:gd name="connsiteY13457" fmla="*/ 243942 h 1340027"/>
              <a:gd name="connsiteX13458" fmla="*/ 318943 w 1277232"/>
              <a:gd name="connsiteY13458" fmla="*/ 261877 h 1340027"/>
              <a:gd name="connsiteX13459" fmla="*/ 292395 w 1277232"/>
              <a:gd name="connsiteY13459" fmla="*/ 285551 h 1340027"/>
              <a:gd name="connsiteX13460" fmla="*/ 290243 w 1277232"/>
              <a:gd name="connsiteY13460" fmla="*/ 286986 h 1340027"/>
              <a:gd name="connsiteX13461" fmla="*/ 289525 w 1277232"/>
              <a:gd name="connsiteY13461" fmla="*/ 288421 h 1340027"/>
              <a:gd name="connsiteX13462" fmla="*/ 273022 w 1277232"/>
              <a:gd name="connsiteY13462" fmla="*/ 303486 h 1340027"/>
              <a:gd name="connsiteX13463" fmla="*/ 273022 w 1277232"/>
              <a:gd name="connsiteY13463" fmla="*/ 305638 h 1340027"/>
              <a:gd name="connsiteX13464" fmla="*/ 245757 w 1277232"/>
              <a:gd name="connsiteY13464" fmla="*/ 337204 h 1340027"/>
              <a:gd name="connsiteX13465" fmla="*/ 247192 w 1277232"/>
              <a:gd name="connsiteY13465" fmla="*/ 331465 h 1340027"/>
              <a:gd name="connsiteX13466" fmla="*/ 242887 w 1277232"/>
              <a:gd name="connsiteY13466" fmla="*/ 336487 h 1340027"/>
              <a:gd name="connsiteX13467" fmla="*/ 244322 w 1277232"/>
              <a:gd name="connsiteY13467" fmla="*/ 338639 h 1340027"/>
              <a:gd name="connsiteX13468" fmla="*/ 237147 w 1277232"/>
              <a:gd name="connsiteY13468" fmla="*/ 347965 h 1340027"/>
              <a:gd name="connsiteX13469" fmla="*/ 237864 w 1277232"/>
              <a:gd name="connsiteY13469" fmla="*/ 344378 h 1340027"/>
              <a:gd name="connsiteX13470" fmla="*/ 229254 w 1277232"/>
              <a:gd name="connsiteY13470" fmla="*/ 355857 h 1340027"/>
              <a:gd name="connsiteX13471" fmla="*/ 233559 w 1277232"/>
              <a:gd name="connsiteY13471" fmla="*/ 352987 h 1340027"/>
              <a:gd name="connsiteX13472" fmla="*/ 222079 w 1277232"/>
              <a:gd name="connsiteY13472" fmla="*/ 370205 h 1340027"/>
              <a:gd name="connsiteX13473" fmla="*/ 212034 w 1277232"/>
              <a:gd name="connsiteY13473" fmla="*/ 383835 h 1340027"/>
              <a:gd name="connsiteX13474" fmla="*/ 205577 w 1277232"/>
              <a:gd name="connsiteY13474" fmla="*/ 397466 h 1340027"/>
              <a:gd name="connsiteX13475" fmla="*/ 193379 w 1277232"/>
              <a:gd name="connsiteY13475" fmla="*/ 420423 h 1340027"/>
              <a:gd name="connsiteX13476" fmla="*/ 165396 w 1277232"/>
              <a:gd name="connsiteY13476" fmla="*/ 492163 h 1340027"/>
              <a:gd name="connsiteX13477" fmla="*/ 148893 w 1277232"/>
              <a:gd name="connsiteY13477" fmla="*/ 575382 h 1340027"/>
              <a:gd name="connsiteX13478" fmla="*/ 147458 w 1277232"/>
              <a:gd name="connsiteY13478" fmla="*/ 659319 h 1340027"/>
              <a:gd name="connsiteX13479" fmla="*/ 158221 w 1277232"/>
              <a:gd name="connsiteY13479" fmla="*/ 734646 h 1340027"/>
              <a:gd name="connsiteX13480" fmla="*/ 158221 w 1277232"/>
              <a:gd name="connsiteY13480" fmla="*/ 739668 h 1340027"/>
              <a:gd name="connsiteX13481" fmla="*/ 157503 w 1277232"/>
              <a:gd name="connsiteY13481" fmla="*/ 746124 h 1340027"/>
              <a:gd name="connsiteX13482" fmla="*/ 152481 w 1277232"/>
              <a:gd name="connsiteY13482" fmla="*/ 738950 h 1340027"/>
              <a:gd name="connsiteX13483" fmla="*/ 151046 w 1277232"/>
              <a:gd name="connsiteY13483" fmla="*/ 749711 h 1340027"/>
              <a:gd name="connsiteX13484" fmla="*/ 153198 w 1277232"/>
              <a:gd name="connsiteY13484" fmla="*/ 768364 h 1340027"/>
              <a:gd name="connsiteX13485" fmla="*/ 156786 w 1277232"/>
              <a:gd name="connsiteY13485" fmla="*/ 785582 h 1340027"/>
              <a:gd name="connsiteX13486" fmla="*/ 156786 w 1277232"/>
              <a:gd name="connsiteY13486" fmla="*/ 787734 h 1340027"/>
              <a:gd name="connsiteX13487" fmla="*/ 146741 w 1277232"/>
              <a:gd name="connsiteY13487" fmla="*/ 776255 h 1340027"/>
              <a:gd name="connsiteX13488" fmla="*/ 136696 w 1277232"/>
              <a:gd name="connsiteY13488" fmla="*/ 759755 h 1340027"/>
              <a:gd name="connsiteX13489" fmla="*/ 131673 w 1277232"/>
              <a:gd name="connsiteY13489" fmla="*/ 761907 h 1340027"/>
              <a:gd name="connsiteX13490" fmla="*/ 125933 w 1277232"/>
              <a:gd name="connsiteY13490" fmla="*/ 752581 h 1340027"/>
              <a:gd name="connsiteX13491" fmla="*/ 120911 w 1277232"/>
              <a:gd name="connsiteY13491" fmla="*/ 734646 h 1340027"/>
              <a:gd name="connsiteX13492" fmla="*/ 123063 w 1277232"/>
              <a:gd name="connsiteY13492" fmla="*/ 752581 h 1340027"/>
              <a:gd name="connsiteX13493" fmla="*/ 120911 w 1277232"/>
              <a:gd name="connsiteY13493" fmla="*/ 746842 h 1340027"/>
              <a:gd name="connsiteX13494" fmla="*/ 118758 w 1277232"/>
              <a:gd name="connsiteY13494" fmla="*/ 738950 h 1340027"/>
              <a:gd name="connsiteX13495" fmla="*/ 125933 w 1277232"/>
              <a:gd name="connsiteY13495" fmla="*/ 767646 h 1340027"/>
              <a:gd name="connsiteX13496" fmla="*/ 124498 w 1277232"/>
              <a:gd name="connsiteY13496" fmla="*/ 769081 h 1340027"/>
              <a:gd name="connsiteX13497" fmla="*/ 113018 w 1277232"/>
              <a:gd name="connsiteY13497" fmla="*/ 731776 h 1340027"/>
              <a:gd name="connsiteX13498" fmla="*/ 112300 w 1277232"/>
              <a:gd name="connsiteY13498" fmla="*/ 734646 h 1340027"/>
              <a:gd name="connsiteX13499" fmla="*/ 120911 w 1277232"/>
              <a:gd name="connsiteY13499" fmla="*/ 764777 h 1340027"/>
              <a:gd name="connsiteX13500" fmla="*/ 107995 w 1277232"/>
              <a:gd name="connsiteY13500" fmla="*/ 760472 h 1340027"/>
              <a:gd name="connsiteX13501" fmla="*/ 106560 w 1277232"/>
              <a:gd name="connsiteY13501" fmla="*/ 781995 h 1340027"/>
              <a:gd name="connsiteX13502" fmla="*/ 92928 w 1277232"/>
              <a:gd name="connsiteY13502" fmla="*/ 766929 h 1340027"/>
              <a:gd name="connsiteX13503" fmla="*/ 95080 w 1277232"/>
              <a:gd name="connsiteY13503" fmla="*/ 778408 h 1340027"/>
              <a:gd name="connsiteX13504" fmla="*/ 90775 w 1277232"/>
              <a:gd name="connsiteY13504" fmla="*/ 764059 h 1340027"/>
              <a:gd name="connsiteX13505" fmla="*/ 85753 w 1277232"/>
              <a:gd name="connsiteY13505" fmla="*/ 765494 h 1340027"/>
              <a:gd name="connsiteX13506" fmla="*/ 87905 w 1277232"/>
              <a:gd name="connsiteY13506" fmla="*/ 773386 h 1340027"/>
              <a:gd name="connsiteX13507" fmla="*/ 90058 w 1277232"/>
              <a:gd name="connsiteY13507" fmla="*/ 778408 h 1340027"/>
              <a:gd name="connsiteX13508" fmla="*/ 94363 w 1277232"/>
              <a:gd name="connsiteY13508" fmla="*/ 796343 h 1340027"/>
              <a:gd name="connsiteX13509" fmla="*/ 87188 w 1277232"/>
              <a:gd name="connsiteY13509" fmla="*/ 781995 h 1340027"/>
              <a:gd name="connsiteX13510" fmla="*/ 79295 w 1277232"/>
              <a:gd name="connsiteY13510" fmla="*/ 756168 h 1340027"/>
              <a:gd name="connsiteX13511" fmla="*/ 82165 w 1277232"/>
              <a:gd name="connsiteY13511" fmla="*/ 767646 h 1340027"/>
              <a:gd name="connsiteX13512" fmla="*/ 83600 w 1277232"/>
              <a:gd name="connsiteY13512" fmla="*/ 776255 h 1340027"/>
              <a:gd name="connsiteX13513" fmla="*/ 80012 w 1277232"/>
              <a:gd name="connsiteY13513" fmla="*/ 765494 h 1340027"/>
              <a:gd name="connsiteX13514" fmla="*/ 80012 w 1277232"/>
              <a:gd name="connsiteY13514" fmla="*/ 769081 h 1340027"/>
              <a:gd name="connsiteX13515" fmla="*/ 82883 w 1277232"/>
              <a:gd name="connsiteY13515" fmla="*/ 785582 h 1340027"/>
              <a:gd name="connsiteX13516" fmla="*/ 80730 w 1277232"/>
              <a:gd name="connsiteY13516" fmla="*/ 788451 h 1340027"/>
              <a:gd name="connsiteX13517" fmla="*/ 74990 w 1277232"/>
              <a:gd name="connsiteY13517" fmla="*/ 776255 h 1340027"/>
              <a:gd name="connsiteX13518" fmla="*/ 75707 w 1277232"/>
              <a:gd name="connsiteY13518" fmla="*/ 784864 h 1340027"/>
              <a:gd name="connsiteX13519" fmla="*/ 64227 w 1277232"/>
              <a:gd name="connsiteY13519" fmla="*/ 764059 h 1340027"/>
              <a:gd name="connsiteX13520" fmla="*/ 60640 w 1277232"/>
              <a:gd name="connsiteY13520" fmla="*/ 765494 h 1340027"/>
              <a:gd name="connsiteX13521" fmla="*/ 60640 w 1277232"/>
              <a:gd name="connsiteY13521" fmla="*/ 779842 h 1340027"/>
              <a:gd name="connsiteX13522" fmla="*/ 55617 w 1277232"/>
              <a:gd name="connsiteY13522" fmla="*/ 770516 h 1340027"/>
              <a:gd name="connsiteX13523" fmla="*/ 52747 w 1277232"/>
              <a:gd name="connsiteY13523" fmla="*/ 766929 h 1340027"/>
              <a:gd name="connsiteX13524" fmla="*/ 55617 w 1277232"/>
              <a:gd name="connsiteY13524" fmla="*/ 776255 h 1340027"/>
              <a:gd name="connsiteX13525" fmla="*/ 53465 w 1277232"/>
              <a:gd name="connsiteY13525" fmla="*/ 772668 h 1340027"/>
              <a:gd name="connsiteX13526" fmla="*/ 54182 w 1277232"/>
              <a:gd name="connsiteY13526" fmla="*/ 784147 h 1340027"/>
              <a:gd name="connsiteX13527" fmla="*/ 49877 w 1277232"/>
              <a:gd name="connsiteY13527" fmla="*/ 779125 h 1340027"/>
              <a:gd name="connsiteX13528" fmla="*/ 41985 w 1277232"/>
              <a:gd name="connsiteY13528" fmla="*/ 774821 h 1340027"/>
              <a:gd name="connsiteX13529" fmla="*/ 38397 w 1277232"/>
              <a:gd name="connsiteY13529" fmla="*/ 764059 h 1340027"/>
              <a:gd name="connsiteX13530" fmla="*/ 38397 w 1277232"/>
              <a:gd name="connsiteY13530" fmla="*/ 769799 h 1340027"/>
              <a:gd name="connsiteX13531" fmla="*/ 33374 w 1277232"/>
              <a:gd name="connsiteY13531" fmla="*/ 757603 h 1340027"/>
              <a:gd name="connsiteX13532" fmla="*/ 29069 w 1277232"/>
              <a:gd name="connsiteY13532" fmla="*/ 750429 h 1340027"/>
              <a:gd name="connsiteX13533" fmla="*/ 31939 w 1277232"/>
              <a:gd name="connsiteY13533" fmla="*/ 767646 h 1340027"/>
              <a:gd name="connsiteX13534" fmla="*/ 28352 w 1277232"/>
              <a:gd name="connsiteY13534" fmla="*/ 759038 h 1340027"/>
              <a:gd name="connsiteX13535" fmla="*/ 30504 w 1277232"/>
              <a:gd name="connsiteY13535" fmla="*/ 771951 h 1340027"/>
              <a:gd name="connsiteX13536" fmla="*/ 15437 w 1277232"/>
              <a:gd name="connsiteY13536" fmla="*/ 731059 h 1340027"/>
              <a:gd name="connsiteX13537" fmla="*/ 16267 w 1277232"/>
              <a:gd name="connsiteY13537" fmla="*/ 739280 h 1340027"/>
              <a:gd name="connsiteX13538" fmla="*/ 6109 w 1277232"/>
              <a:gd name="connsiteY13538" fmla="*/ 694471 h 1340027"/>
              <a:gd name="connsiteX13539" fmla="*/ 369 w 1277232"/>
              <a:gd name="connsiteY13539" fmla="*/ 629905 h 1340027"/>
              <a:gd name="connsiteX13540" fmla="*/ 6827 w 1277232"/>
              <a:gd name="connsiteY13540" fmla="*/ 525881 h 1340027"/>
              <a:gd name="connsiteX13541" fmla="*/ 27634 w 1277232"/>
              <a:gd name="connsiteY13541" fmla="*/ 431184 h 1340027"/>
              <a:gd name="connsiteX13542" fmla="*/ 34809 w 1277232"/>
              <a:gd name="connsiteY13542" fmla="*/ 413966 h 1340027"/>
              <a:gd name="connsiteX13543" fmla="*/ 39114 w 1277232"/>
              <a:gd name="connsiteY13543" fmla="*/ 398183 h 1340027"/>
              <a:gd name="connsiteX13544" fmla="*/ 44855 w 1277232"/>
              <a:gd name="connsiteY13544" fmla="*/ 385988 h 1340027"/>
              <a:gd name="connsiteX13545" fmla="*/ 49160 w 1277232"/>
              <a:gd name="connsiteY13545" fmla="*/ 373792 h 1340027"/>
              <a:gd name="connsiteX13546" fmla="*/ 60640 w 1277232"/>
              <a:gd name="connsiteY13546" fmla="*/ 350835 h 1340027"/>
              <a:gd name="connsiteX13547" fmla="*/ 72837 w 1277232"/>
              <a:gd name="connsiteY13547" fmla="*/ 325726 h 1340027"/>
              <a:gd name="connsiteX13548" fmla="*/ 83600 w 1277232"/>
              <a:gd name="connsiteY13548" fmla="*/ 307073 h 1340027"/>
              <a:gd name="connsiteX13549" fmla="*/ 92210 w 1277232"/>
              <a:gd name="connsiteY13549" fmla="*/ 292008 h 1340027"/>
              <a:gd name="connsiteX13550" fmla="*/ 100820 w 1277232"/>
              <a:gd name="connsiteY13550" fmla="*/ 279094 h 1340027"/>
              <a:gd name="connsiteX13551" fmla="*/ 105125 w 1277232"/>
              <a:gd name="connsiteY13551" fmla="*/ 274790 h 1340027"/>
              <a:gd name="connsiteX13552" fmla="*/ 105125 w 1277232"/>
              <a:gd name="connsiteY13552" fmla="*/ 272638 h 1340027"/>
              <a:gd name="connsiteX13553" fmla="*/ 112300 w 1277232"/>
              <a:gd name="connsiteY13553" fmla="*/ 264029 h 1340027"/>
              <a:gd name="connsiteX13554" fmla="*/ 127368 w 1277232"/>
              <a:gd name="connsiteY13554" fmla="*/ 241072 h 1340027"/>
              <a:gd name="connsiteX13555" fmla="*/ 139566 w 1277232"/>
              <a:gd name="connsiteY13555" fmla="*/ 226724 h 1340027"/>
              <a:gd name="connsiteX13556" fmla="*/ 138848 w 1277232"/>
              <a:gd name="connsiteY13556" fmla="*/ 228876 h 1340027"/>
              <a:gd name="connsiteX13557" fmla="*/ 151763 w 1277232"/>
              <a:gd name="connsiteY13557" fmla="*/ 212376 h 1340027"/>
              <a:gd name="connsiteX13558" fmla="*/ 168984 w 1277232"/>
              <a:gd name="connsiteY13558" fmla="*/ 193723 h 1340027"/>
              <a:gd name="connsiteX13559" fmla="*/ 180464 w 1277232"/>
              <a:gd name="connsiteY13559" fmla="*/ 187267 h 1340027"/>
              <a:gd name="connsiteX13560" fmla="*/ 183334 w 1277232"/>
              <a:gd name="connsiteY13560" fmla="*/ 183680 h 1340027"/>
              <a:gd name="connsiteX13561" fmla="*/ 179746 w 1277232"/>
              <a:gd name="connsiteY13561" fmla="*/ 182245 h 1340027"/>
              <a:gd name="connsiteX13562" fmla="*/ 180464 w 1277232"/>
              <a:gd name="connsiteY13562" fmla="*/ 182962 h 1340027"/>
              <a:gd name="connsiteX13563" fmla="*/ 196249 w 1277232"/>
              <a:gd name="connsiteY13563" fmla="*/ 165744 h 1340027"/>
              <a:gd name="connsiteX13564" fmla="*/ 205577 w 1277232"/>
              <a:gd name="connsiteY13564" fmla="*/ 160005 h 1340027"/>
              <a:gd name="connsiteX13565" fmla="*/ 217774 w 1277232"/>
              <a:gd name="connsiteY13565" fmla="*/ 151396 h 1340027"/>
              <a:gd name="connsiteX13566" fmla="*/ 227819 w 1277232"/>
              <a:gd name="connsiteY13566" fmla="*/ 138483 h 1340027"/>
              <a:gd name="connsiteX13567" fmla="*/ 237864 w 1277232"/>
              <a:gd name="connsiteY13567" fmla="*/ 132744 h 1340027"/>
              <a:gd name="connsiteX13568" fmla="*/ 262260 w 1277232"/>
              <a:gd name="connsiteY13568" fmla="*/ 114809 h 1340027"/>
              <a:gd name="connsiteX13569" fmla="*/ 281633 w 1277232"/>
              <a:gd name="connsiteY13569" fmla="*/ 100461 h 1340027"/>
              <a:gd name="connsiteX13570" fmla="*/ 283785 w 1277232"/>
              <a:gd name="connsiteY13570" fmla="*/ 101178 h 1340027"/>
              <a:gd name="connsiteX13571" fmla="*/ 294548 w 1277232"/>
              <a:gd name="connsiteY13571" fmla="*/ 94004 h 1340027"/>
              <a:gd name="connsiteX13572" fmla="*/ 299570 w 1277232"/>
              <a:gd name="connsiteY13572" fmla="*/ 88982 h 1340027"/>
              <a:gd name="connsiteX13573" fmla="*/ 313203 w 1277232"/>
              <a:gd name="connsiteY13573" fmla="*/ 81091 h 1340027"/>
              <a:gd name="connsiteX13574" fmla="*/ 321813 w 1277232"/>
              <a:gd name="connsiteY13574" fmla="*/ 77504 h 1340027"/>
              <a:gd name="connsiteX13575" fmla="*/ 331141 w 1277232"/>
              <a:gd name="connsiteY13575" fmla="*/ 73199 h 1340027"/>
              <a:gd name="connsiteX13576" fmla="*/ 339033 w 1277232"/>
              <a:gd name="connsiteY13576" fmla="*/ 67460 h 1340027"/>
              <a:gd name="connsiteX13577" fmla="*/ 352666 w 1277232"/>
              <a:gd name="connsiteY13577" fmla="*/ 62438 h 1340027"/>
              <a:gd name="connsiteX13578" fmla="*/ 377061 w 1277232"/>
              <a:gd name="connsiteY13578" fmla="*/ 51677 h 1340027"/>
              <a:gd name="connsiteX13579" fmla="*/ 377779 w 1277232"/>
              <a:gd name="connsiteY13579" fmla="*/ 49525 h 1340027"/>
              <a:gd name="connsiteX13580" fmla="*/ 394281 w 1277232"/>
              <a:gd name="connsiteY13580" fmla="*/ 43786 h 1340027"/>
              <a:gd name="connsiteX13581" fmla="*/ 407197 w 1277232"/>
              <a:gd name="connsiteY13581" fmla="*/ 38046 h 1340027"/>
              <a:gd name="connsiteX13582" fmla="*/ 411502 w 1277232"/>
              <a:gd name="connsiteY13582" fmla="*/ 38046 h 1340027"/>
              <a:gd name="connsiteX13583" fmla="*/ 435179 w 1277232"/>
              <a:gd name="connsiteY13583" fmla="*/ 30155 h 1340027"/>
              <a:gd name="connsiteX13584" fmla="*/ 448095 w 1277232"/>
              <a:gd name="connsiteY13584" fmla="*/ 24416 h 1340027"/>
              <a:gd name="connsiteX13585" fmla="*/ 466032 w 1277232"/>
              <a:gd name="connsiteY13585" fmla="*/ 19394 h 1340027"/>
              <a:gd name="connsiteX13586" fmla="*/ 475360 w 1277232"/>
              <a:gd name="connsiteY13586" fmla="*/ 18677 h 1340027"/>
              <a:gd name="connsiteX13587" fmla="*/ 455987 w 1277232"/>
              <a:gd name="connsiteY13587" fmla="*/ 25133 h 1340027"/>
              <a:gd name="connsiteX13588" fmla="*/ 421547 w 1277232"/>
              <a:gd name="connsiteY13588" fmla="*/ 35177 h 1340027"/>
              <a:gd name="connsiteX13589" fmla="*/ 383519 w 1277232"/>
              <a:gd name="connsiteY13589" fmla="*/ 50960 h 1340027"/>
              <a:gd name="connsiteX13590" fmla="*/ 392846 w 1277232"/>
              <a:gd name="connsiteY13590" fmla="*/ 49525 h 1340027"/>
              <a:gd name="connsiteX13591" fmla="*/ 410784 w 1277232"/>
              <a:gd name="connsiteY13591" fmla="*/ 41633 h 1340027"/>
              <a:gd name="connsiteX13592" fmla="*/ 417959 w 1277232"/>
              <a:gd name="connsiteY13592" fmla="*/ 37329 h 1340027"/>
              <a:gd name="connsiteX13593" fmla="*/ 428004 w 1277232"/>
              <a:gd name="connsiteY13593" fmla="*/ 33742 h 1340027"/>
              <a:gd name="connsiteX13594" fmla="*/ 438767 w 1277232"/>
              <a:gd name="connsiteY13594" fmla="*/ 31590 h 1340027"/>
              <a:gd name="connsiteX13595" fmla="*/ 448095 w 1277232"/>
              <a:gd name="connsiteY13595" fmla="*/ 28003 h 1340027"/>
              <a:gd name="connsiteX13596" fmla="*/ 478230 w 1277232"/>
              <a:gd name="connsiteY13596" fmla="*/ 21546 h 1340027"/>
              <a:gd name="connsiteX13597" fmla="*/ 511953 w 1277232"/>
              <a:gd name="connsiteY13597" fmla="*/ 14372 h 1340027"/>
              <a:gd name="connsiteX13598" fmla="*/ 518411 w 1277232"/>
              <a:gd name="connsiteY13598" fmla="*/ 11503 h 1340027"/>
              <a:gd name="connsiteX13599" fmla="*/ 531326 w 1277232"/>
              <a:gd name="connsiteY13599" fmla="*/ 9350 h 1340027"/>
              <a:gd name="connsiteX13600" fmla="*/ 509801 w 1277232"/>
              <a:gd name="connsiteY13600" fmla="*/ 11503 h 1340027"/>
              <a:gd name="connsiteX13601" fmla="*/ 507648 w 1277232"/>
              <a:gd name="connsiteY13601" fmla="*/ 12937 h 1340027"/>
              <a:gd name="connsiteX13602" fmla="*/ 481100 w 1277232"/>
              <a:gd name="connsiteY13602" fmla="*/ 17959 h 1340027"/>
              <a:gd name="connsiteX13603" fmla="*/ 489710 w 1277232"/>
              <a:gd name="connsiteY13603" fmla="*/ 14372 h 1340027"/>
              <a:gd name="connsiteX13604" fmla="*/ 532761 w 1277232"/>
              <a:gd name="connsiteY13604" fmla="*/ 7198 h 1340027"/>
              <a:gd name="connsiteX13605" fmla="*/ 516258 w 1277232"/>
              <a:gd name="connsiteY13605" fmla="*/ 9350 h 1340027"/>
              <a:gd name="connsiteX13606" fmla="*/ 528456 w 1277232"/>
              <a:gd name="connsiteY13606" fmla="*/ 6481 h 1340027"/>
              <a:gd name="connsiteX13607" fmla="*/ 542806 w 1277232"/>
              <a:gd name="connsiteY13607" fmla="*/ 5046 h 1340027"/>
              <a:gd name="connsiteX13608" fmla="*/ 631713 w 1277232"/>
              <a:gd name="connsiteY13608" fmla="*/ 3786 h 1340027"/>
              <a:gd name="connsiteX13609" fmla="*/ 638083 w 1277232"/>
              <a:gd name="connsiteY13609" fmla="*/ 6307 h 1340027"/>
              <a:gd name="connsiteX13610" fmla="*/ 623573 w 1277232"/>
              <a:gd name="connsiteY13610" fmla="*/ 5524 h 1340027"/>
              <a:gd name="connsiteX13611" fmla="*/ 621369 w 1277232"/>
              <a:gd name="connsiteY13611" fmla="*/ 5048 h 1340027"/>
              <a:gd name="connsiteX13612" fmla="*/ 619042 w 1277232"/>
              <a:gd name="connsiteY13612" fmla="*/ 5467 h 1340027"/>
              <a:gd name="connsiteX13613" fmla="*/ 597742 w 1277232"/>
              <a:gd name="connsiteY13613" fmla="*/ 5467 h 1340027"/>
              <a:gd name="connsiteX13614" fmla="*/ 631713 w 1277232"/>
              <a:gd name="connsiteY13614" fmla="*/ 3786 h 1340027"/>
              <a:gd name="connsiteX13615" fmla="*/ 663213 w 1277232"/>
              <a:gd name="connsiteY13615" fmla="*/ 3245 h 1340027"/>
              <a:gd name="connsiteX13616" fmla="*/ 674625 w 1277232"/>
              <a:gd name="connsiteY13616" fmla="*/ 4686 h 1340027"/>
              <a:gd name="connsiteX13617" fmla="*/ 669632 w 1277232"/>
              <a:gd name="connsiteY13617" fmla="*/ 5406 h 1340027"/>
              <a:gd name="connsiteX13618" fmla="*/ 691030 w 1277232"/>
              <a:gd name="connsiteY13618" fmla="*/ 6847 h 1340027"/>
              <a:gd name="connsiteX13619" fmla="*/ 671059 w 1277232"/>
              <a:gd name="connsiteY13619" fmla="*/ 6847 h 1340027"/>
              <a:gd name="connsiteX13620" fmla="*/ 655367 w 1277232"/>
              <a:gd name="connsiteY13620" fmla="*/ 6847 h 1340027"/>
              <a:gd name="connsiteX13621" fmla="*/ 651087 w 1277232"/>
              <a:gd name="connsiteY13621" fmla="*/ 5406 h 1340027"/>
              <a:gd name="connsiteX13622" fmla="*/ 639675 w 1277232"/>
              <a:gd name="connsiteY13622" fmla="*/ 3965 h 1340027"/>
              <a:gd name="connsiteX13623" fmla="*/ 656080 w 1277232"/>
              <a:gd name="connsiteY13623" fmla="*/ 4686 h 1340027"/>
              <a:gd name="connsiteX13624" fmla="*/ 663213 w 1277232"/>
              <a:gd name="connsiteY13624" fmla="*/ 3245 h 1340027"/>
              <a:gd name="connsiteX13625" fmla="*/ 600144 w 1277232"/>
              <a:gd name="connsiteY13625" fmla="*/ 2526 h 1340027"/>
              <a:gd name="connsiteX13626" fmla="*/ 594657 w 1277232"/>
              <a:gd name="connsiteY13626" fmla="*/ 4255 h 1340027"/>
              <a:gd name="connsiteX13627" fmla="*/ 585031 w 1277232"/>
              <a:gd name="connsiteY13627" fmla="*/ 5043 h 1340027"/>
              <a:gd name="connsiteX13628" fmla="*/ 590431 w 1277232"/>
              <a:gd name="connsiteY13628" fmla="*/ 3219 h 1340027"/>
              <a:gd name="connsiteX13629" fmla="*/ 631731 w 1277232"/>
              <a:gd name="connsiteY13629" fmla="*/ 0 h 1340027"/>
              <a:gd name="connsiteX13630" fmla="*/ 651786 w 1277232"/>
              <a:gd name="connsiteY13630" fmla="*/ 0 h 1340027"/>
              <a:gd name="connsiteX13631" fmla="*/ 671841 w 1277232"/>
              <a:gd name="connsiteY13631" fmla="*/ 1260 h 1340027"/>
              <a:gd name="connsiteX13632" fmla="*/ 673273 w 1277232"/>
              <a:gd name="connsiteY13632" fmla="*/ 3151 h 1340027"/>
              <a:gd name="connsiteX13633" fmla="*/ 661097 w 1277232"/>
              <a:gd name="connsiteY13633" fmla="*/ 2521 h 1340027"/>
              <a:gd name="connsiteX13634" fmla="*/ 652502 w 1277232"/>
              <a:gd name="connsiteY13634" fmla="*/ 3151 h 1340027"/>
              <a:gd name="connsiteX13635" fmla="*/ 654651 w 1277232"/>
              <a:gd name="connsiteY13635" fmla="*/ 2521 h 1340027"/>
              <a:gd name="connsiteX13636" fmla="*/ 600216 w 1277232"/>
              <a:gd name="connsiteY13636" fmla="*/ 2521 h 1340027"/>
              <a:gd name="connsiteX13637" fmla="*/ 600144 w 1277232"/>
              <a:gd name="connsiteY13637" fmla="*/ 2526 h 1340027"/>
              <a:gd name="connsiteX13638" fmla="*/ 600158 w 1277232"/>
              <a:gd name="connsiteY13638" fmla="*/ 2522 h 1340027"/>
              <a:gd name="connsiteX13639" fmla="*/ 591563 w 1277232"/>
              <a:gd name="connsiteY13639" fmla="*/ 2837 h 1340027"/>
              <a:gd name="connsiteX13640" fmla="*/ 590431 w 1277232"/>
              <a:gd name="connsiteY13640" fmla="*/ 3219 h 1340027"/>
              <a:gd name="connsiteX13641" fmla="*/ 547213 w 1277232"/>
              <a:gd name="connsiteY13641" fmla="*/ 6303 h 1340027"/>
              <a:gd name="connsiteX13642" fmla="*/ 553659 w 1277232"/>
              <a:gd name="connsiteY13642" fmla="*/ 3782 h 1340027"/>
              <a:gd name="connsiteX13643" fmla="*/ 586607 w 1277232"/>
              <a:gd name="connsiteY13643" fmla="*/ 2521 h 1340027"/>
              <a:gd name="connsiteX13644" fmla="*/ 588756 w 1277232"/>
              <a:gd name="connsiteY13644" fmla="*/ 1260 h 1340027"/>
              <a:gd name="connsiteX13645" fmla="*/ 620271 w 1277232"/>
              <a:gd name="connsiteY13645" fmla="*/ 1260 h 1340027"/>
              <a:gd name="connsiteX13646" fmla="*/ 648204 w 1277232"/>
              <a:gd name="connsiteY13646" fmla="*/ 630 h 1340027"/>
              <a:gd name="connsiteX13647" fmla="*/ 631731 w 1277232"/>
              <a:gd name="connsiteY13647" fmla="*/ 0 h 13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Lst>
            <a:rect l="l" t="t" r="r" b="b"/>
            <a:pathLst>
              <a:path w="1277232" h="1340027">
                <a:moveTo>
                  <a:pt x="669323" y="1338766"/>
                </a:moveTo>
                <a:cubicBezTo>
                  <a:pt x="674537" y="1339186"/>
                  <a:pt x="670813" y="1339186"/>
                  <a:pt x="658149" y="1340027"/>
                </a:cubicBezTo>
                <a:cubicBezTo>
                  <a:pt x="660384" y="1339607"/>
                  <a:pt x="661874" y="1339186"/>
                  <a:pt x="669323" y="1338766"/>
                </a:cubicBezTo>
                <a:close/>
                <a:moveTo>
                  <a:pt x="639833" y="1329942"/>
                </a:moveTo>
                <a:lnTo>
                  <a:pt x="640500" y="1330782"/>
                </a:lnTo>
                <a:cubicBezTo>
                  <a:pt x="630490" y="1332463"/>
                  <a:pt x="629155" y="1329942"/>
                  <a:pt x="639833" y="1329942"/>
                </a:cubicBezTo>
                <a:close/>
                <a:moveTo>
                  <a:pt x="543534" y="1329940"/>
                </a:moveTo>
                <a:cubicBezTo>
                  <a:pt x="545716" y="1329940"/>
                  <a:pt x="552989" y="1329940"/>
                  <a:pt x="557353" y="1329940"/>
                </a:cubicBezTo>
                <a:cubicBezTo>
                  <a:pt x="562444" y="1330571"/>
                  <a:pt x="558080" y="1330571"/>
                  <a:pt x="555171" y="1330571"/>
                </a:cubicBezTo>
                <a:cubicBezTo>
                  <a:pt x="549353" y="1330571"/>
                  <a:pt x="553716" y="1331201"/>
                  <a:pt x="550080" y="1331201"/>
                </a:cubicBezTo>
                <a:cubicBezTo>
                  <a:pt x="545716" y="1331201"/>
                  <a:pt x="548625" y="1330571"/>
                  <a:pt x="543534" y="1329940"/>
                </a:cubicBezTo>
                <a:close/>
                <a:moveTo>
                  <a:pt x="689475" y="1329618"/>
                </a:moveTo>
                <a:cubicBezTo>
                  <a:pt x="689054" y="1329824"/>
                  <a:pt x="681935" y="1331361"/>
                  <a:pt x="682970" y="1331833"/>
                </a:cubicBezTo>
                <a:cubicBezTo>
                  <a:pt x="677448" y="1332464"/>
                  <a:pt x="672615" y="1333094"/>
                  <a:pt x="665712" y="1333724"/>
                </a:cubicBezTo>
                <a:cubicBezTo>
                  <a:pt x="667093" y="1332464"/>
                  <a:pt x="672615" y="1332464"/>
                  <a:pt x="677448" y="1331833"/>
                </a:cubicBezTo>
                <a:cubicBezTo>
                  <a:pt x="682280" y="1331203"/>
                  <a:pt x="686422" y="1330573"/>
                  <a:pt x="687112" y="1329943"/>
                </a:cubicBezTo>
                <a:cubicBezTo>
                  <a:pt x="689011" y="1329628"/>
                  <a:pt x="689615" y="1329549"/>
                  <a:pt x="689475" y="1329618"/>
                </a:cubicBezTo>
                <a:close/>
                <a:moveTo>
                  <a:pt x="573732" y="1328682"/>
                </a:moveTo>
                <a:cubicBezTo>
                  <a:pt x="570950" y="1329102"/>
                  <a:pt x="563995" y="1329523"/>
                  <a:pt x="579992" y="1329523"/>
                </a:cubicBezTo>
                <a:cubicBezTo>
                  <a:pt x="579992" y="1329943"/>
                  <a:pt x="573732" y="1329943"/>
                  <a:pt x="566082" y="1329943"/>
                </a:cubicBezTo>
                <a:cubicBezTo>
                  <a:pt x="563995" y="1329523"/>
                  <a:pt x="563995" y="1329102"/>
                  <a:pt x="559822" y="1329102"/>
                </a:cubicBezTo>
                <a:cubicBezTo>
                  <a:pt x="561909" y="1328682"/>
                  <a:pt x="566777" y="1328682"/>
                  <a:pt x="573732" y="1328682"/>
                </a:cubicBezTo>
                <a:close/>
                <a:moveTo>
                  <a:pt x="530606" y="1326413"/>
                </a:moveTo>
                <a:cubicBezTo>
                  <a:pt x="532089" y="1327926"/>
                  <a:pt x="522449" y="1326413"/>
                  <a:pt x="526157" y="1328682"/>
                </a:cubicBezTo>
                <a:cubicBezTo>
                  <a:pt x="520225" y="1327926"/>
                  <a:pt x="519483" y="1324900"/>
                  <a:pt x="530606" y="1326413"/>
                </a:cubicBezTo>
                <a:close/>
                <a:moveTo>
                  <a:pt x="465374" y="1323637"/>
                </a:moveTo>
                <a:cubicBezTo>
                  <a:pt x="467496" y="1324267"/>
                  <a:pt x="473153" y="1325528"/>
                  <a:pt x="473860" y="1324898"/>
                </a:cubicBezTo>
                <a:cubicBezTo>
                  <a:pt x="477396" y="1326158"/>
                  <a:pt x="486590" y="1327419"/>
                  <a:pt x="494369" y="1328679"/>
                </a:cubicBezTo>
                <a:cubicBezTo>
                  <a:pt x="493662" y="1328679"/>
                  <a:pt x="488004" y="1328049"/>
                  <a:pt x="481640" y="1327419"/>
                </a:cubicBezTo>
                <a:cubicBezTo>
                  <a:pt x="475275" y="1326158"/>
                  <a:pt x="468203" y="1324898"/>
                  <a:pt x="465374" y="1323637"/>
                </a:cubicBezTo>
                <a:close/>
                <a:moveTo>
                  <a:pt x="485603" y="1322379"/>
                </a:moveTo>
                <a:cubicBezTo>
                  <a:pt x="494270" y="1324540"/>
                  <a:pt x="492694" y="1325981"/>
                  <a:pt x="494270" y="1327421"/>
                </a:cubicBezTo>
                <a:cubicBezTo>
                  <a:pt x="481664" y="1325260"/>
                  <a:pt x="494270" y="1325260"/>
                  <a:pt x="483240" y="1323099"/>
                </a:cubicBezTo>
                <a:cubicBezTo>
                  <a:pt x="484816" y="1323099"/>
                  <a:pt x="485603" y="1323099"/>
                  <a:pt x="485603" y="1322379"/>
                </a:cubicBezTo>
                <a:close/>
                <a:moveTo>
                  <a:pt x="533008" y="1321116"/>
                </a:moveTo>
                <a:cubicBezTo>
                  <a:pt x="543881" y="1321746"/>
                  <a:pt x="538807" y="1323007"/>
                  <a:pt x="546056" y="1323637"/>
                </a:cubicBezTo>
                <a:cubicBezTo>
                  <a:pt x="543157" y="1324898"/>
                  <a:pt x="536633" y="1323007"/>
                  <a:pt x="536633" y="1322377"/>
                </a:cubicBezTo>
                <a:cubicBezTo>
                  <a:pt x="530109" y="1322377"/>
                  <a:pt x="528659" y="1323007"/>
                  <a:pt x="526484" y="1323637"/>
                </a:cubicBezTo>
                <a:cubicBezTo>
                  <a:pt x="517061" y="1321746"/>
                  <a:pt x="534458" y="1322377"/>
                  <a:pt x="533008" y="1321116"/>
                </a:cubicBezTo>
                <a:close/>
                <a:moveTo>
                  <a:pt x="577174" y="1317336"/>
                </a:moveTo>
                <a:cubicBezTo>
                  <a:pt x="585330" y="1317336"/>
                  <a:pt x="585330" y="1317336"/>
                  <a:pt x="585330" y="1317336"/>
                </a:cubicBezTo>
                <a:cubicBezTo>
                  <a:pt x="587555" y="1317967"/>
                  <a:pt x="584589" y="1317967"/>
                  <a:pt x="583847" y="1318597"/>
                </a:cubicBezTo>
                <a:cubicBezTo>
                  <a:pt x="574949" y="1318597"/>
                  <a:pt x="577915" y="1317967"/>
                  <a:pt x="577174" y="1317336"/>
                </a:cubicBezTo>
                <a:close/>
                <a:moveTo>
                  <a:pt x="677583" y="1316762"/>
                </a:moveTo>
                <a:cubicBezTo>
                  <a:pt x="670148" y="1318825"/>
                  <a:pt x="687248" y="1316074"/>
                  <a:pt x="685018" y="1317449"/>
                </a:cubicBezTo>
                <a:cubicBezTo>
                  <a:pt x="682787" y="1318137"/>
                  <a:pt x="680557" y="1318137"/>
                  <a:pt x="676096" y="1318825"/>
                </a:cubicBezTo>
                <a:cubicBezTo>
                  <a:pt x="680557" y="1318825"/>
                  <a:pt x="680557" y="1319512"/>
                  <a:pt x="681300" y="1320200"/>
                </a:cubicBezTo>
                <a:cubicBezTo>
                  <a:pt x="673866" y="1321575"/>
                  <a:pt x="667175" y="1322263"/>
                  <a:pt x="667175" y="1322950"/>
                </a:cubicBezTo>
                <a:cubicBezTo>
                  <a:pt x="658253" y="1323638"/>
                  <a:pt x="670148" y="1321575"/>
                  <a:pt x="675353" y="1320888"/>
                </a:cubicBezTo>
                <a:cubicBezTo>
                  <a:pt x="668662" y="1320888"/>
                  <a:pt x="665688" y="1318825"/>
                  <a:pt x="677583" y="1316762"/>
                </a:cubicBezTo>
                <a:close/>
                <a:moveTo>
                  <a:pt x="537671" y="1316076"/>
                </a:moveTo>
                <a:cubicBezTo>
                  <a:pt x="538391" y="1316076"/>
                  <a:pt x="544154" y="1316076"/>
                  <a:pt x="548476" y="1316706"/>
                </a:cubicBezTo>
                <a:cubicBezTo>
                  <a:pt x="548476" y="1317337"/>
                  <a:pt x="544874" y="1317337"/>
                  <a:pt x="547035" y="1318597"/>
                </a:cubicBezTo>
                <a:cubicBezTo>
                  <a:pt x="544154" y="1318597"/>
                  <a:pt x="540552" y="1316706"/>
                  <a:pt x="538391" y="1317967"/>
                </a:cubicBezTo>
                <a:cubicBezTo>
                  <a:pt x="533349" y="1317337"/>
                  <a:pt x="536230" y="1316706"/>
                  <a:pt x="541273" y="1317337"/>
                </a:cubicBezTo>
                <a:cubicBezTo>
                  <a:pt x="541273" y="1316706"/>
                  <a:pt x="540552" y="1316706"/>
                  <a:pt x="537671" y="1316076"/>
                </a:cubicBezTo>
                <a:close/>
                <a:moveTo>
                  <a:pt x="484408" y="1316076"/>
                </a:moveTo>
                <a:cubicBezTo>
                  <a:pt x="494270" y="1318597"/>
                  <a:pt x="482999" y="1317967"/>
                  <a:pt x="483703" y="1318597"/>
                </a:cubicBezTo>
                <a:cubicBezTo>
                  <a:pt x="470319" y="1316076"/>
                  <a:pt x="489339" y="1318597"/>
                  <a:pt x="484408" y="1316076"/>
                </a:cubicBezTo>
                <a:close/>
                <a:moveTo>
                  <a:pt x="618710" y="1315655"/>
                </a:moveTo>
                <a:lnTo>
                  <a:pt x="629155" y="1315655"/>
                </a:lnTo>
                <a:lnTo>
                  <a:pt x="625913" y="1316496"/>
                </a:lnTo>
                <a:cubicBezTo>
                  <a:pt x="621591" y="1316496"/>
                  <a:pt x="610786" y="1316496"/>
                  <a:pt x="596379" y="1317336"/>
                </a:cubicBezTo>
                <a:cubicBezTo>
                  <a:pt x="618710" y="1315655"/>
                  <a:pt x="618710" y="1315655"/>
                  <a:pt x="618710" y="1315655"/>
                </a:cubicBezTo>
                <a:close/>
                <a:moveTo>
                  <a:pt x="629965" y="1315445"/>
                </a:moveTo>
                <a:cubicBezTo>
                  <a:pt x="631496" y="1315235"/>
                  <a:pt x="633477" y="1315235"/>
                  <a:pt x="636718" y="1315655"/>
                </a:cubicBezTo>
                <a:lnTo>
                  <a:pt x="629155" y="1315655"/>
                </a:lnTo>
                <a:close/>
                <a:moveTo>
                  <a:pt x="547129" y="1314184"/>
                </a:moveTo>
                <a:cubicBezTo>
                  <a:pt x="550017" y="1313974"/>
                  <a:pt x="553869" y="1313974"/>
                  <a:pt x="559122" y="1314394"/>
                </a:cubicBezTo>
                <a:cubicBezTo>
                  <a:pt x="559822" y="1315235"/>
                  <a:pt x="556320" y="1315235"/>
                  <a:pt x="557021" y="1316075"/>
                </a:cubicBezTo>
                <a:cubicBezTo>
                  <a:pt x="549317" y="1314394"/>
                  <a:pt x="549317" y="1316075"/>
                  <a:pt x="540913" y="1315235"/>
                </a:cubicBezTo>
                <a:cubicBezTo>
                  <a:pt x="542314" y="1314815"/>
                  <a:pt x="544240" y="1314394"/>
                  <a:pt x="547129" y="1314184"/>
                </a:cubicBezTo>
                <a:close/>
                <a:moveTo>
                  <a:pt x="674536" y="1313554"/>
                </a:moveTo>
                <a:cubicBezTo>
                  <a:pt x="678318" y="1314184"/>
                  <a:pt x="671511" y="1314815"/>
                  <a:pt x="670755" y="1315445"/>
                </a:cubicBezTo>
                <a:cubicBezTo>
                  <a:pt x="663191" y="1316075"/>
                  <a:pt x="665460" y="1314184"/>
                  <a:pt x="674536" y="1313554"/>
                </a:cubicBezTo>
                <a:close/>
                <a:moveTo>
                  <a:pt x="519426" y="1312294"/>
                </a:moveTo>
                <a:cubicBezTo>
                  <a:pt x="521660" y="1312294"/>
                  <a:pt x="523895" y="1313051"/>
                  <a:pt x="528364" y="1313051"/>
                </a:cubicBezTo>
                <a:cubicBezTo>
                  <a:pt x="532089" y="1315320"/>
                  <a:pt x="523895" y="1314563"/>
                  <a:pt x="523895" y="1316076"/>
                </a:cubicBezTo>
                <a:cubicBezTo>
                  <a:pt x="520915" y="1313807"/>
                  <a:pt x="515701" y="1313051"/>
                  <a:pt x="519426" y="1312294"/>
                </a:cubicBezTo>
                <a:close/>
                <a:moveTo>
                  <a:pt x="441325" y="1311033"/>
                </a:moveTo>
                <a:cubicBezTo>
                  <a:pt x="447434" y="1311033"/>
                  <a:pt x="458973" y="1316075"/>
                  <a:pt x="444719" y="1312924"/>
                </a:cubicBezTo>
                <a:cubicBezTo>
                  <a:pt x="444719" y="1312294"/>
                  <a:pt x="449470" y="1312924"/>
                  <a:pt x="441325" y="1311033"/>
                </a:cubicBezTo>
                <a:close/>
                <a:moveTo>
                  <a:pt x="667306" y="1308512"/>
                </a:moveTo>
                <a:cubicBezTo>
                  <a:pt x="669495" y="1309232"/>
                  <a:pt x="669495" y="1310673"/>
                  <a:pt x="668035" y="1312834"/>
                </a:cubicBezTo>
                <a:cubicBezTo>
                  <a:pt x="661467" y="1313554"/>
                  <a:pt x="668765" y="1311393"/>
                  <a:pt x="659277" y="1312834"/>
                </a:cubicBezTo>
                <a:cubicBezTo>
                  <a:pt x="660007" y="1311393"/>
                  <a:pt x="655628" y="1310673"/>
                  <a:pt x="667306" y="1308512"/>
                </a:cubicBezTo>
                <a:close/>
                <a:moveTo>
                  <a:pt x="588587" y="1307256"/>
                </a:moveTo>
                <a:cubicBezTo>
                  <a:pt x="594259" y="1307256"/>
                  <a:pt x="599932" y="1307256"/>
                  <a:pt x="601350" y="1307256"/>
                </a:cubicBezTo>
                <a:cubicBezTo>
                  <a:pt x="597096" y="1308517"/>
                  <a:pt x="587169" y="1307256"/>
                  <a:pt x="580078" y="1307887"/>
                </a:cubicBezTo>
                <a:cubicBezTo>
                  <a:pt x="578660" y="1307256"/>
                  <a:pt x="582914" y="1307256"/>
                  <a:pt x="588587" y="1307256"/>
                </a:cubicBezTo>
                <a:close/>
                <a:moveTo>
                  <a:pt x="510590" y="1307256"/>
                </a:moveTo>
                <a:cubicBezTo>
                  <a:pt x="517294" y="1307256"/>
                  <a:pt x="517294" y="1308517"/>
                  <a:pt x="525487" y="1308517"/>
                </a:cubicBezTo>
                <a:cubicBezTo>
                  <a:pt x="526977" y="1309147"/>
                  <a:pt x="523253" y="1309147"/>
                  <a:pt x="520273" y="1308517"/>
                </a:cubicBezTo>
                <a:cubicBezTo>
                  <a:pt x="519528" y="1309147"/>
                  <a:pt x="521763" y="1309147"/>
                  <a:pt x="523253" y="1309147"/>
                </a:cubicBezTo>
                <a:cubicBezTo>
                  <a:pt x="519528" y="1309777"/>
                  <a:pt x="512080" y="1307886"/>
                  <a:pt x="510590" y="1307256"/>
                </a:cubicBezTo>
                <a:close/>
                <a:moveTo>
                  <a:pt x="556634" y="1307250"/>
                </a:moveTo>
                <a:cubicBezTo>
                  <a:pt x="561622" y="1307250"/>
                  <a:pt x="573023" y="1310459"/>
                  <a:pt x="560909" y="1310459"/>
                </a:cubicBezTo>
                <a:cubicBezTo>
                  <a:pt x="567322" y="1311261"/>
                  <a:pt x="578010" y="1310459"/>
                  <a:pt x="585848" y="1310459"/>
                </a:cubicBezTo>
                <a:cubicBezTo>
                  <a:pt x="587986" y="1311261"/>
                  <a:pt x="582286" y="1311261"/>
                  <a:pt x="578010" y="1311261"/>
                </a:cubicBezTo>
                <a:cubicBezTo>
                  <a:pt x="585848" y="1311261"/>
                  <a:pt x="586561" y="1312063"/>
                  <a:pt x="587986" y="1312865"/>
                </a:cubicBezTo>
                <a:cubicBezTo>
                  <a:pt x="589411" y="1312865"/>
                  <a:pt x="591549" y="1313668"/>
                  <a:pt x="601524" y="1312865"/>
                </a:cubicBezTo>
                <a:cubicBezTo>
                  <a:pt x="599386" y="1313668"/>
                  <a:pt x="592261" y="1313668"/>
                  <a:pt x="586561" y="1313668"/>
                </a:cubicBezTo>
                <a:cubicBezTo>
                  <a:pt x="581573" y="1314470"/>
                  <a:pt x="578010" y="1314470"/>
                  <a:pt x="583711" y="1316074"/>
                </a:cubicBezTo>
                <a:cubicBezTo>
                  <a:pt x="581573" y="1316074"/>
                  <a:pt x="578010" y="1316074"/>
                  <a:pt x="573023" y="1316074"/>
                </a:cubicBezTo>
                <a:cubicBezTo>
                  <a:pt x="578010" y="1316074"/>
                  <a:pt x="582286" y="1314470"/>
                  <a:pt x="569460" y="1314470"/>
                </a:cubicBezTo>
                <a:cubicBezTo>
                  <a:pt x="577298" y="1313668"/>
                  <a:pt x="575873" y="1314470"/>
                  <a:pt x="570885" y="1312865"/>
                </a:cubicBezTo>
                <a:cubicBezTo>
                  <a:pt x="573023" y="1313668"/>
                  <a:pt x="585136" y="1314470"/>
                  <a:pt x="585136" y="1312865"/>
                </a:cubicBezTo>
                <a:cubicBezTo>
                  <a:pt x="576585" y="1312865"/>
                  <a:pt x="565185" y="1312063"/>
                  <a:pt x="575160" y="1311261"/>
                </a:cubicBezTo>
                <a:cubicBezTo>
                  <a:pt x="568035" y="1311261"/>
                  <a:pt x="558059" y="1310459"/>
                  <a:pt x="562335" y="1312063"/>
                </a:cubicBezTo>
                <a:cubicBezTo>
                  <a:pt x="552359" y="1309657"/>
                  <a:pt x="561622" y="1308854"/>
                  <a:pt x="556634" y="1307250"/>
                </a:cubicBezTo>
                <a:close/>
                <a:moveTo>
                  <a:pt x="768983" y="1306621"/>
                </a:moveTo>
                <a:cubicBezTo>
                  <a:pt x="773163" y="1305991"/>
                  <a:pt x="775253" y="1305991"/>
                  <a:pt x="776646" y="1306621"/>
                </a:cubicBezTo>
                <a:cubicBezTo>
                  <a:pt x="767590" y="1307252"/>
                  <a:pt x="750173" y="1312294"/>
                  <a:pt x="768983" y="1306621"/>
                </a:cubicBezTo>
                <a:close/>
                <a:moveTo>
                  <a:pt x="778259" y="1306304"/>
                </a:moveTo>
                <a:cubicBezTo>
                  <a:pt x="780638" y="1305954"/>
                  <a:pt x="781919" y="1306129"/>
                  <a:pt x="778259" y="1307529"/>
                </a:cubicBezTo>
                <a:cubicBezTo>
                  <a:pt x="768743" y="1310331"/>
                  <a:pt x="763619" y="1311031"/>
                  <a:pt x="763619" y="1311031"/>
                </a:cubicBezTo>
                <a:cubicBezTo>
                  <a:pt x="762887" y="1311031"/>
                  <a:pt x="768011" y="1309630"/>
                  <a:pt x="777527" y="1307529"/>
                </a:cubicBezTo>
                <a:cubicBezTo>
                  <a:pt x="777527" y="1306829"/>
                  <a:pt x="773867" y="1308230"/>
                  <a:pt x="771671" y="1308230"/>
                </a:cubicBezTo>
                <a:cubicBezTo>
                  <a:pt x="772403" y="1307530"/>
                  <a:pt x="775880" y="1306654"/>
                  <a:pt x="778259" y="1306304"/>
                </a:cubicBezTo>
                <a:close/>
                <a:moveTo>
                  <a:pt x="646127" y="1305995"/>
                </a:moveTo>
                <a:cubicBezTo>
                  <a:pt x="651774" y="1306499"/>
                  <a:pt x="646127" y="1308012"/>
                  <a:pt x="634126" y="1308516"/>
                </a:cubicBezTo>
                <a:cubicBezTo>
                  <a:pt x="641185" y="1308012"/>
                  <a:pt x="635538" y="1307004"/>
                  <a:pt x="646127" y="1305995"/>
                </a:cubicBezTo>
                <a:close/>
                <a:moveTo>
                  <a:pt x="680682" y="1305991"/>
                </a:moveTo>
                <a:lnTo>
                  <a:pt x="682100" y="1307252"/>
                </a:lnTo>
                <a:cubicBezTo>
                  <a:pt x="672173" y="1308512"/>
                  <a:pt x="670755" y="1307252"/>
                  <a:pt x="680682" y="1305991"/>
                </a:cubicBezTo>
                <a:close/>
                <a:moveTo>
                  <a:pt x="682101" y="1304730"/>
                </a:moveTo>
                <a:cubicBezTo>
                  <a:pt x="682101" y="1305487"/>
                  <a:pt x="676537" y="1306243"/>
                  <a:pt x="671668" y="1306999"/>
                </a:cubicBezTo>
                <a:cubicBezTo>
                  <a:pt x="666800" y="1307756"/>
                  <a:pt x="661931" y="1308512"/>
                  <a:pt x="663322" y="1307756"/>
                </a:cubicBezTo>
                <a:cubicBezTo>
                  <a:pt x="671668" y="1306243"/>
                  <a:pt x="673059" y="1306999"/>
                  <a:pt x="682101" y="1304730"/>
                </a:cubicBezTo>
                <a:close/>
                <a:moveTo>
                  <a:pt x="497152" y="1304730"/>
                </a:moveTo>
                <a:cubicBezTo>
                  <a:pt x="503635" y="1305991"/>
                  <a:pt x="506517" y="1307251"/>
                  <a:pt x="509398" y="1308512"/>
                </a:cubicBezTo>
                <a:cubicBezTo>
                  <a:pt x="505076" y="1307251"/>
                  <a:pt x="489228" y="1304730"/>
                  <a:pt x="497152" y="1304730"/>
                </a:cubicBezTo>
                <a:close/>
                <a:moveTo>
                  <a:pt x="606933" y="1303474"/>
                </a:moveTo>
                <a:lnTo>
                  <a:pt x="607653" y="1304735"/>
                </a:lnTo>
                <a:cubicBezTo>
                  <a:pt x="601170" y="1305995"/>
                  <a:pt x="594687" y="1305995"/>
                  <a:pt x="588204" y="1305995"/>
                </a:cubicBezTo>
                <a:cubicBezTo>
                  <a:pt x="587484" y="1304735"/>
                  <a:pt x="587484" y="1304735"/>
                  <a:pt x="587484" y="1304735"/>
                </a:cubicBezTo>
                <a:cubicBezTo>
                  <a:pt x="593967" y="1304735"/>
                  <a:pt x="600450" y="1304735"/>
                  <a:pt x="606933" y="1303474"/>
                </a:cubicBezTo>
                <a:close/>
                <a:moveTo>
                  <a:pt x="434707" y="1302209"/>
                </a:moveTo>
                <a:cubicBezTo>
                  <a:pt x="439854" y="1303890"/>
                  <a:pt x="444266" y="1304730"/>
                  <a:pt x="449414" y="1305570"/>
                </a:cubicBezTo>
                <a:cubicBezTo>
                  <a:pt x="450149" y="1307251"/>
                  <a:pt x="436913" y="1303890"/>
                  <a:pt x="438384" y="1305570"/>
                </a:cubicBezTo>
                <a:cubicBezTo>
                  <a:pt x="432501" y="1303890"/>
                  <a:pt x="436913" y="1303890"/>
                  <a:pt x="434707" y="1302209"/>
                </a:cubicBezTo>
                <a:close/>
                <a:moveTo>
                  <a:pt x="464393" y="1301458"/>
                </a:moveTo>
                <a:lnTo>
                  <a:pt x="464536" y="1301458"/>
                </a:lnTo>
                <a:lnTo>
                  <a:pt x="464871" y="1301525"/>
                </a:lnTo>
                <a:close/>
                <a:moveTo>
                  <a:pt x="463403" y="1301318"/>
                </a:moveTo>
                <a:lnTo>
                  <a:pt x="464393" y="1301458"/>
                </a:lnTo>
                <a:lnTo>
                  <a:pt x="463881" y="1301458"/>
                </a:lnTo>
                <a:close/>
                <a:moveTo>
                  <a:pt x="619250" y="1300953"/>
                </a:moveTo>
                <a:cubicBezTo>
                  <a:pt x="622780" y="1301583"/>
                  <a:pt x="619956" y="1301583"/>
                  <a:pt x="620662" y="1302844"/>
                </a:cubicBezTo>
                <a:cubicBezTo>
                  <a:pt x="612191" y="1303474"/>
                  <a:pt x="617839" y="1302214"/>
                  <a:pt x="609368" y="1302844"/>
                </a:cubicBezTo>
                <a:cubicBezTo>
                  <a:pt x="611485" y="1302214"/>
                  <a:pt x="618545" y="1300953"/>
                  <a:pt x="605838" y="1301583"/>
                </a:cubicBezTo>
                <a:cubicBezTo>
                  <a:pt x="605132" y="1300953"/>
                  <a:pt x="615721" y="1301583"/>
                  <a:pt x="619250" y="1300953"/>
                </a:cubicBezTo>
                <a:close/>
                <a:moveTo>
                  <a:pt x="730003" y="1300948"/>
                </a:moveTo>
                <a:cubicBezTo>
                  <a:pt x="729283" y="1301648"/>
                  <a:pt x="719918" y="1304450"/>
                  <a:pt x="728562" y="1303049"/>
                </a:cubicBezTo>
                <a:cubicBezTo>
                  <a:pt x="729283" y="1304450"/>
                  <a:pt x="715596" y="1305150"/>
                  <a:pt x="715596" y="1305850"/>
                </a:cubicBezTo>
                <a:cubicBezTo>
                  <a:pt x="704791" y="1307251"/>
                  <a:pt x="722800" y="1304450"/>
                  <a:pt x="716317" y="1304450"/>
                </a:cubicBezTo>
                <a:cubicBezTo>
                  <a:pt x="724240" y="1303049"/>
                  <a:pt x="723520" y="1302349"/>
                  <a:pt x="730003" y="1300948"/>
                </a:cubicBezTo>
                <a:close/>
                <a:moveTo>
                  <a:pt x="526041" y="1299213"/>
                </a:moveTo>
                <a:cubicBezTo>
                  <a:pt x="528950" y="1299213"/>
                  <a:pt x="533496" y="1299423"/>
                  <a:pt x="536405" y="1299423"/>
                </a:cubicBezTo>
                <a:cubicBezTo>
                  <a:pt x="537132" y="1301104"/>
                  <a:pt x="537132" y="1301104"/>
                  <a:pt x="537132" y="1301104"/>
                </a:cubicBezTo>
                <a:cubicBezTo>
                  <a:pt x="534223" y="1301104"/>
                  <a:pt x="532041" y="1300264"/>
                  <a:pt x="530587" y="1300264"/>
                </a:cubicBezTo>
                <a:cubicBezTo>
                  <a:pt x="528405" y="1300264"/>
                  <a:pt x="526223" y="1300264"/>
                  <a:pt x="525496" y="1300264"/>
                </a:cubicBezTo>
                <a:cubicBezTo>
                  <a:pt x="521859" y="1299423"/>
                  <a:pt x="523132" y="1299213"/>
                  <a:pt x="526041" y="1299213"/>
                </a:cubicBezTo>
                <a:close/>
                <a:moveTo>
                  <a:pt x="691368" y="1299141"/>
                </a:moveTo>
                <a:cubicBezTo>
                  <a:pt x="692868" y="1298905"/>
                  <a:pt x="693574" y="1298905"/>
                  <a:pt x="692515" y="1299378"/>
                </a:cubicBezTo>
                <a:cubicBezTo>
                  <a:pt x="688280" y="1300323"/>
                  <a:pt x="684044" y="1301269"/>
                  <a:pt x="679103" y="1302214"/>
                </a:cubicBezTo>
                <a:cubicBezTo>
                  <a:pt x="676985" y="1302214"/>
                  <a:pt x="681221" y="1301269"/>
                  <a:pt x="685456" y="1300323"/>
                </a:cubicBezTo>
                <a:cubicBezTo>
                  <a:pt x="687574" y="1299850"/>
                  <a:pt x="689868" y="1299378"/>
                  <a:pt x="691368" y="1299141"/>
                </a:cubicBezTo>
                <a:close/>
                <a:moveTo>
                  <a:pt x="665836" y="1298747"/>
                </a:moveTo>
                <a:cubicBezTo>
                  <a:pt x="666909" y="1299097"/>
                  <a:pt x="666372" y="1299973"/>
                  <a:pt x="666015" y="1300673"/>
                </a:cubicBezTo>
                <a:cubicBezTo>
                  <a:pt x="658145" y="1301373"/>
                  <a:pt x="652421" y="1302073"/>
                  <a:pt x="650275" y="1302774"/>
                </a:cubicBezTo>
                <a:cubicBezTo>
                  <a:pt x="647413" y="1303474"/>
                  <a:pt x="646697" y="1302774"/>
                  <a:pt x="641689" y="1303474"/>
                </a:cubicBezTo>
                <a:cubicBezTo>
                  <a:pt x="647413" y="1302073"/>
                  <a:pt x="653136" y="1301373"/>
                  <a:pt x="662437" y="1299972"/>
                </a:cubicBezTo>
                <a:cubicBezTo>
                  <a:pt x="660291" y="1299972"/>
                  <a:pt x="655998" y="1300673"/>
                  <a:pt x="655998" y="1299972"/>
                </a:cubicBezTo>
                <a:cubicBezTo>
                  <a:pt x="662080" y="1298572"/>
                  <a:pt x="664763" y="1298397"/>
                  <a:pt x="665836" y="1298747"/>
                </a:cubicBezTo>
                <a:close/>
                <a:moveTo>
                  <a:pt x="445108" y="1298583"/>
                </a:moveTo>
                <a:cubicBezTo>
                  <a:pt x="450232" y="1299319"/>
                  <a:pt x="456087" y="1300789"/>
                  <a:pt x="450232" y="1298583"/>
                </a:cubicBezTo>
                <a:lnTo>
                  <a:pt x="462419" y="1301032"/>
                </a:lnTo>
                <a:lnTo>
                  <a:pt x="463403" y="1301318"/>
                </a:lnTo>
                <a:lnTo>
                  <a:pt x="460296" y="1300881"/>
                </a:lnTo>
                <a:cubicBezTo>
                  <a:pt x="458283" y="1300606"/>
                  <a:pt x="456453" y="1300422"/>
                  <a:pt x="456819" y="1300789"/>
                </a:cubicBezTo>
                <a:cubicBezTo>
                  <a:pt x="458283" y="1301525"/>
                  <a:pt x="475119" y="1304466"/>
                  <a:pt x="488294" y="1305937"/>
                </a:cubicBezTo>
                <a:cubicBezTo>
                  <a:pt x="490490" y="1307408"/>
                  <a:pt x="484634" y="1306673"/>
                  <a:pt x="480242" y="1305937"/>
                </a:cubicBezTo>
                <a:cubicBezTo>
                  <a:pt x="475851" y="1305202"/>
                  <a:pt x="471459" y="1304466"/>
                  <a:pt x="477315" y="1305937"/>
                </a:cubicBezTo>
                <a:cubicBezTo>
                  <a:pt x="474387" y="1305937"/>
                  <a:pt x="462675" y="1302260"/>
                  <a:pt x="445108" y="1298583"/>
                </a:cubicBezTo>
                <a:close/>
                <a:moveTo>
                  <a:pt x="455124" y="1298432"/>
                </a:moveTo>
                <a:cubicBezTo>
                  <a:pt x="460232" y="1299189"/>
                  <a:pt x="460962" y="1299189"/>
                  <a:pt x="466071" y="1299945"/>
                </a:cubicBezTo>
                <a:cubicBezTo>
                  <a:pt x="466801" y="1300701"/>
                  <a:pt x="465341" y="1300701"/>
                  <a:pt x="463152" y="1299945"/>
                </a:cubicBezTo>
                <a:cubicBezTo>
                  <a:pt x="463881" y="1300701"/>
                  <a:pt x="466801" y="1300701"/>
                  <a:pt x="468990" y="1301458"/>
                </a:cubicBezTo>
                <a:lnTo>
                  <a:pt x="464536" y="1301458"/>
                </a:lnTo>
                <a:lnTo>
                  <a:pt x="462419" y="1301032"/>
                </a:lnTo>
                <a:lnTo>
                  <a:pt x="458682" y="1299945"/>
                </a:lnTo>
                <a:cubicBezTo>
                  <a:pt x="456766" y="1299378"/>
                  <a:pt x="455124" y="1298810"/>
                  <a:pt x="455124" y="1298432"/>
                </a:cubicBezTo>
                <a:close/>
                <a:moveTo>
                  <a:pt x="712355" y="1298427"/>
                </a:moveTo>
                <a:cubicBezTo>
                  <a:pt x="710194" y="1300318"/>
                  <a:pt x="702991" y="1300948"/>
                  <a:pt x="700830" y="1303469"/>
                </a:cubicBezTo>
                <a:cubicBezTo>
                  <a:pt x="697228" y="1303469"/>
                  <a:pt x="687143" y="1303469"/>
                  <a:pt x="694346" y="1302839"/>
                </a:cubicBezTo>
                <a:cubicBezTo>
                  <a:pt x="697228" y="1301578"/>
                  <a:pt x="699389" y="1300318"/>
                  <a:pt x="712355" y="1298427"/>
                </a:cubicBezTo>
                <a:close/>
                <a:moveTo>
                  <a:pt x="611507" y="1298080"/>
                </a:moveTo>
                <a:cubicBezTo>
                  <a:pt x="610793" y="1298836"/>
                  <a:pt x="604369" y="1299592"/>
                  <a:pt x="607224" y="1300349"/>
                </a:cubicBezTo>
                <a:cubicBezTo>
                  <a:pt x="597944" y="1301862"/>
                  <a:pt x="562253" y="1301862"/>
                  <a:pt x="593661" y="1300349"/>
                </a:cubicBezTo>
                <a:cubicBezTo>
                  <a:pt x="591520" y="1299592"/>
                  <a:pt x="578671" y="1300349"/>
                  <a:pt x="571533" y="1300349"/>
                </a:cubicBezTo>
                <a:cubicBezTo>
                  <a:pt x="567963" y="1300349"/>
                  <a:pt x="571533" y="1301105"/>
                  <a:pt x="566536" y="1301105"/>
                </a:cubicBezTo>
                <a:cubicBezTo>
                  <a:pt x="567963" y="1301862"/>
                  <a:pt x="575102" y="1301862"/>
                  <a:pt x="575815" y="1301862"/>
                </a:cubicBezTo>
                <a:cubicBezTo>
                  <a:pt x="572960" y="1303374"/>
                  <a:pt x="570819" y="1303374"/>
                  <a:pt x="565822" y="1304887"/>
                </a:cubicBezTo>
                <a:cubicBezTo>
                  <a:pt x="559397" y="1304131"/>
                  <a:pt x="561539" y="1303374"/>
                  <a:pt x="563680" y="1302618"/>
                </a:cubicBezTo>
                <a:cubicBezTo>
                  <a:pt x="565108" y="1302618"/>
                  <a:pt x="565108" y="1301862"/>
                  <a:pt x="553687" y="1301862"/>
                </a:cubicBezTo>
                <a:cubicBezTo>
                  <a:pt x="553687" y="1300349"/>
                  <a:pt x="560825" y="1301105"/>
                  <a:pt x="566536" y="1300349"/>
                </a:cubicBezTo>
                <a:cubicBezTo>
                  <a:pt x="566536" y="1299592"/>
                  <a:pt x="556542" y="1300349"/>
                  <a:pt x="552259" y="1299592"/>
                </a:cubicBezTo>
                <a:cubicBezTo>
                  <a:pt x="553687" y="1299592"/>
                  <a:pt x="555114" y="1298836"/>
                  <a:pt x="554401" y="1298836"/>
                </a:cubicBezTo>
                <a:cubicBezTo>
                  <a:pt x="564394" y="1299592"/>
                  <a:pt x="570105" y="1299592"/>
                  <a:pt x="575815" y="1299592"/>
                </a:cubicBezTo>
                <a:cubicBezTo>
                  <a:pt x="580812" y="1299592"/>
                  <a:pt x="585809" y="1299592"/>
                  <a:pt x="592947" y="1299592"/>
                </a:cubicBezTo>
                <a:cubicBezTo>
                  <a:pt x="599372" y="1299592"/>
                  <a:pt x="589378" y="1298836"/>
                  <a:pt x="586523" y="1298836"/>
                </a:cubicBezTo>
                <a:cubicBezTo>
                  <a:pt x="595803" y="1297323"/>
                  <a:pt x="605083" y="1298836"/>
                  <a:pt x="611507" y="1298080"/>
                </a:cubicBezTo>
                <a:close/>
                <a:moveTo>
                  <a:pt x="527047" y="1297323"/>
                </a:moveTo>
                <a:cubicBezTo>
                  <a:pt x="528434" y="1297323"/>
                  <a:pt x="531900" y="1297953"/>
                  <a:pt x="534674" y="1297953"/>
                </a:cubicBezTo>
                <a:cubicBezTo>
                  <a:pt x="537447" y="1298584"/>
                  <a:pt x="537447" y="1297953"/>
                  <a:pt x="537447" y="1297953"/>
                </a:cubicBezTo>
                <a:cubicBezTo>
                  <a:pt x="537447" y="1298584"/>
                  <a:pt x="538834" y="1298584"/>
                  <a:pt x="540914" y="1299214"/>
                </a:cubicBezTo>
                <a:cubicBezTo>
                  <a:pt x="536061" y="1299844"/>
                  <a:pt x="531900" y="1297953"/>
                  <a:pt x="527047" y="1297323"/>
                </a:cubicBezTo>
                <a:close/>
                <a:moveTo>
                  <a:pt x="759195" y="1297273"/>
                </a:moveTo>
                <a:cubicBezTo>
                  <a:pt x="761266" y="1297546"/>
                  <a:pt x="761626" y="1298459"/>
                  <a:pt x="761626" y="1299553"/>
                </a:cubicBezTo>
                <a:cubicBezTo>
                  <a:pt x="750821" y="1301743"/>
                  <a:pt x="742897" y="1303203"/>
                  <a:pt x="737134" y="1306122"/>
                </a:cubicBezTo>
                <a:cubicBezTo>
                  <a:pt x="726328" y="1309041"/>
                  <a:pt x="727769" y="1306852"/>
                  <a:pt x="716963" y="1309771"/>
                </a:cubicBezTo>
                <a:cubicBezTo>
                  <a:pt x="716243" y="1309771"/>
                  <a:pt x="722006" y="1308311"/>
                  <a:pt x="726328" y="1307582"/>
                </a:cubicBezTo>
                <a:cubicBezTo>
                  <a:pt x="730650" y="1306122"/>
                  <a:pt x="733532" y="1305392"/>
                  <a:pt x="727049" y="1306852"/>
                </a:cubicBezTo>
                <a:cubicBezTo>
                  <a:pt x="731371" y="1304662"/>
                  <a:pt x="733532" y="1304662"/>
                  <a:pt x="748659" y="1301013"/>
                </a:cubicBezTo>
                <a:cubicBezTo>
                  <a:pt x="745778" y="1300283"/>
                  <a:pt x="737134" y="1302473"/>
                  <a:pt x="725608" y="1305392"/>
                </a:cubicBezTo>
                <a:cubicBezTo>
                  <a:pt x="727049" y="1304662"/>
                  <a:pt x="732091" y="1303203"/>
                  <a:pt x="736413" y="1301743"/>
                </a:cubicBezTo>
                <a:cubicBezTo>
                  <a:pt x="740735" y="1301013"/>
                  <a:pt x="745058" y="1299553"/>
                  <a:pt x="746498" y="1298823"/>
                </a:cubicBezTo>
                <a:cubicBezTo>
                  <a:pt x="753342" y="1297364"/>
                  <a:pt x="757124" y="1296999"/>
                  <a:pt x="759195" y="1297273"/>
                </a:cubicBezTo>
                <a:close/>
                <a:moveTo>
                  <a:pt x="661731" y="1297171"/>
                </a:moveTo>
                <a:lnTo>
                  <a:pt x="663118" y="1297591"/>
                </a:lnTo>
                <a:cubicBezTo>
                  <a:pt x="656878" y="1298012"/>
                  <a:pt x="652719" y="1298432"/>
                  <a:pt x="649252" y="1298432"/>
                </a:cubicBezTo>
                <a:cubicBezTo>
                  <a:pt x="651332" y="1298012"/>
                  <a:pt x="657572" y="1297591"/>
                  <a:pt x="661731" y="1297171"/>
                </a:cubicBezTo>
                <a:close/>
                <a:moveTo>
                  <a:pt x="506522" y="1297171"/>
                </a:moveTo>
                <a:cubicBezTo>
                  <a:pt x="520674" y="1299062"/>
                  <a:pt x="512481" y="1300953"/>
                  <a:pt x="510246" y="1300953"/>
                </a:cubicBezTo>
                <a:cubicBezTo>
                  <a:pt x="504287" y="1299062"/>
                  <a:pt x="510991" y="1300008"/>
                  <a:pt x="506522" y="1297171"/>
                </a:cubicBezTo>
                <a:close/>
                <a:moveTo>
                  <a:pt x="406204" y="1296652"/>
                </a:moveTo>
                <a:lnTo>
                  <a:pt x="415257" y="1298680"/>
                </a:lnTo>
                <a:cubicBezTo>
                  <a:pt x="416946" y="1299815"/>
                  <a:pt x="415089" y="1299436"/>
                  <a:pt x="412218" y="1298585"/>
                </a:cubicBezTo>
                <a:close/>
                <a:moveTo>
                  <a:pt x="405133" y="1296308"/>
                </a:moveTo>
                <a:lnTo>
                  <a:pt x="406204" y="1296652"/>
                </a:lnTo>
                <a:lnTo>
                  <a:pt x="405128" y="1296411"/>
                </a:lnTo>
                <a:close/>
                <a:moveTo>
                  <a:pt x="634703" y="1296062"/>
                </a:moveTo>
                <a:cubicBezTo>
                  <a:pt x="632623" y="1296819"/>
                  <a:pt x="633317" y="1297575"/>
                  <a:pt x="627770" y="1297575"/>
                </a:cubicBezTo>
                <a:cubicBezTo>
                  <a:pt x="629157" y="1299088"/>
                  <a:pt x="643023" y="1296819"/>
                  <a:pt x="642330" y="1298331"/>
                </a:cubicBezTo>
                <a:cubicBezTo>
                  <a:pt x="634010" y="1299088"/>
                  <a:pt x="629850" y="1299088"/>
                  <a:pt x="623610" y="1299088"/>
                </a:cubicBezTo>
                <a:cubicBezTo>
                  <a:pt x="621530" y="1299088"/>
                  <a:pt x="620837" y="1299844"/>
                  <a:pt x="620837" y="1299844"/>
                </a:cubicBezTo>
                <a:cubicBezTo>
                  <a:pt x="621530" y="1299088"/>
                  <a:pt x="618063" y="1299088"/>
                  <a:pt x="615290" y="1299088"/>
                </a:cubicBezTo>
                <a:cubicBezTo>
                  <a:pt x="620837" y="1298331"/>
                  <a:pt x="626383" y="1296819"/>
                  <a:pt x="634703" y="1296062"/>
                </a:cubicBezTo>
                <a:close/>
                <a:moveTo>
                  <a:pt x="604574" y="1296062"/>
                </a:moveTo>
                <a:cubicBezTo>
                  <a:pt x="603865" y="1296693"/>
                  <a:pt x="607411" y="1296693"/>
                  <a:pt x="610247" y="1296693"/>
                </a:cubicBezTo>
                <a:cubicBezTo>
                  <a:pt x="605993" y="1297323"/>
                  <a:pt x="599611" y="1297323"/>
                  <a:pt x="588974" y="1297323"/>
                </a:cubicBezTo>
                <a:cubicBezTo>
                  <a:pt x="587556" y="1296693"/>
                  <a:pt x="600320" y="1296693"/>
                  <a:pt x="604574" y="1296062"/>
                </a:cubicBezTo>
                <a:close/>
                <a:moveTo>
                  <a:pt x="333726" y="1294644"/>
                </a:moveTo>
                <a:cubicBezTo>
                  <a:pt x="340210" y="1297008"/>
                  <a:pt x="344532" y="1299371"/>
                  <a:pt x="347414" y="1300947"/>
                </a:cubicBezTo>
                <a:cubicBezTo>
                  <a:pt x="348134" y="1300947"/>
                  <a:pt x="344532" y="1299371"/>
                  <a:pt x="342371" y="1299371"/>
                </a:cubicBezTo>
                <a:cubicBezTo>
                  <a:pt x="341651" y="1299371"/>
                  <a:pt x="343812" y="1300159"/>
                  <a:pt x="345252" y="1300947"/>
                </a:cubicBezTo>
                <a:cubicBezTo>
                  <a:pt x="345252" y="1300947"/>
                  <a:pt x="333006" y="1295432"/>
                  <a:pt x="333726" y="1294644"/>
                </a:cubicBezTo>
                <a:close/>
                <a:moveTo>
                  <a:pt x="605935" y="1293389"/>
                </a:moveTo>
                <a:cubicBezTo>
                  <a:pt x="608914" y="1295070"/>
                  <a:pt x="602210" y="1295070"/>
                  <a:pt x="601465" y="1295910"/>
                </a:cubicBezTo>
                <a:cubicBezTo>
                  <a:pt x="598486" y="1295910"/>
                  <a:pt x="597741" y="1295070"/>
                  <a:pt x="592527" y="1295070"/>
                </a:cubicBezTo>
                <a:cubicBezTo>
                  <a:pt x="596251" y="1295070"/>
                  <a:pt x="598486" y="1294229"/>
                  <a:pt x="605935" y="1293389"/>
                </a:cubicBezTo>
                <a:close/>
                <a:moveTo>
                  <a:pt x="431867" y="1293389"/>
                </a:moveTo>
                <a:cubicBezTo>
                  <a:pt x="438107" y="1294902"/>
                  <a:pt x="445040" y="1296415"/>
                  <a:pt x="442267" y="1297171"/>
                </a:cubicBezTo>
                <a:cubicBezTo>
                  <a:pt x="437414" y="1295658"/>
                  <a:pt x="431174" y="1294146"/>
                  <a:pt x="431867" y="1293389"/>
                </a:cubicBezTo>
                <a:close/>
                <a:moveTo>
                  <a:pt x="756823" y="1293385"/>
                </a:moveTo>
                <a:cubicBezTo>
                  <a:pt x="750299" y="1296136"/>
                  <a:pt x="749574" y="1296136"/>
                  <a:pt x="758997" y="1294760"/>
                </a:cubicBezTo>
                <a:cubicBezTo>
                  <a:pt x="755373" y="1295448"/>
                  <a:pt x="753923" y="1296136"/>
                  <a:pt x="753198" y="1296136"/>
                </a:cubicBezTo>
                <a:cubicBezTo>
                  <a:pt x="751749" y="1296823"/>
                  <a:pt x="745225" y="1298199"/>
                  <a:pt x="743050" y="1299574"/>
                </a:cubicBezTo>
                <a:cubicBezTo>
                  <a:pt x="737252" y="1300261"/>
                  <a:pt x="739426" y="1298886"/>
                  <a:pt x="730728" y="1300949"/>
                </a:cubicBezTo>
                <a:cubicBezTo>
                  <a:pt x="730728" y="1300261"/>
                  <a:pt x="735077" y="1299574"/>
                  <a:pt x="741601" y="1298199"/>
                </a:cubicBezTo>
                <a:cubicBezTo>
                  <a:pt x="730003" y="1300261"/>
                  <a:pt x="743775" y="1296136"/>
                  <a:pt x="736527" y="1296823"/>
                </a:cubicBezTo>
                <a:cubicBezTo>
                  <a:pt x="743775" y="1294073"/>
                  <a:pt x="745950" y="1296823"/>
                  <a:pt x="756823" y="1293385"/>
                </a:cubicBezTo>
                <a:close/>
                <a:moveTo>
                  <a:pt x="401751" y="1293385"/>
                </a:moveTo>
                <a:cubicBezTo>
                  <a:pt x="404790" y="1294141"/>
                  <a:pt x="405296" y="1294520"/>
                  <a:pt x="405212" y="1294898"/>
                </a:cubicBezTo>
                <a:lnTo>
                  <a:pt x="405133" y="1296308"/>
                </a:lnTo>
                <a:lnTo>
                  <a:pt x="403102" y="1295654"/>
                </a:lnTo>
                <a:cubicBezTo>
                  <a:pt x="401751" y="1294142"/>
                  <a:pt x="399725" y="1294142"/>
                  <a:pt x="401751" y="1293385"/>
                </a:cubicBezTo>
                <a:close/>
                <a:moveTo>
                  <a:pt x="694633" y="1292129"/>
                </a:moveTo>
                <a:cubicBezTo>
                  <a:pt x="691751" y="1293390"/>
                  <a:pt x="693192" y="1293390"/>
                  <a:pt x="698234" y="1292129"/>
                </a:cubicBezTo>
                <a:lnTo>
                  <a:pt x="699675" y="1294020"/>
                </a:lnTo>
                <a:cubicBezTo>
                  <a:pt x="693192" y="1294650"/>
                  <a:pt x="693912" y="1294020"/>
                  <a:pt x="694633" y="1294020"/>
                </a:cubicBezTo>
                <a:cubicBezTo>
                  <a:pt x="694633" y="1293390"/>
                  <a:pt x="693912" y="1293390"/>
                  <a:pt x="684548" y="1294650"/>
                </a:cubicBezTo>
                <a:cubicBezTo>
                  <a:pt x="688870" y="1294020"/>
                  <a:pt x="688150" y="1293390"/>
                  <a:pt x="694633" y="1292129"/>
                </a:cubicBezTo>
                <a:close/>
                <a:moveTo>
                  <a:pt x="809421" y="1292124"/>
                </a:moveTo>
                <a:cubicBezTo>
                  <a:pt x="807283" y="1294488"/>
                  <a:pt x="800158" y="1295276"/>
                  <a:pt x="793033" y="1298427"/>
                </a:cubicBezTo>
                <a:cubicBezTo>
                  <a:pt x="793033" y="1298427"/>
                  <a:pt x="796596" y="1296851"/>
                  <a:pt x="798021" y="1296064"/>
                </a:cubicBezTo>
                <a:cubicBezTo>
                  <a:pt x="796596" y="1296851"/>
                  <a:pt x="795171" y="1296851"/>
                  <a:pt x="794458" y="1296064"/>
                </a:cubicBezTo>
                <a:cubicBezTo>
                  <a:pt x="800158" y="1293700"/>
                  <a:pt x="802296" y="1293700"/>
                  <a:pt x="803008" y="1293700"/>
                </a:cubicBezTo>
                <a:cubicBezTo>
                  <a:pt x="804433" y="1293700"/>
                  <a:pt x="805146" y="1293700"/>
                  <a:pt x="809421" y="1292124"/>
                </a:cubicBezTo>
                <a:close/>
                <a:moveTo>
                  <a:pt x="409899" y="1291807"/>
                </a:moveTo>
                <a:cubicBezTo>
                  <a:pt x="411235" y="1291807"/>
                  <a:pt x="413194" y="1291989"/>
                  <a:pt x="416757" y="1292719"/>
                </a:cubicBezTo>
                <a:cubicBezTo>
                  <a:pt x="417469" y="1294179"/>
                  <a:pt x="418895" y="1294909"/>
                  <a:pt x="428158" y="1297098"/>
                </a:cubicBezTo>
                <a:cubicBezTo>
                  <a:pt x="417469" y="1295639"/>
                  <a:pt x="433858" y="1302207"/>
                  <a:pt x="418895" y="1298558"/>
                </a:cubicBezTo>
                <a:cubicBezTo>
                  <a:pt x="425307" y="1299288"/>
                  <a:pt x="401081" y="1291989"/>
                  <a:pt x="420320" y="1297098"/>
                </a:cubicBezTo>
                <a:cubicBezTo>
                  <a:pt x="418895" y="1295639"/>
                  <a:pt x="413907" y="1294179"/>
                  <a:pt x="406781" y="1291989"/>
                </a:cubicBezTo>
                <a:cubicBezTo>
                  <a:pt x="407850" y="1291989"/>
                  <a:pt x="408563" y="1291807"/>
                  <a:pt x="409899" y="1291807"/>
                </a:cubicBezTo>
                <a:close/>
                <a:moveTo>
                  <a:pt x="688405" y="1291019"/>
                </a:moveTo>
                <a:cubicBezTo>
                  <a:pt x="684790" y="1292420"/>
                  <a:pt x="685513" y="1292420"/>
                  <a:pt x="686236" y="1293120"/>
                </a:cubicBezTo>
                <a:cubicBezTo>
                  <a:pt x="686236" y="1293120"/>
                  <a:pt x="684790" y="1293820"/>
                  <a:pt x="676837" y="1295221"/>
                </a:cubicBezTo>
                <a:cubicBezTo>
                  <a:pt x="676837" y="1295221"/>
                  <a:pt x="679729" y="1294521"/>
                  <a:pt x="681898" y="1293820"/>
                </a:cubicBezTo>
                <a:cubicBezTo>
                  <a:pt x="679729" y="1293820"/>
                  <a:pt x="674668" y="1294521"/>
                  <a:pt x="674668" y="1293120"/>
                </a:cubicBezTo>
                <a:cubicBezTo>
                  <a:pt x="666715" y="1294521"/>
                  <a:pt x="656593" y="1297322"/>
                  <a:pt x="648640" y="1297322"/>
                </a:cubicBezTo>
                <a:cubicBezTo>
                  <a:pt x="661654" y="1295221"/>
                  <a:pt x="639241" y="1297322"/>
                  <a:pt x="646471" y="1295221"/>
                </a:cubicBezTo>
                <a:cubicBezTo>
                  <a:pt x="660931" y="1295221"/>
                  <a:pt x="675391" y="1292420"/>
                  <a:pt x="688405" y="1291019"/>
                </a:cubicBezTo>
                <a:close/>
                <a:moveTo>
                  <a:pt x="608987" y="1291019"/>
                </a:moveTo>
                <a:cubicBezTo>
                  <a:pt x="607566" y="1291776"/>
                  <a:pt x="601882" y="1291776"/>
                  <a:pt x="597619" y="1292532"/>
                </a:cubicBezTo>
                <a:cubicBezTo>
                  <a:pt x="593355" y="1292532"/>
                  <a:pt x="589803" y="1292532"/>
                  <a:pt x="591224" y="1293288"/>
                </a:cubicBezTo>
                <a:cubicBezTo>
                  <a:pt x="581276" y="1293288"/>
                  <a:pt x="577013" y="1294801"/>
                  <a:pt x="569908" y="1293288"/>
                </a:cubicBezTo>
                <a:cubicBezTo>
                  <a:pt x="580566" y="1294045"/>
                  <a:pt x="584119" y="1293288"/>
                  <a:pt x="589092" y="1292532"/>
                </a:cubicBezTo>
                <a:cubicBezTo>
                  <a:pt x="593355" y="1291776"/>
                  <a:pt x="597619" y="1291019"/>
                  <a:pt x="608987" y="1291019"/>
                </a:cubicBezTo>
                <a:close/>
                <a:moveTo>
                  <a:pt x="783500" y="1290863"/>
                </a:moveTo>
                <a:cubicBezTo>
                  <a:pt x="779955" y="1292926"/>
                  <a:pt x="787755" y="1292238"/>
                  <a:pt x="777828" y="1294989"/>
                </a:cubicBezTo>
                <a:cubicBezTo>
                  <a:pt x="782082" y="1294301"/>
                  <a:pt x="782791" y="1294989"/>
                  <a:pt x="789882" y="1292926"/>
                </a:cubicBezTo>
                <a:cubicBezTo>
                  <a:pt x="793428" y="1292926"/>
                  <a:pt x="785628" y="1296364"/>
                  <a:pt x="795555" y="1294301"/>
                </a:cubicBezTo>
                <a:cubicBezTo>
                  <a:pt x="794137" y="1294989"/>
                  <a:pt x="789882" y="1296364"/>
                  <a:pt x="791301" y="1296364"/>
                </a:cubicBezTo>
                <a:cubicBezTo>
                  <a:pt x="784210" y="1298427"/>
                  <a:pt x="792010" y="1294301"/>
                  <a:pt x="782082" y="1297739"/>
                </a:cubicBezTo>
                <a:cubicBezTo>
                  <a:pt x="787046" y="1295677"/>
                  <a:pt x="782082" y="1295677"/>
                  <a:pt x="778537" y="1295677"/>
                </a:cubicBezTo>
                <a:cubicBezTo>
                  <a:pt x="774991" y="1295677"/>
                  <a:pt x="772864" y="1294989"/>
                  <a:pt x="783500" y="1290863"/>
                </a:cubicBezTo>
                <a:close/>
                <a:moveTo>
                  <a:pt x="511850" y="1289607"/>
                </a:moveTo>
                <a:cubicBezTo>
                  <a:pt x="534995" y="1291120"/>
                  <a:pt x="534995" y="1291120"/>
                  <a:pt x="534995" y="1291120"/>
                </a:cubicBezTo>
                <a:cubicBezTo>
                  <a:pt x="544398" y="1291876"/>
                  <a:pt x="553800" y="1292633"/>
                  <a:pt x="555970" y="1293389"/>
                </a:cubicBezTo>
                <a:cubicBezTo>
                  <a:pt x="537165" y="1291876"/>
                  <a:pt x="525592" y="1291120"/>
                  <a:pt x="511850" y="1289607"/>
                </a:cubicBezTo>
                <a:close/>
                <a:moveTo>
                  <a:pt x="748717" y="1289601"/>
                </a:moveTo>
                <a:cubicBezTo>
                  <a:pt x="751541" y="1290346"/>
                  <a:pt x="741658" y="1292581"/>
                  <a:pt x="745893" y="1292581"/>
                </a:cubicBezTo>
                <a:cubicBezTo>
                  <a:pt x="736010" y="1295560"/>
                  <a:pt x="738128" y="1295560"/>
                  <a:pt x="729656" y="1297050"/>
                </a:cubicBezTo>
                <a:cubicBezTo>
                  <a:pt x="721185" y="1299285"/>
                  <a:pt x="729656" y="1298540"/>
                  <a:pt x="726127" y="1300030"/>
                </a:cubicBezTo>
                <a:cubicBezTo>
                  <a:pt x="716243" y="1301520"/>
                  <a:pt x="714831" y="1303009"/>
                  <a:pt x="714125" y="1304499"/>
                </a:cubicBezTo>
                <a:cubicBezTo>
                  <a:pt x="705654" y="1305989"/>
                  <a:pt x="708478" y="1303009"/>
                  <a:pt x="698594" y="1305244"/>
                </a:cubicBezTo>
                <a:cubicBezTo>
                  <a:pt x="706360" y="1303754"/>
                  <a:pt x="718361" y="1300775"/>
                  <a:pt x="712713" y="1300030"/>
                </a:cubicBezTo>
                <a:cubicBezTo>
                  <a:pt x="724009" y="1297795"/>
                  <a:pt x="733892" y="1294815"/>
                  <a:pt x="738834" y="1293326"/>
                </a:cubicBezTo>
                <a:cubicBezTo>
                  <a:pt x="735304" y="1293326"/>
                  <a:pt x="726127" y="1296305"/>
                  <a:pt x="725421" y="1296305"/>
                </a:cubicBezTo>
                <a:cubicBezTo>
                  <a:pt x="719773" y="1297050"/>
                  <a:pt x="718361" y="1296305"/>
                  <a:pt x="715537" y="1296305"/>
                </a:cubicBezTo>
                <a:cubicBezTo>
                  <a:pt x="724009" y="1294815"/>
                  <a:pt x="724009" y="1294815"/>
                  <a:pt x="731774" y="1292581"/>
                </a:cubicBezTo>
                <a:cubicBezTo>
                  <a:pt x="724009" y="1295560"/>
                  <a:pt x="740952" y="1293326"/>
                  <a:pt x="748717" y="1289601"/>
                </a:cubicBezTo>
                <a:close/>
                <a:moveTo>
                  <a:pt x="468826" y="1289030"/>
                </a:moveTo>
                <a:cubicBezTo>
                  <a:pt x="469359" y="1288754"/>
                  <a:pt x="479088" y="1290546"/>
                  <a:pt x="476422" y="1289443"/>
                </a:cubicBezTo>
                <a:cubicBezTo>
                  <a:pt x="478554" y="1290914"/>
                  <a:pt x="487084" y="1291650"/>
                  <a:pt x="493481" y="1292385"/>
                </a:cubicBezTo>
                <a:cubicBezTo>
                  <a:pt x="499877" y="1293120"/>
                  <a:pt x="504853" y="1293120"/>
                  <a:pt x="501299" y="1293856"/>
                </a:cubicBezTo>
                <a:cubicBezTo>
                  <a:pt x="508407" y="1294591"/>
                  <a:pt x="511250" y="1294591"/>
                  <a:pt x="509117" y="1293120"/>
                </a:cubicBezTo>
                <a:cubicBezTo>
                  <a:pt x="528308" y="1296062"/>
                  <a:pt x="506985" y="1295327"/>
                  <a:pt x="509828" y="1296062"/>
                </a:cubicBezTo>
                <a:cubicBezTo>
                  <a:pt x="510539" y="1295327"/>
                  <a:pt x="503431" y="1295327"/>
                  <a:pt x="495613" y="1293856"/>
                </a:cubicBezTo>
                <a:cubicBezTo>
                  <a:pt x="487794" y="1293120"/>
                  <a:pt x="479265" y="1291650"/>
                  <a:pt x="475001" y="1290914"/>
                </a:cubicBezTo>
                <a:cubicBezTo>
                  <a:pt x="484241" y="1291650"/>
                  <a:pt x="474290" y="1289443"/>
                  <a:pt x="472158" y="1290179"/>
                </a:cubicBezTo>
                <a:cubicBezTo>
                  <a:pt x="469492" y="1289443"/>
                  <a:pt x="468648" y="1289122"/>
                  <a:pt x="468826" y="1289030"/>
                </a:cubicBezTo>
                <a:close/>
                <a:moveTo>
                  <a:pt x="710571" y="1288899"/>
                </a:moveTo>
                <a:cubicBezTo>
                  <a:pt x="712281" y="1288820"/>
                  <a:pt x="713182" y="1288977"/>
                  <a:pt x="712822" y="1289608"/>
                </a:cubicBezTo>
                <a:cubicBezTo>
                  <a:pt x="704898" y="1290868"/>
                  <a:pt x="704898" y="1290868"/>
                  <a:pt x="704898" y="1290868"/>
                </a:cubicBezTo>
                <a:cubicBezTo>
                  <a:pt x="703457" y="1289608"/>
                  <a:pt x="703457" y="1289608"/>
                  <a:pt x="703457" y="1289608"/>
                </a:cubicBezTo>
                <a:cubicBezTo>
                  <a:pt x="706339" y="1289293"/>
                  <a:pt x="708860" y="1288977"/>
                  <a:pt x="710571" y="1288899"/>
                </a:cubicBezTo>
                <a:close/>
                <a:moveTo>
                  <a:pt x="742941" y="1288767"/>
                </a:moveTo>
                <a:cubicBezTo>
                  <a:pt x="744309" y="1288977"/>
                  <a:pt x="744492" y="1289607"/>
                  <a:pt x="746316" y="1289607"/>
                </a:cubicBezTo>
                <a:cubicBezTo>
                  <a:pt x="737559" y="1292128"/>
                  <a:pt x="733180" y="1291288"/>
                  <a:pt x="732450" y="1290447"/>
                </a:cubicBezTo>
                <a:cubicBezTo>
                  <a:pt x="739018" y="1288767"/>
                  <a:pt x="741572" y="1288557"/>
                  <a:pt x="742941" y="1288767"/>
                </a:cubicBezTo>
                <a:close/>
                <a:moveTo>
                  <a:pt x="458641" y="1288347"/>
                </a:moveTo>
                <a:cubicBezTo>
                  <a:pt x="462290" y="1288347"/>
                  <a:pt x="462290" y="1290616"/>
                  <a:pt x="465209" y="1292129"/>
                </a:cubicBezTo>
                <a:cubicBezTo>
                  <a:pt x="462290" y="1290616"/>
                  <a:pt x="457911" y="1289860"/>
                  <a:pt x="451343" y="1289104"/>
                </a:cubicBezTo>
                <a:cubicBezTo>
                  <a:pt x="453532" y="1288347"/>
                  <a:pt x="462290" y="1290616"/>
                  <a:pt x="458641" y="1288347"/>
                </a:cubicBezTo>
                <a:close/>
                <a:moveTo>
                  <a:pt x="407494" y="1288340"/>
                </a:moveTo>
                <a:cubicBezTo>
                  <a:pt x="415332" y="1290530"/>
                  <a:pt x="416044" y="1291989"/>
                  <a:pt x="416757" y="1292719"/>
                </a:cubicBezTo>
                <a:cubicBezTo>
                  <a:pt x="413907" y="1291259"/>
                  <a:pt x="405356" y="1289070"/>
                  <a:pt x="407494" y="1288340"/>
                </a:cubicBezTo>
                <a:close/>
                <a:moveTo>
                  <a:pt x="679982" y="1287786"/>
                </a:moveTo>
                <a:cubicBezTo>
                  <a:pt x="683624" y="1287786"/>
                  <a:pt x="685809" y="1287086"/>
                  <a:pt x="684352" y="1287786"/>
                </a:cubicBezTo>
                <a:cubicBezTo>
                  <a:pt x="683624" y="1287786"/>
                  <a:pt x="679982" y="1288487"/>
                  <a:pt x="671242" y="1289887"/>
                </a:cubicBezTo>
                <a:cubicBezTo>
                  <a:pt x="668329" y="1289887"/>
                  <a:pt x="666144" y="1290588"/>
                  <a:pt x="666872" y="1291288"/>
                </a:cubicBezTo>
                <a:cubicBezTo>
                  <a:pt x="653034" y="1293389"/>
                  <a:pt x="670514" y="1289187"/>
                  <a:pt x="658132" y="1291288"/>
                </a:cubicBezTo>
                <a:cubicBezTo>
                  <a:pt x="661774" y="1290588"/>
                  <a:pt x="673427" y="1289187"/>
                  <a:pt x="679982" y="1287786"/>
                </a:cubicBezTo>
                <a:close/>
                <a:moveTo>
                  <a:pt x="712391" y="1287237"/>
                </a:moveTo>
                <a:cubicBezTo>
                  <a:pt x="710960" y="1288498"/>
                  <a:pt x="717399" y="1287237"/>
                  <a:pt x="716684" y="1287867"/>
                </a:cubicBezTo>
                <a:cubicBezTo>
                  <a:pt x="715253" y="1289128"/>
                  <a:pt x="713822" y="1288498"/>
                  <a:pt x="713106" y="1287867"/>
                </a:cubicBezTo>
                <a:cubicBezTo>
                  <a:pt x="711675" y="1287867"/>
                  <a:pt x="708098" y="1288498"/>
                  <a:pt x="703089" y="1289128"/>
                </a:cubicBezTo>
                <a:cubicBezTo>
                  <a:pt x="698796" y="1289758"/>
                  <a:pt x="693788" y="1291019"/>
                  <a:pt x="690926" y="1291019"/>
                </a:cubicBezTo>
                <a:cubicBezTo>
                  <a:pt x="697365" y="1289128"/>
                  <a:pt x="703805" y="1289128"/>
                  <a:pt x="712391" y="1287237"/>
                </a:cubicBezTo>
                <a:close/>
                <a:moveTo>
                  <a:pt x="800312" y="1286623"/>
                </a:moveTo>
                <a:lnTo>
                  <a:pt x="795686" y="1289223"/>
                </a:lnTo>
                <a:cubicBezTo>
                  <a:pt x="811903" y="1284370"/>
                  <a:pt x="793570" y="1289916"/>
                  <a:pt x="791455" y="1291303"/>
                </a:cubicBezTo>
                <a:cubicBezTo>
                  <a:pt x="786519" y="1292690"/>
                  <a:pt x="792865" y="1289223"/>
                  <a:pt x="787224" y="1291303"/>
                </a:cubicBezTo>
                <a:close/>
                <a:moveTo>
                  <a:pt x="864887" y="1286568"/>
                </a:moveTo>
                <a:cubicBezTo>
                  <a:pt x="853955" y="1291797"/>
                  <a:pt x="847396" y="1294786"/>
                  <a:pt x="840837" y="1297774"/>
                </a:cubicBezTo>
                <a:cubicBezTo>
                  <a:pt x="834278" y="1300015"/>
                  <a:pt x="828448" y="1302256"/>
                  <a:pt x="818245" y="1305991"/>
                </a:cubicBezTo>
                <a:cubicBezTo>
                  <a:pt x="822618" y="1303750"/>
                  <a:pt x="829177" y="1300762"/>
                  <a:pt x="835736" y="1298521"/>
                </a:cubicBezTo>
                <a:cubicBezTo>
                  <a:pt x="841566" y="1295533"/>
                  <a:pt x="847396" y="1293291"/>
                  <a:pt x="849583" y="1291050"/>
                </a:cubicBezTo>
                <a:cubicBezTo>
                  <a:pt x="850311" y="1291050"/>
                  <a:pt x="849583" y="1291797"/>
                  <a:pt x="847396" y="1292544"/>
                </a:cubicBezTo>
                <a:lnTo>
                  <a:pt x="852661" y="1290617"/>
                </a:lnTo>
                <a:lnTo>
                  <a:pt x="852282" y="1290863"/>
                </a:lnTo>
                <a:lnTo>
                  <a:pt x="853812" y="1290196"/>
                </a:lnTo>
                <a:lnTo>
                  <a:pt x="857599" y="1288809"/>
                </a:lnTo>
                <a:cubicBezTo>
                  <a:pt x="861972" y="1287315"/>
                  <a:pt x="864887" y="1285821"/>
                  <a:pt x="864887" y="1286568"/>
                </a:cubicBezTo>
                <a:close/>
                <a:moveTo>
                  <a:pt x="523086" y="1286455"/>
                </a:moveTo>
                <a:cubicBezTo>
                  <a:pt x="523086" y="1287086"/>
                  <a:pt x="520948" y="1287086"/>
                  <a:pt x="520948" y="1287086"/>
                </a:cubicBezTo>
                <a:cubicBezTo>
                  <a:pt x="521661" y="1287716"/>
                  <a:pt x="525936" y="1287716"/>
                  <a:pt x="529498" y="1288346"/>
                </a:cubicBezTo>
                <a:cubicBezTo>
                  <a:pt x="527361" y="1288346"/>
                  <a:pt x="520948" y="1288346"/>
                  <a:pt x="513111" y="1287086"/>
                </a:cubicBezTo>
                <a:cubicBezTo>
                  <a:pt x="520948" y="1287716"/>
                  <a:pt x="513824" y="1285825"/>
                  <a:pt x="523086" y="1286455"/>
                </a:cubicBezTo>
                <a:close/>
                <a:moveTo>
                  <a:pt x="784209" y="1285821"/>
                </a:moveTo>
                <a:cubicBezTo>
                  <a:pt x="782780" y="1287082"/>
                  <a:pt x="769208" y="1290233"/>
                  <a:pt x="762779" y="1292124"/>
                </a:cubicBezTo>
                <a:cubicBezTo>
                  <a:pt x="762779" y="1290864"/>
                  <a:pt x="767065" y="1290233"/>
                  <a:pt x="771351" y="1288973"/>
                </a:cubicBezTo>
                <a:cubicBezTo>
                  <a:pt x="775637" y="1288342"/>
                  <a:pt x="780637" y="1287082"/>
                  <a:pt x="784209" y="1285821"/>
                </a:cubicBezTo>
                <a:close/>
                <a:moveTo>
                  <a:pt x="670235" y="1285700"/>
                </a:moveTo>
                <a:cubicBezTo>
                  <a:pt x="672065" y="1285889"/>
                  <a:pt x="672258" y="1286456"/>
                  <a:pt x="668791" y="1286834"/>
                </a:cubicBezTo>
                <a:cubicBezTo>
                  <a:pt x="661858" y="1288347"/>
                  <a:pt x="669561" y="1285322"/>
                  <a:pt x="661858" y="1286834"/>
                </a:cubicBezTo>
                <a:cubicBezTo>
                  <a:pt x="664939" y="1285700"/>
                  <a:pt x="668406" y="1285511"/>
                  <a:pt x="670235" y="1285700"/>
                </a:cubicBezTo>
                <a:close/>
                <a:moveTo>
                  <a:pt x="802416" y="1285441"/>
                </a:moveTo>
                <a:lnTo>
                  <a:pt x="802737" y="1285756"/>
                </a:lnTo>
                <a:lnTo>
                  <a:pt x="800312" y="1286623"/>
                </a:lnTo>
                <a:close/>
                <a:moveTo>
                  <a:pt x="865244" y="1284811"/>
                </a:moveTo>
                <a:lnTo>
                  <a:pt x="865140" y="1284931"/>
                </a:lnTo>
                <a:lnTo>
                  <a:pt x="865088" y="1284906"/>
                </a:lnTo>
                <a:close/>
                <a:moveTo>
                  <a:pt x="371806" y="1284559"/>
                </a:moveTo>
                <a:cubicBezTo>
                  <a:pt x="380911" y="1289854"/>
                  <a:pt x="373907" y="1288341"/>
                  <a:pt x="376008" y="1292123"/>
                </a:cubicBezTo>
                <a:cubicBezTo>
                  <a:pt x="373907" y="1290610"/>
                  <a:pt x="371106" y="1289854"/>
                  <a:pt x="371106" y="1289854"/>
                </a:cubicBezTo>
                <a:cubicBezTo>
                  <a:pt x="362001" y="1286828"/>
                  <a:pt x="377409" y="1290610"/>
                  <a:pt x="367604" y="1286828"/>
                </a:cubicBezTo>
                <a:cubicBezTo>
                  <a:pt x="368304" y="1286828"/>
                  <a:pt x="370405" y="1287585"/>
                  <a:pt x="375308" y="1289098"/>
                </a:cubicBezTo>
                <a:cubicBezTo>
                  <a:pt x="370405" y="1286072"/>
                  <a:pt x="370405" y="1286072"/>
                  <a:pt x="371806" y="1284559"/>
                </a:cubicBezTo>
                <a:close/>
                <a:moveTo>
                  <a:pt x="863801" y="1284282"/>
                </a:moveTo>
                <a:lnTo>
                  <a:pt x="865088" y="1284906"/>
                </a:lnTo>
                <a:lnTo>
                  <a:pt x="862908" y="1286229"/>
                </a:lnTo>
                <a:lnTo>
                  <a:pt x="853812" y="1290196"/>
                </a:lnTo>
                <a:lnTo>
                  <a:pt x="852661" y="1290617"/>
                </a:lnTo>
                <a:lnTo>
                  <a:pt x="856568" y="1288082"/>
                </a:lnTo>
                <a:cubicBezTo>
                  <a:pt x="857997" y="1287155"/>
                  <a:pt x="859068" y="1286414"/>
                  <a:pt x="858711" y="1286414"/>
                </a:cubicBezTo>
                <a:cubicBezTo>
                  <a:pt x="861568" y="1284931"/>
                  <a:pt x="862997" y="1284375"/>
                  <a:pt x="863801" y="1284282"/>
                </a:cubicBezTo>
                <a:close/>
                <a:moveTo>
                  <a:pt x="793033" y="1284000"/>
                </a:moveTo>
                <a:cubicBezTo>
                  <a:pt x="788045" y="1285401"/>
                  <a:pt x="786620" y="1286802"/>
                  <a:pt x="777358" y="1289603"/>
                </a:cubicBezTo>
                <a:cubicBezTo>
                  <a:pt x="776645" y="1288903"/>
                  <a:pt x="780920" y="1287502"/>
                  <a:pt x="784483" y="1286101"/>
                </a:cubicBezTo>
                <a:cubicBezTo>
                  <a:pt x="788758" y="1284701"/>
                  <a:pt x="793033" y="1283300"/>
                  <a:pt x="793033" y="1284000"/>
                </a:cubicBezTo>
                <a:close/>
                <a:moveTo>
                  <a:pt x="767192" y="1283455"/>
                </a:moveTo>
                <a:cubicBezTo>
                  <a:pt x="772266" y="1283455"/>
                  <a:pt x="777340" y="1283455"/>
                  <a:pt x="781689" y="1283455"/>
                </a:cubicBezTo>
                <a:cubicBezTo>
                  <a:pt x="773716" y="1286481"/>
                  <a:pt x="764293" y="1287994"/>
                  <a:pt x="771541" y="1287994"/>
                </a:cubicBezTo>
                <a:cubicBezTo>
                  <a:pt x="764293" y="1290263"/>
                  <a:pt x="764293" y="1288750"/>
                  <a:pt x="757044" y="1291019"/>
                </a:cubicBezTo>
                <a:cubicBezTo>
                  <a:pt x="756319" y="1290263"/>
                  <a:pt x="760668" y="1289506"/>
                  <a:pt x="765018" y="1287994"/>
                </a:cubicBezTo>
                <a:cubicBezTo>
                  <a:pt x="769367" y="1287237"/>
                  <a:pt x="772991" y="1285724"/>
                  <a:pt x="772266" y="1285724"/>
                </a:cubicBezTo>
                <a:cubicBezTo>
                  <a:pt x="769367" y="1287237"/>
                  <a:pt x="761393" y="1287237"/>
                  <a:pt x="771541" y="1284968"/>
                </a:cubicBezTo>
                <a:cubicBezTo>
                  <a:pt x="768642" y="1284968"/>
                  <a:pt x="759219" y="1288750"/>
                  <a:pt x="765018" y="1285724"/>
                </a:cubicBezTo>
                <a:cubicBezTo>
                  <a:pt x="765018" y="1284968"/>
                  <a:pt x="761393" y="1286481"/>
                  <a:pt x="759219" y="1286481"/>
                </a:cubicBezTo>
                <a:cubicBezTo>
                  <a:pt x="756319" y="1287994"/>
                  <a:pt x="757769" y="1287994"/>
                  <a:pt x="759944" y="1287237"/>
                </a:cubicBezTo>
                <a:cubicBezTo>
                  <a:pt x="752695" y="1291019"/>
                  <a:pt x="757044" y="1286481"/>
                  <a:pt x="754145" y="1287994"/>
                </a:cubicBezTo>
                <a:cubicBezTo>
                  <a:pt x="752695" y="1287237"/>
                  <a:pt x="762843" y="1284968"/>
                  <a:pt x="767192" y="1283455"/>
                </a:cubicBezTo>
                <a:close/>
                <a:moveTo>
                  <a:pt x="730829" y="1282990"/>
                </a:moveTo>
                <a:cubicBezTo>
                  <a:pt x="733350" y="1282675"/>
                  <a:pt x="734611" y="1282675"/>
                  <a:pt x="734251" y="1283305"/>
                </a:cubicBezTo>
                <a:cubicBezTo>
                  <a:pt x="727768" y="1284565"/>
                  <a:pt x="720564" y="1285826"/>
                  <a:pt x="719844" y="1284565"/>
                </a:cubicBezTo>
                <a:cubicBezTo>
                  <a:pt x="724526" y="1283935"/>
                  <a:pt x="728308" y="1283305"/>
                  <a:pt x="730829" y="1282990"/>
                </a:cubicBezTo>
                <a:close/>
                <a:moveTo>
                  <a:pt x="787990" y="1282039"/>
                </a:moveTo>
                <a:cubicBezTo>
                  <a:pt x="787264" y="1282841"/>
                  <a:pt x="782910" y="1284446"/>
                  <a:pt x="777829" y="1286050"/>
                </a:cubicBezTo>
                <a:cubicBezTo>
                  <a:pt x="772749" y="1288457"/>
                  <a:pt x="766942" y="1290061"/>
                  <a:pt x="764039" y="1290863"/>
                </a:cubicBezTo>
                <a:cubicBezTo>
                  <a:pt x="769845" y="1287654"/>
                  <a:pt x="778555" y="1286050"/>
                  <a:pt x="787990" y="1282039"/>
                </a:cubicBezTo>
                <a:close/>
                <a:moveTo>
                  <a:pt x="858877" y="1280357"/>
                </a:moveTo>
                <a:cubicBezTo>
                  <a:pt x="850953" y="1283859"/>
                  <a:pt x="837266" y="1288061"/>
                  <a:pt x="835105" y="1290862"/>
                </a:cubicBezTo>
                <a:cubicBezTo>
                  <a:pt x="838707" y="1288761"/>
                  <a:pt x="844470" y="1287360"/>
                  <a:pt x="848792" y="1285259"/>
                </a:cubicBezTo>
                <a:cubicBezTo>
                  <a:pt x="853835" y="1283158"/>
                  <a:pt x="858157" y="1281758"/>
                  <a:pt x="858877" y="1280357"/>
                </a:cubicBezTo>
                <a:close/>
                <a:moveTo>
                  <a:pt x="430645" y="1279926"/>
                </a:moveTo>
                <a:cubicBezTo>
                  <a:pt x="429251" y="1278413"/>
                  <a:pt x="441094" y="1283708"/>
                  <a:pt x="441094" y="1282195"/>
                </a:cubicBezTo>
                <a:cubicBezTo>
                  <a:pt x="445971" y="1283708"/>
                  <a:pt x="436218" y="1282952"/>
                  <a:pt x="449454" y="1285221"/>
                </a:cubicBezTo>
                <a:cubicBezTo>
                  <a:pt x="450151" y="1285977"/>
                  <a:pt x="446668" y="1285221"/>
                  <a:pt x="442488" y="1284464"/>
                </a:cubicBezTo>
                <a:cubicBezTo>
                  <a:pt x="439004" y="1283708"/>
                  <a:pt x="434824" y="1282195"/>
                  <a:pt x="434128" y="1282952"/>
                </a:cubicBezTo>
                <a:cubicBezTo>
                  <a:pt x="423678" y="1279170"/>
                  <a:pt x="443881" y="1283708"/>
                  <a:pt x="430645" y="1279926"/>
                </a:cubicBezTo>
                <a:close/>
                <a:moveTo>
                  <a:pt x="653034" y="1279522"/>
                </a:moveTo>
                <a:cubicBezTo>
                  <a:pt x="652371" y="1280152"/>
                  <a:pt x="651044" y="1280152"/>
                  <a:pt x="651707" y="1280783"/>
                </a:cubicBezTo>
                <a:cubicBezTo>
                  <a:pt x="648390" y="1281413"/>
                  <a:pt x="645072" y="1281413"/>
                  <a:pt x="641755" y="1282043"/>
                </a:cubicBezTo>
                <a:cubicBezTo>
                  <a:pt x="640428" y="1280783"/>
                  <a:pt x="649053" y="1280152"/>
                  <a:pt x="653034" y="1279522"/>
                </a:cubicBezTo>
                <a:close/>
                <a:moveTo>
                  <a:pt x="435675" y="1279522"/>
                </a:moveTo>
                <a:cubicBezTo>
                  <a:pt x="442878" y="1282043"/>
                  <a:pt x="449361" y="1282043"/>
                  <a:pt x="459446" y="1283934"/>
                </a:cubicBezTo>
                <a:cubicBezTo>
                  <a:pt x="460166" y="1284564"/>
                  <a:pt x="453683" y="1283934"/>
                  <a:pt x="447921" y="1282673"/>
                </a:cubicBezTo>
                <a:cubicBezTo>
                  <a:pt x="441438" y="1281413"/>
                  <a:pt x="434955" y="1280152"/>
                  <a:pt x="435675" y="1279522"/>
                </a:cubicBezTo>
                <a:close/>
                <a:moveTo>
                  <a:pt x="813313" y="1279516"/>
                </a:moveTo>
                <a:cubicBezTo>
                  <a:pt x="807672" y="1281596"/>
                  <a:pt x="806967" y="1282983"/>
                  <a:pt x="805557" y="1283676"/>
                </a:cubicBezTo>
                <a:lnTo>
                  <a:pt x="802416" y="1285441"/>
                </a:lnTo>
                <a:lnTo>
                  <a:pt x="802031" y="1285063"/>
                </a:lnTo>
                <a:cubicBezTo>
                  <a:pt x="799211" y="1285756"/>
                  <a:pt x="794980" y="1287143"/>
                  <a:pt x="790045" y="1288530"/>
                </a:cubicBezTo>
                <a:cubicBezTo>
                  <a:pt x="778058" y="1292690"/>
                  <a:pt x="778058" y="1292690"/>
                  <a:pt x="778058" y="1292690"/>
                </a:cubicBezTo>
                <a:cubicBezTo>
                  <a:pt x="775943" y="1293383"/>
                  <a:pt x="775943" y="1292690"/>
                  <a:pt x="771712" y="1293383"/>
                </a:cubicBezTo>
                <a:cubicBezTo>
                  <a:pt x="778763" y="1291303"/>
                  <a:pt x="782994" y="1289916"/>
                  <a:pt x="789340" y="1287143"/>
                </a:cubicBezTo>
                <a:cubicBezTo>
                  <a:pt x="789340" y="1288530"/>
                  <a:pt x="797096" y="1285756"/>
                  <a:pt x="801326" y="1284370"/>
                </a:cubicBezTo>
                <a:cubicBezTo>
                  <a:pt x="806262" y="1282983"/>
                  <a:pt x="803442" y="1282290"/>
                  <a:pt x="797801" y="1285063"/>
                </a:cubicBezTo>
                <a:cubicBezTo>
                  <a:pt x="799211" y="1282983"/>
                  <a:pt x="808377" y="1280903"/>
                  <a:pt x="813313" y="1279516"/>
                </a:cubicBezTo>
                <a:close/>
                <a:moveTo>
                  <a:pt x="873712" y="1278257"/>
                </a:moveTo>
                <a:cubicBezTo>
                  <a:pt x="872283" y="1279740"/>
                  <a:pt x="871569" y="1281223"/>
                  <a:pt x="868712" y="1282706"/>
                </a:cubicBezTo>
                <a:lnTo>
                  <a:pt x="865244" y="1284811"/>
                </a:lnTo>
                <a:lnTo>
                  <a:pt x="866747" y="1283077"/>
                </a:lnTo>
                <a:cubicBezTo>
                  <a:pt x="865319" y="1283262"/>
                  <a:pt x="862997" y="1283819"/>
                  <a:pt x="862997" y="1283448"/>
                </a:cubicBezTo>
                <a:cubicBezTo>
                  <a:pt x="865140" y="1282706"/>
                  <a:pt x="869426" y="1280482"/>
                  <a:pt x="873712" y="1278257"/>
                </a:cubicBezTo>
                <a:close/>
                <a:moveTo>
                  <a:pt x="404702" y="1277722"/>
                </a:moveTo>
                <a:cubicBezTo>
                  <a:pt x="405269" y="1277362"/>
                  <a:pt x="406214" y="1277182"/>
                  <a:pt x="410752" y="1278622"/>
                </a:cubicBezTo>
                <a:lnTo>
                  <a:pt x="412265" y="1280783"/>
                </a:lnTo>
                <a:cubicBezTo>
                  <a:pt x="408483" y="1280063"/>
                  <a:pt x="404702" y="1279343"/>
                  <a:pt x="400920" y="1277902"/>
                </a:cubicBezTo>
                <a:cubicBezTo>
                  <a:pt x="403945" y="1278622"/>
                  <a:pt x="404134" y="1278082"/>
                  <a:pt x="404702" y="1277722"/>
                </a:cubicBezTo>
                <a:close/>
                <a:moveTo>
                  <a:pt x="890100" y="1276997"/>
                </a:moveTo>
                <a:cubicBezTo>
                  <a:pt x="885833" y="1280519"/>
                  <a:pt x="875167" y="1285450"/>
                  <a:pt x="864500" y="1289677"/>
                </a:cubicBezTo>
                <a:cubicBezTo>
                  <a:pt x="853122" y="1294608"/>
                  <a:pt x="841744" y="1298835"/>
                  <a:pt x="834633" y="1300948"/>
                </a:cubicBezTo>
                <a:cubicBezTo>
                  <a:pt x="843166" y="1297426"/>
                  <a:pt x="853833" y="1293199"/>
                  <a:pt x="863789" y="1288973"/>
                </a:cubicBezTo>
                <a:cubicBezTo>
                  <a:pt x="873744" y="1284746"/>
                  <a:pt x="883700" y="1280519"/>
                  <a:pt x="890100" y="1276997"/>
                </a:cubicBezTo>
                <a:close/>
                <a:moveTo>
                  <a:pt x="564250" y="1276996"/>
                </a:moveTo>
                <a:cubicBezTo>
                  <a:pt x="563539" y="1277836"/>
                  <a:pt x="559983" y="1276996"/>
                  <a:pt x="559272" y="1277836"/>
                </a:cubicBezTo>
                <a:cubicBezTo>
                  <a:pt x="560694" y="1278677"/>
                  <a:pt x="562117" y="1278677"/>
                  <a:pt x="564961" y="1278677"/>
                </a:cubicBezTo>
                <a:cubicBezTo>
                  <a:pt x="564961" y="1279517"/>
                  <a:pt x="558561" y="1279517"/>
                  <a:pt x="555005" y="1278677"/>
                </a:cubicBezTo>
                <a:cubicBezTo>
                  <a:pt x="554294" y="1277836"/>
                  <a:pt x="554294" y="1277836"/>
                  <a:pt x="554294" y="1277836"/>
                </a:cubicBezTo>
                <a:cubicBezTo>
                  <a:pt x="537227" y="1276996"/>
                  <a:pt x="558561" y="1276996"/>
                  <a:pt x="564250" y="1276996"/>
                </a:cubicBezTo>
                <a:close/>
                <a:moveTo>
                  <a:pt x="569548" y="1276341"/>
                </a:moveTo>
                <a:cubicBezTo>
                  <a:pt x="572609" y="1276432"/>
                  <a:pt x="575851" y="1276612"/>
                  <a:pt x="576571" y="1276612"/>
                </a:cubicBezTo>
                <a:cubicBezTo>
                  <a:pt x="575130" y="1277332"/>
                  <a:pt x="577291" y="1279493"/>
                  <a:pt x="578732" y="1280214"/>
                </a:cubicBezTo>
                <a:cubicBezTo>
                  <a:pt x="578012" y="1280934"/>
                  <a:pt x="575130" y="1280214"/>
                  <a:pt x="570808" y="1280214"/>
                </a:cubicBezTo>
                <a:cubicBezTo>
                  <a:pt x="576571" y="1278773"/>
                  <a:pt x="570808" y="1278052"/>
                  <a:pt x="571529" y="1276612"/>
                </a:cubicBezTo>
                <a:cubicBezTo>
                  <a:pt x="563605" y="1276612"/>
                  <a:pt x="563605" y="1276612"/>
                  <a:pt x="563605" y="1276612"/>
                </a:cubicBezTo>
                <a:cubicBezTo>
                  <a:pt x="563605" y="1276251"/>
                  <a:pt x="566486" y="1276251"/>
                  <a:pt x="569548" y="1276341"/>
                </a:cubicBezTo>
                <a:close/>
                <a:moveTo>
                  <a:pt x="573690" y="1275891"/>
                </a:moveTo>
                <a:cubicBezTo>
                  <a:pt x="579666" y="1275891"/>
                  <a:pt x="586390" y="1275891"/>
                  <a:pt x="592366" y="1275891"/>
                </a:cubicBezTo>
                <a:cubicBezTo>
                  <a:pt x="593860" y="1277152"/>
                  <a:pt x="581907" y="1275891"/>
                  <a:pt x="573690" y="1275891"/>
                </a:cubicBezTo>
                <a:close/>
                <a:moveTo>
                  <a:pt x="738563" y="1274480"/>
                </a:moveTo>
                <a:cubicBezTo>
                  <a:pt x="740013" y="1274480"/>
                  <a:pt x="739288" y="1275110"/>
                  <a:pt x="737114" y="1276371"/>
                </a:cubicBezTo>
                <a:cubicBezTo>
                  <a:pt x="728416" y="1278262"/>
                  <a:pt x="725517" y="1278262"/>
                  <a:pt x="715369" y="1280153"/>
                </a:cubicBezTo>
                <a:cubicBezTo>
                  <a:pt x="711020" y="1280783"/>
                  <a:pt x="715369" y="1280153"/>
                  <a:pt x="719718" y="1278892"/>
                </a:cubicBezTo>
                <a:cubicBezTo>
                  <a:pt x="724067" y="1278262"/>
                  <a:pt x="728416" y="1277001"/>
                  <a:pt x="724792" y="1277001"/>
                </a:cubicBezTo>
                <a:cubicBezTo>
                  <a:pt x="733490" y="1277001"/>
                  <a:pt x="732040" y="1275741"/>
                  <a:pt x="738563" y="1274480"/>
                </a:cubicBezTo>
                <a:close/>
                <a:moveTo>
                  <a:pt x="810871" y="1274476"/>
                </a:moveTo>
                <a:cubicBezTo>
                  <a:pt x="807404" y="1276367"/>
                  <a:pt x="815724" y="1274476"/>
                  <a:pt x="804630" y="1278258"/>
                </a:cubicBezTo>
                <a:cubicBezTo>
                  <a:pt x="804630" y="1277628"/>
                  <a:pt x="801857" y="1277628"/>
                  <a:pt x="806017" y="1276367"/>
                </a:cubicBezTo>
                <a:cubicBezTo>
                  <a:pt x="810871" y="1274476"/>
                  <a:pt x="810871" y="1274476"/>
                  <a:pt x="810871" y="1274476"/>
                </a:cubicBezTo>
                <a:close/>
                <a:moveTo>
                  <a:pt x="695794" y="1274425"/>
                </a:moveTo>
                <a:lnTo>
                  <a:pt x="689823" y="1277152"/>
                </a:lnTo>
                <a:cubicBezTo>
                  <a:pt x="694077" y="1275751"/>
                  <a:pt x="687695" y="1277152"/>
                  <a:pt x="688405" y="1275751"/>
                </a:cubicBezTo>
                <a:cubicBezTo>
                  <a:pt x="692305" y="1275051"/>
                  <a:pt x="694255" y="1274701"/>
                  <a:pt x="695230" y="1274526"/>
                </a:cubicBezTo>
                <a:close/>
                <a:moveTo>
                  <a:pt x="696021" y="1274321"/>
                </a:moveTo>
                <a:lnTo>
                  <a:pt x="696205" y="1274351"/>
                </a:lnTo>
                <a:lnTo>
                  <a:pt x="695794" y="1274425"/>
                </a:lnTo>
                <a:close/>
                <a:moveTo>
                  <a:pt x="875356" y="1273704"/>
                </a:moveTo>
                <a:cubicBezTo>
                  <a:pt x="875446" y="1274054"/>
                  <a:pt x="875086" y="1274754"/>
                  <a:pt x="876166" y="1274754"/>
                </a:cubicBezTo>
                <a:cubicBezTo>
                  <a:pt x="870403" y="1276155"/>
                  <a:pt x="863920" y="1280357"/>
                  <a:pt x="858157" y="1283158"/>
                </a:cubicBezTo>
                <a:cubicBezTo>
                  <a:pt x="859598" y="1282458"/>
                  <a:pt x="862479" y="1281758"/>
                  <a:pt x="866801" y="1279657"/>
                </a:cubicBezTo>
                <a:cubicBezTo>
                  <a:pt x="866801" y="1281057"/>
                  <a:pt x="861038" y="1283859"/>
                  <a:pt x="854555" y="1286660"/>
                </a:cubicBezTo>
                <a:cubicBezTo>
                  <a:pt x="848072" y="1289461"/>
                  <a:pt x="840148" y="1292963"/>
                  <a:pt x="837266" y="1294364"/>
                </a:cubicBezTo>
                <a:cubicBezTo>
                  <a:pt x="834385" y="1295064"/>
                  <a:pt x="833664" y="1295064"/>
                  <a:pt x="828622" y="1297165"/>
                </a:cubicBezTo>
                <a:cubicBezTo>
                  <a:pt x="834385" y="1293663"/>
                  <a:pt x="848072" y="1289461"/>
                  <a:pt x="859598" y="1283859"/>
                </a:cubicBezTo>
                <a:cubicBezTo>
                  <a:pt x="853114" y="1285960"/>
                  <a:pt x="844470" y="1290162"/>
                  <a:pt x="835105" y="1292963"/>
                </a:cubicBezTo>
                <a:cubicBezTo>
                  <a:pt x="835105" y="1292263"/>
                  <a:pt x="842309" y="1290162"/>
                  <a:pt x="845190" y="1288761"/>
                </a:cubicBezTo>
                <a:cubicBezTo>
                  <a:pt x="838707" y="1290862"/>
                  <a:pt x="835825" y="1291562"/>
                  <a:pt x="833664" y="1291562"/>
                </a:cubicBezTo>
                <a:cubicBezTo>
                  <a:pt x="830783" y="1291562"/>
                  <a:pt x="827901" y="1292263"/>
                  <a:pt x="820697" y="1295064"/>
                </a:cubicBezTo>
                <a:cubicBezTo>
                  <a:pt x="822138" y="1293663"/>
                  <a:pt x="834385" y="1289461"/>
                  <a:pt x="830062" y="1290162"/>
                </a:cubicBezTo>
                <a:cubicBezTo>
                  <a:pt x="827181" y="1290162"/>
                  <a:pt x="825020" y="1292263"/>
                  <a:pt x="819257" y="1293663"/>
                </a:cubicBezTo>
                <a:cubicBezTo>
                  <a:pt x="823579" y="1291562"/>
                  <a:pt x="818536" y="1292963"/>
                  <a:pt x="810612" y="1295764"/>
                </a:cubicBezTo>
                <a:cubicBezTo>
                  <a:pt x="812773" y="1294364"/>
                  <a:pt x="816375" y="1292263"/>
                  <a:pt x="819257" y="1290862"/>
                </a:cubicBezTo>
                <a:cubicBezTo>
                  <a:pt x="817816" y="1290862"/>
                  <a:pt x="813494" y="1292263"/>
                  <a:pt x="810612" y="1293663"/>
                </a:cubicBezTo>
                <a:cubicBezTo>
                  <a:pt x="813494" y="1291562"/>
                  <a:pt x="810612" y="1291562"/>
                  <a:pt x="816375" y="1289461"/>
                </a:cubicBezTo>
                <a:cubicBezTo>
                  <a:pt x="807010" y="1292263"/>
                  <a:pt x="805570" y="1292263"/>
                  <a:pt x="804129" y="1291562"/>
                </a:cubicBezTo>
                <a:cubicBezTo>
                  <a:pt x="803408" y="1291562"/>
                  <a:pt x="803408" y="1290862"/>
                  <a:pt x="796925" y="1292263"/>
                </a:cubicBezTo>
                <a:cubicBezTo>
                  <a:pt x="807731" y="1289461"/>
                  <a:pt x="804129" y="1288761"/>
                  <a:pt x="804129" y="1288761"/>
                </a:cubicBezTo>
                <a:cubicBezTo>
                  <a:pt x="808451" y="1286660"/>
                  <a:pt x="817096" y="1283859"/>
                  <a:pt x="818536" y="1282458"/>
                </a:cubicBezTo>
                <a:cubicBezTo>
                  <a:pt x="823579" y="1281057"/>
                  <a:pt x="829342" y="1278956"/>
                  <a:pt x="830783" y="1279657"/>
                </a:cubicBezTo>
                <a:cubicBezTo>
                  <a:pt x="816375" y="1284559"/>
                  <a:pt x="810612" y="1287360"/>
                  <a:pt x="808451" y="1289461"/>
                </a:cubicBezTo>
                <a:cubicBezTo>
                  <a:pt x="812053" y="1289461"/>
                  <a:pt x="813494" y="1288061"/>
                  <a:pt x="822138" y="1285259"/>
                </a:cubicBezTo>
                <a:cubicBezTo>
                  <a:pt x="827901" y="1284559"/>
                  <a:pt x="823579" y="1286660"/>
                  <a:pt x="831503" y="1285259"/>
                </a:cubicBezTo>
                <a:cubicBezTo>
                  <a:pt x="831503" y="1285259"/>
                  <a:pt x="831503" y="1285259"/>
                  <a:pt x="823579" y="1288761"/>
                </a:cubicBezTo>
                <a:cubicBezTo>
                  <a:pt x="822859" y="1289461"/>
                  <a:pt x="829342" y="1287360"/>
                  <a:pt x="825020" y="1289461"/>
                </a:cubicBezTo>
                <a:cubicBezTo>
                  <a:pt x="831503" y="1286660"/>
                  <a:pt x="835105" y="1285259"/>
                  <a:pt x="838707" y="1284559"/>
                </a:cubicBezTo>
                <a:cubicBezTo>
                  <a:pt x="842309" y="1283859"/>
                  <a:pt x="846631" y="1283158"/>
                  <a:pt x="853114" y="1280357"/>
                </a:cubicBezTo>
                <a:cubicBezTo>
                  <a:pt x="850953" y="1283158"/>
                  <a:pt x="864640" y="1278956"/>
                  <a:pt x="871844" y="1274754"/>
                </a:cubicBezTo>
                <a:cubicBezTo>
                  <a:pt x="874726" y="1273354"/>
                  <a:pt x="875266" y="1273354"/>
                  <a:pt x="875356" y="1273704"/>
                </a:cubicBezTo>
                <a:close/>
                <a:moveTo>
                  <a:pt x="793052" y="1273484"/>
                </a:moveTo>
                <a:cubicBezTo>
                  <a:pt x="798077" y="1272109"/>
                  <a:pt x="791616" y="1274172"/>
                  <a:pt x="784438" y="1276923"/>
                </a:cubicBezTo>
                <a:cubicBezTo>
                  <a:pt x="777259" y="1278985"/>
                  <a:pt x="769363" y="1281736"/>
                  <a:pt x="771517" y="1281736"/>
                </a:cubicBezTo>
                <a:cubicBezTo>
                  <a:pt x="760031" y="1285174"/>
                  <a:pt x="770799" y="1281048"/>
                  <a:pt x="770081" y="1281048"/>
                </a:cubicBezTo>
                <a:cubicBezTo>
                  <a:pt x="765774" y="1281736"/>
                  <a:pt x="757160" y="1285174"/>
                  <a:pt x="746392" y="1287237"/>
                </a:cubicBezTo>
                <a:cubicBezTo>
                  <a:pt x="755724" y="1283799"/>
                  <a:pt x="755006" y="1283799"/>
                  <a:pt x="757878" y="1282424"/>
                </a:cubicBezTo>
                <a:cubicBezTo>
                  <a:pt x="759313" y="1283111"/>
                  <a:pt x="766492" y="1281736"/>
                  <a:pt x="773670" y="1279673"/>
                </a:cubicBezTo>
                <a:cubicBezTo>
                  <a:pt x="781567" y="1277610"/>
                  <a:pt x="789463" y="1274860"/>
                  <a:pt x="793052" y="1273484"/>
                </a:cubicBezTo>
                <a:close/>
                <a:moveTo>
                  <a:pt x="754530" y="1273219"/>
                </a:moveTo>
                <a:cubicBezTo>
                  <a:pt x="749691" y="1275380"/>
                  <a:pt x="757295" y="1273939"/>
                  <a:pt x="760752" y="1273219"/>
                </a:cubicBezTo>
                <a:cubicBezTo>
                  <a:pt x="761443" y="1273219"/>
                  <a:pt x="760060" y="1273939"/>
                  <a:pt x="758678" y="1274660"/>
                </a:cubicBezTo>
                <a:lnTo>
                  <a:pt x="758411" y="1274739"/>
                </a:lnTo>
                <a:lnTo>
                  <a:pt x="757251" y="1274939"/>
                </a:lnTo>
                <a:lnTo>
                  <a:pt x="757365" y="1275051"/>
                </a:lnTo>
                <a:lnTo>
                  <a:pt x="753839" y="1276100"/>
                </a:lnTo>
                <a:cubicBezTo>
                  <a:pt x="757295" y="1273939"/>
                  <a:pt x="753148" y="1274660"/>
                  <a:pt x="744852" y="1276821"/>
                </a:cubicBezTo>
                <a:cubicBezTo>
                  <a:pt x="740013" y="1278261"/>
                  <a:pt x="751074" y="1274660"/>
                  <a:pt x="754530" y="1273219"/>
                </a:cubicBezTo>
                <a:close/>
                <a:moveTo>
                  <a:pt x="795479" y="1271959"/>
                </a:moveTo>
                <a:cubicBezTo>
                  <a:pt x="791201" y="1273346"/>
                  <a:pt x="786922" y="1274733"/>
                  <a:pt x="782644" y="1276119"/>
                </a:cubicBezTo>
                <a:cubicBezTo>
                  <a:pt x="781218" y="1275426"/>
                  <a:pt x="786209" y="1274039"/>
                  <a:pt x="781218" y="1275426"/>
                </a:cubicBezTo>
                <a:cubicBezTo>
                  <a:pt x="773374" y="1277506"/>
                  <a:pt x="767670" y="1279586"/>
                  <a:pt x="761966" y="1280973"/>
                </a:cubicBezTo>
                <a:cubicBezTo>
                  <a:pt x="756261" y="1282359"/>
                  <a:pt x="751270" y="1283746"/>
                  <a:pt x="744852" y="1285133"/>
                </a:cubicBezTo>
                <a:cubicBezTo>
                  <a:pt x="754122" y="1282359"/>
                  <a:pt x="750557" y="1282359"/>
                  <a:pt x="746279" y="1280973"/>
                </a:cubicBezTo>
                <a:cubicBezTo>
                  <a:pt x="737722" y="1283053"/>
                  <a:pt x="737722" y="1283746"/>
                  <a:pt x="728452" y="1285826"/>
                </a:cubicBezTo>
                <a:cubicBezTo>
                  <a:pt x="724887" y="1285133"/>
                  <a:pt x="738435" y="1283053"/>
                  <a:pt x="743426" y="1281666"/>
                </a:cubicBezTo>
                <a:cubicBezTo>
                  <a:pt x="747705" y="1280279"/>
                  <a:pt x="739861" y="1280973"/>
                  <a:pt x="741287" y="1279586"/>
                </a:cubicBezTo>
                <a:cubicBezTo>
                  <a:pt x="751983" y="1276813"/>
                  <a:pt x="743426" y="1282359"/>
                  <a:pt x="756974" y="1278199"/>
                </a:cubicBezTo>
                <a:cubicBezTo>
                  <a:pt x="756261" y="1280279"/>
                  <a:pt x="759827" y="1279586"/>
                  <a:pt x="754122" y="1281666"/>
                </a:cubicBezTo>
                <a:cubicBezTo>
                  <a:pt x="756974" y="1282359"/>
                  <a:pt x="769096" y="1278199"/>
                  <a:pt x="775514" y="1276119"/>
                </a:cubicBezTo>
                <a:cubicBezTo>
                  <a:pt x="773374" y="1276813"/>
                  <a:pt x="771948" y="1276813"/>
                  <a:pt x="774801" y="1275426"/>
                </a:cubicBezTo>
                <a:cubicBezTo>
                  <a:pt x="761966" y="1278893"/>
                  <a:pt x="775514" y="1274733"/>
                  <a:pt x="770522" y="1275426"/>
                </a:cubicBezTo>
                <a:cubicBezTo>
                  <a:pt x="779792" y="1274039"/>
                  <a:pt x="786209" y="1273346"/>
                  <a:pt x="795479" y="1271959"/>
                </a:cubicBezTo>
                <a:close/>
                <a:moveTo>
                  <a:pt x="729509" y="1271959"/>
                </a:moveTo>
                <a:cubicBezTo>
                  <a:pt x="725832" y="1273850"/>
                  <a:pt x="732450" y="1271959"/>
                  <a:pt x="728038" y="1273850"/>
                </a:cubicBezTo>
                <a:cubicBezTo>
                  <a:pt x="725097" y="1274796"/>
                  <a:pt x="725832" y="1273850"/>
                  <a:pt x="725097" y="1273850"/>
                </a:cubicBezTo>
                <a:cubicBezTo>
                  <a:pt x="722155" y="1274796"/>
                  <a:pt x="722155" y="1274796"/>
                  <a:pt x="722155" y="1274796"/>
                </a:cubicBezTo>
                <a:cubicBezTo>
                  <a:pt x="718479" y="1275741"/>
                  <a:pt x="714802" y="1275741"/>
                  <a:pt x="718479" y="1273850"/>
                </a:cubicBezTo>
                <a:cubicBezTo>
                  <a:pt x="722155" y="1272905"/>
                  <a:pt x="725097" y="1272905"/>
                  <a:pt x="729509" y="1271959"/>
                </a:cubicBezTo>
                <a:close/>
                <a:moveTo>
                  <a:pt x="415510" y="1271959"/>
                </a:moveTo>
                <a:cubicBezTo>
                  <a:pt x="418407" y="1272638"/>
                  <a:pt x="420579" y="1273317"/>
                  <a:pt x="420579" y="1272638"/>
                </a:cubicBezTo>
                <a:cubicBezTo>
                  <a:pt x="431441" y="1275353"/>
                  <a:pt x="437959" y="1278747"/>
                  <a:pt x="442304" y="1278747"/>
                </a:cubicBezTo>
                <a:cubicBezTo>
                  <a:pt x="446649" y="1279426"/>
                  <a:pt x="448097" y="1280104"/>
                  <a:pt x="448821" y="1280783"/>
                </a:cubicBezTo>
                <a:cubicBezTo>
                  <a:pt x="442304" y="1279426"/>
                  <a:pt x="434338" y="1277389"/>
                  <a:pt x="427097" y="1276032"/>
                </a:cubicBezTo>
                <a:cubicBezTo>
                  <a:pt x="420579" y="1274674"/>
                  <a:pt x="414786" y="1273317"/>
                  <a:pt x="415510" y="1271959"/>
                </a:cubicBezTo>
                <a:close/>
                <a:moveTo>
                  <a:pt x="535967" y="1271953"/>
                </a:moveTo>
                <a:cubicBezTo>
                  <a:pt x="547313" y="1273214"/>
                  <a:pt x="541306" y="1273214"/>
                  <a:pt x="544643" y="1274474"/>
                </a:cubicBezTo>
                <a:cubicBezTo>
                  <a:pt x="535967" y="1274474"/>
                  <a:pt x="540639" y="1272583"/>
                  <a:pt x="535967" y="1271953"/>
                </a:cubicBezTo>
                <a:close/>
                <a:moveTo>
                  <a:pt x="816986" y="1270849"/>
                </a:moveTo>
                <a:cubicBezTo>
                  <a:pt x="812664" y="1273010"/>
                  <a:pt x="802579" y="1277332"/>
                  <a:pt x="791774" y="1280934"/>
                </a:cubicBezTo>
                <a:cubicBezTo>
                  <a:pt x="793935" y="1278773"/>
                  <a:pt x="796096" y="1277332"/>
                  <a:pt x="791774" y="1278053"/>
                </a:cubicBezTo>
                <a:cubicBezTo>
                  <a:pt x="793935" y="1276612"/>
                  <a:pt x="806901" y="1273010"/>
                  <a:pt x="808342" y="1273010"/>
                </a:cubicBezTo>
                <a:cubicBezTo>
                  <a:pt x="811944" y="1273010"/>
                  <a:pt x="802579" y="1275892"/>
                  <a:pt x="798257" y="1277332"/>
                </a:cubicBezTo>
                <a:cubicBezTo>
                  <a:pt x="800418" y="1277332"/>
                  <a:pt x="811223" y="1273010"/>
                  <a:pt x="816986" y="1270849"/>
                </a:cubicBezTo>
                <a:close/>
                <a:moveTo>
                  <a:pt x="680605" y="1270849"/>
                </a:moveTo>
                <a:cubicBezTo>
                  <a:pt x="682023" y="1271549"/>
                  <a:pt x="689114" y="1271549"/>
                  <a:pt x="693368" y="1272250"/>
                </a:cubicBezTo>
                <a:cubicBezTo>
                  <a:pt x="695496" y="1272600"/>
                  <a:pt x="697091" y="1273125"/>
                  <a:pt x="696914" y="1273913"/>
                </a:cubicBezTo>
                <a:lnTo>
                  <a:pt x="696021" y="1274321"/>
                </a:lnTo>
                <a:lnTo>
                  <a:pt x="691950" y="1273650"/>
                </a:lnTo>
                <a:cubicBezTo>
                  <a:pt x="690532" y="1274351"/>
                  <a:pt x="686986" y="1275051"/>
                  <a:pt x="682023" y="1275751"/>
                </a:cubicBezTo>
                <a:cubicBezTo>
                  <a:pt x="683441" y="1274351"/>
                  <a:pt x="696205" y="1272250"/>
                  <a:pt x="680605" y="1274351"/>
                </a:cubicBezTo>
                <a:cubicBezTo>
                  <a:pt x="682023" y="1273650"/>
                  <a:pt x="690532" y="1270849"/>
                  <a:pt x="679186" y="1272950"/>
                </a:cubicBezTo>
                <a:cubicBezTo>
                  <a:pt x="682732" y="1271549"/>
                  <a:pt x="677059" y="1271549"/>
                  <a:pt x="680605" y="1270849"/>
                </a:cubicBezTo>
                <a:close/>
                <a:moveTo>
                  <a:pt x="633839" y="1270849"/>
                </a:moveTo>
                <a:cubicBezTo>
                  <a:pt x="635279" y="1270849"/>
                  <a:pt x="625194" y="1271570"/>
                  <a:pt x="621593" y="1271570"/>
                </a:cubicBezTo>
                <a:cubicBezTo>
                  <a:pt x="623754" y="1275172"/>
                  <a:pt x="623754" y="1275172"/>
                  <a:pt x="623754" y="1275172"/>
                </a:cubicBezTo>
                <a:cubicBezTo>
                  <a:pt x="626635" y="1275892"/>
                  <a:pt x="636720" y="1274451"/>
                  <a:pt x="635279" y="1275892"/>
                </a:cubicBezTo>
                <a:cubicBezTo>
                  <a:pt x="626635" y="1275892"/>
                  <a:pt x="623033" y="1275172"/>
                  <a:pt x="612948" y="1275892"/>
                </a:cubicBezTo>
                <a:cubicBezTo>
                  <a:pt x="610787" y="1275172"/>
                  <a:pt x="617991" y="1275172"/>
                  <a:pt x="620152" y="1274451"/>
                </a:cubicBezTo>
                <a:cubicBezTo>
                  <a:pt x="606465" y="1274451"/>
                  <a:pt x="620152" y="1273731"/>
                  <a:pt x="615830" y="1271570"/>
                </a:cubicBezTo>
                <a:cubicBezTo>
                  <a:pt x="625915" y="1270849"/>
                  <a:pt x="623754" y="1270849"/>
                  <a:pt x="633839" y="1270849"/>
                </a:cubicBezTo>
                <a:close/>
                <a:moveTo>
                  <a:pt x="390902" y="1269588"/>
                </a:moveTo>
                <a:cubicBezTo>
                  <a:pt x="399270" y="1271625"/>
                  <a:pt x="403454" y="1272982"/>
                  <a:pt x="406244" y="1274340"/>
                </a:cubicBezTo>
                <a:cubicBezTo>
                  <a:pt x="409731" y="1275019"/>
                  <a:pt x="412520" y="1275698"/>
                  <a:pt x="416704" y="1276377"/>
                </a:cubicBezTo>
                <a:cubicBezTo>
                  <a:pt x="423678" y="1278413"/>
                  <a:pt x="410428" y="1275698"/>
                  <a:pt x="412520" y="1277055"/>
                </a:cubicBezTo>
                <a:cubicBezTo>
                  <a:pt x="404849" y="1275019"/>
                  <a:pt x="401362" y="1274340"/>
                  <a:pt x="399270" y="1272982"/>
                </a:cubicBezTo>
                <a:cubicBezTo>
                  <a:pt x="397178" y="1272304"/>
                  <a:pt x="395784" y="1271625"/>
                  <a:pt x="390902" y="1269588"/>
                </a:cubicBezTo>
                <a:close/>
                <a:moveTo>
                  <a:pt x="785394" y="1269438"/>
                </a:moveTo>
                <a:cubicBezTo>
                  <a:pt x="784690" y="1270126"/>
                  <a:pt x="780469" y="1271501"/>
                  <a:pt x="776248" y="1272876"/>
                </a:cubicBezTo>
                <a:cubicBezTo>
                  <a:pt x="771322" y="1274252"/>
                  <a:pt x="766397" y="1275627"/>
                  <a:pt x="762879" y="1277002"/>
                </a:cubicBezTo>
                <a:cubicBezTo>
                  <a:pt x="762176" y="1276314"/>
                  <a:pt x="771322" y="1274252"/>
                  <a:pt x="769212" y="1273564"/>
                </a:cubicBezTo>
                <a:cubicBezTo>
                  <a:pt x="770619" y="1272876"/>
                  <a:pt x="756547" y="1277002"/>
                  <a:pt x="759362" y="1277002"/>
                </a:cubicBezTo>
                <a:lnTo>
                  <a:pt x="757365" y="1275051"/>
                </a:lnTo>
                <a:lnTo>
                  <a:pt x="758411" y="1274739"/>
                </a:lnTo>
                <a:lnTo>
                  <a:pt x="769212" y="1272876"/>
                </a:lnTo>
                <a:cubicBezTo>
                  <a:pt x="773433" y="1272189"/>
                  <a:pt x="777655" y="1271501"/>
                  <a:pt x="785394" y="1269438"/>
                </a:cubicBezTo>
                <a:close/>
                <a:moveTo>
                  <a:pt x="759316" y="1269438"/>
                </a:moveTo>
                <a:cubicBezTo>
                  <a:pt x="761443" y="1269438"/>
                  <a:pt x="760734" y="1269942"/>
                  <a:pt x="758607" y="1270951"/>
                </a:cubicBezTo>
                <a:cubicBezTo>
                  <a:pt x="753643" y="1271959"/>
                  <a:pt x="750807" y="1271959"/>
                  <a:pt x="750098" y="1271455"/>
                </a:cubicBezTo>
                <a:cubicBezTo>
                  <a:pt x="750098" y="1271455"/>
                  <a:pt x="752934" y="1270447"/>
                  <a:pt x="759316" y="1269438"/>
                </a:cubicBezTo>
                <a:close/>
                <a:moveTo>
                  <a:pt x="625332" y="1269432"/>
                </a:moveTo>
                <a:cubicBezTo>
                  <a:pt x="626733" y="1269852"/>
                  <a:pt x="623932" y="1269852"/>
                  <a:pt x="623231" y="1270273"/>
                </a:cubicBezTo>
                <a:cubicBezTo>
                  <a:pt x="617628" y="1270693"/>
                  <a:pt x="615527" y="1270273"/>
                  <a:pt x="607823" y="1270693"/>
                </a:cubicBezTo>
                <a:cubicBezTo>
                  <a:pt x="612726" y="1270273"/>
                  <a:pt x="618329" y="1269852"/>
                  <a:pt x="625332" y="1269432"/>
                </a:cubicBezTo>
                <a:close/>
                <a:moveTo>
                  <a:pt x="771798" y="1268492"/>
                </a:moveTo>
                <a:cubicBezTo>
                  <a:pt x="770447" y="1268964"/>
                  <a:pt x="767566" y="1269752"/>
                  <a:pt x="765045" y="1270067"/>
                </a:cubicBezTo>
                <a:cubicBezTo>
                  <a:pt x="765045" y="1271328"/>
                  <a:pt x="775129" y="1268177"/>
                  <a:pt x="773689" y="1269437"/>
                </a:cubicBezTo>
                <a:cubicBezTo>
                  <a:pt x="770087" y="1270067"/>
                  <a:pt x="766485" y="1271328"/>
                  <a:pt x="766485" y="1271328"/>
                </a:cubicBezTo>
                <a:cubicBezTo>
                  <a:pt x="762163" y="1271958"/>
                  <a:pt x="765045" y="1270698"/>
                  <a:pt x="761443" y="1270698"/>
                </a:cubicBezTo>
                <a:cubicBezTo>
                  <a:pt x="765765" y="1269437"/>
                  <a:pt x="768646" y="1269437"/>
                  <a:pt x="769367" y="1268807"/>
                </a:cubicBezTo>
                <a:cubicBezTo>
                  <a:pt x="772968" y="1267861"/>
                  <a:pt x="773148" y="1268019"/>
                  <a:pt x="771798" y="1268492"/>
                </a:cubicBezTo>
                <a:close/>
                <a:moveTo>
                  <a:pt x="533626" y="1268172"/>
                </a:moveTo>
                <a:cubicBezTo>
                  <a:pt x="540109" y="1269853"/>
                  <a:pt x="551635" y="1268172"/>
                  <a:pt x="552355" y="1270693"/>
                </a:cubicBezTo>
                <a:cubicBezTo>
                  <a:pt x="543711" y="1270693"/>
                  <a:pt x="532185" y="1269853"/>
                  <a:pt x="533626" y="1268172"/>
                </a:cubicBezTo>
                <a:close/>
                <a:moveTo>
                  <a:pt x="474615" y="1268172"/>
                </a:moveTo>
                <a:cubicBezTo>
                  <a:pt x="476716" y="1268929"/>
                  <a:pt x="478817" y="1269685"/>
                  <a:pt x="483019" y="1270441"/>
                </a:cubicBezTo>
                <a:cubicBezTo>
                  <a:pt x="480218" y="1270441"/>
                  <a:pt x="480218" y="1271954"/>
                  <a:pt x="470413" y="1269685"/>
                </a:cubicBezTo>
                <a:cubicBezTo>
                  <a:pt x="470413" y="1268929"/>
                  <a:pt x="473214" y="1269685"/>
                  <a:pt x="475315" y="1269685"/>
                </a:cubicBezTo>
                <a:cubicBezTo>
                  <a:pt x="474615" y="1268172"/>
                  <a:pt x="474615" y="1268172"/>
                  <a:pt x="474615" y="1268172"/>
                </a:cubicBezTo>
                <a:close/>
                <a:moveTo>
                  <a:pt x="483507" y="1267422"/>
                </a:moveTo>
                <a:cubicBezTo>
                  <a:pt x="484128" y="1267304"/>
                  <a:pt x="486078" y="1267540"/>
                  <a:pt x="488205" y="1268013"/>
                </a:cubicBezTo>
                <a:cubicBezTo>
                  <a:pt x="492460" y="1268958"/>
                  <a:pt x="496714" y="1269904"/>
                  <a:pt x="491751" y="1268013"/>
                </a:cubicBezTo>
                <a:cubicBezTo>
                  <a:pt x="491751" y="1267067"/>
                  <a:pt x="503096" y="1269904"/>
                  <a:pt x="500260" y="1270849"/>
                </a:cubicBezTo>
                <a:cubicBezTo>
                  <a:pt x="498132" y="1270849"/>
                  <a:pt x="487496" y="1268013"/>
                  <a:pt x="486787" y="1268958"/>
                </a:cubicBezTo>
                <a:cubicBezTo>
                  <a:pt x="483596" y="1268013"/>
                  <a:pt x="482887" y="1267540"/>
                  <a:pt x="483507" y="1267422"/>
                </a:cubicBezTo>
                <a:close/>
                <a:moveTo>
                  <a:pt x="271535" y="1266955"/>
                </a:moveTo>
                <a:cubicBezTo>
                  <a:pt x="272858" y="1267456"/>
                  <a:pt x="274976" y="1268459"/>
                  <a:pt x="277094" y="1269662"/>
                </a:cubicBezTo>
                <a:cubicBezTo>
                  <a:pt x="281330" y="1272069"/>
                  <a:pt x="286271" y="1274475"/>
                  <a:pt x="284153" y="1274475"/>
                </a:cubicBezTo>
                <a:cubicBezTo>
                  <a:pt x="279918" y="1272069"/>
                  <a:pt x="275682" y="1269662"/>
                  <a:pt x="270741" y="1267255"/>
                </a:cubicBezTo>
                <a:cubicBezTo>
                  <a:pt x="269682" y="1266453"/>
                  <a:pt x="270211" y="1266453"/>
                  <a:pt x="271535" y="1266955"/>
                </a:cubicBezTo>
                <a:close/>
                <a:moveTo>
                  <a:pt x="845979" y="1266912"/>
                </a:moveTo>
                <a:cubicBezTo>
                  <a:pt x="844538" y="1269118"/>
                  <a:pt x="838055" y="1271324"/>
                  <a:pt x="829411" y="1275736"/>
                </a:cubicBezTo>
                <a:cubicBezTo>
                  <a:pt x="825809" y="1275736"/>
                  <a:pt x="838775" y="1271324"/>
                  <a:pt x="835894" y="1271324"/>
                </a:cubicBezTo>
                <a:cubicBezTo>
                  <a:pt x="841657" y="1269853"/>
                  <a:pt x="838775" y="1269853"/>
                  <a:pt x="845979" y="1266912"/>
                </a:cubicBezTo>
                <a:close/>
                <a:moveTo>
                  <a:pt x="686193" y="1265650"/>
                </a:moveTo>
                <a:cubicBezTo>
                  <a:pt x="689765" y="1266490"/>
                  <a:pt x="674049" y="1268171"/>
                  <a:pt x="679764" y="1269011"/>
                </a:cubicBezTo>
                <a:cubicBezTo>
                  <a:pt x="668334" y="1270692"/>
                  <a:pt x="679050" y="1268171"/>
                  <a:pt x="676192" y="1267331"/>
                </a:cubicBezTo>
                <a:cubicBezTo>
                  <a:pt x="679050" y="1266490"/>
                  <a:pt x="682621" y="1266490"/>
                  <a:pt x="686193" y="1265650"/>
                </a:cubicBezTo>
                <a:close/>
                <a:moveTo>
                  <a:pt x="741159" y="1265262"/>
                </a:moveTo>
                <a:cubicBezTo>
                  <a:pt x="741847" y="1265498"/>
                  <a:pt x="741847" y="1265971"/>
                  <a:pt x="742534" y="1266286"/>
                </a:cubicBezTo>
                <a:cubicBezTo>
                  <a:pt x="734971" y="1268177"/>
                  <a:pt x="739096" y="1266286"/>
                  <a:pt x="735659" y="1265656"/>
                </a:cubicBezTo>
                <a:cubicBezTo>
                  <a:pt x="739096" y="1265026"/>
                  <a:pt x="740471" y="1265026"/>
                  <a:pt x="741159" y="1265262"/>
                </a:cubicBezTo>
                <a:close/>
                <a:moveTo>
                  <a:pt x="836922" y="1265191"/>
                </a:moveTo>
                <a:cubicBezTo>
                  <a:pt x="838534" y="1264924"/>
                  <a:pt x="838355" y="1265458"/>
                  <a:pt x="836922" y="1266527"/>
                </a:cubicBezTo>
                <a:cubicBezTo>
                  <a:pt x="834057" y="1268664"/>
                  <a:pt x="825462" y="1272939"/>
                  <a:pt x="816866" y="1275789"/>
                </a:cubicBezTo>
                <a:cubicBezTo>
                  <a:pt x="809704" y="1277927"/>
                  <a:pt x="820448" y="1275077"/>
                  <a:pt x="817583" y="1276502"/>
                </a:cubicBezTo>
                <a:cubicBezTo>
                  <a:pt x="808271" y="1280777"/>
                  <a:pt x="815434" y="1275789"/>
                  <a:pt x="808987" y="1278640"/>
                </a:cubicBezTo>
                <a:cubicBezTo>
                  <a:pt x="813285" y="1276502"/>
                  <a:pt x="816150" y="1275077"/>
                  <a:pt x="819015" y="1273652"/>
                </a:cubicBezTo>
                <a:cubicBezTo>
                  <a:pt x="822597" y="1272227"/>
                  <a:pt x="826178" y="1270089"/>
                  <a:pt x="832624" y="1267239"/>
                </a:cubicBezTo>
                <a:cubicBezTo>
                  <a:pt x="834773" y="1265814"/>
                  <a:pt x="824029" y="1270802"/>
                  <a:pt x="826178" y="1268664"/>
                </a:cubicBezTo>
                <a:cubicBezTo>
                  <a:pt x="831908" y="1266527"/>
                  <a:pt x="835310" y="1265458"/>
                  <a:pt x="836922" y="1265191"/>
                </a:cubicBezTo>
                <a:close/>
                <a:moveTo>
                  <a:pt x="528403" y="1264390"/>
                </a:moveTo>
                <a:cubicBezTo>
                  <a:pt x="549908" y="1266659"/>
                  <a:pt x="575715" y="1268172"/>
                  <a:pt x="601521" y="1266659"/>
                </a:cubicBezTo>
                <a:cubicBezTo>
                  <a:pt x="593636" y="1266659"/>
                  <a:pt x="582883" y="1266659"/>
                  <a:pt x="569980" y="1266659"/>
                </a:cubicBezTo>
                <a:cubicBezTo>
                  <a:pt x="557794" y="1265903"/>
                  <a:pt x="543457" y="1265147"/>
                  <a:pt x="528403" y="1264390"/>
                </a:cubicBezTo>
                <a:close/>
                <a:moveTo>
                  <a:pt x="704428" y="1263334"/>
                </a:moveTo>
                <a:cubicBezTo>
                  <a:pt x="712352" y="1261863"/>
                  <a:pt x="702987" y="1264805"/>
                  <a:pt x="705869" y="1265540"/>
                </a:cubicBezTo>
                <a:cubicBezTo>
                  <a:pt x="700826" y="1266276"/>
                  <a:pt x="699386" y="1267011"/>
                  <a:pt x="695784" y="1267746"/>
                </a:cubicBezTo>
                <a:cubicBezTo>
                  <a:pt x="699386" y="1267746"/>
                  <a:pt x="703708" y="1267746"/>
                  <a:pt x="703708" y="1269217"/>
                </a:cubicBezTo>
                <a:cubicBezTo>
                  <a:pt x="695784" y="1270688"/>
                  <a:pt x="695784" y="1270688"/>
                  <a:pt x="695784" y="1270688"/>
                </a:cubicBezTo>
                <a:cubicBezTo>
                  <a:pt x="694343" y="1268482"/>
                  <a:pt x="694343" y="1269217"/>
                  <a:pt x="692182" y="1266276"/>
                </a:cubicBezTo>
                <a:cubicBezTo>
                  <a:pt x="701547" y="1264805"/>
                  <a:pt x="702987" y="1264069"/>
                  <a:pt x="704428" y="1263334"/>
                </a:cubicBezTo>
                <a:close/>
                <a:moveTo>
                  <a:pt x="811944" y="1263285"/>
                </a:moveTo>
                <a:cubicBezTo>
                  <a:pt x="809703" y="1264660"/>
                  <a:pt x="802233" y="1267411"/>
                  <a:pt x="799991" y="1268786"/>
                </a:cubicBezTo>
                <a:cubicBezTo>
                  <a:pt x="791774" y="1270849"/>
                  <a:pt x="805968" y="1266036"/>
                  <a:pt x="800739" y="1266723"/>
                </a:cubicBezTo>
                <a:cubicBezTo>
                  <a:pt x="802980" y="1266036"/>
                  <a:pt x="806715" y="1265348"/>
                  <a:pt x="811944" y="1263285"/>
                </a:cubicBezTo>
                <a:close/>
                <a:moveTo>
                  <a:pt x="847239" y="1263130"/>
                </a:moveTo>
                <a:cubicBezTo>
                  <a:pt x="846513" y="1263886"/>
                  <a:pt x="844336" y="1265399"/>
                  <a:pt x="843610" y="1266155"/>
                </a:cubicBezTo>
                <a:cubicBezTo>
                  <a:pt x="839255" y="1268424"/>
                  <a:pt x="838530" y="1267668"/>
                  <a:pt x="835626" y="1269181"/>
                </a:cubicBezTo>
                <a:cubicBezTo>
                  <a:pt x="828369" y="1272962"/>
                  <a:pt x="842159" y="1266912"/>
                  <a:pt x="839255" y="1269181"/>
                </a:cubicBezTo>
                <a:cubicBezTo>
                  <a:pt x="834901" y="1271450"/>
                  <a:pt x="834901" y="1271450"/>
                  <a:pt x="826191" y="1274475"/>
                </a:cubicBezTo>
                <a:cubicBezTo>
                  <a:pt x="826917" y="1274475"/>
                  <a:pt x="831272" y="1270693"/>
                  <a:pt x="824740" y="1273719"/>
                </a:cubicBezTo>
                <a:cubicBezTo>
                  <a:pt x="823288" y="1273719"/>
                  <a:pt x="837078" y="1269181"/>
                  <a:pt x="831998" y="1269937"/>
                </a:cubicBezTo>
                <a:cubicBezTo>
                  <a:pt x="842884" y="1265399"/>
                  <a:pt x="839255" y="1267668"/>
                  <a:pt x="847239" y="1263130"/>
                </a:cubicBezTo>
                <a:close/>
                <a:moveTo>
                  <a:pt x="439979" y="1262975"/>
                </a:moveTo>
                <a:lnTo>
                  <a:pt x="443847" y="1264545"/>
                </a:lnTo>
                <a:lnTo>
                  <a:pt x="438920" y="1263027"/>
                </a:lnTo>
                <a:close/>
                <a:moveTo>
                  <a:pt x="732611" y="1262631"/>
                </a:moveTo>
                <a:lnTo>
                  <a:pt x="740013" y="1262631"/>
                </a:lnTo>
                <a:cubicBezTo>
                  <a:pt x="734341" y="1264143"/>
                  <a:pt x="732828" y="1264332"/>
                  <a:pt x="732544" y="1264049"/>
                </a:cubicBezTo>
                <a:lnTo>
                  <a:pt x="732453" y="1262678"/>
                </a:lnTo>
                <a:close/>
                <a:moveTo>
                  <a:pt x="729476" y="1262247"/>
                </a:moveTo>
                <a:cubicBezTo>
                  <a:pt x="731187" y="1262058"/>
                  <a:pt x="731908" y="1262247"/>
                  <a:pt x="732628" y="1262626"/>
                </a:cubicBezTo>
                <a:lnTo>
                  <a:pt x="732611" y="1262631"/>
                </a:lnTo>
                <a:lnTo>
                  <a:pt x="732450" y="1262631"/>
                </a:lnTo>
                <a:lnTo>
                  <a:pt x="732453" y="1262678"/>
                </a:lnTo>
                <a:lnTo>
                  <a:pt x="727585" y="1264138"/>
                </a:lnTo>
                <a:cubicBezTo>
                  <a:pt x="721822" y="1265651"/>
                  <a:pt x="717500" y="1264895"/>
                  <a:pt x="720382" y="1264138"/>
                </a:cubicBezTo>
                <a:cubicBezTo>
                  <a:pt x="725064" y="1263004"/>
                  <a:pt x="727766" y="1262436"/>
                  <a:pt x="729476" y="1262247"/>
                </a:cubicBezTo>
                <a:close/>
                <a:moveTo>
                  <a:pt x="437826" y="1262101"/>
                </a:moveTo>
                <a:lnTo>
                  <a:pt x="440946" y="1262688"/>
                </a:lnTo>
                <a:cubicBezTo>
                  <a:pt x="441949" y="1262877"/>
                  <a:pt x="441949" y="1262877"/>
                  <a:pt x="441949" y="1262877"/>
                </a:cubicBezTo>
                <a:lnTo>
                  <a:pt x="439979" y="1262975"/>
                </a:lnTo>
                <a:close/>
                <a:moveTo>
                  <a:pt x="457176" y="1261238"/>
                </a:moveTo>
                <a:cubicBezTo>
                  <a:pt x="460012" y="1261869"/>
                  <a:pt x="462849" y="1262499"/>
                  <a:pt x="462140" y="1261869"/>
                </a:cubicBezTo>
                <a:lnTo>
                  <a:pt x="457176" y="1261239"/>
                </a:lnTo>
                <a:close/>
                <a:moveTo>
                  <a:pt x="603685" y="1261160"/>
                </a:moveTo>
                <a:cubicBezTo>
                  <a:pt x="606696" y="1261081"/>
                  <a:pt x="609615" y="1261239"/>
                  <a:pt x="610345" y="1261869"/>
                </a:cubicBezTo>
                <a:cubicBezTo>
                  <a:pt x="604506" y="1261869"/>
                  <a:pt x="600127" y="1261869"/>
                  <a:pt x="596478" y="1261869"/>
                </a:cubicBezTo>
                <a:cubicBezTo>
                  <a:pt x="597573" y="1261554"/>
                  <a:pt x="600675" y="1261239"/>
                  <a:pt x="603685" y="1261160"/>
                </a:cubicBezTo>
                <a:close/>
                <a:moveTo>
                  <a:pt x="838976" y="1260723"/>
                </a:moveTo>
                <a:cubicBezTo>
                  <a:pt x="833373" y="1263474"/>
                  <a:pt x="827070" y="1264849"/>
                  <a:pt x="821467" y="1266912"/>
                </a:cubicBezTo>
                <a:cubicBezTo>
                  <a:pt x="820767" y="1266912"/>
                  <a:pt x="825669" y="1264849"/>
                  <a:pt x="830572" y="1262786"/>
                </a:cubicBezTo>
                <a:lnTo>
                  <a:pt x="831103" y="1262656"/>
                </a:lnTo>
                <a:lnTo>
                  <a:pt x="828253" y="1264395"/>
                </a:lnTo>
                <a:lnTo>
                  <a:pt x="832008" y="1262434"/>
                </a:lnTo>
                <a:close/>
                <a:moveTo>
                  <a:pt x="452212" y="1260608"/>
                </a:moveTo>
                <a:lnTo>
                  <a:pt x="457176" y="1261239"/>
                </a:lnTo>
                <a:lnTo>
                  <a:pt x="459481" y="1262499"/>
                </a:lnTo>
                <a:cubicBezTo>
                  <a:pt x="459835" y="1262814"/>
                  <a:pt x="460367" y="1263129"/>
                  <a:pt x="462849" y="1263760"/>
                </a:cubicBezTo>
                <a:cubicBezTo>
                  <a:pt x="462849" y="1264390"/>
                  <a:pt x="458594" y="1263760"/>
                  <a:pt x="452921" y="1262499"/>
                </a:cubicBezTo>
                <a:cubicBezTo>
                  <a:pt x="451503" y="1261869"/>
                  <a:pt x="454339" y="1262499"/>
                  <a:pt x="457885" y="1262499"/>
                </a:cubicBezTo>
                <a:cubicBezTo>
                  <a:pt x="452212" y="1261238"/>
                  <a:pt x="455049" y="1261238"/>
                  <a:pt x="452212" y="1260608"/>
                </a:cubicBezTo>
                <a:close/>
                <a:moveTo>
                  <a:pt x="428812" y="1260608"/>
                </a:moveTo>
                <a:cubicBezTo>
                  <a:pt x="431001" y="1261365"/>
                  <a:pt x="431731" y="1262121"/>
                  <a:pt x="434651" y="1262121"/>
                </a:cubicBezTo>
                <a:lnTo>
                  <a:pt x="434311" y="1261768"/>
                </a:lnTo>
                <a:lnTo>
                  <a:pt x="437029" y="1262444"/>
                </a:lnTo>
                <a:lnTo>
                  <a:pt x="438920" y="1263027"/>
                </a:lnTo>
                <a:lnTo>
                  <a:pt x="438117" y="1263066"/>
                </a:lnTo>
                <a:cubicBezTo>
                  <a:pt x="436475" y="1263066"/>
                  <a:pt x="435745" y="1263255"/>
                  <a:pt x="439760" y="1264390"/>
                </a:cubicBezTo>
                <a:cubicBezTo>
                  <a:pt x="439030" y="1264390"/>
                  <a:pt x="434651" y="1262877"/>
                  <a:pt x="434651" y="1263634"/>
                </a:cubicBezTo>
                <a:cubicBezTo>
                  <a:pt x="430272" y="1262121"/>
                  <a:pt x="428812" y="1261365"/>
                  <a:pt x="428812" y="1260608"/>
                </a:cubicBezTo>
                <a:close/>
                <a:moveTo>
                  <a:pt x="640401" y="1259347"/>
                </a:moveTo>
                <a:cubicBezTo>
                  <a:pt x="641861" y="1259347"/>
                  <a:pt x="635292" y="1261028"/>
                  <a:pt x="627994" y="1261028"/>
                </a:cubicBezTo>
                <a:cubicBezTo>
                  <a:pt x="621425" y="1261868"/>
                  <a:pt x="614127" y="1261868"/>
                  <a:pt x="614127" y="1261028"/>
                </a:cubicBezTo>
                <a:cubicBezTo>
                  <a:pt x="620696" y="1261868"/>
                  <a:pt x="634563" y="1260187"/>
                  <a:pt x="640401" y="1259347"/>
                </a:cubicBezTo>
                <a:close/>
                <a:moveTo>
                  <a:pt x="432256" y="1259161"/>
                </a:moveTo>
                <a:cubicBezTo>
                  <a:pt x="433074" y="1259187"/>
                  <a:pt x="434756" y="1259502"/>
                  <a:pt x="438029" y="1260343"/>
                </a:cubicBezTo>
                <a:cubicBezTo>
                  <a:pt x="434029" y="1260343"/>
                  <a:pt x="434938" y="1260973"/>
                  <a:pt x="437120" y="1261814"/>
                </a:cubicBezTo>
                <a:lnTo>
                  <a:pt x="437826" y="1262101"/>
                </a:lnTo>
                <a:lnTo>
                  <a:pt x="433921" y="1261365"/>
                </a:lnTo>
                <a:lnTo>
                  <a:pt x="434311" y="1261768"/>
                </a:lnTo>
                <a:lnTo>
                  <a:pt x="428574" y="1260343"/>
                </a:lnTo>
                <a:cubicBezTo>
                  <a:pt x="435120" y="1261604"/>
                  <a:pt x="429802" y="1259082"/>
                  <a:pt x="432256" y="1259161"/>
                </a:cubicBezTo>
                <a:close/>
                <a:moveTo>
                  <a:pt x="728846" y="1258844"/>
                </a:moveTo>
                <a:cubicBezTo>
                  <a:pt x="726577" y="1259600"/>
                  <a:pt x="725820" y="1260356"/>
                  <a:pt x="719013" y="1261869"/>
                </a:cubicBezTo>
                <a:cubicBezTo>
                  <a:pt x="717500" y="1260356"/>
                  <a:pt x="717500" y="1260356"/>
                  <a:pt x="717500" y="1260356"/>
                </a:cubicBezTo>
                <a:cubicBezTo>
                  <a:pt x="725820" y="1258087"/>
                  <a:pt x="720526" y="1261113"/>
                  <a:pt x="728846" y="1258844"/>
                </a:cubicBezTo>
                <a:close/>
                <a:moveTo>
                  <a:pt x="550627" y="1258168"/>
                </a:moveTo>
                <a:lnTo>
                  <a:pt x="552227" y="1258243"/>
                </a:lnTo>
                <a:lnTo>
                  <a:pt x="553446" y="1258297"/>
                </a:lnTo>
                <a:lnTo>
                  <a:pt x="550804" y="1258243"/>
                </a:lnTo>
                <a:close/>
                <a:moveTo>
                  <a:pt x="520839" y="1256826"/>
                </a:moveTo>
                <a:lnTo>
                  <a:pt x="538702" y="1257538"/>
                </a:lnTo>
                <a:lnTo>
                  <a:pt x="538716" y="1257612"/>
                </a:lnTo>
                <a:cubicBezTo>
                  <a:pt x="538716" y="1257612"/>
                  <a:pt x="538716" y="1257612"/>
                  <a:pt x="540404" y="1257691"/>
                </a:cubicBezTo>
                <a:lnTo>
                  <a:pt x="541479" y="1257741"/>
                </a:lnTo>
                <a:lnTo>
                  <a:pt x="563701" y="1259852"/>
                </a:lnTo>
                <a:cubicBezTo>
                  <a:pt x="562998" y="1260608"/>
                  <a:pt x="555269" y="1259852"/>
                  <a:pt x="548243" y="1259095"/>
                </a:cubicBezTo>
                <a:cubicBezTo>
                  <a:pt x="540513" y="1259095"/>
                  <a:pt x="533487" y="1257583"/>
                  <a:pt x="531379" y="1259095"/>
                </a:cubicBezTo>
                <a:cubicBezTo>
                  <a:pt x="526460" y="1258339"/>
                  <a:pt x="527866" y="1257583"/>
                  <a:pt x="520839" y="1256826"/>
                </a:cubicBezTo>
                <a:close/>
                <a:moveTo>
                  <a:pt x="907862" y="1256825"/>
                </a:moveTo>
                <a:cubicBezTo>
                  <a:pt x="907862" y="1257596"/>
                  <a:pt x="901480" y="1260677"/>
                  <a:pt x="907153" y="1259136"/>
                </a:cubicBezTo>
                <a:cubicBezTo>
                  <a:pt x="902898" y="1260677"/>
                  <a:pt x="898643" y="1262988"/>
                  <a:pt x="892970" y="1265299"/>
                </a:cubicBezTo>
                <a:cubicBezTo>
                  <a:pt x="885879" y="1269151"/>
                  <a:pt x="890843" y="1266840"/>
                  <a:pt x="892261" y="1267611"/>
                </a:cubicBezTo>
                <a:cubicBezTo>
                  <a:pt x="886588" y="1270692"/>
                  <a:pt x="885879" y="1269922"/>
                  <a:pt x="885170" y="1269151"/>
                </a:cubicBezTo>
                <a:cubicBezTo>
                  <a:pt x="892970" y="1265299"/>
                  <a:pt x="903607" y="1258366"/>
                  <a:pt x="894389" y="1262988"/>
                </a:cubicBezTo>
                <a:cubicBezTo>
                  <a:pt x="899353" y="1259136"/>
                  <a:pt x="899353" y="1259907"/>
                  <a:pt x="900062" y="1259907"/>
                </a:cubicBezTo>
                <a:cubicBezTo>
                  <a:pt x="900771" y="1260677"/>
                  <a:pt x="901480" y="1260677"/>
                  <a:pt x="907862" y="1256825"/>
                </a:cubicBezTo>
                <a:close/>
                <a:moveTo>
                  <a:pt x="748196" y="1256406"/>
                </a:moveTo>
                <a:cubicBezTo>
                  <a:pt x="750276" y="1256406"/>
                  <a:pt x="749583" y="1258087"/>
                  <a:pt x="742649" y="1260608"/>
                </a:cubicBezTo>
                <a:cubicBezTo>
                  <a:pt x="741263" y="1259768"/>
                  <a:pt x="744036" y="1258927"/>
                  <a:pt x="746809" y="1258087"/>
                </a:cubicBezTo>
                <a:cubicBezTo>
                  <a:pt x="741263" y="1258927"/>
                  <a:pt x="740569" y="1257247"/>
                  <a:pt x="736409" y="1257247"/>
                </a:cubicBezTo>
                <a:cubicBezTo>
                  <a:pt x="741263" y="1255566"/>
                  <a:pt x="746116" y="1255566"/>
                  <a:pt x="748196" y="1256406"/>
                </a:cubicBezTo>
                <a:close/>
                <a:moveTo>
                  <a:pt x="613382" y="1256352"/>
                </a:moveTo>
                <a:cubicBezTo>
                  <a:pt x="612671" y="1256982"/>
                  <a:pt x="614093" y="1256982"/>
                  <a:pt x="619071" y="1256982"/>
                </a:cubicBezTo>
                <a:cubicBezTo>
                  <a:pt x="612671" y="1258873"/>
                  <a:pt x="619071" y="1258873"/>
                  <a:pt x="616227" y="1260134"/>
                </a:cubicBezTo>
                <a:cubicBezTo>
                  <a:pt x="606982" y="1260764"/>
                  <a:pt x="599160" y="1260764"/>
                  <a:pt x="591338" y="1260764"/>
                </a:cubicBezTo>
                <a:cubicBezTo>
                  <a:pt x="583516" y="1260764"/>
                  <a:pt x="576404" y="1260764"/>
                  <a:pt x="567160" y="1260134"/>
                </a:cubicBezTo>
                <a:cubicBezTo>
                  <a:pt x="566449" y="1258873"/>
                  <a:pt x="566449" y="1258873"/>
                  <a:pt x="566449" y="1258873"/>
                </a:cubicBezTo>
                <a:lnTo>
                  <a:pt x="553446" y="1258297"/>
                </a:lnTo>
                <a:lnTo>
                  <a:pt x="562360" y="1258479"/>
                </a:lnTo>
                <a:cubicBezTo>
                  <a:pt x="566093" y="1258558"/>
                  <a:pt x="569293" y="1258558"/>
                  <a:pt x="570716" y="1258243"/>
                </a:cubicBezTo>
                <a:cubicBezTo>
                  <a:pt x="568582" y="1257612"/>
                  <a:pt x="565738" y="1258243"/>
                  <a:pt x="560760" y="1258243"/>
                </a:cubicBezTo>
                <a:cubicBezTo>
                  <a:pt x="560049" y="1256982"/>
                  <a:pt x="560049" y="1256982"/>
                  <a:pt x="560049" y="1256982"/>
                </a:cubicBezTo>
                <a:cubicBezTo>
                  <a:pt x="572138" y="1258243"/>
                  <a:pt x="582804" y="1257612"/>
                  <a:pt x="593471" y="1258243"/>
                </a:cubicBezTo>
                <a:cubicBezTo>
                  <a:pt x="595604" y="1258873"/>
                  <a:pt x="582804" y="1258873"/>
                  <a:pt x="579249" y="1258873"/>
                </a:cubicBezTo>
                <a:cubicBezTo>
                  <a:pt x="579249" y="1259503"/>
                  <a:pt x="586360" y="1259503"/>
                  <a:pt x="584938" y="1260134"/>
                </a:cubicBezTo>
                <a:cubicBezTo>
                  <a:pt x="586360" y="1259503"/>
                  <a:pt x="592049" y="1259503"/>
                  <a:pt x="597738" y="1258873"/>
                </a:cubicBezTo>
                <a:cubicBezTo>
                  <a:pt x="604138" y="1258873"/>
                  <a:pt x="609827" y="1258873"/>
                  <a:pt x="611960" y="1257612"/>
                </a:cubicBezTo>
                <a:cubicBezTo>
                  <a:pt x="608404" y="1256982"/>
                  <a:pt x="603427" y="1258873"/>
                  <a:pt x="601293" y="1258243"/>
                </a:cubicBezTo>
                <a:cubicBezTo>
                  <a:pt x="607693" y="1256982"/>
                  <a:pt x="603427" y="1256982"/>
                  <a:pt x="613382" y="1256352"/>
                </a:cubicBezTo>
                <a:close/>
                <a:moveTo>
                  <a:pt x="318983" y="1256271"/>
                </a:moveTo>
                <a:cubicBezTo>
                  <a:pt x="318983" y="1256271"/>
                  <a:pt x="321864" y="1257672"/>
                  <a:pt x="324025" y="1258372"/>
                </a:cubicBezTo>
                <a:cubicBezTo>
                  <a:pt x="324746" y="1257672"/>
                  <a:pt x="323305" y="1257672"/>
                  <a:pt x="321144" y="1256972"/>
                </a:cubicBezTo>
                <a:cubicBezTo>
                  <a:pt x="321144" y="1255571"/>
                  <a:pt x="330508" y="1260473"/>
                  <a:pt x="334110" y="1261174"/>
                </a:cubicBezTo>
                <a:cubicBezTo>
                  <a:pt x="333390" y="1261874"/>
                  <a:pt x="329068" y="1260473"/>
                  <a:pt x="329788" y="1261174"/>
                </a:cubicBezTo>
                <a:cubicBezTo>
                  <a:pt x="327627" y="1260473"/>
                  <a:pt x="326907" y="1260473"/>
                  <a:pt x="326907" y="1259773"/>
                </a:cubicBezTo>
                <a:cubicBezTo>
                  <a:pt x="326186" y="1259073"/>
                  <a:pt x="321864" y="1257672"/>
                  <a:pt x="318983" y="1256271"/>
                </a:cubicBezTo>
                <a:close/>
                <a:moveTo>
                  <a:pt x="541560" y="1255721"/>
                </a:moveTo>
                <a:cubicBezTo>
                  <a:pt x="542982" y="1256036"/>
                  <a:pt x="545293" y="1256352"/>
                  <a:pt x="547249" y="1256746"/>
                </a:cubicBezTo>
                <a:lnTo>
                  <a:pt x="550627" y="1258168"/>
                </a:lnTo>
                <a:lnTo>
                  <a:pt x="541479" y="1257741"/>
                </a:lnTo>
                <a:lnTo>
                  <a:pt x="539811" y="1257583"/>
                </a:lnTo>
                <a:lnTo>
                  <a:pt x="538702" y="1257538"/>
                </a:lnTo>
                <a:lnTo>
                  <a:pt x="538538" y="1256667"/>
                </a:lnTo>
                <a:cubicBezTo>
                  <a:pt x="538360" y="1256352"/>
                  <a:pt x="538716" y="1256036"/>
                  <a:pt x="541560" y="1255721"/>
                </a:cubicBezTo>
                <a:close/>
                <a:moveTo>
                  <a:pt x="634571" y="1255566"/>
                </a:moveTo>
                <a:cubicBezTo>
                  <a:pt x="638846" y="1255566"/>
                  <a:pt x="642409" y="1255566"/>
                  <a:pt x="643121" y="1256197"/>
                </a:cubicBezTo>
                <a:cubicBezTo>
                  <a:pt x="638133" y="1256197"/>
                  <a:pt x="633146" y="1256827"/>
                  <a:pt x="627446" y="1256827"/>
                </a:cubicBezTo>
                <a:cubicBezTo>
                  <a:pt x="626733" y="1256827"/>
                  <a:pt x="631008" y="1256197"/>
                  <a:pt x="634571" y="1255566"/>
                </a:cubicBezTo>
                <a:close/>
                <a:moveTo>
                  <a:pt x="933538" y="1255560"/>
                </a:moveTo>
                <a:cubicBezTo>
                  <a:pt x="934217" y="1256280"/>
                  <a:pt x="930144" y="1258442"/>
                  <a:pt x="925393" y="1261323"/>
                </a:cubicBezTo>
                <a:cubicBezTo>
                  <a:pt x="921320" y="1263484"/>
                  <a:pt x="916569" y="1265645"/>
                  <a:pt x="916569" y="1265645"/>
                </a:cubicBezTo>
                <a:cubicBezTo>
                  <a:pt x="919963" y="1264204"/>
                  <a:pt x="927429" y="1259882"/>
                  <a:pt x="933538" y="1255560"/>
                </a:cubicBezTo>
                <a:close/>
                <a:moveTo>
                  <a:pt x="805108" y="1255462"/>
                </a:moveTo>
                <a:cubicBezTo>
                  <a:pt x="804232" y="1255905"/>
                  <a:pt x="802131" y="1256792"/>
                  <a:pt x="799680" y="1257855"/>
                </a:cubicBezTo>
                <a:cubicBezTo>
                  <a:pt x="794778" y="1259274"/>
                  <a:pt x="789176" y="1261401"/>
                  <a:pt x="789876" y="1262110"/>
                </a:cubicBezTo>
                <a:cubicBezTo>
                  <a:pt x="784974" y="1263528"/>
                  <a:pt x="784273" y="1262819"/>
                  <a:pt x="776570" y="1265655"/>
                </a:cubicBezTo>
                <a:cubicBezTo>
                  <a:pt x="779371" y="1264237"/>
                  <a:pt x="785674" y="1262110"/>
                  <a:pt x="790576" y="1260692"/>
                </a:cubicBezTo>
                <a:cubicBezTo>
                  <a:pt x="794778" y="1258565"/>
                  <a:pt x="797579" y="1257855"/>
                  <a:pt x="794778" y="1257855"/>
                </a:cubicBezTo>
                <a:cubicBezTo>
                  <a:pt x="797579" y="1257146"/>
                  <a:pt x="803182" y="1257146"/>
                  <a:pt x="803182" y="1255728"/>
                </a:cubicBezTo>
                <a:cubicBezTo>
                  <a:pt x="805633" y="1255019"/>
                  <a:pt x="805983" y="1255019"/>
                  <a:pt x="805108" y="1255462"/>
                </a:cubicBezTo>
                <a:close/>
                <a:moveTo>
                  <a:pt x="495626" y="1254809"/>
                </a:moveTo>
                <a:cubicBezTo>
                  <a:pt x="496335" y="1254305"/>
                  <a:pt x="501299" y="1254809"/>
                  <a:pt x="506972" y="1255314"/>
                </a:cubicBezTo>
                <a:cubicBezTo>
                  <a:pt x="511936" y="1255818"/>
                  <a:pt x="517609" y="1256322"/>
                  <a:pt x="518318" y="1256826"/>
                </a:cubicBezTo>
                <a:cubicBezTo>
                  <a:pt x="514063" y="1256322"/>
                  <a:pt x="505554" y="1255818"/>
                  <a:pt x="495626" y="1254809"/>
                </a:cubicBezTo>
                <a:close/>
                <a:moveTo>
                  <a:pt x="510527" y="1254746"/>
                </a:moveTo>
                <a:cubicBezTo>
                  <a:pt x="512212" y="1254809"/>
                  <a:pt x="514831" y="1255062"/>
                  <a:pt x="517451" y="1255314"/>
                </a:cubicBezTo>
                <a:cubicBezTo>
                  <a:pt x="523439" y="1255818"/>
                  <a:pt x="530176" y="1256322"/>
                  <a:pt x="530924" y="1256826"/>
                </a:cubicBezTo>
                <a:cubicBezTo>
                  <a:pt x="523439" y="1256322"/>
                  <a:pt x="516703" y="1255818"/>
                  <a:pt x="509218" y="1255314"/>
                </a:cubicBezTo>
                <a:cubicBezTo>
                  <a:pt x="508095" y="1254809"/>
                  <a:pt x="508843" y="1254683"/>
                  <a:pt x="510527" y="1254746"/>
                </a:cubicBezTo>
                <a:close/>
                <a:moveTo>
                  <a:pt x="512014" y="1253465"/>
                </a:moveTo>
                <a:cubicBezTo>
                  <a:pt x="514895" y="1251784"/>
                  <a:pt x="524980" y="1255145"/>
                  <a:pt x="532184" y="1255145"/>
                </a:cubicBezTo>
                <a:cubicBezTo>
                  <a:pt x="529303" y="1256826"/>
                  <a:pt x="517777" y="1253465"/>
                  <a:pt x="512014" y="1253465"/>
                </a:cubicBezTo>
                <a:close/>
                <a:moveTo>
                  <a:pt x="765740" y="1253360"/>
                </a:moveTo>
                <a:cubicBezTo>
                  <a:pt x="765572" y="1253885"/>
                  <a:pt x="764563" y="1254725"/>
                  <a:pt x="763891" y="1255145"/>
                </a:cubicBezTo>
                <a:cubicBezTo>
                  <a:pt x="759185" y="1256826"/>
                  <a:pt x="757840" y="1256826"/>
                  <a:pt x="757840" y="1255145"/>
                </a:cubicBezTo>
                <a:cubicBezTo>
                  <a:pt x="760529" y="1254305"/>
                  <a:pt x="761874" y="1254305"/>
                  <a:pt x="762546" y="1253465"/>
                </a:cubicBezTo>
                <a:cubicBezTo>
                  <a:pt x="765236" y="1252624"/>
                  <a:pt x="765908" y="1252835"/>
                  <a:pt x="765740" y="1253360"/>
                </a:cubicBezTo>
                <a:close/>
                <a:moveTo>
                  <a:pt x="828774" y="1253084"/>
                </a:moveTo>
                <a:cubicBezTo>
                  <a:pt x="827343" y="1253084"/>
                  <a:pt x="821620" y="1254519"/>
                  <a:pt x="816611" y="1256672"/>
                </a:cubicBezTo>
                <a:cubicBezTo>
                  <a:pt x="810887" y="1258825"/>
                  <a:pt x="805879" y="1260978"/>
                  <a:pt x="805164" y="1261695"/>
                </a:cubicBezTo>
                <a:cubicBezTo>
                  <a:pt x="813749" y="1259543"/>
                  <a:pt x="817327" y="1258107"/>
                  <a:pt x="828774" y="1253084"/>
                </a:cubicBezTo>
                <a:close/>
                <a:moveTo>
                  <a:pt x="867902" y="1253045"/>
                </a:moveTo>
                <a:cubicBezTo>
                  <a:pt x="868669" y="1253724"/>
                  <a:pt x="864833" y="1255760"/>
                  <a:pt x="864065" y="1256439"/>
                </a:cubicBezTo>
                <a:cubicBezTo>
                  <a:pt x="851021" y="1261869"/>
                  <a:pt x="861763" y="1256439"/>
                  <a:pt x="854090" y="1259154"/>
                </a:cubicBezTo>
                <a:cubicBezTo>
                  <a:pt x="857159" y="1257118"/>
                  <a:pt x="864065" y="1254403"/>
                  <a:pt x="867902" y="1253045"/>
                </a:cubicBezTo>
                <a:close/>
                <a:moveTo>
                  <a:pt x="634093" y="1251939"/>
                </a:moveTo>
                <a:cubicBezTo>
                  <a:pt x="635459" y="1253452"/>
                  <a:pt x="623851" y="1254208"/>
                  <a:pt x="623851" y="1255721"/>
                </a:cubicBezTo>
                <a:cubicBezTo>
                  <a:pt x="619071" y="1255721"/>
                  <a:pt x="627265" y="1253452"/>
                  <a:pt x="634093" y="1251939"/>
                </a:cubicBezTo>
                <a:close/>
                <a:moveTo>
                  <a:pt x="822028" y="1251466"/>
                </a:moveTo>
                <a:cubicBezTo>
                  <a:pt x="814355" y="1254618"/>
                  <a:pt x="814355" y="1254618"/>
                  <a:pt x="814355" y="1254618"/>
                </a:cubicBezTo>
                <a:cubicBezTo>
                  <a:pt x="815890" y="1252254"/>
                  <a:pt x="815890" y="1253042"/>
                  <a:pt x="805147" y="1256981"/>
                </a:cubicBezTo>
                <a:cubicBezTo>
                  <a:pt x="804380" y="1256193"/>
                  <a:pt x="813588" y="1253042"/>
                  <a:pt x="812053" y="1253042"/>
                </a:cubicBezTo>
                <a:cubicBezTo>
                  <a:pt x="812053" y="1252254"/>
                  <a:pt x="810518" y="1253042"/>
                  <a:pt x="808984" y="1253830"/>
                </a:cubicBezTo>
                <a:cubicBezTo>
                  <a:pt x="812053" y="1252254"/>
                  <a:pt x="820493" y="1250678"/>
                  <a:pt x="822028" y="1251466"/>
                </a:cubicBezTo>
                <a:close/>
                <a:moveTo>
                  <a:pt x="853213" y="1250528"/>
                </a:moveTo>
                <a:cubicBezTo>
                  <a:pt x="855986" y="1250528"/>
                  <a:pt x="847666" y="1254380"/>
                  <a:pt x="847666" y="1255150"/>
                </a:cubicBezTo>
                <a:cubicBezTo>
                  <a:pt x="843506" y="1257462"/>
                  <a:pt x="846973" y="1255150"/>
                  <a:pt x="846973" y="1254380"/>
                </a:cubicBezTo>
                <a:cubicBezTo>
                  <a:pt x="842813" y="1256306"/>
                  <a:pt x="840733" y="1257654"/>
                  <a:pt x="838393" y="1259099"/>
                </a:cubicBezTo>
                <a:lnTo>
                  <a:pt x="832008" y="1262434"/>
                </a:lnTo>
                <a:lnTo>
                  <a:pt x="831103" y="1262656"/>
                </a:lnTo>
                <a:lnTo>
                  <a:pt x="838826" y="1257943"/>
                </a:lnTo>
                <a:cubicBezTo>
                  <a:pt x="842120" y="1255921"/>
                  <a:pt x="844200" y="1254380"/>
                  <a:pt x="842120" y="1254380"/>
                </a:cubicBezTo>
                <a:cubicBezTo>
                  <a:pt x="847666" y="1252069"/>
                  <a:pt x="844893" y="1255150"/>
                  <a:pt x="853213" y="1250528"/>
                </a:cubicBezTo>
                <a:close/>
                <a:moveTo>
                  <a:pt x="751537" y="1250523"/>
                </a:moveTo>
                <a:cubicBezTo>
                  <a:pt x="749489" y="1251784"/>
                  <a:pt x="745392" y="1253044"/>
                  <a:pt x="748123" y="1253675"/>
                </a:cubicBezTo>
                <a:cubicBezTo>
                  <a:pt x="735149" y="1256826"/>
                  <a:pt x="748806" y="1251784"/>
                  <a:pt x="737198" y="1254935"/>
                </a:cubicBezTo>
                <a:cubicBezTo>
                  <a:pt x="739246" y="1253675"/>
                  <a:pt x="744709" y="1252414"/>
                  <a:pt x="751537" y="1250523"/>
                </a:cubicBezTo>
                <a:close/>
                <a:moveTo>
                  <a:pt x="553780" y="1250523"/>
                </a:moveTo>
                <a:cubicBezTo>
                  <a:pt x="558768" y="1250523"/>
                  <a:pt x="563755" y="1250523"/>
                  <a:pt x="568743" y="1250523"/>
                </a:cubicBezTo>
                <a:cubicBezTo>
                  <a:pt x="568031" y="1251154"/>
                  <a:pt x="566605" y="1251154"/>
                  <a:pt x="567318" y="1251784"/>
                </a:cubicBezTo>
                <a:cubicBezTo>
                  <a:pt x="565180" y="1251154"/>
                  <a:pt x="552355" y="1251154"/>
                  <a:pt x="553780" y="1250523"/>
                </a:cubicBezTo>
                <a:close/>
                <a:moveTo>
                  <a:pt x="447629" y="1250139"/>
                </a:moveTo>
                <a:cubicBezTo>
                  <a:pt x="450570" y="1249418"/>
                  <a:pt x="453512" y="1251579"/>
                  <a:pt x="460865" y="1253020"/>
                </a:cubicBezTo>
                <a:cubicBezTo>
                  <a:pt x="460865" y="1253741"/>
                  <a:pt x="465277" y="1254461"/>
                  <a:pt x="461600" y="1254461"/>
                </a:cubicBezTo>
                <a:cubicBezTo>
                  <a:pt x="459394" y="1253741"/>
                  <a:pt x="457188" y="1253020"/>
                  <a:pt x="453512" y="1252300"/>
                </a:cubicBezTo>
                <a:cubicBezTo>
                  <a:pt x="453512" y="1252300"/>
                  <a:pt x="455718" y="1253020"/>
                  <a:pt x="455718" y="1252300"/>
                </a:cubicBezTo>
                <a:cubicBezTo>
                  <a:pt x="454982" y="1251579"/>
                  <a:pt x="450570" y="1250859"/>
                  <a:pt x="447629" y="1250139"/>
                </a:cubicBezTo>
                <a:close/>
                <a:moveTo>
                  <a:pt x="795556" y="1249558"/>
                </a:moveTo>
                <a:cubicBezTo>
                  <a:pt x="789793" y="1250958"/>
                  <a:pt x="784031" y="1253760"/>
                  <a:pt x="791234" y="1251659"/>
                </a:cubicBezTo>
                <a:cubicBezTo>
                  <a:pt x="790514" y="1252359"/>
                  <a:pt x="787632" y="1252359"/>
                  <a:pt x="783310" y="1253760"/>
                </a:cubicBezTo>
                <a:cubicBezTo>
                  <a:pt x="782590" y="1253760"/>
                  <a:pt x="784031" y="1253760"/>
                  <a:pt x="785471" y="1253059"/>
                </a:cubicBezTo>
                <a:cubicBezTo>
                  <a:pt x="785471" y="1252359"/>
                  <a:pt x="782590" y="1253760"/>
                  <a:pt x="780429" y="1254460"/>
                </a:cubicBezTo>
                <a:cubicBezTo>
                  <a:pt x="784031" y="1252359"/>
                  <a:pt x="794115" y="1248157"/>
                  <a:pt x="795556" y="1249558"/>
                </a:cubicBezTo>
                <a:close/>
                <a:moveTo>
                  <a:pt x="475362" y="1249418"/>
                </a:moveTo>
                <a:cubicBezTo>
                  <a:pt x="481907" y="1251309"/>
                  <a:pt x="492816" y="1251309"/>
                  <a:pt x="494271" y="1253200"/>
                </a:cubicBezTo>
                <a:cubicBezTo>
                  <a:pt x="489180" y="1251309"/>
                  <a:pt x="477544" y="1251309"/>
                  <a:pt x="475362" y="1249418"/>
                </a:cubicBezTo>
                <a:close/>
                <a:moveTo>
                  <a:pt x="552355" y="1248842"/>
                </a:moveTo>
                <a:cubicBezTo>
                  <a:pt x="556677" y="1248002"/>
                  <a:pt x="564601" y="1249683"/>
                  <a:pt x="572525" y="1249683"/>
                </a:cubicBezTo>
                <a:cubicBezTo>
                  <a:pt x="569644" y="1250523"/>
                  <a:pt x="557398" y="1248842"/>
                  <a:pt x="552355" y="1248842"/>
                </a:cubicBezTo>
                <a:close/>
                <a:moveTo>
                  <a:pt x="635431" y="1248475"/>
                </a:moveTo>
                <a:cubicBezTo>
                  <a:pt x="637340" y="1248475"/>
                  <a:pt x="638613" y="1248632"/>
                  <a:pt x="637885" y="1249263"/>
                </a:cubicBezTo>
                <a:cubicBezTo>
                  <a:pt x="634976" y="1249263"/>
                  <a:pt x="629158" y="1249893"/>
                  <a:pt x="622612" y="1250523"/>
                </a:cubicBezTo>
                <a:cubicBezTo>
                  <a:pt x="620430" y="1249893"/>
                  <a:pt x="624794" y="1249893"/>
                  <a:pt x="628430" y="1249893"/>
                </a:cubicBezTo>
                <a:cubicBezTo>
                  <a:pt x="632067" y="1249263"/>
                  <a:pt x="634976" y="1248632"/>
                  <a:pt x="629158" y="1248632"/>
                </a:cubicBezTo>
                <a:cubicBezTo>
                  <a:pt x="630976" y="1248632"/>
                  <a:pt x="633522" y="1248475"/>
                  <a:pt x="635431" y="1248475"/>
                </a:cubicBezTo>
                <a:close/>
                <a:moveTo>
                  <a:pt x="833341" y="1248031"/>
                </a:moveTo>
                <a:lnTo>
                  <a:pt x="832644" y="1248409"/>
                </a:lnTo>
                <a:lnTo>
                  <a:pt x="833043" y="1248121"/>
                </a:lnTo>
                <a:close/>
                <a:moveTo>
                  <a:pt x="782707" y="1247765"/>
                </a:moveTo>
                <a:cubicBezTo>
                  <a:pt x="783369" y="1248002"/>
                  <a:pt x="782801" y="1248632"/>
                  <a:pt x="781288" y="1249262"/>
                </a:cubicBezTo>
                <a:cubicBezTo>
                  <a:pt x="772968" y="1250523"/>
                  <a:pt x="777506" y="1249262"/>
                  <a:pt x="776750" y="1248632"/>
                </a:cubicBezTo>
                <a:cubicBezTo>
                  <a:pt x="780154" y="1247687"/>
                  <a:pt x="782045" y="1247529"/>
                  <a:pt x="782707" y="1247765"/>
                </a:cubicBezTo>
                <a:close/>
                <a:moveTo>
                  <a:pt x="712685" y="1247741"/>
                </a:moveTo>
                <a:lnTo>
                  <a:pt x="711593" y="1248069"/>
                </a:lnTo>
                <a:lnTo>
                  <a:pt x="710975" y="1248151"/>
                </a:lnTo>
                <a:close/>
                <a:moveTo>
                  <a:pt x="461588" y="1247529"/>
                </a:moveTo>
                <a:cubicBezTo>
                  <a:pt x="465144" y="1246741"/>
                  <a:pt x="478655" y="1251468"/>
                  <a:pt x="489322" y="1253044"/>
                </a:cubicBezTo>
                <a:cubicBezTo>
                  <a:pt x="482922" y="1253044"/>
                  <a:pt x="477233" y="1250681"/>
                  <a:pt x="461588" y="1247529"/>
                </a:cubicBezTo>
                <a:close/>
                <a:moveTo>
                  <a:pt x="514031" y="1247004"/>
                </a:moveTo>
                <a:lnTo>
                  <a:pt x="515796" y="1247162"/>
                </a:lnTo>
                <a:cubicBezTo>
                  <a:pt x="513443" y="1247162"/>
                  <a:pt x="513443" y="1247162"/>
                  <a:pt x="513947" y="1247057"/>
                </a:cubicBezTo>
                <a:close/>
                <a:moveTo>
                  <a:pt x="834734" y="1246896"/>
                </a:moveTo>
                <a:lnTo>
                  <a:pt x="833043" y="1248121"/>
                </a:lnTo>
                <a:lnTo>
                  <a:pt x="827071" y="1249922"/>
                </a:lnTo>
                <a:cubicBezTo>
                  <a:pt x="828464" y="1247653"/>
                  <a:pt x="828464" y="1249922"/>
                  <a:pt x="834734" y="1246896"/>
                </a:cubicBezTo>
                <a:close/>
                <a:moveTo>
                  <a:pt x="289103" y="1246775"/>
                </a:moveTo>
                <a:cubicBezTo>
                  <a:pt x="289400" y="1246552"/>
                  <a:pt x="296548" y="1249480"/>
                  <a:pt x="296548" y="1248971"/>
                </a:cubicBezTo>
                <a:cubicBezTo>
                  <a:pt x="300078" y="1251007"/>
                  <a:pt x="300078" y="1252364"/>
                  <a:pt x="301490" y="1253043"/>
                </a:cubicBezTo>
                <a:cubicBezTo>
                  <a:pt x="300078" y="1253043"/>
                  <a:pt x="292312" y="1248971"/>
                  <a:pt x="291607" y="1249649"/>
                </a:cubicBezTo>
                <a:cubicBezTo>
                  <a:pt x="285253" y="1246255"/>
                  <a:pt x="289489" y="1246934"/>
                  <a:pt x="296548" y="1251007"/>
                </a:cubicBezTo>
                <a:cubicBezTo>
                  <a:pt x="295842" y="1249649"/>
                  <a:pt x="291607" y="1247613"/>
                  <a:pt x="291607" y="1248292"/>
                </a:cubicBezTo>
                <a:cubicBezTo>
                  <a:pt x="289665" y="1247273"/>
                  <a:pt x="289003" y="1246849"/>
                  <a:pt x="289103" y="1246775"/>
                </a:cubicBezTo>
                <a:close/>
                <a:moveTo>
                  <a:pt x="939263" y="1246112"/>
                </a:moveTo>
                <a:cubicBezTo>
                  <a:pt x="932882" y="1249264"/>
                  <a:pt x="935718" y="1246743"/>
                  <a:pt x="927918" y="1250524"/>
                </a:cubicBezTo>
                <a:cubicBezTo>
                  <a:pt x="930754" y="1249264"/>
                  <a:pt x="927918" y="1249894"/>
                  <a:pt x="934300" y="1246743"/>
                </a:cubicBezTo>
                <a:cubicBezTo>
                  <a:pt x="930045" y="1249894"/>
                  <a:pt x="938554" y="1245482"/>
                  <a:pt x="939263" y="1246112"/>
                </a:cubicBezTo>
                <a:close/>
                <a:moveTo>
                  <a:pt x="470387" y="1246014"/>
                </a:moveTo>
                <a:cubicBezTo>
                  <a:pt x="471117" y="1246014"/>
                  <a:pt x="473306" y="1246392"/>
                  <a:pt x="476956" y="1247149"/>
                </a:cubicBezTo>
                <a:cubicBezTo>
                  <a:pt x="478415" y="1247905"/>
                  <a:pt x="474766" y="1247149"/>
                  <a:pt x="474766" y="1247905"/>
                </a:cubicBezTo>
                <a:cubicBezTo>
                  <a:pt x="474766" y="1247905"/>
                  <a:pt x="476226" y="1247905"/>
                  <a:pt x="477685" y="1248662"/>
                </a:cubicBezTo>
                <a:cubicBezTo>
                  <a:pt x="479145" y="1249418"/>
                  <a:pt x="474036" y="1247905"/>
                  <a:pt x="471117" y="1247149"/>
                </a:cubicBezTo>
                <a:cubicBezTo>
                  <a:pt x="467468" y="1246393"/>
                  <a:pt x="465278" y="1245636"/>
                  <a:pt x="472576" y="1247149"/>
                </a:cubicBezTo>
                <a:cubicBezTo>
                  <a:pt x="470387" y="1246392"/>
                  <a:pt x="469657" y="1246014"/>
                  <a:pt x="470387" y="1246014"/>
                </a:cubicBezTo>
                <a:close/>
                <a:moveTo>
                  <a:pt x="746495" y="1245481"/>
                </a:moveTo>
                <a:cubicBezTo>
                  <a:pt x="746495" y="1246181"/>
                  <a:pt x="732808" y="1248983"/>
                  <a:pt x="734969" y="1249683"/>
                </a:cubicBezTo>
                <a:cubicBezTo>
                  <a:pt x="730647" y="1250383"/>
                  <a:pt x="730647" y="1248983"/>
                  <a:pt x="721282" y="1251784"/>
                </a:cubicBezTo>
                <a:cubicBezTo>
                  <a:pt x="723443" y="1250383"/>
                  <a:pt x="728486" y="1248983"/>
                  <a:pt x="734249" y="1247582"/>
                </a:cubicBezTo>
                <a:cubicBezTo>
                  <a:pt x="739291" y="1246181"/>
                  <a:pt x="744334" y="1245481"/>
                  <a:pt x="746495" y="1245481"/>
                </a:cubicBezTo>
                <a:close/>
                <a:moveTo>
                  <a:pt x="691026" y="1245481"/>
                </a:moveTo>
                <a:cubicBezTo>
                  <a:pt x="687424" y="1246994"/>
                  <a:pt x="675899" y="1247750"/>
                  <a:pt x="676619" y="1248507"/>
                </a:cubicBezTo>
                <a:cubicBezTo>
                  <a:pt x="674458" y="1249263"/>
                  <a:pt x="673737" y="1249263"/>
                  <a:pt x="673737" y="1248507"/>
                </a:cubicBezTo>
                <a:cubicBezTo>
                  <a:pt x="673737" y="1248507"/>
                  <a:pt x="672297" y="1248507"/>
                  <a:pt x="670856" y="1248507"/>
                </a:cubicBezTo>
                <a:cubicBezTo>
                  <a:pt x="673017" y="1247750"/>
                  <a:pt x="677339" y="1246994"/>
                  <a:pt x="680941" y="1246238"/>
                </a:cubicBezTo>
                <a:cubicBezTo>
                  <a:pt x="685263" y="1245481"/>
                  <a:pt x="689585" y="1245481"/>
                  <a:pt x="691026" y="1245481"/>
                </a:cubicBezTo>
                <a:close/>
                <a:moveTo>
                  <a:pt x="505711" y="1245481"/>
                </a:moveTo>
                <a:cubicBezTo>
                  <a:pt x="509745" y="1246321"/>
                  <a:pt x="510417" y="1245481"/>
                  <a:pt x="515124" y="1246321"/>
                </a:cubicBezTo>
                <a:lnTo>
                  <a:pt x="514031" y="1247004"/>
                </a:lnTo>
                <a:lnTo>
                  <a:pt x="506383" y="1246321"/>
                </a:lnTo>
                <a:cubicBezTo>
                  <a:pt x="505711" y="1245481"/>
                  <a:pt x="505711" y="1245481"/>
                  <a:pt x="505711" y="1245481"/>
                </a:cubicBezTo>
                <a:close/>
                <a:moveTo>
                  <a:pt x="477438" y="1244851"/>
                </a:moveTo>
                <a:lnTo>
                  <a:pt x="491844" y="1246742"/>
                </a:lnTo>
                <a:cubicBezTo>
                  <a:pt x="490403" y="1246742"/>
                  <a:pt x="486081" y="1246112"/>
                  <a:pt x="481038" y="1245481"/>
                </a:cubicBezTo>
                <a:close/>
                <a:moveTo>
                  <a:pt x="448982" y="1244483"/>
                </a:moveTo>
                <a:lnTo>
                  <a:pt x="453532" y="1245481"/>
                </a:lnTo>
                <a:lnTo>
                  <a:pt x="453684" y="1245395"/>
                </a:lnTo>
                <a:lnTo>
                  <a:pt x="459067" y="1246741"/>
                </a:lnTo>
                <a:cubicBezTo>
                  <a:pt x="457626" y="1246741"/>
                  <a:pt x="456906" y="1246741"/>
                  <a:pt x="456906" y="1246741"/>
                </a:cubicBezTo>
                <a:cubicBezTo>
                  <a:pt x="448982" y="1245481"/>
                  <a:pt x="448982" y="1245481"/>
                  <a:pt x="448982" y="1245481"/>
                </a:cubicBezTo>
                <a:close/>
                <a:moveTo>
                  <a:pt x="818247" y="1244375"/>
                </a:moveTo>
                <a:cubicBezTo>
                  <a:pt x="818247" y="1245096"/>
                  <a:pt x="814591" y="1246536"/>
                  <a:pt x="810935" y="1247977"/>
                </a:cubicBezTo>
                <a:cubicBezTo>
                  <a:pt x="808011" y="1249418"/>
                  <a:pt x="805086" y="1250859"/>
                  <a:pt x="808011" y="1250859"/>
                </a:cubicBezTo>
                <a:cubicBezTo>
                  <a:pt x="792656" y="1255181"/>
                  <a:pt x="802893" y="1253740"/>
                  <a:pt x="799968" y="1255901"/>
                </a:cubicBezTo>
                <a:cubicBezTo>
                  <a:pt x="791925" y="1258783"/>
                  <a:pt x="791194" y="1258062"/>
                  <a:pt x="786076" y="1259503"/>
                </a:cubicBezTo>
                <a:cubicBezTo>
                  <a:pt x="787538" y="1258062"/>
                  <a:pt x="789732" y="1258062"/>
                  <a:pt x="796312" y="1255901"/>
                </a:cubicBezTo>
                <a:cubicBezTo>
                  <a:pt x="796312" y="1254460"/>
                  <a:pt x="795581" y="1254460"/>
                  <a:pt x="796312" y="1253020"/>
                </a:cubicBezTo>
                <a:cubicBezTo>
                  <a:pt x="791925" y="1255181"/>
                  <a:pt x="787538" y="1256622"/>
                  <a:pt x="781689" y="1258783"/>
                </a:cubicBezTo>
                <a:cubicBezTo>
                  <a:pt x="783151" y="1257342"/>
                  <a:pt x="789732" y="1255181"/>
                  <a:pt x="797043" y="1252299"/>
                </a:cubicBezTo>
                <a:cubicBezTo>
                  <a:pt x="804355" y="1250138"/>
                  <a:pt x="813129" y="1246536"/>
                  <a:pt x="818247" y="1244375"/>
                </a:cubicBezTo>
                <a:close/>
                <a:moveTo>
                  <a:pt x="604762" y="1244221"/>
                </a:moveTo>
                <a:cubicBezTo>
                  <a:pt x="615567" y="1242960"/>
                  <a:pt x="617728" y="1245481"/>
                  <a:pt x="609084" y="1246742"/>
                </a:cubicBezTo>
                <a:cubicBezTo>
                  <a:pt x="598999" y="1246112"/>
                  <a:pt x="619169" y="1244221"/>
                  <a:pt x="604762" y="1244221"/>
                </a:cubicBezTo>
                <a:close/>
                <a:moveTo>
                  <a:pt x="466631" y="1242960"/>
                </a:moveTo>
                <a:cubicBezTo>
                  <a:pt x="468072" y="1242960"/>
                  <a:pt x="472394" y="1243590"/>
                  <a:pt x="477437" y="1244851"/>
                </a:cubicBezTo>
                <a:lnTo>
                  <a:pt x="477438" y="1244851"/>
                </a:lnTo>
                <a:close/>
                <a:moveTo>
                  <a:pt x="875633" y="1242959"/>
                </a:moveTo>
                <a:cubicBezTo>
                  <a:pt x="876345" y="1242959"/>
                  <a:pt x="872070" y="1245760"/>
                  <a:pt x="867795" y="1248562"/>
                </a:cubicBezTo>
                <a:cubicBezTo>
                  <a:pt x="863519" y="1250663"/>
                  <a:pt x="860669" y="1252764"/>
                  <a:pt x="864232" y="1252063"/>
                </a:cubicBezTo>
                <a:cubicBezTo>
                  <a:pt x="862094" y="1254164"/>
                  <a:pt x="852119" y="1256265"/>
                  <a:pt x="849269" y="1259067"/>
                </a:cubicBezTo>
                <a:cubicBezTo>
                  <a:pt x="853544" y="1257666"/>
                  <a:pt x="861382" y="1254164"/>
                  <a:pt x="861382" y="1255565"/>
                </a:cubicBezTo>
                <a:cubicBezTo>
                  <a:pt x="853544" y="1259067"/>
                  <a:pt x="849269" y="1259767"/>
                  <a:pt x="852119" y="1260467"/>
                </a:cubicBezTo>
                <a:cubicBezTo>
                  <a:pt x="849981" y="1261168"/>
                  <a:pt x="849269" y="1261168"/>
                  <a:pt x="849269" y="1261168"/>
                </a:cubicBezTo>
                <a:cubicBezTo>
                  <a:pt x="844281" y="1263269"/>
                  <a:pt x="844281" y="1263269"/>
                  <a:pt x="844281" y="1263269"/>
                </a:cubicBezTo>
                <a:cubicBezTo>
                  <a:pt x="847131" y="1261168"/>
                  <a:pt x="849269" y="1259767"/>
                  <a:pt x="855682" y="1256966"/>
                </a:cubicBezTo>
                <a:cubicBezTo>
                  <a:pt x="853544" y="1256966"/>
                  <a:pt x="840718" y="1263969"/>
                  <a:pt x="844281" y="1260467"/>
                </a:cubicBezTo>
                <a:cubicBezTo>
                  <a:pt x="838581" y="1262568"/>
                  <a:pt x="827180" y="1268171"/>
                  <a:pt x="827893" y="1266770"/>
                </a:cubicBezTo>
                <a:cubicBezTo>
                  <a:pt x="834305" y="1263969"/>
                  <a:pt x="837868" y="1262568"/>
                  <a:pt x="841431" y="1261168"/>
                </a:cubicBezTo>
                <a:cubicBezTo>
                  <a:pt x="856394" y="1254865"/>
                  <a:pt x="856394" y="1254865"/>
                  <a:pt x="856394" y="1254865"/>
                </a:cubicBezTo>
                <a:cubicBezTo>
                  <a:pt x="856394" y="1254164"/>
                  <a:pt x="854256" y="1254865"/>
                  <a:pt x="849981" y="1256265"/>
                </a:cubicBezTo>
                <a:cubicBezTo>
                  <a:pt x="860669" y="1251363"/>
                  <a:pt x="849981" y="1254865"/>
                  <a:pt x="860669" y="1249962"/>
                </a:cubicBezTo>
                <a:cubicBezTo>
                  <a:pt x="865657" y="1247861"/>
                  <a:pt x="858532" y="1252063"/>
                  <a:pt x="864944" y="1249962"/>
                </a:cubicBezTo>
                <a:cubicBezTo>
                  <a:pt x="870645" y="1247161"/>
                  <a:pt x="867082" y="1246461"/>
                  <a:pt x="875633" y="1242959"/>
                </a:cubicBezTo>
                <a:close/>
                <a:moveTo>
                  <a:pt x="776647" y="1242721"/>
                </a:moveTo>
                <a:cubicBezTo>
                  <a:pt x="787992" y="1240593"/>
                  <a:pt x="782319" y="1245557"/>
                  <a:pt x="776647" y="1248394"/>
                </a:cubicBezTo>
                <a:cubicBezTo>
                  <a:pt x="769556" y="1250521"/>
                  <a:pt x="773810" y="1249103"/>
                  <a:pt x="768138" y="1249812"/>
                </a:cubicBezTo>
                <a:lnTo>
                  <a:pt x="771871" y="1248583"/>
                </a:lnTo>
                <a:lnTo>
                  <a:pt x="773101" y="1248394"/>
                </a:lnTo>
                <a:lnTo>
                  <a:pt x="773263" y="1248125"/>
                </a:lnTo>
                <a:lnTo>
                  <a:pt x="775140" y="1247507"/>
                </a:lnTo>
                <a:cubicBezTo>
                  <a:pt x="776115" y="1246975"/>
                  <a:pt x="776292" y="1246621"/>
                  <a:pt x="777356" y="1246266"/>
                </a:cubicBezTo>
                <a:cubicBezTo>
                  <a:pt x="777001" y="1245912"/>
                  <a:pt x="775229" y="1246444"/>
                  <a:pt x="773899" y="1247064"/>
                </a:cubicBezTo>
                <a:lnTo>
                  <a:pt x="773263" y="1248125"/>
                </a:lnTo>
                <a:lnTo>
                  <a:pt x="771871" y="1248583"/>
                </a:lnTo>
                <a:lnTo>
                  <a:pt x="763883" y="1249812"/>
                </a:lnTo>
                <a:cubicBezTo>
                  <a:pt x="762465" y="1249812"/>
                  <a:pt x="760338" y="1250521"/>
                  <a:pt x="753956" y="1251939"/>
                </a:cubicBezTo>
                <a:cubicBezTo>
                  <a:pt x="757501" y="1249812"/>
                  <a:pt x="766010" y="1249103"/>
                  <a:pt x="771683" y="1247684"/>
                </a:cubicBezTo>
                <a:cubicBezTo>
                  <a:pt x="770265" y="1246975"/>
                  <a:pt x="778774" y="1242721"/>
                  <a:pt x="767429" y="1246266"/>
                </a:cubicBezTo>
                <a:cubicBezTo>
                  <a:pt x="768138" y="1245557"/>
                  <a:pt x="771683" y="1244139"/>
                  <a:pt x="776647" y="1242721"/>
                </a:cubicBezTo>
                <a:close/>
                <a:moveTo>
                  <a:pt x="769559" y="1242683"/>
                </a:moveTo>
                <a:cubicBezTo>
                  <a:pt x="768728" y="1242996"/>
                  <a:pt x="765227" y="1244157"/>
                  <a:pt x="757604" y="1246657"/>
                </a:cubicBezTo>
                <a:cubicBezTo>
                  <a:pt x="755477" y="1247371"/>
                  <a:pt x="753349" y="1248085"/>
                  <a:pt x="752640" y="1248800"/>
                </a:cubicBezTo>
                <a:cubicBezTo>
                  <a:pt x="750513" y="1249514"/>
                  <a:pt x="750513" y="1248800"/>
                  <a:pt x="747676" y="1249514"/>
                </a:cubicBezTo>
                <a:cubicBezTo>
                  <a:pt x="743422" y="1251657"/>
                  <a:pt x="739876" y="1253086"/>
                  <a:pt x="730658" y="1255229"/>
                </a:cubicBezTo>
                <a:cubicBezTo>
                  <a:pt x="732076" y="1255229"/>
                  <a:pt x="729239" y="1255943"/>
                  <a:pt x="726403" y="1256657"/>
                </a:cubicBezTo>
                <a:cubicBezTo>
                  <a:pt x="725694" y="1255229"/>
                  <a:pt x="739876" y="1253086"/>
                  <a:pt x="732076" y="1253086"/>
                </a:cubicBezTo>
                <a:cubicBezTo>
                  <a:pt x="737749" y="1251657"/>
                  <a:pt x="736331" y="1253086"/>
                  <a:pt x="740585" y="1251657"/>
                </a:cubicBezTo>
                <a:cubicBezTo>
                  <a:pt x="747676" y="1249514"/>
                  <a:pt x="735621" y="1251657"/>
                  <a:pt x="741294" y="1249514"/>
                </a:cubicBezTo>
                <a:cubicBezTo>
                  <a:pt x="727112" y="1253086"/>
                  <a:pt x="715766" y="1255943"/>
                  <a:pt x="720021" y="1256657"/>
                </a:cubicBezTo>
                <a:cubicBezTo>
                  <a:pt x="715057" y="1257372"/>
                  <a:pt x="715766" y="1257372"/>
                  <a:pt x="709384" y="1258086"/>
                </a:cubicBezTo>
                <a:cubicBezTo>
                  <a:pt x="713639" y="1257372"/>
                  <a:pt x="708675" y="1256657"/>
                  <a:pt x="712930" y="1255229"/>
                </a:cubicBezTo>
                <a:cubicBezTo>
                  <a:pt x="720021" y="1253800"/>
                  <a:pt x="709384" y="1256657"/>
                  <a:pt x="716475" y="1255943"/>
                </a:cubicBezTo>
                <a:cubicBezTo>
                  <a:pt x="720021" y="1254514"/>
                  <a:pt x="724276" y="1253086"/>
                  <a:pt x="729949" y="1251657"/>
                </a:cubicBezTo>
                <a:cubicBezTo>
                  <a:pt x="736331" y="1250228"/>
                  <a:pt x="743422" y="1248085"/>
                  <a:pt x="753349" y="1245942"/>
                </a:cubicBezTo>
                <a:cubicBezTo>
                  <a:pt x="756895" y="1244514"/>
                  <a:pt x="751931" y="1245942"/>
                  <a:pt x="752640" y="1245228"/>
                </a:cubicBezTo>
                <a:cubicBezTo>
                  <a:pt x="761150" y="1242371"/>
                  <a:pt x="754058" y="1246657"/>
                  <a:pt x="763277" y="1243085"/>
                </a:cubicBezTo>
                <a:cubicBezTo>
                  <a:pt x="761859" y="1243799"/>
                  <a:pt x="761150" y="1244514"/>
                  <a:pt x="761859" y="1244514"/>
                </a:cubicBezTo>
                <a:cubicBezTo>
                  <a:pt x="754058" y="1246657"/>
                  <a:pt x="753349" y="1245942"/>
                  <a:pt x="743422" y="1248800"/>
                </a:cubicBezTo>
                <a:cubicBezTo>
                  <a:pt x="744131" y="1249514"/>
                  <a:pt x="744131" y="1249514"/>
                  <a:pt x="744131" y="1249514"/>
                </a:cubicBezTo>
                <a:cubicBezTo>
                  <a:pt x="750513" y="1248443"/>
                  <a:pt x="772052" y="1241746"/>
                  <a:pt x="769559" y="1242683"/>
                </a:cubicBezTo>
                <a:close/>
                <a:moveTo>
                  <a:pt x="899329" y="1242104"/>
                </a:moveTo>
                <a:cubicBezTo>
                  <a:pt x="902340" y="1241425"/>
                  <a:pt x="897310" y="1244379"/>
                  <a:pt x="899428" y="1244852"/>
                </a:cubicBezTo>
                <a:cubicBezTo>
                  <a:pt x="898016" y="1246113"/>
                  <a:pt x="888839" y="1246743"/>
                  <a:pt x="893075" y="1244222"/>
                </a:cubicBezTo>
                <a:cubicBezTo>
                  <a:pt x="896428" y="1242961"/>
                  <a:pt x="898325" y="1242331"/>
                  <a:pt x="899329" y="1242104"/>
                </a:cubicBezTo>
                <a:close/>
                <a:moveTo>
                  <a:pt x="620768" y="1240990"/>
                </a:moveTo>
                <a:cubicBezTo>
                  <a:pt x="624311" y="1241226"/>
                  <a:pt x="620541" y="1242171"/>
                  <a:pt x="627301" y="1241699"/>
                </a:cubicBezTo>
                <a:cubicBezTo>
                  <a:pt x="623834" y="1242959"/>
                  <a:pt x="614820" y="1242329"/>
                  <a:pt x="614127" y="1241068"/>
                </a:cubicBezTo>
                <a:cubicBezTo>
                  <a:pt x="617594" y="1240911"/>
                  <a:pt x="619587" y="1240911"/>
                  <a:pt x="620768" y="1240990"/>
                </a:cubicBezTo>
                <a:close/>
                <a:moveTo>
                  <a:pt x="531344" y="1240438"/>
                </a:moveTo>
                <a:cubicBezTo>
                  <a:pt x="536246" y="1241068"/>
                  <a:pt x="534145" y="1241699"/>
                  <a:pt x="539748" y="1242329"/>
                </a:cubicBezTo>
                <a:cubicBezTo>
                  <a:pt x="536947" y="1242959"/>
                  <a:pt x="532745" y="1242329"/>
                  <a:pt x="527142" y="1241699"/>
                </a:cubicBezTo>
                <a:cubicBezTo>
                  <a:pt x="527142" y="1241068"/>
                  <a:pt x="529943" y="1241699"/>
                  <a:pt x="532044" y="1241699"/>
                </a:cubicBezTo>
                <a:cubicBezTo>
                  <a:pt x="529243" y="1241068"/>
                  <a:pt x="530644" y="1241068"/>
                  <a:pt x="531344" y="1240438"/>
                </a:cubicBezTo>
                <a:close/>
                <a:moveTo>
                  <a:pt x="852151" y="1239332"/>
                </a:moveTo>
                <a:cubicBezTo>
                  <a:pt x="846577" y="1242358"/>
                  <a:pt x="853544" y="1241601"/>
                  <a:pt x="845184" y="1245383"/>
                </a:cubicBezTo>
                <a:cubicBezTo>
                  <a:pt x="848667" y="1242358"/>
                  <a:pt x="845184" y="1243871"/>
                  <a:pt x="839611" y="1246140"/>
                </a:cubicBezTo>
                <a:lnTo>
                  <a:pt x="833341" y="1248031"/>
                </a:lnTo>
                <a:lnTo>
                  <a:pt x="836650" y="1246234"/>
                </a:lnTo>
                <a:cubicBezTo>
                  <a:pt x="837173" y="1245761"/>
                  <a:pt x="837521" y="1245383"/>
                  <a:pt x="839611" y="1244627"/>
                </a:cubicBezTo>
                <a:cubicBezTo>
                  <a:pt x="846577" y="1240845"/>
                  <a:pt x="846577" y="1242358"/>
                  <a:pt x="852151" y="1239332"/>
                </a:cubicBezTo>
                <a:close/>
                <a:moveTo>
                  <a:pt x="617214" y="1239332"/>
                </a:moveTo>
                <a:cubicBezTo>
                  <a:pt x="621593" y="1239332"/>
                  <a:pt x="615754" y="1240593"/>
                  <a:pt x="608456" y="1240593"/>
                </a:cubicBezTo>
                <a:cubicBezTo>
                  <a:pt x="609916" y="1240593"/>
                  <a:pt x="610645" y="1240173"/>
                  <a:pt x="607726" y="1240173"/>
                </a:cubicBezTo>
                <a:cubicBezTo>
                  <a:pt x="607726" y="1239752"/>
                  <a:pt x="618674" y="1240173"/>
                  <a:pt x="617214" y="1239332"/>
                </a:cubicBezTo>
                <a:close/>
                <a:moveTo>
                  <a:pt x="424441" y="1239052"/>
                </a:moveTo>
                <a:cubicBezTo>
                  <a:pt x="425992" y="1239052"/>
                  <a:pt x="428546" y="1239430"/>
                  <a:pt x="433655" y="1240943"/>
                </a:cubicBezTo>
                <a:cubicBezTo>
                  <a:pt x="435115" y="1241699"/>
                  <a:pt x="423437" y="1239430"/>
                  <a:pt x="431466" y="1241699"/>
                </a:cubicBezTo>
                <a:cubicBezTo>
                  <a:pt x="430736" y="1241699"/>
                  <a:pt x="424897" y="1240186"/>
                  <a:pt x="421248" y="1239430"/>
                </a:cubicBezTo>
                <a:cubicBezTo>
                  <a:pt x="422343" y="1239430"/>
                  <a:pt x="422890" y="1239052"/>
                  <a:pt x="424441" y="1239052"/>
                </a:cubicBezTo>
                <a:close/>
                <a:moveTo>
                  <a:pt x="810683" y="1238792"/>
                </a:moveTo>
                <a:cubicBezTo>
                  <a:pt x="800522" y="1241674"/>
                  <a:pt x="799070" y="1243835"/>
                  <a:pt x="800522" y="1245276"/>
                </a:cubicBezTo>
                <a:cubicBezTo>
                  <a:pt x="793264" y="1247437"/>
                  <a:pt x="793264" y="1247437"/>
                  <a:pt x="793264" y="1247437"/>
                </a:cubicBezTo>
                <a:cubicBezTo>
                  <a:pt x="793990" y="1245996"/>
                  <a:pt x="799070" y="1244555"/>
                  <a:pt x="786732" y="1248157"/>
                </a:cubicBezTo>
                <a:cubicBezTo>
                  <a:pt x="788909" y="1247437"/>
                  <a:pt x="800522" y="1243115"/>
                  <a:pt x="796893" y="1242394"/>
                </a:cubicBezTo>
                <a:cubicBezTo>
                  <a:pt x="802699" y="1240954"/>
                  <a:pt x="808506" y="1238072"/>
                  <a:pt x="810683" y="1238792"/>
                </a:cubicBezTo>
                <a:close/>
                <a:moveTo>
                  <a:pt x="958988" y="1238783"/>
                </a:moveTo>
                <a:cubicBezTo>
                  <a:pt x="963330" y="1236656"/>
                  <a:pt x="955369" y="1242329"/>
                  <a:pt x="945237" y="1248002"/>
                </a:cubicBezTo>
                <a:cubicBezTo>
                  <a:pt x="935829" y="1253674"/>
                  <a:pt x="924974" y="1259347"/>
                  <a:pt x="924250" y="1259347"/>
                </a:cubicBezTo>
                <a:cubicBezTo>
                  <a:pt x="935829" y="1252965"/>
                  <a:pt x="946685" y="1247293"/>
                  <a:pt x="958988" y="1238783"/>
                </a:cubicBezTo>
                <a:close/>
                <a:moveTo>
                  <a:pt x="825810" y="1238772"/>
                </a:moveTo>
                <a:cubicBezTo>
                  <a:pt x="822929" y="1239473"/>
                  <a:pt x="822929" y="1239473"/>
                  <a:pt x="822208" y="1239473"/>
                </a:cubicBezTo>
                <a:cubicBezTo>
                  <a:pt x="820047" y="1240173"/>
                  <a:pt x="820768" y="1240173"/>
                  <a:pt x="820768" y="1240873"/>
                </a:cubicBezTo>
                <a:cubicBezTo>
                  <a:pt x="810683" y="1244375"/>
                  <a:pt x="822208" y="1238772"/>
                  <a:pt x="812124" y="1242974"/>
                </a:cubicBezTo>
                <a:cubicBezTo>
                  <a:pt x="815005" y="1240873"/>
                  <a:pt x="825810" y="1238072"/>
                  <a:pt x="825810" y="1238772"/>
                </a:cubicBezTo>
                <a:close/>
                <a:moveTo>
                  <a:pt x="843811" y="1237922"/>
                </a:moveTo>
                <a:cubicBezTo>
                  <a:pt x="843811" y="1238622"/>
                  <a:pt x="840328" y="1240023"/>
                  <a:pt x="834755" y="1242124"/>
                </a:cubicBezTo>
                <a:cubicBezTo>
                  <a:pt x="837541" y="1242124"/>
                  <a:pt x="841025" y="1240723"/>
                  <a:pt x="845901" y="1239323"/>
                </a:cubicBezTo>
                <a:cubicBezTo>
                  <a:pt x="842418" y="1241424"/>
                  <a:pt x="832665" y="1244225"/>
                  <a:pt x="819429" y="1250528"/>
                </a:cubicBezTo>
                <a:cubicBezTo>
                  <a:pt x="821519" y="1248427"/>
                  <a:pt x="834058" y="1243525"/>
                  <a:pt x="822912" y="1247026"/>
                </a:cubicBezTo>
                <a:cubicBezTo>
                  <a:pt x="827092" y="1244925"/>
                  <a:pt x="837541" y="1240023"/>
                  <a:pt x="843811" y="1237922"/>
                </a:cubicBezTo>
                <a:close/>
                <a:moveTo>
                  <a:pt x="939264" y="1237918"/>
                </a:moveTo>
                <a:cubicBezTo>
                  <a:pt x="934782" y="1241463"/>
                  <a:pt x="923576" y="1247136"/>
                  <a:pt x="919094" y="1249263"/>
                </a:cubicBezTo>
                <a:cubicBezTo>
                  <a:pt x="920588" y="1247845"/>
                  <a:pt x="924323" y="1245718"/>
                  <a:pt x="928059" y="1243591"/>
                </a:cubicBezTo>
                <a:cubicBezTo>
                  <a:pt x="932541" y="1241463"/>
                  <a:pt x="937023" y="1239336"/>
                  <a:pt x="939264" y="1237918"/>
                </a:cubicBezTo>
                <a:close/>
                <a:moveTo>
                  <a:pt x="425030" y="1237917"/>
                </a:moveTo>
                <a:cubicBezTo>
                  <a:pt x="432868" y="1239980"/>
                  <a:pt x="437856" y="1241355"/>
                  <a:pt x="442131" y="1242043"/>
                </a:cubicBezTo>
                <a:cubicBezTo>
                  <a:pt x="447119" y="1243418"/>
                  <a:pt x="451394" y="1244106"/>
                  <a:pt x="457807" y="1244793"/>
                </a:cubicBezTo>
                <a:cubicBezTo>
                  <a:pt x="457807" y="1245137"/>
                  <a:pt x="456026" y="1244965"/>
                  <a:pt x="454601" y="1244879"/>
                </a:cubicBezTo>
                <a:lnTo>
                  <a:pt x="453684" y="1245395"/>
                </a:lnTo>
                <a:lnTo>
                  <a:pt x="448982" y="1244220"/>
                </a:lnTo>
                <a:lnTo>
                  <a:pt x="448982" y="1244483"/>
                </a:lnTo>
                <a:lnTo>
                  <a:pt x="437856" y="1242043"/>
                </a:lnTo>
                <a:cubicBezTo>
                  <a:pt x="431443" y="1240668"/>
                  <a:pt x="425743" y="1238605"/>
                  <a:pt x="425030" y="1237917"/>
                </a:cubicBezTo>
                <a:close/>
                <a:moveTo>
                  <a:pt x="691531" y="1237077"/>
                </a:moveTo>
                <a:cubicBezTo>
                  <a:pt x="703633" y="1235396"/>
                  <a:pt x="696069" y="1238757"/>
                  <a:pt x="696825" y="1238757"/>
                </a:cubicBezTo>
                <a:cubicBezTo>
                  <a:pt x="695313" y="1240438"/>
                  <a:pt x="692287" y="1240438"/>
                  <a:pt x="688505" y="1240438"/>
                </a:cubicBezTo>
                <a:cubicBezTo>
                  <a:pt x="693043" y="1238757"/>
                  <a:pt x="690774" y="1237917"/>
                  <a:pt x="691531" y="1237077"/>
                </a:cubicBezTo>
                <a:close/>
                <a:moveTo>
                  <a:pt x="892620" y="1236658"/>
                </a:moveTo>
                <a:cubicBezTo>
                  <a:pt x="891285" y="1238171"/>
                  <a:pt x="887281" y="1241197"/>
                  <a:pt x="887281" y="1241953"/>
                </a:cubicBezTo>
                <a:cubicBezTo>
                  <a:pt x="883277" y="1244222"/>
                  <a:pt x="881275" y="1244222"/>
                  <a:pt x="881275" y="1243466"/>
                </a:cubicBezTo>
                <a:cubicBezTo>
                  <a:pt x="885279" y="1241197"/>
                  <a:pt x="885279" y="1240440"/>
                  <a:pt x="885279" y="1240440"/>
                </a:cubicBezTo>
                <a:cubicBezTo>
                  <a:pt x="888616" y="1238927"/>
                  <a:pt x="889283" y="1238927"/>
                  <a:pt x="892620" y="1236658"/>
                </a:cubicBezTo>
                <a:close/>
                <a:moveTo>
                  <a:pt x="843201" y="1235008"/>
                </a:moveTo>
                <a:cubicBezTo>
                  <a:pt x="844461" y="1234929"/>
                  <a:pt x="844461" y="1235402"/>
                  <a:pt x="843021" y="1236032"/>
                </a:cubicBezTo>
                <a:cubicBezTo>
                  <a:pt x="838698" y="1237923"/>
                  <a:pt x="836537" y="1237923"/>
                  <a:pt x="835817" y="1237293"/>
                </a:cubicBezTo>
                <a:cubicBezTo>
                  <a:pt x="839419" y="1235717"/>
                  <a:pt x="841940" y="1235087"/>
                  <a:pt x="843201" y="1235008"/>
                </a:cubicBezTo>
                <a:close/>
                <a:moveTo>
                  <a:pt x="919611" y="1234529"/>
                </a:moveTo>
                <a:cubicBezTo>
                  <a:pt x="919225" y="1235080"/>
                  <a:pt x="917877" y="1236183"/>
                  <a:pt x="916336" y="1237286"/>
                </a:cubicBezTo>
                <a:cubicBezTo>
                  <a:pt x="914025" y="1238757"/>
                  <a:pt x="910944" y="1240963"/>
                  <a:pt x="915566" y="1240227"/>
                </a:cubicBezTo>
                <a:cubicBezTo>
                  <a:pt x="918648" y="1239492"/>
                  <a:pt x="910173" y="1240963"/>
                  <a:pt x="907862" y="1241698"/>
                </a:cubicBezTo>
                <a:cubicBezTo>
                  <a:pt x="909403" y="1239492"/>
                  <a:pt x="920188" y="1235815"/>
                  <a:pt x="917107" y="1235080"/>
                </a:cubicBezTo>
                <a:cubicBezTo>
                  <a:pt x="919418" y="1233977"/>
                  <a:pt x="919996" y="1233977"/>
                  <a:pt x="919611" y="1234529"/>
                </a:cubicBezTo>
                <a:close/>
                <a:moveTo>
                  <a:pt x="910383" y="1234135"/>
                </a:moveTo>
                <a:cubicBezTo>
                  <a:pt x="904571" y="1237044"/>
                  <a:pt x="898033" y="1240681"/>
                  <a:pt x="891495" y="1244317"/>
                </a:cubicBezTo>
                <a:cubicBezTo>
                  <a:pt x="885683" y="1247226"/>
                  <a:pt x="879871" y="1250862"/>
                  <a:pt x="875512" y="1253044"/>
                </a:cubicBezTo>
                <a:cubicBezTo>
                  <a:pt x="875512" y="1252317"/>
                  <a:pt x="878418" y="1250862"/>
                  <a:pt x="880598" y="1250135"/>
                </a:cubicBezTo>
                <a:cubicBezTo>
                  <a:pt x="871880" y="1250862"/>
                  <a:pt x="867521" y="1251590"/>
                  <a:pt x="868248" y="1248681"/>
                </a:cubicBezTo>
                <a:cubicBezTo>
                  <a:pt x="876239" y="1245771"/>
                  <a:pt x="882051" y="1247226"/>
                  <a:pt x="882051" y="1247953"/>
                </a:cubicBezTo>
                <a:cubicBezTo>
                  <a:pt x="884956" y="1247226"/>
                  <a:pt x="890768" y="1244317"/>
                  <a:pt x="897307" y="1240681"/>
                </a:cubicBezTo>
                <a:cubicBezTo>
                  <a:pt x="903118" y="1237771"/>
                  <a:pt x="908930" y="1234135"/>
                  <a:pt x="910383" y="1234135"/>
                </a:cubicBezTo>
                <a:close/>
                <a:moveTo>
                  <a:pt x="658249" y="1234135"/>
                </a:moveTo>
                <a:cubicBezTo>
                  <a:pt x="655392" y="1235648"/>
                  <a:pt x="647534" y="1236404"/>
                  <a:pt x="641819" y="1237917"/>
                </a:cubicBezTo>
                <a:cubicBezTo>
                  <a:pt x="636818" y="1236404"/>
                  <a:pt x="651105" y="1235648"/>
                  <a:pt x="658249" y="1234135"/>
                </a:cubicBezTo>
                <a:close/>
                <a:moveTo>
                  <a:pt x="608986" y="1233029"/>
                </a:moveTo>
                <a:cubicBezTo>
                  <a:pt x="613398" y="1233029"/>
                  <a:pt x="617810" y="1233029"/>
                  <a:pt x="617810" y="1233449"/>
                </a:cubicBezTo>
                <a:cubicBezTo>
                  <a:pt x="615604" y="1233449"/>
                  <a:pt x="616339" y="1233870"/>
                  <a:pt x="616339" y="1233870"/>
                </a:cubicBezTo>
                <a:cubicBezTo>
                  <a:pt x="605309" y="1234290"/>
                  <a:pt x="600897" y="1234290"/>
                  <a:pt x="601633" y="1234290"/>
                </a:cubicBezTo>
                <a:cubicBezTo>
                  <a:pt x="601633" y="1233870"/>
                  <a:pt x="607515" y="1233870"/>
                  <a:pt x="615604" y="1233449"/>
                </a:cubicBezTo>
                <a:cubicBezTo>
                  <a:pt x="614869" y="1233029"/>
                  <a:pt x="611192" y="1233449"/>
                  <a:pt x="607515" y="1233449"/>
                </a:cubicBezTo>
                <a:cubicBezTo>
                  <a:pt x="603839" y="1233449"/>
                  <a:pt x="600162" y="1233870"/>
                  <a:pt x="600162" y="1233449"/>
                </a:cubicBezTo>
                <a:cubicBezTo>
                  <a:pt x="600162" y="1233029"/>
                  <a:pt x="604574" y="1233029"/>
                  <a:pt x="608986" y="1233029"/>
                </a:cubicBezTo>
                <a:close/>
                <a:moveTo>
                  <a:pt x="886240" y="1232880"/>
                </a:moveTo>
                <a:cubicBezTo>
                  <a:pt x="885520" y="1234771"/>
                  <a:pt x="876876" y="1236662"/>
                  <a:pt x="874715" y="1239183"/>
                </a:cubicBezTo>
                <a:cubicBezTo>
                  <a:pt x="871833" y="1240444"/>
                  <a:pt x="871833" y="1239814"/>
                  <a:pt x="871113" y="1239814"/>
                </a:cubicBezTo>
                <a:cubicBezTo>
                  <a:pt x="876155" y="1237292"/>
                  <a:pt x="881198" y="1235401"/>
                  <a:pt x="886240" y="1232880"/>
                </a:cubicBezTo>
                <a:close/>
                <a:moveTo>
                  <a:pt x="355066" y="1232487"/>
                </a:moveTo>
                <a:cubicBezTo>
                  <a:pt x="355262" y="1232293"/>
                  <a:pt x="356694" y="1232584"/>
                  <a:pt x="360389" y="1233748"/>
                </a:cubicBezTo>
                <a:cubicBezTo>
                  <a:pt x="356694" y="1232972"/>
                  <a:pt x="367040" y="1238402"/>
                  <a:pt x="366301" y="1239178"/>
                </a:cubicBezTo>
                <a:cubicBezTo>
                  <a:pt x="358911" y="1236851"/>
                  <a:pt x="358911" y="1236851"/>
                  <a:pt x="358911" y="1236851"/>
                </a:cubicBezTo>
                <a:cubicBezTo>
                  <a:pt x="365008" y="1238014"/>
                  <a:pt x="354477" y="1233069"/>
                  <a:pt x="355066" y="1232487"/>
                </a:cubicBezTo>
                <a:close/>
                <a:moveTo>
                  <a:pt x="954390" y="1231615"/>
                </a:moveTo>
                <a:cubicBezTo>
                  <a:pt x="946466" y="1235292"/>
                  <a:pt x="942865" y="1238233"/>
                  <a:pt x="939983" y="1240439"/>
                </a:cubicBezTo>
                <a:cubicBezTo>
                  <a:pt x="936382" y="1243380"/>
                  <a:pt x="933500" y="1245586"/>
                  <a:pt x="928458" y="1248528"/>
                </a:cubicBezTo>
                <a:cubicBezTo>
                  <a:pt x="927738" y="1247792"/>
                  <a:pt x="936382" y="1241174"/>
                  <a:pt x="924136" y="1249263"/>
                </a:cubicBezTo>
                <a:cubicBezTo>
                  <a:pt x="924856" y="1248528"/>
                  <a:pt x="931339" y="1244116"/>
                  <a:pt x="938543" y="1240439"/>
                </a:cubicBezTo>
                <a:cubicBezTo>
                  <a:pt x="945026" y="1236027"/>
                  <a:pt x="952229" y="1232350"/>
                  <a:pt x="954390" y="1231615"/>
                </a:cubicBezTo>
                <a:close/>
                <a:moveTo>
                  <a:pt x="557398" y="1231614"/>
                </a:moveTo>
                <a:cubicBezTo>
                  <a:pt x="565718" y="1231614"/>
                  <a:pt x="560424" y="1233295"/>
                  <a:pt x="568744" y="1233295"/>
                </a:cubicBezTo>
                <a:cubicBezTo>
                  <a:pt x="567988" y="1234135"/>
                  <a:pt x="564206" y="1234135"/>
                  <a:pt x="558154" y="1233295"/>
                </a:cubicBezTo>
                <a:cubicBezTo>
                  <a:pt x="557398" y="1231614"/>
                  <a:pt x="557398" y="1231614"/>
                  <a:pt x="557398" y="1231614"/>
                </a:cubicBezTo>
                <a:close/>
                <a:moveTo>
                  <a:pt x="733810" y="1231118"/>
                </a:moveTo>
                <a:cubicBezTo>
                  <a:pt x="738824" y="1230347"/>
                  <a:pt x="732378" y="1232658"/>
                  <a:pt x="733094" y="1233429"/>
                </a:cubicBezTo>
                <a:cubicBezTo>
                  <a:pt x="727364" y="1234969"/>
                  <a:pt x="727364" y="1234199"/>
                  <a:pt x="720918" y="1236510"/>
                </a:cubicBezTo>
                <a:cubicBezTo>
                  <a:pt x="721634" y="1234969"/>
                  <a:pt x="713039" y="1237281"/>
                  <a:pt x="703728" y="1239592"/>
                </a:cubicBezTo>
                <a:cubicBezTo>
                  <a:pt x="693700" y="1241903"/>
                  <a:pt x="682957" y="1244214"/>
                  <a:pt x="680808" y="1244214"/>
                </a:cubicBezTo>
                <a:cubicBezTo>
                  <a:pt x="675794" y="1244214"/>
                  <a:pt x="691552" y="1242673"/>
                  <a:pt x="687254" y="1241903"/>
                </a:cubicBezTo>
                <a:cubicBezTo>
                  <a:pt x="697282" y="1240362"/>
                  <a:pt x="714472" y="1236510"/>
                  <a:pt x="733810" y="1231118"/>
                </a:cubicBezTo>
                <a:close/>
                <a:moveTo>
                  <a:pt x="601016" y="1230353"/>
                </a:moveTo>
                <a:cubicBezTo>
                  <a:pt x="604545" y="1230353"/>
                  <a:pt x="610193" y="1230353"/>
                  <a:pt x="611605" y="1230353"/>
                </a:cubicBezTo>
                <a:cubicBezTo>
                  <a:pt x="611605" y="1231614"/>
                  <a:pt x="607369" y="1231614"/>
                  <a:pt x="603840" y="1231614"/>
                </a:cubicBezTo>
                <a:cubicBezTo>
                  <a:pt x="600310" y="1231614"/>
                  <a:pt x="596780" y="1231614"/>
                  <a:pt x="597486" y="1231614"/>
                </a:cubicBezTo>
                <a:cubicBezTo>
                  <a:pt x="593956" y="1231614"/>
                  <a:pt x="596780" y="1231614"/>
                  <a:pt x="601016" y="1230353"/>
                </a:cubicBezTo>
                <a:close/>
                <a:moveTo>
                  <a:pt x="850764" y="1230182"/>
                </a:moveTo>
                <a:cubicBezTo>
                  <a:pt x="852385" y="1230083"/>
                  <a:pt x="852745" y="1230674"/>
                  <a:pt x="852024" y="1231462"/>
                </a:cubicBezTo>
                <a:cubicBezTo>
                  <a:pt x="849143" y="1231462"/>
                  <a:pt x="838338" y="1235401"/>
                  <a:pt x="841940" y="1233038"/>
                </a:cubicBezTo>
                <a:cubicBezTo>
                  <a:pt x="846262" y="1231068"/>
                  <a:pt x="849143" y="1230280"/>
                  <a:pt x="850764" y="1230182"/>
                </a:cubicBezTo>
                <a:close/>
                <a:moveTo>
                  <a:pt x="794296" y="1229247"/>
                </a:moveTo>
                <a:cubicBezTo>
                  <a:pt x="794296" y="1230634"/>
                  <a:pt x="783544" y="1234794"/>
                  <a:pt x="784977" y="1235487"/>
                </a:cubicBezTo>
                <a:cubicBezTo>
                  <a:pt x="782110" y="1238261"/>
                  <a:pt x="783544" y="1234794"/>
                  <a:pt x="779243" y="1236874"/>
                </a:cubicBezTo>
                <a:cubicBezTo>
                  <a:pt x="773508" y="1238261"/>
                  <a:pt x="770641" y="1240341"/>
                  <a:pt x="774942" y="1238954"/>
                </a:cubicBezTo>
                <a:cubicBezTo>
                  <a:pt x="764189" y="1243114"/>
                  <a:pt x="759889" y="1242421"/>
                  <a:pt x="757738" y="1241727"/>
                </a:cubicBezTo>
                <a:cubicBezTo>
                  <a:pt x="761322" y="1239647"/>
                  <a:pt x="771358" y="1238261"/>
                  <a:pt x="772791" y="1236874"/>
                </a:cubicBezTo>
                <a:cubicBezTo>
                  <a:pt x="777092" y="1235487"/>
                  <a:pt x="769207" y="1238954"/>
                  <a:pt x="778526" y="1236181"/>
                </a:cubicBezTo>
                <a:cubicBezTo>
                  <a:pt x="783544" y="1234101"/>
                  <a:pt x="789278" y="1231327"/>
                  <a:pt x="794296" y="1229247"/>
                </a:cubicBezTo>
                <a:close/>
                <a:moveTo>
                  <a:pt x="968257" y="1229094"/>
                </a:moveTo>
                <a:cubicBezTo>
                  <a:pt x="967537" y="1230570"/>
                  <a:pt x="963215" y="1233522"/>
                  <a:pt x="964655" y="1232784"/>
                </a:cubicBezTo>
                <a:cubicBezTo>
                  <a:pt x="956731" y="1237949"/>
                  <a:pt x="952409" y="1240163"/>
                  <a:pt x="952409" y="1240901"/>
                </a:cubicBezTo>
                <a:cubicBezTo>
                  <a:pt x="945926" y="1245328"/>
                  <a:pt x="946647" y="1243852"/>
                  <a:pt x="936562" y="1249755"/>
                </a:cubicBezTo>
                <a:cubicBezTo>
                  <a:pt x="945206" y="1246066"/>
                  <a:pt x="939443" y="1249017"/>
                  <a:pt x="935841" y="1251969"/>
                </a:cubicBezTo>
                <a:cubicBezTo>
                  <a:pt x="922875" y="1259348"/>
                  <a:pt x="936562" y="1250493"/>
                  <a:pt x="935841" y="1249755"/>
                </a:cubicBezTo>
                <a:cubicBezTo>
                  <a:pt x="941604" y="1246804"/>
                  <a:pt x="945926" y="1243852"/>
                  <a:pt x="950969" y="1240901"/>
                </a:cubicBezTo>
                <a:cubicBezTo>
                  <a:pt x="968257" y="1229094"/>
                  <a:pt x="968257" y="1229094"/>
                  <a:pt x="968257" y="1229094"/>
                </a:cubicBezTo>
                <a:close/>
                <a:moveTo>
                  <a:pt x="630515" y="1228462"/>
                </a:moveTo>
                <a:cubicBezTo>
                  <a:pt x="626193" y="1229093"/>
                  <a:pt x="619709" y="1229723"/>
                  <a:pt x="613946" y="1229723"/>
                </a:cubicBezTo>
                <a:cubicBezTo>
                  <a:pt x="608183" y="1230353"/>
                  <a:pt x="603141" y="1230353"/>
                  <a:pt x="600259" y="1229093"/>
                </a:cubicBezTo>
                <a:cubicBezTo>
                  <a:pt x="604581" y="1230353"/>
                  <a:pt x="610344" y="1229723"/>
                  <a:pt x="616107" y="1229093"/>
                </a:cubicBezTo>
                <a:cubicBezTo>
                  <a:pt x="621870" y="1229093"/>
                  <a:pt x="626913" y="1227832"/>
                  <a:pt x="630515" y="1228462"/>
                </a:cubicBezTo>
                <a:close/>
                <a:moveTo>
                  <a:pt x="515471" y="1228350"/>
                </a:moveTo>
                <a:cubicBezTo>
                  <a:pt x="517228" y="1228148"/>
                  <a:pt x="528234" y="1230174"/>
                  <a:pt x="535659" y="1230174"/>
                </a:cubicBezTo>
                <a:cubicBezTo>
                  <a:pt x="535659" y="1230894"/>
                  <a:pt x="537074" y="1230894"/>
                  <a:pt x="538488" y="1231614"/>
                </a:cubicBezTo>
                <a:cubicBezTo>
                  <a:pt x="532830" y="1231614"/>
                  <a:pt x="523637" y="1228733"/>
                  <a:pt x="517272" y="1229453"/>
                </a:cubicBezTo>
                <a:cubicBezTo>
                  <a:pt x="515327" y="1228733"/>
                  <a:pt x="514885" y="1228418"/>
                  <a:pt x="515471" y="1228350"/>
                </a:cubicBezTo>
                <a:close/>
                <a:moveTo>
                  <a:pt x="787992" y="1227986"/>
                </a:moveTo>
                <a:cubicBezTo>
                  <a:pt x="787992" y="1228693"/>
                  <a:pt x="780873" y="1230815"/>
                  <a:pt x="784433" y="1230815"/>
                </a:cubicBezTo>
                <a:cubicBezTo>
                  <a:pt x="776602" y="1233644"/>
                  <a:pt x="772331" y="1234351"/>
                  <a:pt x="771619" y="1233644"/>
                </a:cubicBezTo>
                <a:cubicBezTo>
                  <a:pt x="766636" y="1235765"/>
                  <a:pt x="760229" y="1237887"/>
                  <a:pt x="753822" y="1240008"/>
                </a:cubicBezTo>
                <a:cubicBezTo>
                  <a:pt x="747415" y="1242130"/>
                  <a:pt x="741009" y="1243544"/>
                  <a:pt x="737449" y="1243544"/>
                </a:cubicBezTo>
                <a:cubicBezTo>
                  <a:pt x="727483" y="1245666"/>
                  <a:pt x="738161" y="1244959"/>
                  <a:pt x="728195" y="1247080"/>
                </a:cubicBezTo>
                <a:cubicBezTo>
                  <a:pt x="727483" y="1246373"/>
                  <a:pt x="727483" y="1246373"/>
                  <a:pt x="727483" y="1246373"/>
                </a:cubicBezTo>
                <a:cubicBezTo>
                  <a:pt x="718229" y="1248495"/>
                  <a:pt x="713958" y="1249909"/>
                  <a:pt x="709686" y="1249909"/>
                </a:cubicBezTo>
                <a:cubicBezTo>
                  <a:pt x="703991" y="1251324"/>
                  <a:pt x="711110" y="1251324"/>
                  <a:pt x="706127" y="1252738"/>
                </a:cubicBezTo>
                <a:cubicBezTo>
                  <a:pt x="703279" y="1253445"/>
                  <a:pt x="704703" y="1252738"/>
                  <a:pt x="706127" y="1252031"/>
                </a:cubicBezTo>
                <a:cubicBezTo>
                  <a:pt x="702568" y="1252031"/>
                  <a:pt x="689754" y="1255567"/>
                  <a:pt x="683347" y="1256274"/>
                </a:cubicBezTo>
                <a:cubicBezTo>
                  <a:pt x="684771" y="1254860"/>
                  <a:pt x="689042" y="1254860"/>
                  <a:pt x="694025" y="1254152"/>
                </a:cubicBezTo>
                <a:cubicBezTo>
                  <a:pt x="698296" y="1253445"/>
                  <a:pt x="703279" y="1252031"/>
                  <a:pt x="704703" y="1251324"/>
                </a:cubicBezTo>
                <a:cubicBezTo>
                  <a:pt x="692601" y="1252738"/>
                  <a:pt x="680500" y="1256981"/>
                  <a:pt x="666974" y="1256981"/>
                </a:cubicBezTo>
                <a:cubicBezTo>
                  <a:pt x="686906" y="1254152"/>
                  <a:pt x="706127" y="1250616"/>
                  <a:pt x="725347" y="1246373"/>
                </a:cubicBezTo>
                <a:cubicBezTo>
                  <a:pt x="745280" y="1241423"/>
                  <a:pt x="765924" y="1235765"/>
                  <a:pt x="787992" y="1227986"/>
                </a:cubicBezTo>
                <a:close/>
                <a:moveTo>
                  <a:pt x="725842" y="1226758"/>
                </a:moveTo>
                <a:lnTo>
                  <a:pt x="729164" y="1227356"/>
                </a:lnTo>
                <a:cubicBezTo>
                  <a:pt x="722161" y="1228617"/>
                  <a:pt x="724962" y="1228617"/>
                  <a:pt x="719359" y="1229247"/>
                </a:cubicBezTo>
                <a:cubicBezTo>
                  <a:pt x="719009" y="1228932"/>
                  <a:pt x="720585" y="1228459"/>
                  <a:pt x="722511" y="1227908"/>
                </a:cubicBezTo>
                <a:close/>
                <a:moveTo>
                  <a:pt x="726177" y="1226643"/>
                </a:moveTo>
                <a:lnTo>
                  <a:pt x="725842" y="1226758"/>
                </a:lnTo>
                <a:lnTo>
                  <a:pt x="725662" y="1226726"/>
                </a:lnTo>
                <a:close/>
                <a:moveTo>
                  <a:pt x="888760" y="1226577"/>
                </a:moveTo>
                <a:cubicBezTo>
                  <a:pt x="883046" y="1230804"/>
                  <a:pt x="879474" y="1233622"/>
                  <a:pt x="874474" y="1236440"/>
                </a:cubicBezTo>
                <a:cubicBezTo>
                  <a:pt x="870188" y="1239962"/>
                  <a:pt x="863759" y="1243484"/>
                  <a:pt x="853759" y="1247711"/>
                </a:cubicBezTo>
                <a:cubicBezTo>
                  <a:pt x="849830" y="1249120"/>
                  <a:pt x="850901" y="1248416"/>
                  <a:pt x="853848" y="1246919"/>
                </a:cubicBezTo>
                <a:lnTo>
                  <a:pt x="857294" y="1245233"/>
                </a:lnTo>
                <a:lnTo>
                  <a:pt x="857394" y="1245190"/>
                </a:lnTo>
                <a:lnTo>
                  <a:pt x="857381" y="1245190"/>
                </a:lnTo>
                <a:lnTo>
                  <a:pt x="865188" y="1241371"/>
                </a:lnTo>
                <a:cubicBezTo>
                  <a:pt x="865902" y="1241371"/>
                  <a:pt x="865902" y="1239962"/>
                  <a:pt x="868045" y="1237849"/>
                </a:cubicBezTo>
                <a:cubicBezTo>
                  <a:pt x="875902" y="1235735"/>
                  <a:pt x="880188" y="1231508"/>
                  <a:pt x="876617" y="1232917"/>
                </a:cubicBezTo>
                <a:cubicBezTo>
                  <a:pt x="877331" y="1231508"/>
                  <a:pt x="883046" y="1230099"/>
                  <a:pt x="888760" y="1226577"/>
                </a:cubicBezTo>
                <a:close/>
                <a:moveTo>
                  <a:pt x="836000" y="1226572"/>
                </a:moveTo>
                <a:cubicBezTo>
                  <a:pt x="830352" y="1228841"/>
                  <a:pt x="828940" y="1230354"/>
                  <a:pt x="825411" y="1232623"/>
                </a:cubicBezTo>
                <a:cubicBezTo>
                  <a:pt x="821881" y="1234136"/>
                  <a:pt x="818351" y="1234136"/>
                  <a:pt x="818351" y="1234136"/>
                </a:cubicBezTo>
                <a:cubicBezTo>
                  <a:pt x="818351" y="1233380"/>
                  <a:pt x="820469" y="1231867"/>
                  <a:pt x="827529" y="1228841"/>
                </a:cubicBezTo>
                <a:cubicBezTo>
                  <a:pt x="831764" y="1227329"/>
                  <a:pt x="828235" y="1230354"/>
                  <a:pt x="836000" y="1226572"/>
                </a:cubicBezTo>
                <a:close/>
                <a:moveTo>
                  <a:pt x="709936" y="1226572"/>
                </a:moveTo>
                <a:cubicBezTo>
                  <a:pt x="709936" y="1227329"/>
                  <a:pt x="702309" y="1228841"/>
                  <a:pt x="696762" y="1230354"/>
                </a:cubicBezTo>
                <a:cubicBezTo>
                  <a:pt x="696069" y="1229598"/>
                  <a:pt x="704389" y="1228085"/>
                  <a:pt x="709936" y="1226572"/>
                </a:cubicBezTo>
                <a:close/>
                <a:moveTo>
                  <a:pt x="513405" y="1226572"/>
                </a:moveTo>
                <a:cubicBezTo>
                  <a:pt x="521751" y="1227202"/>
                  <a:pt x="523838" y="1228463"/>
                  <a:pt x="532184" y="1229093"/>
                </a:cubicBezTo>
                <a:cubicBezTo>
                  <a:pt x="532184" y="1229093"/>
                  <a:pt x="526620" y="1229093"/>
                  <a:pt x="521751" y="1228463"/>
                </a:cubicBezTo>
                <a:cubicBezTo>
                  <a:pt x="516883" y="1227833"/>
                  <a:pt x="512014" y="1227202"/>
                  <a:pt x="513405" y="1226572"/>
                </a:cubicBezTo>
                <a:close/>
                <a:moveTo>
                  <a:pt x="727763" y="1226095"/>
                </a:moveTo>
                <a:cubicBezTo>
                  <a:pt x="729514" y="1225780"/>
                  <a:pt x="729689" y="1225938"/>
                  <a:pt x="729077" y="1226174"/>
                </a:cubicBezTo>
                <a:lnTo>
                  <a:pt x="726177" y="1226643"/>
                </a:lnTo>
                <a:close/>
                <a:moveTo>
                  <a:pt x="855986" y="1226073"/>
                </a:moveTo>
                <a:cubicBezTo>
                  <a:pt x="847048" y="1230611"/>
                  <a:pt x="839599" y="1232880"/>
                  <a:pt x="844068" y="1229855"/>
                </a:cubicBezTo>
                <a:cubicBezTo>
                  <a:pt x="850772" y="1227585"/>
                  <a:pt x="855241" y="1225316"/>
                  <a:pt x="855986" y="1226073"/>
                </a:cubicBezTo>
                <a:close/>
                <a:moveTo>
                  <a:pt x="827176" y="1226046"/>
                </a:moveTo>
                <a:cubicBezTo>
                  <a:pt x="827176" y="1226046"/>
                  <a:pt x="822764" y="1228252"/>
                  <a:pt x="819822" y="1229723"/>
                </a:cubicBezTo>
                <a:cubicBezTo>
                  <a:pt x="816881" y="1231194"/>
                  <a:pt x="814675" y="1231929"/>
                  <a:pt x="819087" y="1230458"/>
                </a:cubicBezTo>
                <a:cubicBezTo>
                  <a:pt x="819087" y="1231194"/>
                  <a:pt x="814675" y="1232664"/>
                  <a:pt x="811733" y="1234135"/>
                </a:cubicBezTo>
                <a:cubicBezTo>
                  <a:pt x="809527" y="1232664"/>
                  <a:pt x="809527" y="1232664"/>
                  <a:pt x="809527" y="1232664"/>
                </a:cubicBezTo>
                <a:cubicBezTo>
                  <a:pt x="815410" y="1230458"/>
                  <a:pt x="819087" y="1228988"/>
                  <a:pt x="822028" y="1227517"/>
                </a:cubicBezTo>
                <a:cubicBezTo>
                  <a:pt x="816881" y="1228988"/>
                  <a:pt x="816881" y="1228988"/>
                  <a:pt x="818352" y="1227517"/>
                </a:cubicBezTo>
                <a:cubicBezTo>
                  <a:pt x="823499" y="1225311"/>
                  <a:pt x="826441" y="1225311"/>
                  <a:pt x="827176" y="1226046"/>
                </a:cubicBezTo>
                <a:close/>
                <a:moveTo>
                  <a:pt x="540469" y="1225941"/>
                </a:moveTo>
                <a:cubicBezTo>
                  <a:pt x="538848" y="1225731"/>
                  <a:pt x="539749" y="1225731"/>
                  <a:pt x="544791" y="1226151"/>
                </a:cubicBezTo>
                <a:cubicBezTo>
                  <a:pt x="559198" y="1226992"/>
                  <a:pt x="559198" y="1226992"/>
                  <a:pt x="559198" y="1226992"/>
                </a:cubicBezTo>
                <a:cubicBezTo>
                  <a:pt x="565682" y="1226992"/>
                  <a:pt x="573606" y="1226992"/>
                  <a:pt x="580089" y="1227832"/>
                </a:cubicBezTo>
                <a:cubicBezTo>
                  <a:pt x="575047" y="1227832"/>
                  <a:pt x="561360" y="1227832"/>
                  <a:pt x="551274" y="1226992"/>
                </a:cubicBezTo>
                <a:cubicBezTo>
                  <a:pt x="546232" y="1226572"/>
                  <a:pt x="542090" y="1226151"/>
                  <a:pt x="540469" y="1225941"/>
                </a:cubicBezTo>
                <a:close/>
                <a:moveTo>
                  <a:pt x="804358" y="1225311"/>
                </a:moveTo>
                <a:cubicBezTo>
                  <a:pt x="802972" y="1226992"/>
                  <a:pt x="805745" y="1226152"/>
                  <a:pt x="796732" y="1231194"/>
                </a:cubicBezTo>
                <a:cubicBezTo>
                  <a:pt x="794651" y="1232035"/>
                  <a:pt x="794651" y="1231194"/>
                  <a:pt x="791878" y="1232875"/>
                </a:cubicBezTo>
                <a:cubicBezTo>
                  <a:pt x="797425" y="1229513"/>
                  <a:pt x="796732" y="1228673"/>
                  <a:pt x="804358" y="1225311"/>
                </a:cubicBezTo>
                <a:close/>
                <a:moveTo>
                  <a:pt x="777269" y="1225311"/>
                </a:moveTo>
                <a:cubicBezTo>
                  <a:pt x="778010" y="1226031"/>
                  <a:pt x="774302" y="1227472"/>
                  <a:pt x="773561" y="1228192"/>
                </a:cubicBezTo>
                <a:cubicBezTo>
                  <a:pt x="771336" y="1228913"/>
                  <a:pt x="769112" y="1229633"/>
                  <a:pt x="765404" y="1230353"/>
                </a:cubicBezTo>
                <a:lnTo>
                  <a:pt x="767425" y="1228960"/>
                </a:lnTo>
                <a:lnTo>
                  <a:pt x="770511" y="1227612"/>
                </a:lnTo>
                <a:close/>
                <a:moveTo>
                  <a:pt x="672694" y="1224802"/>
                </a:moveTo>
                <a:cubicBezTo>
                  <a:pt x="667776" y="1227071"/>
                  <a:pt x="676910" y="1224045"/>
                  <a:pt x="678315" y="1225558"/>
                </a:cubicBezTo>
                <a:cubicBezTo>
                  <a:pt x="668478" y="1227071"/>
                  <a:pt x="664965" y="1227827"/>
                  <a:pt x="660047" y="1228584"/>
                </a:cubicBezTo>
                <a:lnTo>
                  <a:pt x="638266" y="1231609"/>
                </a:lnTo>
                <a:cubicBezTo>
                  <a:pt x="635455" y="1230853"/>
                  <a:pt x="641076" y="1230096"/>
                  <a:pt x="646697" y="1229340"/>
                </a:cubicBezTo>
                <a:cubicBezTo>
                  <a:pt x="652318" y="1228584"/>
                  <a:pt x="658642" y="1227827"/>
                  <a:pt x="655831" y="1227071"/>
                </a:cubicBezTo>
                <a:cubicBezTo>
                  <a:pt x="661452" y="1226314"/>
                  <a:pt x="667073" y="1225558"/>
                  <a:pt x="672694" y="1224802"/>
                </a:cubicBezTo>
                <a:close/>
                <a:moveTo>
                  <a:pt x="692120" y="1224050"/>
                </a:moveTo>
                <a:cubicBezTo>
                  <a:pt x="693547" y="1224050"/>
                  <a:pt x="684984" y="1226151"/>
                  <a:pt x="675708" y="1227552"/>
                </a:cubicBezTo>
                <a:cubicBezTo>
                  <a:pt x="666432" y="1228952"/>
                  <a:pt x="656442" y="1230353"/>
                  <a:pt x="655728" y="1229653"/>
                </a:cubicBezTo>
                <a:cubicBezTo>
                  <a:pt x="660366" y="1229303"/>
                  <a:pt x="666432" y="1228427"/>
                  <a:pt x="672854" y="1227377"/>
                </a:cubicBezTo>
                <a:lnTo>
                  <a:pt x="677861" y="1226512"/>
                </a:lnTo>
                <a:lnTo>
                  <a:pt x="677059" y="1226726"/>
                </a:lnTo>
                <a:lnTo>
                  <a:pt x="683064" y="1225614"/>
                </a:lnTo>
                <a:close/>
                <a:moveTo>
                  <a:pt x="553310" y="1223953"/>
                </a:moveTo>
                <a:cubicBezTo>
                  <a:pt x="555516" y="1224457"/>
                  <a:pt x="558458" y="1224457"/>
                  <a:pt x="558458" y="1223953"/>
                </a:cubicBezTo>
                <a:lnTo>
                  <a:pt x="553542" y="1223975"/>
                </a:lnTo>
                <a:close/>
                <a:moveTo>
                  <a:pt x="756314" y="1223510"/>
                </a:moveTo>
                <a:cubicBezTo>
                  <a:pt x="757774" y="1224231"/>
                  <a:pt x="758504" y="1224951"/>
                  <a:pt x="762883" y="1223510"/>
                </a:cubicBezTo>
                <a:cubicBezTo>
                  <a:pt x="762153" y="1224231"/>
                  <a:pt x="757774" y="1226392"/>
                  <a:pt x="751935" y="1227832"/>
                </a:cubicBezTo>
                <a:cubicBezTo>
                  <a:pt x="757044" y="1224951"/>
                  <a:pt x="749016" y="1226392"/>
                  <a:pt x="749016" y="1224951"/>
                </a:cubicBezTo>
                <a:cubicBezTo>
                  <a:pt x="754125" y="1222790"/>
                  <a:pt x="755585" y="1222790"/>
                  <a:pt x="756314" y="1223510"/>
                </a:cubicBezTo>
                <a:close/>
                <a:moveTo>
                  <a:pt x="891737" y="1222944"/>
                </a:moveTo>
                <a:cubicBezTo>
                  <a:pt x="893883" y="1222944"/>
                  <a:pt x="887444" y="1226532"/>
                  <a:pt x="880289" y="1230120"/>
                </a:cubicBezTo>
                <a:cubicBezTo>
                  <a:pt x="873134" y="1234426"/>
                  <a:pt x="865264" y="1238014"/>
                  <a:pt x="863833" y="1238732"/>
                </a:cubicBezTo>
                <a:cubicBezTo>
                  <a:pt x="855963" y="1242320"/>
                  <a:pt x="864548" y="1240167"/>
                  <a:pt x="853101" y="1245190"/>
                </a:cubicBezTo>
                <a:cubicBezTo>
                  <a:pt x="852385" y="1245908"/>
                  <a:pt x="853458" y="1245549"/>
                  <a:pt x="854711" y="1245190"/>
                </a:cubicBezTo>
                <a:lnTo>
                  <a:pt x="857381" y="1245190"/>
                </a:lnTo>
                <a:lnTo>
                  <a:pt x="857294" y="1245233"/>
                </a:lnTo>
                <a:lnTo>
                  <a:pt x="845678" y="1250214"/>
                </a:lnTo>
                <a:cubicBezTo>
                  <a:pt x="842190" y="1251828"/>
                  <a:pt x="840580" y="1252725"/>
                  <a:pt x="845230" y="1250931"/>
                </a:cubicBezTo>
                <a:cubicBezTo>
                  <a:pt x="845230" y="1251649"/>
                  <a:pt x="839507" y="1253802"/>
                  <a:pt x="835929" y="1255237"/>
                </a:cubicBezTo>
                <a:cubicBezTo>
                  <a:pt x="835929" y="1255237"/>
                  <a:pt x="835929" y="1255237"/>
                  <a:pt x="834498" y="1254519"/>
                </a:cubicBezTo>
                <a:cubicBezTo>
                  <a:pt x="825197" y="1258825"/>
                  <a:pt x="822335" y="1259543"/>
                  <a:pt x="813749" y="1262413"/>
                </a:cubicBezTo>
                <a:cubicBezTo>
                  <a:pt x="813749" y="1262413"/>
                  <a:pt x="813749" y="1262413"/>
                  <a:pt x="831636" y="1254519"/>
                </a:cubicBezTo>
                <a:cubicBezTo>
                  <a:pt x="838076" y="1252366"/>
                  <a:pt x="844515" y="1249496"/>
                  <a:pt x="846661" y="1248778"/>
                </a:cubicBezTo>
                <a:cubicBezTo>
                  <a:pt x="846661" y="1247343"/>
                  <a:pt x="848808" y="1247343"/>
                  <a:pt x="854532" y="1243755"/>
                </a:cubicBezTo>
                <a:cubicBezTo>
                  <a:pt x="850239" y="1245190"/>
                  <a:pt x="847377" y="1245908"/>
                  <a:pt x="838791" y="1249496"/>
                </a:cubicBezTo>
                <a:cubicBezTo>
                  <a:pt x="840222" y="1249496"/>
                  <a:pt x="833067" y="1253802"/>
                  <a:pt x="826628" y="1254519"/>
                </a:cubicBezTo>
                <a:cubicBezTo>
                  <a:pt x="819473" y="1258107"/>
                  <a:pt x="830205" y="1254519"/>
                  <a:pt x="833067" y="1253802"/>
                </a:cubicBezTo>
                <a:cubicBezTo>
                  <a:pt x="823051" y="1258107"/>
                  <a:pt x="823051" y="1256672"/>
                  <a:pt x="813034" y="1261695"/>
                </a:cubicBezTo>
                <a:cubicBezTo>
                  <a:pt x="813034" y="1260260"/>
                  <a:pt x="808741" y="1261695"/>
                  <a:pt x="804448" y="1263131"/>
                </a:cubicBezTo>
                <a:cubicBezTo>
                  <a:pt x="799440" y="1265283"/>
                  <a:pt x="793716" y="1268154"/>
                  <a:pt x="790139" y="1269589"/>
                </a:cubicBezTo>
                <a:cubicBezTo>
                  <a:pt x="787992" y="1268872"/>
                  <a:pt x="797293" y="1266001"/>
                  <a:pt x="790139" y="1267436"/>
                </a:cubicBezTo>
                <a:cubicBezTo>
                  <a:pt x="793716" y="1266001"/>
                  <a:pt x="796578" y="1264566"/>
                  <a:pt x="800155" y="1263848"/>
                </a:cubicBezTo>
                <a:cubicBezTo>
                  <a:pt x="798009" y="1263848"/>
                  <a:pt x="795862" y="1264566"/>
                  <a:pt x="795862" y="1263131"/>
                </a:cubicBezTo>
                <a:cubicBezTo>
                  <a:pt x="805879" y="1260260"/>
                  <a:pt x="818758" y="1255954"/>
                  <a:pt x="828774" y="1250931"/>
                </a:cubicBezTo>
                <a:cubicBezTo>
                  <a:pt x="833067" y="1250931"/>
                  <a:pt x="845230" y="1246625"/>
                  <a:pt x="857394" y="1240885"/>
                </a:cubicBezTo>
                <a:cubicBezTo>
                  <a:pt x="870272" y="1235144"/>
                  <a:pt x="883151" y="1227967"/>
                  <a:pt x="891737" y="1222944"/>
                </a:cubicBezTo>
                <a:close/>
                <a:moveTo>
                  <a:pt x="529043" y="1222944"/>
                </a:moveTo>
                <a:cubicBezTo>
                  <a:pt x="533823" y="1223448"/>
                  <a:pt x="539522" y="1223826"/>
                  <a:pt x="544854" y="1224016"/>
                </a:cubicBezTo>
                <a:lnTo>
                  <a:pt x="553542" y="1223975"/>
                </a:lnTo>
                <a:lnTo>
                  <a:pt x="563605" y="1224961"/>
                </a:lnTo>
                <a:cubicBezTo>
                  <a:pt x="562134" y="1224961"/>
                  <a:pt x="560664" y="1225465"/>
                  <a:pt x="554781" y="1224961"/>
                </a:cubicBezTo>
                <a:cubicBezTo>
                  <a:pt x="554781" y="1224457"/>
                  <a:pt x="548163" y="1224457"/>
                  <a:pt x="541544" y="1223953"/>
                </a:cubicBezTo>
                <a:cubicBezTo>
                  <a:pt x="534926" y="1223953"/>
                  <a:pt x="528308" y="1223448"/>
                  <a:pt x="529043" y="1222944"/>
                </a:cubicBezTo>
                <a:close/>
                <a:moveTo>
                  <a:pt x="849683" y="1222795"/>
                </a:moveTo>
                <a:cubicBezTo>
                  <a:pt x="841813" y="1226112"/>
                  <a:pt x="838236" y="1227439"/>
                  <a:pt x="836805" y="1228766"/>
                </a:cubicBezTo>
                <a:cubicBezTo>
                  <a:pt x="834658" y="1230093"/>
                  <a:pt x="833943" y="1230757"/>
                  <a:pt x="829650" y="1232747"/>
                </a:cubicBezTo>
                <a:cubicBezTo>
                  <a:pt x="831081" y="1233411"/>
                  <a:pt x="836805" y="1230757"/>
                  <a:pt x="842528" y="1228103"/>
                </a:cubicBezTo>
                <a:cubicBezTo>
                  <a:pt x="846106" y="1227439"/>
                  <a:pt x="843244" y="1228766"/>
                  <a:pt x="838951" y="1230093"/>
                </a:cubicBezTo>
                <a:cubicBezTo>
                  <a:pt x="833943" y="1232084"/>
                  <a:pt x="828219" y="1234738"/>
                  <a:pt x="826073" y="1235401"/>
                </a:cubicBezTo>
                <a:cubicBezTo>
                  <a:pt x="823211" y="1234738"/>
                  <a:pt x="827504" y="1232747"/>
                  <a:pt x="832512" y="1230093"/>
                </a:cubicBezTo>
                <a:cubicBezTo>
                  <a:pt x="837520" y="1227439"/>
                  <a:pt x="843244" y="1224786"/>
                  <a:pt x="843244" y="1224122"/>
                </a:cubicBezTo>
                <a:cubicBezTo>
                  <a:pt x="846821" y="1222795"/>
                  <a:pt x="848968" y="1222795"/>
                  <a:pt x="849683" y="1222795"/>
                </a:cubicBezTo>
                <a:close/>
                <a:moveTo>
                  <a:pt x="837711" y="1222108"/>
                </a:moveTo>
                <a:cubicBezTo>
                  <a:pt x="838702" y="1222195"/>
                  <a:pt x="838702" y="1223071"/>
                  <a:pt x="839782" y="1223771"/>
                </a:cubicBezTo>
                <a:cubicBezTo>
                  <a:pt x="834019" y="1225872"/>
                  <a:pt x="835460" y="1224471"/>
                  <a:pt x="831858" y="1226572"/>
                </a:cubicBezTo>
                <a:cubicBezTo>
                  <a:pt x="837621" y="1223070"/>
                  <a:pt x="834019" y="1224471"/>
                  <a:pt x="829697" y="1225171"/>
                </a:cubicBezTo>
                <a:cubicBezTo>
                  <a:pt x="834740" y="1222720"/>
                  <a:pt x="836721" y="1222020"/>
                  <a:pt x="837711" y="1222108"/>
                </a:cubicBezTo>
                <a:close/>
                <a:moveTo>
                  <a:pt x="827575" y="1221823"/>
                </a:moveTo>
                <a:cubicBezTo>
                  <a:pt x="827575" y="1221823"/>
                  <a:pt x="818398" y="1226025"/>
                  <a:pt x="828281" y="1221823"/>
                </a:cubicBezTo>
                <a:cubicBezTo>
                  <a:pt x="834634" y="1220422"/>
                  <a:pt x="821222" y="1225324"/>
                  <a:pt x="816986" y="1226725"/>
                </a:cubicBezTo>
                <a:cubicBezTo>
                  <a:pt x="819104" y="1225324"/>
                  <a:pt x="820516" y="1223924"/>
                  <a:pt x="827575" y="1221823"/>
                </a:cubicBezTo>
                <a:close/>
                <a:moveTo>
                  <a:pt x="593018" y="1221529"/>
                </a:moveTo>
                <a:cubicBezTo>
                  <a:pt x="593018" y="1222159"/>
                  <a:pt x="596536" y="1222790"/>
                  <a:pt x="600758" y="1222790"/>
                </a:cubicBezTo>
                <a:cubicBezTo>
                  <a:pt x="604980" y="1222790"/>
                  <a:pt x="609905" y="1222790"/>
                  <a:pt x="613423" y="1222159"/>
                </a:cubicBezTo>
                <a:cubicBezTo>
                  <a:pt x="614127" y="1224050"/>
                  <a:pt x="600758" y="1223420"/>
                  <a:pt x="590204" y="1223420"/>
                </a:cubicBezTo>
                <a:cubicBezTo>
                  <a:pt x="584575" y="1223420"/>
                  <a:pt x="597240" y="1222159"/>
                  <a:pt x="583871" y="1222159"/>
                </a:cubicBezTo>
                <a:cubicBezTo>
                  <a:pt x="584575" y="1221529"/>
                  <a:pt x="589500" y="1221529"/>
                  <a:pt x="593018" y="1221529"/>
                </a:cubicBezTo>
                <a:close/>
                <a:moveTo>
                  <a:pt x="544444" y="1221052"/>
                </a:moveTo>
                <a:cubicBezTo>
                  <a:pt x="547267" y="1220422"/>
                  <a:pt x="552209" y="1221052"/>
                  <a:pt x="558562" y="1221052"/>
                </a:cubicBezTo>
                <a:cubicBezTo>
                  <a:pt x="558562" y="1221683"/>
                  <a:pt x="550091" y="1221683"/>
                  <a:pt x="557150" y="1222313"/>
                </a:cubicBezTo>
                <a:cubicBezTo>
                  <a:pt x="557150" y="1222943"/>
                  <a:pt x="555032" y="1222313"/>
                  <a:pt x="555032" y="1222313"/>
                </a:cubicBezTo>
                <a:cubicBezTo>
                  <a:pt x="550797" y="1222313"/>
                  <a:pt x="550091" y="1222313"/>
                  <a:pt x="550091" y="1222943"/>
                </a:cubicBezTo>
                <a:cubicBezTo>
                  <a:pt x="547973" y="1222313"/>
                  <a:pt x="544444" y="1222313"/>
                  <a:pt x="540914" y="1221683"/>
                </a:cubicBezTo>
                <a:cubicBezTo>
                  <a:pt x="542326" y="1221683"/>
                  <a:pt x="547973" y="1221683"/>
                  <a:pt x="552209" y="1222313"/>
                </a:cubicBezTo>
                <a:cubicBezTo>
                  <a:pt x="552915" y="1221683"/>
                  <a:pt x="548679" y="1221052"/>
                  <a:pt x="544444" y="1221052"/>
                </a:cubicBezTo>
                <a:close/>
                <a:moveTo>
                  <a:pt x="646805" y="1220422"/>
                </a:moveTo>
                <a:cubicBezTo>
                  <a:pt x="646091" y="1221935"/>
                  <a:pt x="639665" y="1221179"/>
                  <a:pt x="635381" y="1222691"/>
                </a:cubicBezTo>
                <a:cubicBezTo>
                  <a:pt x="640379" y="1223448"/>
                  <a:pt x="633240" y="1224961"/>
                  <a:pt x="623958" y="1225717"/>
                </a:cubicBezTo>
                <a:cubicBezTo>
                  <a:pt x="613962" y="1226473"/>
                  <a:pt x="601111" y="1226473"/>
                  <a:pt x="596113" y="1227230"/>
                </a:cubicBezTo>
                <a:cubicBezTo>
                  <a:pt x="601825" y="1227230"/>
                  <a:pt x="610392" y="1227230"/>
                  <a:pt x="618246" y="1226473"/>
                </a:cubicBezTo>
                <a:cubicBezTo>
                  <a:pt x="626100" y="1226473"/>
                  <a:pt x="633954" y="1224961"/>
                  <a:pt x="639665" y="1224204"/>
                </a:cubicBezTo>
                <a:cubicBezTo>
                  <a:pt x="644663" y="1223448"/>
                  <a:pt x="641093" y="1224961"/>
                  <a:pt x="643235" y="1225717"/>
                </a:cubicBezTo>
                <a:cubicBezTo>
                  <a:pt x="636095" y="1225717"/>
                  <a:pt x="626814" y="1226473"/>
                  <a:pt x="617532" y="1227230"/>
                </a:cubicBezTo>
                <a:cubicBezTo>
                  <a:pt x="608250" y="1227986"/>
                  <a:pt x="598255" y="1227986"/>
                  <a:pt x="591829" y="1227986"/>
                </a:cubicBezTo>
                <a:cubicBezTo>
                  <a:pt x="583975" y="1227986"/>
                  <a:pt x="593971" y="1227230"/>
                  <a:pt x="593257" y="1226473"/>
                </a:cubicBezTo>
                <a:cubicBezTo>
                  <a:pt x="588259" y="1226473"/>
                  <a:pt x="575408" y="1225717"/>
                  <a:pt x="573980" y="1226473"/>
                </a:cubicBezTo>
                <a:cubicBezTo>
                  <a:pt x="571124" y="1226473"/>
                  <a:pt x="571124" y="1225717"/>
                  <a:pt x="566126" y="1225717"/>
                </a:cubicBezTo>
                <a:cubicBezTo>
                  <a:pt x="592543" y="1225717"/>
                  <a:pt x="592543" y="1225717"/>
                  <a:pt x="592543" y="1225717"/>
                </a:cubicBezTo>
                <a:cubicBezTo>
                  <a:pt x="602539" y="1224961"/>
                  <a:pt x="612534" y="1224961"/>
                  <a:pt x="616818" y="1224961"/>
                </a:cubicBezTo>
                <a:cubicBezTo>
                  <a:pt x="618960" y="1224204"/>
                  <a:pt x="623958" y="1224204"/>
                  <a:pt x="628242" y="1223448"/>
                </a:cubicBezTo>
                <a:cubicBezTo>
                  <a:pt x="632526" y="1222691"/>
                  <a:pt x="635381" y="1222691"/>
                  <a:pt x="634668" y="1221179"/>
                </a:cubicBezTo>
                <a:cubicBezTo>
                  <a:pt x="640379" y="1220422"/>
                  <a:pt x="643949" y="1220422"/>
                  <a:pt x="646805" y="1220422"/>
                </a:cubicBezTo>
                <a:close/>
                <a:moveTo>
                  <a:pt x="663292" y="1220269"/>
                </a:moveTo>
                <a:cubicBezTo>
                  <a:pt x="660336" y="1221026"/>
                  <a:pt x="658119" y="1222538"/>
                  <a:pt x="657380" y="1223295"/>
                </a:cubicBezTo>
                <a:cubicBezTo>
                  <a:pt x="652207" y="1224051"/>
                  <a:pt x="652946" y="1223295"/>
                  <a:pt x="652946" y="1222538"/>
                </a:cubicBezTo>
                <a:cubicBezTo>
                  <a:pt x="652207" y="1221782"/>
                  <a:pt x="651468" y="1221782"/>
                  <a:pt x="641861" y="1223295"/>
                </a:cubicBezTo>
                <a:cubicBezTo>
                  <a:pt x="642600" y="1221782"/>
                  <a:pt x="652946" y="1221782"/>
                  <a:pt x="663292" y="1220269"/>
                </a:cubicBezTo>
                <a:close/>
                <a:moveTo>
                  <a:pt x="739746" y="1219162"/>
                </a:moveTo>
                <a:cubicBezTo>
                  <a:pt x="736165" y="1220714"/>
                  <a:pt x="740462" y="1219938"/>
                  <a:pt x="734016" y="1222265"/>
                </a:cubicBezTo>
                <a:cubicBezTo>
                  <a:pt x="736881" y="1222265"/>
                  <a:pt x="742611" y="1221489"/>
                  <a:pt x="738314" y="1223817"/>
                </a:cubicBezTo>
                <a:cubicBezTo>
                  <a:pt x="736165" y="1222265"/>
                  <a:pt x="711096" y="1229247"/>
                  <a:pt x="734732" y="1223041"/>
                </a:cubicBezTo>
                <a:cubicBezTo>
                  <a:pt x="733300" y="1223041"/>
                  <a:pt x="730435" y="1223041"/>
                  <a:pt x="726854" y="1224593"/>
                </a:cubicBezTo>
                <a:cubicBezTo>
                  <a:pt x="734732" y="1222265"/>
                  <a:pt x="730435" y="1221489"/>
                  <a:pt x="739746" y="1219162"/>
                </a:cubicBezTo>
                <a:close/>
                <a:moveTo>
                  <a:pt x="229544" y="1219009"/>
                </a:moveTo>
                <a:cubicBezTo>
                  <a:pt x="233746" y="1221278"/>
                  <a:pt x="233746" y="1219766"/>
                  <a:pt x="241450" y="1225060"/>
                </a:cubicBezTo>
                <a:cubicBezTo>
                  <a:pt x="242150" y="1226573"/>
                  <a:pt x="242150" y="1226573"/>
                  <a:pt x="242150" y="1226573"/>
                </a:cubicBezTo>
                <a:cubicBezTo>
                  <a:pt x="235847" y="1222791"/>
                  <a:pt x="234446" y="1222791"/>
                  <a:pt x="229544" y="1219009"/>
                </a:cubicBezTo>
                <a:close/>
                <a:moveTo>
                  <a:pt x="703632" y="1219008"/>
                </a:moveTo>
                <a:cubicBezTo>
                  <a:pt x="699365" y="1221109"/>
                  <a:pt x="685143" y="1223910"/>
                  <a:pt x="675898" y="1225311"/>
                </a:cubicBezTo>
                <a:cubicBezTo>
                  <a:pt x="676609" y="1225311"/>
                  <a:pt x="678031" y="1224611"/>
                  <a:pt x="677320" y="1223910"/>
                </a:cubicBezTo>
                <a:cubicBezTo>
                  <a:pt x="687987" y="1223210"/>
                  <a:pt x="692254" y="1221809"/>
                  <a:pt x="703632" y="1219008"/>
                </a:cubicBezTo>
                <a:close/>
                <a:moveTo>
                  <a:pt x="369738" y="1218498"/>
                </a:moveTo>
                <a:lnTo>
                  <a:pt x="379212" y="1221336"/>
                </a:lnTo>
                <a:cubicBezTo>
                  <a:pt x="380645" y="1222770"/>
                  <a:pt x="377779" y="1221336"/>
                  <a:pt x="374912" y="1220618"/>
                </a:cubicBezTo>
                <a:cubicBezTo>
                  <a:pt x="376346" y="1221336"/>
                  <a:pt x="377779" y="1222770"/>
                  <a:pt x="382078" y="1224204"/>
                </a:cubicBezTo>
                <a:close/>
                <a:moveTo>
                  <a:pt x="659510" y="1218377"/>
                </a:moveTo>
                <a:cubicBezTo>
                  <a:pt x="663636" y="1217747"/>
                  <a:pt x="667074" y="1217747"/>
                  <a:pt x="666386" y="1218377"/>
                </a:cubicBezTo>
                <a:cubicBezTo>
                  <a:pt x="662948" y="1219638"/>
                  <a:pt x="660885" y="1219008"/>
                  <a:pt x="652634" y="1220268"/>
                </a:cubicBezTo>
                <a:cubicBezTo>
                  <a:pt x="651946" y="1219638"/>
                  <a:pt x="655384" y="1219008"/>
                  <a:pt x="659510" y="1218377"/>
                </a:cubicBezTo>
                <a:close/>
                <a:moveTo>
                  <a:pt x="560463" y="1217354"/>
                </a:moveTo>
                <a:cubicBezTo>
                  <a:pt x="563496" y="1217590"/>
                  <a:pt x="566790" y="1218063"/>
                  <a:pt x="566790" y="1218378"/>
                </a:cubicBezTo>
                <a:cubicBezTo>
                  <a:pt x="567483" y="1218378"/>
                  <a:pt x="564710" y="1219008"/>
                  <a:pt x="561243" y="1218378"/>
                </a:cubicBezTo>
                <a:cubicBezTo>
                  <a:pt x="558470" y="1218378"/>
                  <a:pt x="555003" y="1218378"/>
                  <a:pt x="555696" y="1217748"/>
                </a:cubicBezTo>
                <a:cubicBezTo>
                  <a:pt x="554656" y="1217117"/>
                  <a:pt x="557429" y="1217117"/>
                  <a:pt x="560463" y="1217354"/>
                </a:cubicBezTo>
                <a:close/>
                <a:moveTo>
                  <a:pt x="788675" y="1216915"/>
                </a:moveTo>
                <a:cubicBezTo>
                  <a:pt x="794296" y="1215380"/>
                  <a:pt x="786567" y="1219984"/>
                  <a:pt x="787270" y="1220752"/>
                </a:cubicBezTo>
                <a:cubicBezTo>
                  <a:pt x="784459" y="1222286"/>
                  <a:pt x="778135" y="1223821"/>
                  <a:pt x="773920" y="1226123"/>
                </a:cubicBezTo>
                <a:lnTo>
                  <a:pt x="770511" y="1227612"/>
                </a:lnTo>
                <a:lnTo>
                  <a:pt x="768277" y="1228372"/>
                </a:lnTo>
                <a:lnTo>
                  <a:pt x="767425" y="1228960"/>
                </a:lnTo>
                <a:lnTo>
                  <a:pt x="766893" y="1229192"/>
                </a:lnTo>
                <a:cubicBezTo>
                  <a:pt x="755651" y="1233029"/>
                  <a:pt x="754948" y="1233029"/>
                  <a:pt x="754948" y="1233029"/>
                </a:cubicBezTo>
                <a:cubicBezTo>
                  <a:pt x="755651" y="1232262"/>
                  <a:pt x="757759" y="1231494"/>
                  <a:pt x="751435" y="1233029"/>
                </a:cubicBezTo>
                <a:cubicBezTo>
                  <a:pt x="752840" y="1231494"/>
                  <a:pt x="758461" y="1229960"/>
                  <a:pt x="762677" y="1229192"/>
                </a:cubicBezTo>
                <a:cubicBezTo>
                  <a:pt x="766893" y="1227658"/>
                  <a:pt x="769704" y="1226890"/>
                  <a:pt x="766893" y="1226123"/>
                </a:cubicBezTo>
                <a:cubicBezTo>
                  <a:pt x="773217" y="1223821"/>
                  <a:pt x="775325" y="1224588"/>
                  <a:pt x="772514" y="1226123"/>
                </a:cubicBezTo>
                <a:cubicBezTo>
                  <a:pt x="779541" y="1223054"/>
                  <a:pt x="779541" y="1223054"/>
                  <a:pt x="779541" y="1223054"/>
                </a:cubicBezTo>
                <a:cubicBezTo>
                  <a:pt x="782351" y="1220752"/>
                  <a:pt x="783756" y="1219217"/>
                  <a:pt x="788675" y="1216915"/>
                </a:cubicBezTo>
                <a:close/>
                <a:moveTo>
                  <a:pt x="987691" y="1216488"/>
                </a:moveTo>
                <a:cubicBezTo>
                  <a:pt x="988426" y="1217197"/>
                  <a:pt x="978131" y="1223579"/>
                  <a:pt x="971513" y="1227833"/>
                </a:cubicBezTo>
                <a:cubicBezTo>
                  <a:pt x="970778" y="1227833"/>
                  <a:pt x="981073" y="1221452"/>
                  <a:pt x="987691" y="1216488"/>
                </a:cubicBezTo>
                <a:close/>
                <a:moveTo>
                  <a:pt x="995987" y="1216481"/>
                </a:moveTo>
                <a:cubicBezTo>
                  <a:pt x="984894" y="1224405"/>
                  <a:pt x="980041" y="1229448"/>
                  <a:pt x="968254" y="1236651"/>
                </a:cubicBezTo>
                <a:cubicBezTo>
                  <a:pt x="970334" y="1235210"/>
                  <a:pt x="975881" y="1230168"/>
                  <a:pt x="981427" y="1225846"/>
                </a:cubicBezTo>
                <a:cubicBezTo>
                  <a:pt x="986974" y="1221524"/>
                  <a:pt x="992520" y="1217922"/>
                  <a:pt x="995987" y="1216481"/>
                </a:cubicBezTo>
                <a:close/>
                <a:moveTo>
                  <a:pt x="490583" y="1215983"/>
                </a:moveTo>
                <a:cubicBezTo>
                  <a:pt x="490583" y="1215226"/>
                  <a:pt x="494146" y="1215983"/>
                  <a:pt x="498421" y="1216739"/>
                </a:cubicBezTo>
                <a:cubicBezTo>
                  <a:pt x="502696" y="1217495"/>
                  <a:pt x="506971" y="1218252"/>
                  <a:pt x="506971" y="1219008"/>
                </a:cubicBezTo>
                <a:cubicBezTo>
                  <a:pt x="501271" y="1217495"/>
                  <a:pt x="495571" y="1217495"/>
                  <a:pt x="490583" y="1215983"/>
                </a:cubicBezTo>
                <a:close/>
                <a:moveTo>
                  <a:pt x="924994" y="1215952"/>
                </a:moveTo>
                <a:cubicBezTo>
                  <a:pt x="925029" y="1216267"/>
                  <a:pt x="924294" y="1217032"/>
                  <a:pt x="922271" y="1218473"/>
                </a:cubicBezTo>
                <a:cubicBezTo>
                  <a:pt x="916389" y="1221354"/>
                  <a:pt x="912712" y="1222795"/>
                  <a:pt x="912712" y="1221354"/>
                </a:cubicBezTo>
                <a:cubicBezTo>
                  <a:pt x="914918" y="1220634"/>
                  <a:pt x="917124" y="1219193"/>
                  <a:pt x="917859" y="1219193"/>
                </a:cubicBezTo>
                <a:cubicBezTo>
                  <a:pt x="917859" y="1218113"/>
                  <a:pt x="924891" y="1215006"/>
                  <a:pt x="924994" y="1215952"/>
                </a:cubicBezTo>
                <a:close/>
                <a:moveTo>
                  <a:pt x="307702" y="1215380"/>
                </a:moveTo>
                <a:cubicBezTo>
                  <a:pt x="310475" y="1216068"/>
                  <a:pt x="318796" y="1220881"/>
                  <a:pt x="321569" y="1222256"/>
                </a:cubicBezTo>
                <a:cubicBezTo>
                  <a:pt x="320876" y="1222944"/>
                  <a:pt x="316716" y="1220881"/>
                  <a:pt x="316716" y="1220881"/>
                </a:cubicBezTo>
                <a:cubicBezTo>
                  <a:pt x="310475" y="1218818"/>
                  <a:pt x="314635" y="1218818"/>
                  <a:pt x="307702" y="1215380"/>
                </a:cubicBezTo>
                <a:close/>
                <a:moveTo>
                  <a:pt x="888480" y="1215231"/>
                </a:moveTo>
                <a:cubicBezTo>
                  <a:pt x="890021" y="1216072"/>
                  <a:pt x="888480" y="1218593"/>
                  <a:pt x="886940" y="1220274"/>
                </a:cubicBezTo>
                <a:cubicBezTo>
                  <a:pt x="880777" y="1222795"/>
                  <a:pt x="876155" y="1222795"/>
                  <a:pt x="888480" y="1215231"/>
                </a:cubicBezTo>
                <a:close/>
                <a:moveTo>
                  <a:pt x="819612" y="1215226"/>
                </a:moveTo>
                <a:cubicBezTo>
                  <a:pt x="817499" y="1217387"/>
                  <a:pt x="812567" y="1219548"/>
                  <a:pt x="814681" y="1220269"/>
                </a:cubicBezTo>
                <a:cubicBezTo>
                  <a:pt x="814681" y="1219548"/>
                  <a:pt x="810454" y="1220989"/>
                  <a:pt x="805523" y="1222430"/>
                </a:cubicBezTo>
                <a:cubicBezTo>
                  <a:pt x="801296" y="1223870"/>
                  <a:pt x="796365" y="1225311"/>
                  <a:pt x="795660" y="1225311"/>
                </a:cubicBezTo>
                <a:cubicBezTo>
                  <a:pt x="803409" y="1222430"/>
                  <a:pt x="804818" y="1221709"/>
                  <a:pt x="806227" y="1220989"/>
                </a:cubicBezTo>
                <a:close/>
                <a:moveTo>
                  <a:pt x="784133" y="1215226"/>
                </a:moveTo>
                <a:cubicBezTo>
                  <a:pt x="785574" y="1216767"/>
                  <a:pt x="785574" y="1216767"/>
                  <a:pt x="785574" y="1216767"/>
                </a:cubicBezTo>
                <a:cubicBezTo>
                  <a:pt x="780531" y="1218308"/>
                  <a:pt x="774048" y="1221389"/>
                  <a:pt x="768285" y="1222930"/>
                </a:cubicBezTo>
                <a:cubicBezTo>
                  <a:pt x="762522" y="1225241"/>
                  <a:pt x="757480" y="1226782"/>
                  <a:pt x="755319" y="1228323"/>
                </a:cubicBezTo>
                <a:cubicBezTo>
                  <a:pt x="753158" y="1229093"/>
                  <a:pt x="753158" y="1228323"/>
                  <a:pt x="750276" y="1229093"/>
                </a:cubicBezTo>
                <a:cubicBezTo>
                  <a:pt x="751717" y="1228323"/>
                  <a:pt x="756039" y="1226782"/>
                  <a:pt x="760361" y="1226012"/>
                </a:cubicBezTo>
                <a:cubicBezTo>
                  <a:pt x="763963" y="1224471"/>
                  <a:pt x="766845" y="1222930"/>
                  <a:pt x="766124" y="1222930"/>
                </a:cubicBezTo>
                <a:cubicBezTo>
                  <a:pt x="776209" y="1219848"/>
                  <a:pt x="779091" y="1217537"/>
                  <a:pt x="784133" y="1215226"/>
                </a:cubicBezTo>
                <a:close/>
                <a:moveTo>
                  <a:pt x="582757" y="1215226"/>
                </a:moveTo>
                <a:cubicBezTo>
                  <a:pt x="584165" y="1215226"/>
                  <a:pt x="589794" y="1216487"/>
                  <a:pt x="596126" y="1216487"/>
                </a:cubicBezTo>
                <a:cubicBezTo>
                  <a:pt x="602459" y="1216487"/>
                  <a:pt x="608792" y="1216487"/>
                  <a:pt x="611606" y="1216487"/>
                </a:cubicBezTo>
                <a:cubicBezTo>
                  <a:pt x="604570" y="1216487"/>
                  <a:pt x="596830" y="1216487"/>
                  <a:pt x="590497" y="1217747"/>
                </a:cubicBezTo>
                <a:cubicBezTo>
                  <a:pt x="581350" y="1217747"/>
                  <a:pt x="591201" y="1216487"/>
                  <a:pt x="582757" y="1215226"/>
                </a:cubicBezTo>
                <a:close/>
                <a:moveTo>
                  <a:pt x="531603" y="1215226"/>
                </a:moveTo>
                <a:cubicBezTo>
                  <a:pt x="538391" y="1216066"/>
                  <a:pt x="548573" y="1216907"/>
                  <a:pt x="547894" y="1217747"/>
                </a:cubicBezTo>
                <a:cubicBezTo>
                  <a:pt x="546537" y="1217747"/>
                  <a:pt x="542464" y="1216907"/>
                  <a:pt x="538391" y="1216907"/>
                </a:cubicBezTo>
                <a:cubicBezTo>
                  <a:pt x="534318" y="1216907"/>
                  <a:pt x="530924" y="1216066"/>
                  <a:pt x="531603" y="1215226"/>
                </a:cubicBezTo>
                <a:close/>
                <a:moveTo>
                  <a:pt x="928032" y="1215225"/>
                </a:moveTo>
                <a:cubicBezTo>
                  <a:pt x="927302" y="1216722"/>
                  <a:pt x="918544" y="1221213"/>
                  <a:pt x="911976" y="1225704"/>
                </a:cubicBezTo>
                <a:cubicBezTo>
                  <a:pt x="914895" y="1224955"/>
                  <a:pt x="922923" y="1221213"/>
                  <a:pt x="911976" y="1227949"/>
                </a:cubicBezTo>
                <a:cubicBezTo>
                  <a:pt x="914895" y="1225704"/>
                  <a:pt x="914165" y="1225704"/>
                  <a:pt x="908326" y="1228698"/>
                </a:cubicBezTo>
                <a:cubicBezTo>
                  <a:pt x="902488" y="1231691"/>
                  <a:pt x="894459" y="1237679"/>
                  <a:pt x="903947" y="1232440"/>
                </a:cubicBezTo>
                <a:cubicBezTo>
                  <a:pt x="903947" y="1233188"/>
                  <a:pt x="898109" y="1235434"/>
                  <a:pt x="894459" y="1237679"/>
                </a:cubicBezTo>
                <a:cubicBezTo>
                  <a:pt x="897379" y="1235434"/>
                  <a:pt x="899568" y="1234685"/>
                  <a:pt x="895189" y="1235434"/>
                </a:cubicBezTo>
                <a:cubicBezTo>
                  <a:pt x="901758" y="1232440"/>
                  <a:pt x="900298" y="1232440"/>
                  <a:pt x="907596" y="1228698"/>
                </a:cubicBezTo>
                <a:cubicBezTo>
                  <a:pt x="905407" y="1227949"/>
                  <a:pt x="894459" y="1234685"/>
                  <a:pt x="886431" y="1239176"/>
                </a:cubicBezTo>
                <a:cubicBezTo>
                  <a:pt x="893000" y="1234685"/>
                  <a:pt x="901758" y="1230195"/>
                  <a:pt x="892270" y="1233937"/>
                </a:cubicBezTo>
                <a:cubicBezTo>
                  <a:pt x="895189" y="1231691"/>
                  <a:pt x="903947" y="1227201"/>
                  <a:pt x="903217" y="1226452"/>
                </a:cubicBezTo>
                <a:cubicBezTo>
                  <a:pt x="906137" y="1224955"/>
                  <a:pt x="906137" y="1225704"/>
                  <a:pt x="908326" y="1226452"/>
                </a:cubicBezTo>
                <a:cubicBezTo>
                  <a:pt x="915625" y="1223458"/>
                  <a:pt x="918544" y="1220464"/>
                  <a:pt x="928032" y="1215225"/>
                </a:cubicBezTo>
                <a:close/>
                <a:moveTo>
                  <a:pt x="961576" y="1214258"/>
                </a:moveTo>
                <a:cubicBezTo>
                  <a:pt x="965736" y="1212706"/>
                  <a:pt x="954642" y="1220464"/>
                  <a:pt x="958109" y="1218912"/>
                </a:cubicBezTo>
                <a:cubicBezTo>
                  <a:pt x="953949" y="1221240"/>
                  <a:pt x="951869" y="1222791"/>
                  <a:pt x="952562" y="1222015"/>
                </a:cubicBezTo>
                <a:cubicBezTo>
                  <a:pt x="952562" y="1221240"/>
                  <a:pt x="955336" y="1218912"/>
                  <a:pt x="961576" y="1214258"/>
                </a:cubicBezTo>
                <a:close/>
                <a:moveTo>
                  <a:pt x="743973" y="1213966"/>
                </a:moveTo>
                <a:cubicBezTo>
                  <a:pt x="742628" y="1214806"/>
                  <a:pt x="741956" y="1216487"/>
                  <a:pt x="743301" y="1216487"/>
                </a:cubicBezTo>
                <a:cubicBezTo>
                  <a:pt x="737250" y="1219008"/>
                  <a:pt x="737922" y="1217327"/>
                  <a:pt x="733888" y="1219008"/>
                </a:cubicBezTo>
                <a:cubicBezTo>
                  <a:pt x="734560" y="1218168"/>
                  <a:pt x="739267" y="1216487"/>
                  <a:pt x="735233" y="1217327"/>
                </a:cubicBezTo>
                <a:cubicBezTo>
                  <a:pt x="735905" y="1217327"/>
                  <a:pt x="740611" y="1215647"/>
                  <a:pt x="743973" y="1213966"/>
                </a:cubicBezTo>
                <a:close/>
                <a:moveTo>
                  <a:pt x="838738" y="1213964"/>
                </a:moveTo>
                <a:cubicBezTo>
                  <a:pt x="837580" y="1214142"/>
                  <a:pt x="835621" y="1214856"/>
                  <a:pt x="832058" y="1216283"/>
                </a:cubicBezTo>
                <a:cubicBezTo>
                  <a:pt x="827071" y="1219851"/>
                  <a:pt x="835621" y="1216997"/>
                  <a:pt x="840608" y="1214856"/>
                </a:cubicBezTo>
                <a:cubicBezTo>
                  <a:pt x="840252" y="1214142"/>
                  <a:pt x="839896" y="1213786"/>
                  <a:pt x="838738" y="1213964"/>
                </a:cubicBezTo>
                <a:close/>
                <a:moveTo>
                  <a:pt x="771707" y="1213405"/>
                </a:moveTo>
                <a:cubicBezTo>
                  <a:pt x="762743" y="1216207"/>
                  <a:pt x="760502" y="1216207"/>
                  <a:pt x="751537" y="1219008"/>
                </a:cubicBezTo>
                <a:cubicBezTo>
                  <a:pt x="751537" y="1219008"/>
                  <a:pt x="756766" y="1216907"/>
                  <a:pt x="761996" y="1215506"/>
                </a:cubicBezTo>
                <a:cubicBezTo>
                  <a:pt x="767225" y="1214106"/>
                  <a:pt x="771707" y="1212705"/>
                  <a:pt x="771707" y="1213405"/>
                </a:cubicBezTo>
                <a:close/>
                <a:moveTo>
                  <a:pt x="919437" y="1213362"/>
                </a:moveTo>
                <a:lnTo>
                  <a:pt x="918950" y="1213786"/>
                </a:lnTo>
                <a:lnTo>
                  <a:pt x="917725" y="1214358"/>
                </a:lnTo>
                <a:close/>
                <a:moveTo>
                  <a:pt x="935179" y="1212931"/>
                </a:moveTo>
                <a:lnTo>
                  <a:pt x="928597" y="1216980"/>
                </a:lnTo>
                <a:cubicBezTo>
                  <a:pt x="928419" y="1217068"/>
                  <a:pt x="930375" y="1215832"/>
                  <a:pt x="933219" y="1214068"/>
                </a:cubicBezTo>
                <a:close/>
                <a:moveTo>
                  <a:pt x="905769" y="1212858"/>
                </a:moveTo>
                <a:cubicBezTo>
                  <a:pt x="906489" y="1213594"/>
                  <a:pt x="895684" y="1218741"/>
                  <a:pt x="897845" y="1218741"/>
                </a:cubicBezTo>
                <a:cubicBezTo>
                  <a:pt x="892082" y="1221683"/>
                  <a:pt x="900006" y="1215064"/>
                  <a:pt x="891362" y="1220212"/>
                </a:cubicBezTo>
                <a:cubicBezTo>
                  <a:pt x="891362" y="1219477"/>
                  <a:pt x="897125" y="1216535"/>
                  <a:pt x="900006" y="1214329"/>
                </a:cubicBezTo>
                <a:cubicBezTo>
                  <a:pt x="900726" y="1215064"/>
                  <a:pt x="902887" y="1214329"/>
                  <a:pt x="905769" y="1212858"/>
                </a:cubicBezTo>
                <a:close/>
                <a:moveTo>
                  <a:pt x="438155" y="1212793"/>
                </a:moveTo>
                <a:lnTo>
                  <a:pt x="447503" y="1214368"/>
                </a:lnTo>
                <a:cubicBezTo>
                  <a:pt x="450792" y="1215156"/>
                  <a:pt x="454703" y="1216207"/>
                  <a:pt x="461103" y="1217607"/>
                </a:cubicBezTo>
                <a:cubicBezTo>
                  <a:pt x="465370" y="1219008"/>
                  <a:pt x="459681" y="1217607"/>
                  <a:pt x="456836" y="1216907"/>
                </a:cubicBezTo>
                <a:cubicBezTo>
                  <a:pt x="453281" y="1216907"/>
                  <a:pt x="453992" y="1217607"/>
                  <a:pt x="447592" y="1216207"/>
                </a:cubicBezTo>
                <a:cubicBezTo>
                  <a:pt x="448303" y="1216907"/>
                  <a:pt x="451859" y="1217607"/>
                  <a:pt x="454703" y="1218308"/>
                </a:cubicBezTo>
                <a:cubicBezTo>
                  <a:pt x="453992" y="1219008"/>
                  <a:pt x="449014" y="1217607"/>
                  <a:pt x="445458" y="1216207"/>
                </a:cubicBezTo>
                <a:cubicBezTo>
                  <a:pt x="445458" y="1216207"/>
                  <a:pt x="445458" y="1215506"/>
                  <a:pt x="442614" y="1214806"/>
                </a:cubicBezTo>
                <a:cubicBezTo>
                  <a:pt x="442614" y="1214106"/>
                  <a:pt x="450436" y="1216207"/>
                  <a:pt x="451859" y="1216207"/>
                </a:cubicBezTo>
                <a:cubicBezTo>
                  <a:pt x="451503" y="1215857"/>
                  <a:pt x="449014" y="1215331"/>
                  <a:pt x="446081" y="1214719"/>
                </a:cubicBezTo>
                <a:lnTo>
                  <a:pt x="438085" y="1212812"/>
                </a:lnTo>
                <a:close/>
                <a:moveTo>
                  <a:pt x="764695" y="1212705"/>
                </a:moveTo>
                <a:cubicBezTo>
                  <a:pt x="763986" y="1213545"/>
                  <a:pt x="765404" y="1214386"/>
                  <a:pt x="759022" y="1216066"/>
                </a:cubicBezTo>
                <a:cubicBezTo>
                  <a:pt x="754058" y="1217747"/>
                  <a:pt x="758313" y="1215226"/>
                  <a:pt x="764695" y="1212705"/>
                </a:cubicBezTo>
                <a:close/>
                <a:moveTo>
                  <a:pt x="547312" y="1212705"/>
                </a:moveTo>
                <a:cubicBezTo>
                  <a:pt x="554585" y="1212705"/>
                  <a:pt x="555312" y="1213966"/>
                  <a:pt x="562586" y="1213966"/>
                </a:cubicBezTo>
                <a:lnTo>
                  <a:pt x="558222" y="1213966"/>
                </a:lnTo>
                <a:cubicBezTo>
                  <a:pt x="555312" y="1213966"/>
                  <a:pt x="553131" y="1213966"/>
                  <a:pt x="562586" y="1214596"/>
                </a:cubicBezTo>
                <a:cubicBezTo>
                  <a:pt x="558222" y="1215226"/>
                  <a:pt x="548039" y="1213335"/>
                  <a:pt x="547312" y="1212705"/>
                </a:cubicBezTo>
                <a:close/>
                <a:moveTo>
                  <a:pt x="524621" y="1212284"/>
                </a:moveTo>
                <a:cubicBezTo>
                  <a:pt x="526811" y="1211444"/>
                  <a:pt x="531190" y="1211444"/>
                  <a:pt x="538488" y="1213125"/>
                </a:cubicBezTo>
                <a:cubicBezTo>
                  <a:pt x="534839" y="1213125"/>
                  <a:pt x="532649" y="1213965"/>
                  <a:pt x="524621" y="1212284"/>
                </a:cubicBezTo>
                <a:close/>
                <a:moveTo>
                  <a:pt x="588368" y="1212118"/>
                </a:moveTo>
                <a:cubicBezTo>
                  <a:pt x="590327" y="1212437"/>
                  <a:pt x="585102" y="1213713"/>
                  <a:pt x="592566" y="1213713"/>
                </a:cubicBezTo>
                <a:cubicBezTo>
                  <a:pt x="591903" y="1213713"/>
                  <a:pt x="590576" y="1214470"/>
                  <a:pt x="591239" y="1214470"/>
                </a:cubicBezTo>
                <a:cubicBezTo>
                  <a:pt x="582614" y="1215226"/>
                  <a:pt x="587922" y="1212201"/>
                  <a:pt x="583278" y="1212201"/>
                </a:cubicBezTo>
                <a:cubicBezTo>
                  <a:pt x="586263" y="1212011"/>
                  <a:pt x="587715" y="1212011"/>
                  <a:pt x="588368" y="1212118"/>
                </a:cubicBezTo>
                <a:close/>
                <a:moveTo>
                  <a:pt x="604042" y="1210897"/>
                </a:moveTo>
                <a:cubicBezTo>
                  <a:pt x="612628" y="1210177"/>
                  <a:pt x="606189" y="1213058"/>
                  <a:pt x="619067" y="1211618"/>
                </a:cubicBezTo>
                <a:cubicBezTo>
                  <a:pt x="612628" y="1212338"/>
                  <a:pt x="606189" y="1213779"/>
                  <a:pt x="617636" y="1213779"/>
                </a:cubicBezTo>
                <a:cubicBezTo>
                  <a:pt x="612628" y="1215219"/>
                  <a:pt x="601896" y="1214499"/>
                  <a:pt x="596888" y="1215219"/>
                </a:cubicBezTo>
                <a:cubicBezTo>
                  <a:pt x="596888" y="1214499"/>
                  <a:pt x="602611" y="1213779"/>
                  <a:pt x="606189" y="1214499"/>
                </a:cubicBezTo>
                <a:cubicBezTo>
                  <a:pt x="614059" y="1213058"/>
                  <a:pt x="600465" y="1212338"/>
                  <a:pt x="592595" y="1213058"/>
                </a:cubicBezTo>
                <a:cubicBezTo>
                  <a:pt x="597603" y="1211618"/>
                  <a:pt x="604758" y="1212338"/>
                  <a:pt x="604042" y="1210897"/>
                </a:cubicBezTo>
                <a:close/>
                <a:moveTo>
                  <a:pt x="683915" y="1210337"/>
                </a:moveTo>
                <a:cubicBezTo>
                  <a:pt x="684269" y="1210677"/>
                  <a:pt x="682500" y="1211016"/>
                  <a:pt x="679758" y="1211440"/>
                </a:cubicBezTo>
                <a:lnTo>
                  <a:pt x="669974" y="1213018"/>
                </a:lnTo>
                <a:lnTo>
                  <a:pt x="669598" y="1213071"/>
                </a:lnTo>
                <a:lnTo>
                  <a:pt x="660207" y="1214156"/>
                </a:lnTo>
                <a:cubicBezTo>
                  <a:pt x="657730" y="1214580"/>
                  <a:pt x="656315" y="1215089"/>
                  <a:pt x="657022" y="1215768"/>
                </a:cubicBezTo>
                <a:cubicBezTo>
                  <a:pt x="649945" y="1216447"/>
                  <a:pt x="642868" y="1217126"/>
                  <a:pt x="635791" y="1217804"/>
                </a:cubicBezTo>
                <a:cubicBezTo>
                  <a:pt x="635791" y="1217804"/>
                  <a:pt x="642868" y="1217126"/>
                  <a:pt x="642160" y="1216447"/>
                </a:cubicBezTo>
                <a:cubicBezTo>
                  <a:pt x="642160" y="1216447"/>
                  <a:pt x="637914" y="1216447"/>
                  <a:pt x="633668" y="1217126"/>
                </a:cubicBezTo>
                <a:cubicBezTo>
                  <a:pt x="629422" y="1217126"/>
                  <a:pt x="626591" y="1217804"/>
                  <a:pt x="628714" y="1218483"/>
                </a:cubicBezTo>
                <a:cubicBezTo>
                  <a:pt x="631545" y="1218483"/>
                  <a:pt x="626591" y="1218483"/>
                  <a:pt x="620929" y="1218483"/>
                </a:cubicBezTo>
                <a:cubicBezTo>
                  <a:pt x="614560" y="1218483"/>
                  <a:pt x="607483" y="1218483"/>
                  <a:pt x="603944" y="1219162"/>
                </a:cubicBezTo>
                <a:cubicBezTo>
                  <a:pt x="609606" y="1217804"/>
                  <a:pt x="620221" y="1217804"/>
                  <a:pt x="629422" y="1217126"/>
                </a:cubicBezTo>
                <a:cubicBezTo>
                  <a:pt x="638622" y="1216447"/>
                  <a:pt x="647114" y="1215089"/>
                  <a:pt x="647822" y="1213731"/>
                </a:cubicBezTo>
                <a:cubicBezTo>
                  <a:pt x="653484" y="1213731"/>
                  <a:pt x="665515" y="1211016"/>
                  <a:pt x="664807" y="1212374"/>
                </a:cubicBezTo>
                <a:cubicBezTo>
                  <a:pt x="657730" y="1212374"/>
                  <a:pt x="654899" y="1213731"/>
                  <a:pt x="648530" y="1214410"/>
                </a:cubicBezTo>
                <a:cubicBezTo>
                  <a:pt x="649238" y="1215089"/>
                  <a:pt x="653484" y="1214410"/>
                  <a:pt x="653484" y="1215089"/>
                </a:cubicBezTo>
                <a:cubicBezTo>
                  <a:pt x="655607" y="1213053"/>
                  <a:pt x="667638" y="1213731"/>
                  <a:pt x="683915" y="1210337"/>
                </a:cubicBezTo>
                <a:close/>
                <a:moveTo>
                  <a:pt x="788096" y="1210184"/>
                </a:moveTo>
                <a:cubicBezTo>
                  <a:pt x="786684" y="1210884"/>
                  <a:pt x="778919" y="1213686"/>
                  <a:pt x="778919" y="1214386"/>
                </a:cubicBezTo>
                <a:cubicBezTo>
                  <a:pt x="770447" y="1216487"/>
                  <a:pt x="780331" y="1212285"/>
                  <a:pt x="776801" y="1211585"/>
                </a:cubicBezTo>
                <a:cubicBezTo>
                  <a:pt x="783154" y="1210184"/>
                  <a:pt x="785978" y="1210184"/>
                  <a:pt x="788096" y="1210184"/>
                </a:cubicBezTo>
                <a:close/>
                <a:moveTo>
                  <a:pt x="643125" y="1210183"/>
                </a:moveTo>
                <a:cubicBezTo>
                  <a:pt x="638137" y="1211864"/>
                  <a:pt x="634575" y="1211023"/>
                  <a:pt x="626737" y="1212704"/>
                </a:cubicBezTo>
                <a:cubicBezTo>
                  <a:pt x="628162" y="1211023"/>
                  <a:pt x="638137" y="1210183"/>
                  <a:pt x="643125" y="1210183"/>
                </a:cubicBezTo>
                <a:close/>
                <a:moveTo>
                  <a:pt x="560553" y="1210183"/>
                </a:moveTo>
                <a:cubicBezTo>
                  <a:pt x="563422" y="1210183"/>
                  <a:pt x="567008" y="1210183"/>
                  <a:pt x="569877" y="1210903"/>
                </a:cubicBezTo>
                <a:cubicBezTo>
                  <a:pt x="571311" y="1211624"/>
                  <a:pt x="560553" y="1210183"/>
                  <a:pt x="561270" y="1211624"/>
                </a:cubicBezTo>
                <a:cubicBezTo>
                  <a:pt x="563422" y="1213064"/>
                  <a:pt x="568442" y="1211624"/>
                  <a:pt x="572746" y="1212344"/>
                </a:cubicBezTo>
                <a:cubicBezTo>
                  <a:pt x="574180" y="1213064"/>
                  <a:pt x="571311" y="1213064"/>
                  <a:pt x="567725" y="1212344"/>
                </a:cubicBezTo>
                <a:cubicBezTo>
                  <a:pt x="564139" y="1212344"/>
                  <a:pt x="559835" y="1212344"/>
                  <a:pt x="559118" y="1212344"/>
                </a:cubicBezTo>
                <a:cubicBezTo>
                  <a:pt x="561270" y="1213064"/>
                  <a:pt x="567725" y="1213064"/>
                  <a:pt x="572029" y="1213785"/>
                </a:cubicBezTo>
                <a:cubicBezTo>
                  <a:pt x="577050" y="1213785"/>
                  <a:pt x="581353" y="1213785"/>
                  <a:pt x="579201" y="1215225"/>
                </a:cubicBezTo>
                <a:cubicBezTo>
                  <a:pt x="571311" y="1214505"/>
                  <a:pt x="565573" y="1213785"/>
                  <a:pt x="559835" y="1213064"/>
                </a:cubicBezTo>
                <a:cubicBezTo>
                  <a:pt x="554097" y="1212344"/>
                  <a:pt x="547642" y="1211624"/>
                  <a:pt x="539752" y="1210903"/>
                </a:cubicBezTo>
                <a:cubicBezTo>
                  <a:pt x="543338" y="1210903"/>
                  <a:pt x="549794" y="1211624"/>
                  <a:pt x="554814" y="1211624"/>
                </a:cubicBezTo>
                <a:cubicBezTo>
                  <a:pt x="559118" y="1211624"/>
                  <a:pt x="562704" y="1211624"/>
                  <a:pt x="560553" y="1210183"/>
                </a:cubicBezTo>
                <a:close/>
                <a:moveTo>
                  <a:pt x="988823" y="1209710"/>
                </a:moveTo>
                <a:cubicBezTo>
                  <a:pt x="986638" y="1211128"/>
                  <a:pt x="983725" y="1213256"/>
                  <a:pt x="984453" y="1213256"/>
                </a:cubicBezTo>
                <a:lnTo>
                  <a:pt x="987520" y="1210457"/>
                </a:lnTo>
                <a:close/>
                <a:moveTo>
                  <a:pt x="724826" y="1209118"/>
                </a:moveTo>
                <a:cubicBezTo>
                  <a:pt x="725901" y="1209027"/>
                  <a:pt x="726439" y="1209208"/>
                  <a:pt x="725722" y="1209931"/>
                </a:cubicBezTo>
                <a:cubicBezTo>
                  <a:pt x="722855" y="1210654"/>
                  <a:pt x="719988" y="1211377"/>
                  <a:pt x="716405" y="1212100"/>
                </a:cubicBezTo>
                <a:cubicBezTo>
                  <a:pt x="714971" y="1212100"/>
                  <a:pt x="717838" y="1210654"/>
                  <a:pt x="720705" y="1209931"/>
                </a:cubicBezTo>
                <a:cubicBezTo>
                  <a:pt x="722138" y="1209570"/>
                  <a:pt x="723751" y="1209208"/>
                  <a:pt x="724826" y="1209118"/>
                </a:cubicBezTo>
                <a:close/>
                <a:moveTo>
                  <a:pt x="875199" y="1208928"/>
                </a:moveTo>
                <a:cubicBezTo>
                  <a:pt x="877416" y="1208928"/>
                  <a:pt x="874460" y="1210411"/>
                  <a:pt x="871504" y="1212636"/>
                </a:cubicBezTo>
                <a:cubicBezTo>
                  <a:pt x="867810" y="1214860"/>
                  <a:pt x="864854" y="1216343"/>
                  <a:pt x="866332" y="1217085"/>
                </a:cubicBezTo>
                <a:cubicBezTo>
                  <a:pt x="855986" y="1221534"/>
                  <a:pt x="864854" y="1215602"/>
                  <a:pt x="859681" y="1217826"/>
                </a:cubicBezTo>
                <a:cubicBezTo>
                  <a:pt x="861159" y="1215602"/>
                  <a:pt x="864115" y="1215602"/>
                  <a:pt x="870765" y="1211153"/>
                </a:cubicBezTo>
                <a:cubicBezTo>
                  <a:pt x="867071" y="1213377"/>
                  <a:pt x="866332" y="1211894"/>
                  <a:pt x="859681" y="1215602"/>
                </a:cubicBezTo>
                <a:cubicBezTo>
                  <a:pt x="864115" y="1211894"/>
                  <a:pt x="872982" y="1209670"/>
                  <a:pt x="875199" y="1208928"/>
                </a:cubicBezTo>
                <a:close/>
                <a:moveTo>
                  <a:pt x="973299" y="1208924"/>
                </a:moveTo>
                <a:cubicBezTo>
                  <a:pt x="970358" y="1211843"/>
                  <a:pt x="963004" y="1216952"/>
                  <a:pt x="965946" y="1216223"/>
                </a:cubicBezTo>
                <a:cubicBezTo>
                  <a:pt x="963004" y="1217682"/>
                  <a:pt x="960063" y="1219872"/>
                  <a:pt x="955651" y="1222791"/>
                </a:cubicBezTo>
                <a:cubicBezTo>
                  <a:pt x="955651" y="1222791"/>
                  <a:pt x="964475" y="1215493"/>
                  <a:pt x="973299" y="1208924"/>
                </a:cubicBezTo>
                <a:close/>
                <a:moveTo>
                  <a:pt x="765017" y="1208363"/>
                </a:moveTo>
                <a:cubicBezTo>
                  <a:pt x="767926" y="1207663"/>
                  <a:pt x="764290" y="1209064"/>
                  <a:pt x="759926" y="1210464"/>
                </a:cubicBezTo>
                <a:cubicBezTo>
                  <a:pt x="755562" y="1211865"/>
                  <a:pt x="749743" y="1213966"/>
                  <a:pt x="749016" y="1213966"/>
                </a:cubicBezTo>
                <a:cubicBezTo>
                  <a:pt x="749016" y="1213266"/>
                  <a:pt x="760653" y="1210464"/>
                  <a:pt x="765017" y="1208363"/>
                </a:cubicBezTo>
                <a:close/>
                <a:moveTo>
                  <a:pt x="514926" y="1208050"/>
                </a:moveTo>
                <a:cubicBezTo>
                  <a:pt x="515930" y="1207971"/>
                  <a:pt x="517389" y="1207971"/>
                  <a:pt x="520674" y="1208286"/>
                </a:cubicBezTo>
                <a:cubicBezTo>
                  <a:pt x="522133" y="1208917"/>
                  <a:pt x="522863" y="1208917"/>
                  <a:pt x="525782" y="1209547"/>
                </a:cubicBezTo>
                <a:cubicBezTo>
                  <a:pt x="525782" y="1210177"/>
                  <a:pt x="517754" y="1208917"/>
                  <a:pt x="511916" y="1208286"/>
                </a:cubicBezTo>
                <a:cubicBezTo>
                  <a:pt x="513376" y="1208286"/>
                  <a:pt x="513923" y="1208129"/>
                  <a:pt x="514926" y="1208050"/>
                </a:cubicBezTo>
                <a:close/>
                <a:moveTo>
                  <a:pt x="712962" y="1207663"/>
                </a:moveTo>
                <a:cubicBezTo>
                  <a:pt x="713718" y="1208167"/>
                  <a:pt x="702372" y="1210184"/>
                  <a:pt x="698590" y="1210184"/>
                </a:cubicBezTo>
                <a:cubicBezTo>
                  <a:pt x="700103" y="1209176"/>
                  <a:pt x="706154" y="1209176"/>
                  <a:pt x="712962" y="1207663"/>
                </a:cubicBezTo>
                <a:close/>
                <a:moveTo>
                  <a:pt x="608912" y="1207662"/>
                </a:moveTo>
                <a:cubicBezTo>
                  <a:pt x="613310" y="1207662"/>
                  <a:pt x="618440" y="1207662"/>
                  <a:pt x="619173" y="1208923"/>
                </a:cubicBezTo>
                <a:cubicBezTo>
                  <a:pt x="607446" y="1208923"/>
                  <a:pt x="594986" y="1210183"/>
                  <a:pt x="587657" y="1209553"/>
                </a:cubicBezTo>
                <a:cubicBezTo>
                  <a:pt x="593521" y="1208923"/>
                  <a:pt x="603782" y="1208292"/>
                  <a:pt x="608912" y="1207662"/>
                </a:cubicBezTo>
                <a:close/>
                <a:moveTo>
                  <a:pt x="905148" y="1207095"/>
                </a:moveTo>
                <a:cubicBezTo>
                  <a:pt x="900040" y="1209845"/>
                  <a:pt x="901499" y="1209845"/>
                  <a:pt x="901499" y="1209845"/>
                </a:cubicBezTo>
                <a:cubicBezTo>
                  <a:pt x="899310" y="1211221"/>
                  <a:pt x="897120" y="1211908"/>
                  <a:pt x="894201" y="1213971"/>
                </a:cubicBezTo>
                <a:cubicBezTo>
                  <a:pt x="897850" y="1211221"/>
                  <a:pt x="893471" y="1212596"/>
                  <a:pt x="891282" y="1212596"/>
                </a:cubicBezTo>
                <a:cubicBezTo>
                  <a:pt x="897120" y="1209845"/>
                  <a:pt x="904418" y="1206407"/>
                  <a:pt x="905148" y="1207095"/>
                </a:cubicBezTo>
                <a:close/>
                <a:moveTo>
                  <a:pt x="533647" y="1206779"/>
                </a:moveTo>
                <a:cubicBezTo>
                  <a:pt x="536496" y="1206905"/>
                  <a:pt x="540173" y="1207158"/>
                  <a:pt x="543850" y="1207410"/>
                </a:cubicBezTo>
                <a:cubicBezTo>
                  <a:pt x="551204" y="1207914"/>
                  <a:pt x="558558" y="1207914"/>
                  <a:pt x="561499" y="1207410"/>
                </a:cubicBezTo>
                <a:cubicBezTo>
                  <a:pt x="560029" y="1208418"/>
                  <a:pt x="572530" y="1207914"/>
                  <a:pt x="569589" y="1208922"/>
                </a:cubicBezTo>
                <a:cubicBezTo>
                  <a:pt x="551939" y="1208418"/>
                  <a:pt x="537967" y="1207914"/>
                  <a:pt x="528407" y="1206905"/>
                </a:cubicBezTo>
                <a:cubicBezTo>
                  <a:pt x="528775" y="1206653"/>
                  <a:pt x="530797" y="1206653"/>
                  <a:pt x="533647" y="1206779"/>
                </a:cubicBezTo>
                <a:close/>
                <a:moveTo>
                  <a:pt x="413593" y="1206555"/>
                </a:moveTo>
                <a:cubicBezTo>
                  <a:pt x="416591" y="1207243"/>
                  <a:pt x="422587" y="1208618"/>
                  <a:pt x="430083" y="1209993"/>
                </a:cubicBezTo>
                <a:cubicBezTo>
                  <a:pt x="424087" y="1209306"/>
                  <a:pt x="426335" y="1209993"/>
                  <a:pt x="438328" y="1212744"/>
                </a:cubicBezTo>
                <a:lnTo>
                  <a:pt x="438155" y="1212793"/>
                </a:lnTo>
                <a:lnTo>
                  <a:pt x="437636" y="1212705"/>
                </a:lnTo>
                <a:lnTo>
                  <a:pt x="438085" y="1212812"/>
                </a:lnTo>
                <a:lnTo>
                  <a:pt x="437110" y="1213088"/>
                </a:lnTo>
                <a:cubicBezTo>
                  <a:pt x="435142" y="1212744"/>
                  <a:pt x="431957" y="1212056"/>
                  <a:pt x="428584" y="1211369"/>
                </a:cubicBezTo>
                <a:cubicBezTo>
                  <a:pt x="422587" y="1209306"/>
                  <a:pt x="414343" y="1207243"/>
                  <a:pt x="413593" y="1206555"/>
                </a:cubicBezTo>
                <a:close/>
                <a:moveTo>
                  <a:pt x="629799" y="1206401"/>
                </a:moveTo>
                <a:lnTo>
                  <a:pt x="630519" y="1208082"/>
                </a:lnTo>
                <a:cubicBezTo>
                  <a:pt x="621875" y="1208922"/>
                  <a:pt x="620434" y="1207241"/>
                  <a:pt x="629799" y="1206401"/>
                </a:cubicBezTo>
                <a:close/>
                <a:moveTo>
                  <a:pt x="959613" y="1206143"/>
                </a:moveTo>
                <a:cubicBezTo>
                  <a:pt x="959253" y="1207070"/>
                  <a:pt x="958173" y="1208553"/>
                  <a:pt x="958893" y="1208553"/>
                </a:cubicBezTo>
                <a:cubicBezTo>
                  <a:pt x="951690" y="1213003"/>
                  <a:pt x="943045" y="1218935"/>
                  <a:pt x="940884" y="1221159"/>
                </a:cubicBezTo>
                <a:cubicBezTo>
                  <a:pt x="934401" y="1224125"/>
                  <a:pt x="927918" y="1227833"/>
                  <a:pt x="930079" y="1224125"/>
                </a:cubicBezTo>
                <a:cubicBezTo>
                  <a:pt x="935122" y="1221901"/>
                  <a:pt x="939444" y="1219676"/>
                  <a:pt x="944486" y="1217452"/>
                </a:cubicBezTo>
                <a:cubicBezTo>
                  <a:pt x="949528" y="1213744"/>
                  <a:pt x="954571" y="1209295"/>
                  <a:pt x="956012" y="1207070"/>
                </a:cubicBezTo>
                <a:cubicBezTo>
                  <a:pt x="959613" y="1204846"/>
                  <a:pt x="959974" y="1205216"/>
                  <a:pt x="959613" y="1206143"/>
                </a:cubicBezTo>
                <a:close/>
                <a:moveTo>
                  <a:pt x="986022" y="1205981"/>
                </a:moveTo>
                <a:cubicBezTo>
                  <a:pt x="980166" y="1211584"/>
                  <a:pt x="968454" y="1216486"/>
                  <a:pt x="968454" y="1214385"/>
                </a:cubicBezTo>
                <a:cubicBezTo>
                  <a:pt x="977970" y="1208082"/>
                  <a:pt x="963330" y="1216486"/>
                  <a:pt x="976506" y="1208082"/>
                </a:cubicBezTo>
                <a:cubicBezTo>
                  <a:pt x="973578" y="1210883"/>
                  <a:pt x="972846" y="1212284"/>
                  <a:pt x="977238" y="1210183"/>
                </a:cubicBezTo>
                <a:cubicBezTo>
                  <a:pt x="983826" y="1203880"/>
                  <a:pt x="976506" y="1212284"/>
                  <a:pt x="986022" y="1205981"/>
                </a:cubicBezTo>
                <a:close/>
                <a:moveTo>
                  <a:pt x="733696" y="1205413"/>
                </a:moveTo>
                <a:cubicBezTo>
                  <a:pt x="733965" y="1205232"/>
                  <a:pt x="733248" y="1205232"/>
                  <a:pt x="730739" y="1205594"/>
                </a:cubicBezTo>
                <a:cubicBezTo>
                  <a:pt x="727872" y="1207762"/>
                  <a:pt x="716405" y="1208485"/>
                  <a:pt x="717121" y="1209931"/>
                </a:cubicBezTo>
                <a:cubicBezTo>
                  <a:pt x="720705" y="1209208"/>
                  <a:pt x="721422" y="1209208"/>
                  <a:pt x="725005" y="1208485"/>
                </a:cubicBezTo>
                <a:cubicBezTo>
                  <a:pt x="723572" y="1208485"/>
                  <a:pt x="727156" y="1207762"/>
                  <a:pt x="730739" y="1206317"/>
                </a:cubicBezTo>
                <a:cubicBezTo>
                  <a:pt x="732173" y="1205955"/>
                  <a:pt x="733427" y="1205594"/>
                  <a:pt x="733696" y="1205413"/>
                </a:cubicBezTo>
                <a:close/>
                <a:moveTo>
                  <a:pt x="755478" y="1204935"/>
                </a:moveTo>
                <a:lnTo>
                  <a:pt x="755068" y="1205153"/>
                </a:lnTo>
                <a:lnTo>
                  <a:pt x="753337" y="1205631"/>
                </a:lnTo>
                <a:close/>
                <a:moveTo>
                  <a:pt x="843179" y="1204836"/>
                </a:moveTo>
                <a:cubicBezTo>
                  <a:pt x="845980" y="1204034"/>
                  <a:pt x="837576" y="1209650"/>
                  <a:pt x="844579" y="1205639"/>
                </a:cubicBezTo>
                <a:cubicBezTo>
                  <a:pt x="843879" y="1206441"/>
                  <a:pt x="840377" y="1208045"/>
                  <a:pt x="836175" y="1209650"/>
                </a:cubicBezTo>
                <a:cubicBezTo>
                  <a:pt x="832674" y="1211255"/>
                  <a:pt x="828472" y="1212859"/>
                  <a:pt x="827071" y="1212859"/>
                </a:cubicBezTo>
                <a:cubicBezTo>
                  <a:pt x="832674" y="1210452"/>
                  <a:pt x="838276" y="1208045"/>
                  <a:pt x="843179" y="1204836"/>
                </a:cubicBezTo>
                <a:close/>
                <a:moveTo>
                  <a:pt x="989687" y="1204609"/>
                </a:moveTo>
                <a:cubicBezTo>
                  <a:pt x="977781" y="1213337"/>
                  <a:pt x="972179" y="1217700"/>
                  <a:pt x="964475" y="1222791"/>
                </a:cubicBezTo>
                <a:cubicBezTo>
                  <a:pt x="965175" y="1221337"/>
                  <a:pt x="971478" y="1216973"/>
                  <a:pt x="977781" y="1212609"/>
                </a:cubicBezTo>
                <a:cubicBezTo>
                  <a:pt x="983384" y="1208246"/>
                  <a:pt x="988987" y="1203882"/>
                  <a:pt x="989687" y="1204609"/>
                </a:cubicBezTo>
                <a:close/>
                <a:moveTo>
                  <a:pt x="970946" y="1204415"/>
                </a:moveTo>
                <a:cubicBezTo>
                  <a:pt x="970122" y="1205077"/>
                  <a:pt x="968292" y="1206401"/>
                  <a:pt x="966096" y="1207914"/>
                </a:cubicBezTo>
                <a:cubicBezTo>
                  <a:pt x="961704" y="1210939"/>
                  <a:pt x="955848" y="1215477"/>
                  <a:pt x="953652" y="1216990"/>
                </a:cubicBezTo>
                <a:cubicBezTo>
                  <a:pt x="950724" y="1217746"/>
                  <a:pt x="954384" y="1215477"/>
                  <a:pt x="957312" y="1213208"/>
                </a:cubicBezTo>
                <a:cubicBezTo>
                  <a:pt x="960972" y="1210939"/>
                  <a:pt x="963900" y="1208670"/>
                  <a:pt x="961704" y="1209426"/>
                </a:cubicBezTo>
                <a:cubicBezTo>
                  <a:pt x="964632" y="1207157"/>
                  <a:pt x="964632" y="1207914"/>
                  <a:pt x="962436" y="1210183"/>
                </a:cubicBezTo>
                <a:cubicBezTo>
                  <a:pt x="963168" y="1209426"/>
                  <a:pt x="966828" y="1207157"/>
                  <a:pt x="969756" y="1204888"/>
                </a:cubicBezTo>
                <a:cubicBezTo>
                  <a:pt x="971586" y="1203754"/>
                  <a:pt x="971769" y="1203754"/>
                  <a:pt x="970946" y="1204415"/>
                </a:cubicBezTo>
                <a:close/>
                <a:moveTo>
                  <a:pt x="814465" y="1204034"/>
                </a:moveTo>
                <a:cubicBezTo>
                  <a:pt x="808862" y="1206361"/>
                  <a:pt x="809563" y="1207913"/>
                  <a:pt x="799758" y="1211792"/>
                </a:cubicBezTo>
                <a:cubicBezTo>
                  <a:pt x="801159" y="1211792"/>
                  <a:pt x="806061" y="1209465"/>
                  <a:pt x="809563" y="1208689"/>
                </a:cubicBezTo>
                <a:cubicBezTo>
                  <a:pt x="808162" y="1210240"/>
                  <a:pt x="796256" y="1214119"/>
                  <a:pt x="795556" y="1214119"/>
                </a:cubicBezTo>
                <a:cubicBezTo>
                  <a:pt x="796256" y="1212568"/>
                  <a:pt x="801859" y="1209465"/>
                  <a:pt x="799758" y="1208689"/>
                </a:cubicBezTo>
                <a:cubicBezTo>
                  <a:pt x="805361" y="1206361"/>
                  <a:pt x="802559" y="1207913"/>
                  <a:pt x="802559" y="1208689"/>
                </a:cubicBezTo>
                <a:cubicBezTo>
                  <a:pt x="802559" y="1209465"/>
                  <a:pt x="810963" y="1204810"/>
                  <a:pt x="814465" y="1204034"/>
                </a:cubicBezTo>
                <a:close/>
                <a:moveTo>
                  <a:pt x="699030" y="1204034"/>
                </a:moveTo>
                <a:cubicBezTo>
                  <a:pt x="699750" y="1204770"/>
                  <a:pt x="692547" y="1205505"/>
                  <a:pt x="695428" y="1206240"/>
                </a:cubicBezTo>
                <a:cubicBezTo>
                  <a:pt x="688945" y="1207711"/>
                  <a:pt x="688945" y="1206976"/>
                  <a:pt x="684623" y="1206976"/>
                </a:cubicBezTo>
                <a:cubicBezTo>
                  <a:pt x="681741" y="1208447"/>
                  <a:pt x="673097" y="1209182"/>
                  <a:pt x="673817" y="1210653"/>
                </a:cubicBezTo>
                <a:cubicBezTo>
                  <a:pt x="665894" y="1210653"/>
                  <a:pt x="655809" y="1212124"/>
                  <a:pt x="644283" y="1212859"/>
                </a:cubicBezTo>
                <a:cubicBezTo>
                  <a:pt x="653648" y="1212124"/>
                  <a:pt x="663733" y="1210653"/>
                  <a:pt x="673097" y="1209182"/>
                </a:cubicBezTo>
                <a:cubicBezTo>
                  <a:pt x="682462" y="1206976"/>
                  <a:pt x="691826" y="1205505"/>
                  <a:pt x="699030" y="1204034"/>
                </a:cubicBezTo>
                <a:close/>
                <a:moveTo>
                  <a:pt x="495528" y="1203875"/>
                </a:moveTo>
                <a:cubicBezTo>
                  <a:pt x="500570" y="1204505"/>
                  <a:pt x="502011" y="1205136"/>
                  <a:pt x="505613" y="1205136"/>
                </a:cubicBezTo>
                <a:cubicBezTo>
                  <a:pt x="507774" y="1205766"/>
                  <a:pt x="507774" y="1205766"/>
                  <a:pt x="507774" y="1205136"/>
                </a:cubicBezTo>
                <a:cubicBezTo>
                  <a:pt x="510655" y="1205766"/>
                  <a:pt x="507053" y="1207657"/>
                  <a:pt x="496969" y="1206396"/>
                </a:cubicBezTo>
                <a:cubicBezTo>
                  <a:pt x="498409" y="1205136"/>
                  <a:pt x="501291" y="1205766"/>
                  <a:pt x="495528" y="1203875"/>
                </a:cubicBezTo>
                <a:close/>
                <a:moveTo>
                  <a:pt x="832579" y="1203461"/>
                </a:moveTo>
                <a:cubicBezTo>
                  <a:pt x="833479" y="1203636"/>
                  <a:pt x="833299" y="1204512"/>
                  <a:pt x="834020" y="1204862"/>
                </a:cubicBezTo>
                <a:cubicBezTo>
                  <a:pt x="826816" y="1207663"/>
                  <a:pt x="826816" y="1207663"/>
                  <a:pt x="826816" y="1207663"/>
                </a:cubicBezTo>
                <a:cubicBezTo>
                  <a:pt x="828257" y="1206262"/>
                  <a:pt x="828257" y="1206262"/>
                  <a:pt x="824655" y="1206262"/>
                </a:cubicBezTo>
                <a:cubicBezTo>
                  <a:pt x="829698" y="1203811"/>
                  <a:pt x="831679" y="1203286"/>
                  <a:pt x="832579" y="1203461"/>
                </a:cubicBezTo>
                <a:close/>
                <a:moveTo>
                  <a:pt x="894333" y="1203167"/>
                </a:moveTo>
                <a:cubicBezTo>
                  <a:pt x="896404" y="1202773"/>
                  <a:pt x="897305" y="1203088"/>
                  <a:pt x="894423" y="1204664"/>
                </a:cubicBezTo>
                <a:cubicBezTo>
                  <a:pt x="885059" y="1209076"/>
                  <a:pt x="892262" y="1204033"/>
                  <a:pt x="887220" y="1205924"/>
                </a:cubicBezTo>
                <a:cubicBezTo>
                  <a:pt x="889021" y="1204664"/>
                  <a:pt x="892262" y="1203561"/>
                  <a:pt x="894333" y="1203167"/>
                </a:cubicBezTo>
                <a:close/>
                <a:moveTo>
                  <a:pt x="996107" y="1202619"/>
                </a:moveTo>
                <a:lnTo>
                  <a:pt x="987520" y="1210457"/>
                </a:lnTo>
                <a:lnTo>
                  <a:pt x="976441" y="1216801"/>
                </a:lnTo>
                <a:cubicBezTo>
                  <a:pt x="971342" y="1220346"/>
                  <a:pt x="965515" y="1223892"/>
                  <a:pt x="963330" y="1225310"/>
                </a:cubicBezTo>
                <a:cubicBezTo>
                  <a:pt x="968429" y="1221765"/>
                  <a:pt x="974984" y="1217510"/>
                  <a:pt x="980811" y="1213256"/>
                </a:cubicBezTo>
                <a:cubicBezTo>
                  <a:pt x="986638" y="1209001"/>
                  <a:pt x="992465" y="1204746"/>
                  <a:pt x="996107" y="1202619"/>
                </a:cubicBezTo>
                <a:close/>
                <a:moveTo>
                  <a:pt x="608358" y="1202619"/>
                </a:moveTo>
                <a:cubicBezTo>
                  <a:pt x="609088" y="1203565"/>
                  <a:pt x="606169" y="1203565"/>
                  <a:pt x="603979" y="1203565"/>
                </a:cubicBezTo>
                <a:cubicBezTo>
                  <a:pt x="604709" y="1203565"/>
                  <a:pt x="606899" y="1203565"/>
                  <a:pt x="609088" y="1203565"/>
                </a:cubicBezTo>
                <a:cubicBezTo>
                  <a:pt x="608358" y="1204510"/>
                  <a:pt x="605439" y="1204510"/>
                  <a:pt x="604709" y="1205456"/>
                </a:cubicBezTo>
                <a:cubicBezTo>
                  <a:pt x="598870" y="1206401"/>
                  <a:pt x="599600" y="1204510"/>
                  <a:pt x="595221" y="1204510"/>
                </a:cubicBezTo>
                <a:cubicBezTo>
                  <a:pt x="596681" y="1204510"/>
                  <a:pt x="600330" y="1204510"/>
                  <a:pt x="598870" y="1203565"/>
                </a:cubicBezTo>
                <a:cubicBezTo>
                  <a:pt x="602519" y="1203565"/>
                  <a:pt x="605439" y="1202619"/>
                  <a:pt x="608358" y="1202619"/>
                </a:cubicBezTo>
                <a:close/>
                <a:moveTo>
                  <a:pt x="952419" y="1201361"/>
                </a:moveTo>
                <a:cubicBezTo>
                  <a:pt x="953130" y="1201361"/>
                  <a:pt x="950286" y="1203479"/>
                  <a:pt x="951708" y="1203479"/>
                </a:cubicBezTo>
                <a:cubicBezTo>
                  <a:pt x="949930" y="1204185"/>
                  <a:pt x="946730" y="1206126"/>
                  <a:pt x="943264" y="1208244"/>
                </a:cubicBezTo>
                <a:lnTo>
                  <a:pt x="935179" y="1212931"/>
                </a:lnTo>
                <a:lnTo>
                  <a:pt x="936775" y="1211950"/>
                </a:lnTo>
                <a:cubicBezTo>
                  <a:pt x="941041" y="1208420"/>
                  <a:pt x="944597" y="1205597"/>
                  <a:pt x="952419" y="1201361"/>
                </a:cubicBezTo>
                <a:close/>
                <a:moveTo>
                  <a:pt x="736269" y="1201360"/>
                </a:moveTo>
                <a:cubicBezTo>
                  <a:pt x="737670" y="1201360"/>
                  <a:pt x="734168" y="1202801"/>
                  <a:pt x="730666" y="1203521"/>
                </a:cubicBezTo>
                <a:cubicBezTo>
                  <a:pt x="726464" y="1204962"/>
                  <a:pt x="721562" y="1205682"/>
                  <a:pt x="718760" y="1206402"/>
                </a:cubicBezTo>
                <a:cubicBezTo>
                  <a:pt x="718760" y="1206402"/>
                  <a:pt x="720861" y="1205682"/>
                  <a:pt x="720161" y="1205682"/>
                </a:cubicBezTo>
                <a:cubicBezTo>
                  <a:pt x="722262" y="1204962"/>
                  <a:pt x="722262" y="1204962"/>
                  <a:pt x="722262" y="1204962"/>
                </a:cubicBezTo>
                <a:cubicBezTo>
                  <a:pt x="725764" y="1204962"/>
                  <a:pt x="729966" y="1203521"/>
                  <a:pt x="736269" y="1201360"/>
                </a:cubicBezTo>
                <a:close/>
                <a:moveTo>
                  <a:pt x="502955" y="1201359"/>
                </a:moveTo>
                <a:cubicBezTo>
                  <a:pt x="505817" y="1202872"/>
                  <a:pt x="507964" y="1203628"/>
                  <a:pt x="512257" y="1203628"/>
                </a:cubicBezTo>
                <a:cubicBezTo>
                  <a:pt x="520843" y="1205141"/>
                  <a:pt x="508679" y="1204385"/>
                  <a:pt x="510826" y="1205141"/>
                </a:cubicBezTo>
                <a:cubicBezTo>
                  <a:pt x="505102" y="1203628"/>
                  <a:pt x="500093" y="1203628"/>
                  <a:pt x="494369" y="1202116"/>
                </a:cubicBezTo>
                <a:cubicBezTo>
                  <a:pt x="497231" y="1202116"/>
                  <a:pt x="501524" y="1202116"/>
                  <a:pt x="502955" y="1201359"/>
                </a:cubicBezTo>
                <a:close/>
                <a:moveTo>
                  <a:pt x="938564" y="1201105"/>
                </a:moveTo>
                <a:cubicBezTo>
                  <a:pt x="933479" y="1203923"/>
                  <a:pt x="931299" y="1206037"/>
                  <a:pt x="928394" y="1208150"/>
                </a:cubicBezTo>
                <a:lnTo>
                  <a:pt x="919437" y="1213362"/>
                </a:lnTo>
                <a:lnTo>
                  <a:pt x="924308" y="1209119"/>
                </a:lnTo>
                <a:cubicBezTo>
                  <a:pt x="927304" y="1207093"/>
                  <a:pt x="931299" y="1204628"/>
                  <a:pt x="935658" y="1201810"/>
                </a:cubicBezTo>
                <a:cubicBezTo>
                  <a:pt x="937111" y="1201105"/>
                  <a:pt x="938564" y="1200401"/>
                  <a:pt x="938564" y="1201105"/>
                </a:cubicBezTo>
                <a:close/>
                <a:moveTo>
                  <a:pt x="475628" y="1200098"/>
                </a:moveTo>
                <a:cubicBezTo>
                  <a:pt x="479200" y="1201674"/>
                  <a:pt x="490629" y="1203250"/>
                  <a:pt x="494916" y="1204038"/>
                </a:cubicBezTo>
                <a:cubicBezTo>
                  <a:pt x="494201" y="1205613"/>
                  <a:pt x="485629" y="1202462"/>
                  <a:pt x="480628" y="1202462"/>
                </a:cubicBezTo>
                <a:cubicBezTo>
                  <a:pt x="481343" y="1204038"/>
                  <a:pt x="492058" y="1205613"/>
                  <a:pt x="495630" y="1206401"/>
                </a:cubicBezTo>
                <a:cubicBezTo>
                  <a:pt x="489201" y="1204825"/>
                  <a:pt x="487058" y="1205613"/>
                  <a:pt x="485629" y="1205613"/>
                </a:cubicBezTo>
                <a:cubicBezTo>
                  <a:pt x="483486" y="1205613"/>
                  <a:pt x="481343" y="1205613"/>
                  <a:pt x="474199" y="1203250"/>
                </a:cubicBezTo>
                <a:cubicBezTo>
                  <a:pt x="477056" y="1202462"/>
                  <a:pt x="474913" y="1201674"/>
                  <a:pt x="475628" y="1200098"/>
                </a:cubicBezTo>
                <a:close/>
                <a:moveTo>
                  <a:pt x="821819" y="1199059"/>
                </a:moveTo>
                <a:lnTo>
                  <a:pt x="823875" y="1200065"/>
                </a:lnTo>
                <a:lnTo>
                  <a:pt x="823486" y="1200249"/>
                </a:lnTo>
                <a:lnTo>
                  <a:pt x="817564" y="1202179"/>
                </a:lnTo>
                <a:cubicBezTo>
                  <a:pt x="815436" y="1202936"/>
                  <a:pt x="813664" y="1203503"/>
                  <a:pt x="813309" y="1203125"/>
                </a:cubicBezTo>
                <a:cubicBezTo>
                  <a:pt x="816855" y="1202368"/>
                  <a:pt x="816855" y="1201612"/>
                  <a:pt x="820400" y="1200099"/>
                </a:cubicBezTo>
                <a:cubicBezTo>
                  <a:pt x="820400" y="1199343"/>
                  <a:pt x="818982" y="1200099"/>
                  <a:pt x="817564" y="1200856"/>
                </a:cubicBezTo>
                <a:cubicBezTo>
                  <a:pt x="821109" y="1198586"/>
                  <a:pt x="821641" y="1198586"/>
                  <a:pt x="821819" y="1199059"/>
                </a:cubicBezTo>
                <a:close/>
                <a:moveTo>
                  <a:pt x="656993" y="1198838"/>
                </a:moveTo>
                <a:cubicBezTo>
                  <a:pt x="656265" y="1199468"/>
                  <a:pt x="654080" y="1199468"/>
                  <a:pt x="653351" y="1200099"/>
                </a:cubicBezTo>
                <a:cubicBezTo>
                  <a:pt x="648981" y="1200729"/>
                  <a:pt x="642426" y="1201359"/>
                  <a:pt x="636598" y="1201990"/>
                </a:cubicBezTo>
                <a:cubicBezTo>
                  <a:pt x="630771" y="1202620"/>
                  <a:pt x="625673" y="1202620"/>
                  <a:pt x="624216" y="1201990"/>
                </a:cubicBezTo>
                <a:cubicBezTo>
                  <a:pt x="632228" y="1201359"/>
                  <a:pt x="637327" y="1200729"/>
                  <a:pt x="642426" y="1200099"/>
                </a:cubicBezTo>
                <a:cubicBezTo>
                  <a:pt x="646796" y="1199468"/>
                  <a:pt x="651166" y="1198838"/>
                  <a:pt x="656993" y="1198838"/>
                </a:cubicBezTo>
                <a:close/>
                <a:moveTo>
                  <a:pt x="613410" y="1198838"/>
                </a:moveTo>
                <a:cubicBezTo>
                  <a:pt x="609088" y="1199678"/>
                  <a:pt x="613410" y="1199678"/>
                  <a:pt x="614130" y="1200519"/>
                </a:cubicBezTo>
                <a:cubicBezTo>
                  <a:pt x="611249" y="1201359"/>
                  <a:pt x="609088" y="1201359"/>
                  <a:pt x="604765" y="1201359"/>
                </a:cubicBezTo>
                <a:cubicBezTo>
                  <a:pt x="606926" y="1200519"/>
                  <a:pt x="611969" y="1199678"/>
                  <a:pt x="604045" y="1199678"/>
                </a:cubicBezTo>
                <a:cubicBezTo>
                  <a:pt x="604765" y="1198838"/>
                  <a:pt x="609808" y="1198838"/>
                  <a:pt x="613410" y="1198838"/>
                </a:cubicBezTo>
                <a:close/>
                <a:moveTo>
                  <a:pt x="796592" y="1198245"/>
                </a:moveTo>
                <a:cubicBezTo>
                  <a:pt x="799442" y="1197578"/>
                  <a:pt x="793742" y="1200248"/>
                  <a:pt x="786616" y="1202917"/>
                </a:cubicBezTo>
                <a:cubicBezTo>
                  <a:pt x="778778" y="1204919"/>
                  <a:pt x="769515" y="1207588"/>
                  <a:pt x="766665" y="1208923"/>
                </a:cubicBezTo>
                <a:cubicBezTo>
                  <a:pt x="771653" y="1206921"/>
                  <a:pt x="777353" y="1204919"/>
                  <a:pt x="783054" y="1202917"/>
                </a:cubicBezTo>
                <a:cubicBezTo>
                  <a:pt x="788754" y="1201582"/>
                  <a:pt x="793742" y="1199580"/>
                  <a:pt x="796592" y="1198245"/>
                </a:cubicBezTo>
                <a:close/>
                <a:moveTo>
                  <a:pt x="474479" y="1198207"/>
                </a:moveTo>
                <a:cubicBezTo>
                  <a:pt x="479381" y="1197577"/>
                  <a:pt x="486385" y="1200729"/>
                  <a:pt x="490587" y="1201359"/>
                </a:cubicBezTo>
                <a:cubicBezTo>
                  <a:pt x="488486" y="1201359"/>
                  <a:pt x="478681" y="1199468"/>
                  <a:pt x="475179" y="1199468"/>
                </a:cubicBezTo>
                <a:cubicBezTo>
                  <a:pt x="471677" y="1198207"/>
                  <a:pt x="480081" y="1198838"/>
                  <a:pt x="474479" y="1198207"/>
                </a:cubicBezTo>
                <a:close/>
                <a:moveTo>
                  <a:pt x="876234" y="1197730"/>
                </a:moveTo>
                <a:lnTo>
                  <a:pt x="867069" y="1202944"/>
                </a:lnTo>
                <a:lnTo>
                  <a:pt x="860878" y="1205715"/>
                </a:lnTo>
                <a:lnTo>
                  <a:pt x="856060" y="1208565"/>
                </a:lnTo>
                <a:lnTo>
                  <a:pt x="850069" y="1211549"/>
                </a:lnTo>
                <a:lnTo>
                  <a:pt x="848839" y="1212135"/>
                </a:lnTo>
                <a:lnTo>
                  <a:pt x="833750" y="1218424"/>
                </a:lnTo>
                <a:cubicBezTo>
                  <a:pt x="829564" y="1220030"/>
                  <a:pt x="826714" y="1220922"/>
                  <a:pt x="826358" y="1220565"/>
                </a:cubicBezTo>
                <a:cubicBezTo>
                  <a:pt x="824933" y="1219851"/>
                  <a:pt x="822796" y="1222706"/>
                  <a:pt x="817095" y="1224133"/>
                </a:cubicBezTo>
                <a:cubicBezTo>
                  <a:pt x="817808" y="1225560"/>
                  <a:pt x="821371" y="1223419"/>
                  <a:pt x="817808" y="1225560"/>
                </a:cubicBezTo>
                <a:cubicBezTo>
                  <a:pt x="810683" y="1228414"/>
                  <a:pt x="795008" y="1234837"/>
                  <a:pt x="802133" y="1232696"/>
                </a:cubicBezTo>
                <a:cubicBezTo>
                  <a:pt x="800708" y="1234837"/>
                  <a:pt x="794295" y="1235550"/>
                  <a:pt x="794295" y="1234837"/>
                </a:cubicBezTo>
                <a:cubicBezTo>
                  <a:pt x="802845" y="1231269"/>
                  <a:pt x="804983" y="1229841"/>
                  <a:pt x="816383" y="1224133"/>
                </a:cubicBezTo>
                <a:cubicBezTo>
                  <a:pt x="813533" y="1224846"/>
                  <a:pt x="810683" y="1226987"/>
                  <a:pt x="806408" y="1227701"/>
                </a:cubicBezTo>
                <a:cubicBezTo>
                  <a:pt x="812820" y="1225560"/>
                  <a:pt x="814958" y="1223419"/>
                  <a:pt x="811395" y="1223419"/>
                </a:cubicBezTo>
                <a:cubicBezTo>
                  <a:pt x="813533" y="1222706"/>
                  <a:pt x="813533" y="1222706"/>
                  <a:pt x="814245" y="1222706"/>
                </a:cubicBezTo>
                <a:cubicBezTo>
                  <a:pt x="814245" y="1222706"/>
                  <a:pt x="814245" y="1222706"/>
                  <a:pt x="819233" y="1220565"/>
                </a:cubicBezTo>
                <a:cubicBezTo>
                  <a:pt x="818521" y="1221278"/>
                  <a:pt x="814245" y="1222706"/>
                  <a:pt x="814958" y="1222706"/>
                </a:cubicBezTo>
                <a:cubicBezTo>
                  <a:pt x="826358" y="1219851"/>
                  <a:pt x="826358" y="1216997"/>
                  <a:pt x="834908" y="1213429"/>
                </a:cubicBezTo>
                <a:cubicBezTo>
                  <a:pt x="837758" y="1213429"/>
                  <a:pt x="830633" y="1216283"/>
                  <a:pt x="829208" y="1216997"/>
                </a:cubicBezTo>
                <a:cubicBezTo>
                  <a:pt x="830633" y="1216997"/>
                  <a:pt x="840608" y="1212002"/>
                  <a:pt x="845596" y="1209861"/>
                </a:cubicBezTo>
                <a:cubicBezTo>
                  <a:pt x="845596" y="1209147"/>
                  <a:pt x="842033" y="1210575"/>
                  <a:pt x="842033" y="1209861"/>
                </a:cubicBezTo>
                <a:cubicBezTo>
                  <a:pt x="845596" y="1209147"/>
                  <a:pt x="854859" y="1204866"/>
                  <a:pt x="850584" y="1205580"/>
                </a:cubicBezTo>
                <a:cubicBezTo>
                  <a:pt x="855571" y="1203439"/>
                  <a:pt x="854146" y="1206293"/>
                  <a:pt x="857709" y="1204866"/>
                </a:cubicBezTo>
                <a:cubicBezTo>
                  <a:pt x="849871" y="1209147"/>
                  <a:pt x="843458" y="1210575"/>
                  <a:pt x="844883" y="1212002"/>
                </a:cubicBezTo>
                <a:cubicBezTo>
                  <a:pt x="851296" y="1209861"/>
                  <a:pt x="856284" y="1205580"/>
                  <a:pt x="862696" y="1202725"/>
                </a:cubicBezTo>
                <a:cubicBezTo>
                  <a:pt x="864121" y="1203439"/>
                  <a:pt x="870534" y="1200584"/>
                  <a:pt x="876234" y="1197730"/>
                </a:cubicBezTo>
                <a:close/>
                <a:moveTo>
                  <a:pt x="948007" y="1197583"/>
                </a:moveTo>
                <a:cubicBezTo>
                  <a:pt x="942196" y="1201105"/>
                  <a:pt x="937837" y="1203923"/>
                  <a:pt x="932026" y="1207446"/>
                </a:cubicBezTo>
                <a:cubicBezTo>
                  <a:pt x="926214" y="1210968"/>
                  <a:pt x="918950" y="1215195"/>
                  <a:pt x="908054" y="1221535"/>
                </a:cubicBezTo>
                <a:cubicBezTo>
                  <a:pt x="905148" y="1221535"/>
                  <a:pt x="914592" y="1216604"/>
                  <a:pt x="910233" y="1217308"/>
                </a:cubicBezTo>
                <a:cubicBezTo>
                  <a:pt x="912412" y="1216252"/>
                  <a:pt x="913139" y="1216252"/>
                  <a:pt x="914047" y="1216076"/>
                </a:cubicBezTo>
                <a:lnTo>
                  <a:pt x="917725" y="1214358"/>
                </a:lnTo>
                <a:lnTo>
                  <a:pt x="913865" y="1216604"/>
                </a:lnTo>
                <a:cubicBezTo>
                  <a:pt x="921856" y="1213081"/>
                  <a:pt x="926941" y="1210264"/>
                  <a:pt x="932026" y="1206741"/>
                </a:cubicBezTo>
                <a:cubicBezTo>
                  <a:pt x="937111" y="1203923"/>
                  <a:pt x="941469" y="1200401"/>
                  <a:pt x="948007" y="1197583"/>
                </a:cubicBezTo>
                <a:close/>
                <a:moveTo>
                  <a:pt x="913973" y="1197583"/>
                </a:moveTo>
                <a:cubicBezTo>
                  <a:pt x="913298" y="1198918"/>
                  <a:pt x="904519" y="1204257"/>
                  <a:pt x="895064" y="1208928"/>
                </a:cubicBezTo>
                <a:cubicBezTo>
                  <a:pt x="895064" y="1207593"/>
                  <a:pt x="903843" y="1202922"/>
                  <a:pt x="913973" y="1197583"/>
                </a:cubicBezTo>
                <a:close/>
                <a:moveTo>
                  <a:pt x="745128" y="1196317"/>
                </a:moveTo>
                <a:cubicBezTo>
                  <a:pt x="746494" y="1197037"/>
                  <a:pt x="741714" y="1198478"/>
                  <a:pt x="743763" y="1198478"/>
                </a:cubicBezTo>
                <a:cubicBezTo>
                  <a:pt x="737617" y="1199919"/>
                  <a:pt x="737617" y="1199198"/>
                  <a:pt x="730106" y="1201359"/>
                </a:cubicBezTo>
                <a:cubicBezTo>
                  <a:pt x="732837" y="1199919"/>
                  <a:pt x="741031" y="1197037"/>
                  <a:pt x="745128" y="1196317"/>
                </a:cubicBezTo>
                <a:close/>
                <a:moveTo>
                  <a:pt x="441418" y="1196317"/>
                </a:moveTo>
                <a:cubicBezTo>
                  <a:pt x="452224" y="1197578"/>
                  <a:pt x="466631" y="1201990"/>
                  <a:pt x="463029" y="1201990"/>
                </a:cubicBezTo>
                <a:cubicBezTo>
                  <a:pt x="462309" y="1202620"/>
                  <a:pt x="458707" y="1201990"/>
                  <a:pt x="455105" y="1200729"/>
                </a:cubicBezTo>
                <a:cubicBezTo>
                  <a:pt x="451503" y="1200099"/>
                  <a:pt x="447181" y="1199469"/>
                  <a:pt x="446461" y="1198838"/>
                </a:cubicBezTo>
                <a:cubicBezTo>
                  <a:pt x="445740" y="1198208"/>
                  <a:pt x="454385" y="1200099"/>
                  <a:pt x="457987" y="1200729"/>
                </a:cubicBezTo>
                <a:cubicBezTo>
                  <a:pt x="455825" y="1198838"/>
                  <a:pt x="447901" y="1198208"/>
                  <a:pt x="441418" y="1196317"/>
                </a:cubicBezTo>
                <a:close/>
                <a:moveTo>
                  <a:pt x="377845" y="1196317"/>
                </a:moveTo>
                <a:cubicBezTo>
                  <a:pt x="385049" y="1198478"/>
                  <a:pt x="385049" y="1199198"/>
                  <a:pt x="392253" y="1201359"/>
                </a:cubicBezTo>
                <a:cubicBezTo>
                  <a:pt x="389371" y="1201359"/>
                  <a:pt x="377125" y="1197758"/>
                  <a:pt x="377845" y="1196317"/>
                </a:cubicBezTo>
                <a:close/>
                <a:moveTo>
                  <a:pt x="657477" y="1196316"/>
                </a:moveTo>
                <a:lnTo>
                  <a:pt x="658253" y="1196947"/>
                </a:lnTo>
                <a:cubicBezTo>
                  <a:pt x="652047" y="1197577"/>
                  <a:pt x="652823" y="1196947"/>
                  <a:pt x="648168" y="1197577"/>
                </a:cubicBezTo>
                <a:cubicBezTo>
                  <a:pt x="649720" y="1196316"/>
                  <a:pt x="651271" y="1196947"/>
                  <a:pt x="657477" y="1196316"/>
                </a:cubicBezTo>
                <a:close/>
                <a:moveTo>
                  <a:pt x="882786" y="1195909"/>
                </a:moveTo>
                <a:cubicBezTo>
                  <a:pt x="886319" y="1195209"/>
                  <a:pt x="876425" y="1200112"/>
                  <a:pt x="872185" y="1202213"/>
                </a:cubicBezTo>
                <a:cubicBezTo>
                  <a:pt x="876425" y="1201512"/>
                  <a:pt x="874305" y="1204314"/>
                  <a:pt x="862998" y="1209917"/>
                </a:cubicBezTo>
                <a:cubicBezTo>
                  <a:pt x="864411" y="1209216"/>
                  <a:pt x="865118" y="1208516"/>
                  <a:pt x="864411" y="1207816"/>
                </a:cubicBezTo>
                <a:cubicBezTo>
                  <a:pt x="862998" y="1209216"/>
                  <a:pt x="860878" y="1209917"/>
                  <a:pt x="858051" y="1211317"/>
                </a:cubicBezTo>
                <a:cubicBezTo>
                  <a:pt x="857344" y="1213419"/>
                  <a:pt x="867945" y="1207115"/>
                  <a:pt x="866532" y="1209216"/>
                </a:cubicBezTo>
                <a:cubicBezTo>
                  <a:pt x="862291" y="1211317"/>
                  <a:pt x="862291" y="1212018"/>
                  <a:pt x="861585" y="1212718"/>
                </a:cubicBezTo>
                <a:cubicBezTo>
                  <a:pt x="860878" y="1213419"/>
                  <a:pt x="860171" y="1214819"/>
                  <a:pt x="854518" y="1216920"/>
                </a:cubicBezTo>
                <a:cubicBezTo>
                  <a:pt x="848157" y="1219021"/>
                  <a:pt x="857344" y="1213419"/>
                  <a:pt x="861585" y="1211317"/>
                </a:cubicBezTo>
                <a:cubicBezTo>
                  <a:pt x="857344" y="1212018"/>
                  <a:pt x="850984" y="1216920"/>
                  <a:pt x="847451" y="1217621"/>
                </a:cubicBezTo>
                <a:cubicBezTo>
                  <a:pt x="848157" y="1216920"/>
                  <a:pt x="851691" y="1214819"/>
                  <a:pt x="855931" y="1212718"/>
                </a:cubicBezTo>
                <a:cubicBezTo>
                  <a:pt x="852398" y="1213419"/>
                  <a:pt x="848157" y="1216920"/>
                  <a:pt x="839677" y="1220422"/>
                </a:cubicBezTo>
                <a:cubicBezTo>
                  <a:pt x="846037" y="1216220"/>
                  <a:pt x="848864" y="1215520"/>
                  <a:pt x="841797" y="1216920"/>
                </a:cubicBezTo>
                <a:cubicBezTo>
                  <a:pt x="843917" y="1215520"/>
                  <a:pt x="846744" y="1214119"/>
                  <a:pt x="850984" y="1212018"/>
                </a:cubicBezTo>
                <a:cubicBezTo>
                  <a:pt x="850984" y="1212718"/>
                  <a:pt x="843917" y="1215520"/>
                  <a:pt x="844624" y="1216220"/>
                </a:cubicBezTo>
                <a:cubicBezTo>
                  <a:pt x="849571" y="1214819"/>
                  <a:pt x="850984" y="1212018"/>
                  <a:pt x="855224" y="1209917"/>
                </a:cubicBezTo>
                <a:cubicBezTo>
                  <a:pt x="855224" y="1209917"/>
                  <a:pt x="851691" y="1211317"/>
                  <a:pt x="848157" y="1213419"/>
                </a:cubicBezTo>
                <a:cubicBezTo>
                  <a:pt x="844624" y="1214819"/>
                  <a:pt x="841797" y="1216220"/>
                  <a:pt x="843211" y="1214819"/>
                </a:cubicBezTo>
                <a:lnTo>
                  <a:pt x="848839" y="1212135"/>
                </a:lnTo>
                <a:lnTo>
                  <a:pt x="849159" y="1212002"/>
                </a:lnTo>
                <a:lnTo>
                  <a:pt x="850069" y="1211549"/>
                </a:lnTo>
                <a:lnTo>
                  <a:pt x="854959" y="1209216"/>
                </a:lnTo>
                <a:lnTo>
                  <a:pt x="856060" y="1208565"/>
                </a:lnTo>
                <a:lnTo>
                  <a:pt x="865101" y="1204063"/>
                </a:lnTo>
                <a:lnTo>
                  <a:pt x="867069" y="1202944"/>
                </a:lnTo>
                <a:close/>
                <a:moveTo>
                  <a:pt x="701914" y="1195050"/>
                </a:moveTo>
                <a:cubicBezTo>
                  <a:pt x="704788" y="1195050"/>
                  <a:pt x="704070" y="1195763"/>
                  <a:pt x="704788" y="1195763"/>
                </a:cubicBezTo>
                <a:cubicBezTo>
                  <a:pt x="696166" y="1197900"/>
                  <a:pt x="686825" y="1200038"/>
                  <a:pt x="677484" y="1201463"/>
                </a:cubicBezTo>
                <a:cubicBezTo>
                  <a:pt x="672454" y="1202888"/>
                  <a:pt x="674609" y="1202888"/>
                  <a:pt x="676046" y="1203600"/>
                </a:cubicBezTo>
                <a:cubicBezTo>
                  <a:pt x="683950" y="1202175"/>
                  <a:pt x="684669" y="1201463"/>
                  <a:pt x="690417" y="1200750"/>
                </a:cubicBezTo>
                <a:cubicBezTo>
                  <a:pt x="686106" y="1202175"/>
                  <a:pt x="678921" y="1204313"/>
                  <a:pt x="673172" y="1205738"/>
                </a:cubicBezTo>
                <a:cubicBezTo>
                  <a:pt x="675328" y="1207163"/>
                  <a:pt x="676765" y="1206450"/>
                  <a:pt x="674609" y="1207876"/>
                </a:cubicBezTo>
                <a:cubicBezTo>
                  <a:pt x="671735" y="1208588"/>
                  <a:pt x="668143" y="1208588"/>
                  <a:pt x="665268" y="1209301"/>
                </a:cubicBezTo>
                <a:cubicBezTo>
                  <a:pt x="662394" y="1208588"/>
                  <a:pt x="663831" y="1208588"/>
                  <a:pt x="661676" y="1207876"/>
                </a:cubicBezTo>
                <a:cubicBezTo>
                  <a:pt x="655209" y="1208588"/>
                  <a:pt x="654490" y="1209301"/>
                  <a:pt x="653772" y="1210013"/>
                </a:cubicBezTo>
                <a:cubicBezTo>
                  <a:pt x="653053" y="1210726"/>
                  <a:pt x="652335" y="1211438"/>
                  <a:pt x="646586" y="1211438"/>
                </a:cubicBezTo>
                <a:cubicBezTo>
                  <a:pt x="652335" y="1210013"/>
                  <a:pt x="649460" y="1210013"/>
                  <a:pt x="653772" y="1207876"/>
                </a:cubicBezTo>
                <a:cubicBezTo>
                  <a:pt x="645149" y="1209301"/>
                  <a:pt x="638682" y="1210013"/>
                  <a:pt x="632934" y="1210726"/>
                </a:cubicBezTo>
                <a:cubicBezTo>
                  <a:pt x="634371" y="1209301"/>
                  <a:pt x="642275" y="1209301"/>
                  <a:pt x="650898" y="1207876"/>
                </a:cubicBezTo>
                <a:cubicBezTo>
                  <a:pt x="651616" y="1207163"/>
                  <a:pt x="647305" y="1207876"/>
                  <a:pt x="643712" y="1207876"/>
                </a:cubicBezTo>
                <a:cubicBezTo>
                  <a:pt x="644431" y="1206450"/>
                  <a:pt x="656646" y="1206450"/>
                  <a:pt x="662394" y="1205738"/>
                </a:cubicBezTo>
                <a:cubicBezTo>
                  <a:pt x="664550" y="1205025"/>
                  <a:pt x="666705" y="1204313"/>
                  <a:pt x="668861" y="1203600"/>
                </a:cubicBezTo>
                <a:cubicBezTo>
                  <a:pt x="664550" y="1203600"/>
                  <a:pt x="657364" y="1205025"/>
                  <a:pt x="650898" y="1205738"/>
                </a:cubicBezTo>
                <a:cubicBezTo>
                  <a:pt x="644431" y="1206450"/>
                  <a:pt x="638682" y="1207163"/>
                  <a:pt x="635090" y="1206450"/>
                </a:cubicBezTo>
                <a:cubicBezTo>
                  <a:pt x="635808" y="1206450"/>
                  <a:pt x="641557" y="1205738"/>
                  <a:pt x="646586" y="1205025"/>
                </a:cubicBezTo>
                <a:cubicBezTo>
                  <a:pt x="652335" y="1204313"/>
                  <a:pt x="656646" y="1204313"/>
                  <a:pt x="655209" y="1203600"/>
                </a:cubicBezTo>
                <a:cubicBezTo>
                  <a:pt x="667424" y="1202175"/>
                  <a:pt x="680358" y="1200750"/>
                  <a:pt x="688262" y="1197900"/>
                </a:cubicBezTo>
                <a:cubicBezTo>
                  <a:pt x="690417" y="1197900"/>
                  <a:pt x="691854" y="1197900"/>
                  <a:pt x="693291" y="1197900"/>
                </a:cubicBezTo>
                <a:cubicBezTo>
                  <a:pt x="696166" y="1197188"/>
                  <a:pt x="701914" y="1195763"/>
                  <a:pt x="701914" y="1195050"/>
                </a:cubicBezTo>
                <a:close/>
                <a:moveTo>
                  <a:pt x="955582" y="1194108"/>
                </a:moveTo>
                <a:lnTo>
                  <a:pt x="954740" y="1194770"/>
                </a:lnTo>
                <a:lnTo>
                  <a:pt x="954311" y="1195061"/>
                </a:lnTo>
                <a:close/>
                <a:moveTo>
                  <a:pt x="929099" y="1193801"/>
                </a:moveTo>
                <a:cubicBezTo>
                  <a:pt x="927724" y="1195242"/>
                  <a:pt x="919473" y="1200284"/>
                  <a:pt x="922223" y="1200284"/>
                </a:cubicBezTo>
                <a:cubicBezTo>
                  <a:pt x="917410" y="1203166"/>
                  <a:pt x="918785" y="1201005"/>
                  <a:pt x="913972" y="1203886"/>
                </a:cubicBezTo>
                <a:cubicBezTo>
                  <a:pt x="913972" y="1202445"/>
                  <a:pt x="924286" y="1196683"/>
                  <a:pt x="929099" y="1193801"/>
                </a:cubicBezTo>
                <a:close/>
                <a:moveTo>
                  <a:pt x="375864" y="1193796"/>
                </a:moveTo>
                <a:cubicBezTo>
                  <a:pt x="380186" y="1195214"/>
                  <a:pt x="386669" y="1197341"/>
                  <a:pt x="393153" y="1198760"/>
                </a:cubicBezTo>
                <a:cubicBezTo>
                  <a:pt x="399636" y="1200887"/>
                  <a:pt x="406119" y="1203014"/>
                  <a:pt x="411162" y="1205141"/>
                </a:cubicBezTo>
                <a:cubicBezTo>
                  <a:pt x="406840" y="1204432"/>
                  <a:pt x="399636" y="1202305"/>
                  <a:pt x="392432" y="1200178"/>
                </a:cubicBezTo>
                <a:cubicBezTo>
                  <a:pt x="385229" y="1197341"/>
                  <a:pt x="378745" y="1195214"/>
                  <a:pt x="375864" y="1193796"/>
                </a:cubicBezTo>
                <a:close/>
                <a:moveTo>
                  <a:pt x="956068" y="1193744"/>
                </a:moveTo>
                <a:lnTo>
                  <a:pt x="955582" y="1194108"/>
                </a:lnTo>
                <a:lnTo>
                  <a:pt x="955972" y="1193802"/>
                </a:lnTo>
                <a:close/>
                <a:moveTo>
                  <a:pt x="774461" y="1192582"/>
                </a:moveTo>
                <a:cubicBezTo>
                  <a:pt x="769443" y="1193304"/>
                  <a:pt x="760126" y="1196919"/>
                  <a:pt x="764426" y="1196919"/>
                </a:cubicBezTo>
                <a:cubicBezTo>
                  <a:pt x="770160" y="1194750"/>
                  <a:pt x="771594" y="1194027"/>
                  <a:pt x="774461" y="1192582"/>
                </a:cubicBezTo>
                <a:close/>
                <a:moveTo>
                  <a:pt x="445586" y="1191725"/>
                </a:moveTo>
                <a:lnTo>
                  <a:pt x="449473" y="1192797"/>
                </a:lnTo>
                <a:cubicBezTo>
                  <a:pt x="458068" y="1194846"/>
                  <a:pt x="471677" y="1196211"/>
                  <a:pt x="470244" y="1197577"/>
                </a:cubicBezTo>
                <a:cubicBezTo>
                  <a:pt x="465947" y="1196211"/>
                  <a:pt x="459500" y="1195529"/>
                  <a:pt x="453770" y="1194163"/>
                </a:cubicBezTo>
                <a:close/>
                <a:moveTo>
                  <a:pt x="817870" y="1191427"/>
                </a:moveTo>
                <a:cubicBezTo>
                  <a:pt x="817870" y="1192136"/>
                  <a:pt x="818595" y="1192136"/>
                  <a:pt x="820768" y="1191427"/>
                </a:cubicBezTo>
                <a:cubicBezTo>
                  <a:pt x="814972" y="1194973"/>
                  <a:pt x="805554" y="1196391"/>
                  <a:pt x="795411" y="1200646"/>
                </a:cubicBezTo>
                <a:cubicBezTo>
                  <a:pt x="794687" y="1202064"/>
                  <a:pt x="803380" y="1197809"/>
                  <a:pt x="801207" y="1199937"/>
                </a:cubicBezTo>
                <a:cubicBezTo>
                  <a:pt x="794687" y="1202773"/>
                  <a:pt x="785993" y="1204191"/>
                  <a:pt x="782370" y="1207028"/>
                </a:cubicBezTo>
                <a:cubicBezTo>
                  <a:pt x="778748" y="1207737"/>
                  <a:pt x="782370" y="1206319"/>
                  <a:pt x="781646" y="1206319"/>
                </a:cubicBezTo>
                <a:cubicBezTo>
                  <a:pt x="773677" y="1207737"/>
                  <a:pt x="767881" y="1211992"/>
                  <a:pt x="757738" y="1214119"/>
                </a:cubicBezTo>
                <a:cubicBezTo>
                  <a:pt x="759912" y="1213410"/>
                  <a:pt x="764258" y="1211992"/>
                  <a:pt x="764258" y="1211283"/>
                </a:cubicBezTo>
                <a:cubicBezTo>
                  <a:pt x="771503" y="1209155"/>
                  <a:pt x="780922" y="1205610"/>
                  <a:pt x="789615" y="1202773"/>
                </a:cubicBezTo>
                <a:cubicBezTo>
                  <a:pt x="799034" y="1199228"/>
                  <a:pt x="809176" y="1194973"/>
                  <a:pt x="817870" y="1191427"/>
                </a:cubicBezTo>
                <a:close/>
                <a:moveTo>
                  <a:pt x="429682" y="1191269"/>
                </a:moveTo>
                <a:cubicBezTo>
                  <a:pt x="440142" y="1193790"/>
                  <a:pt x="436655" y="1191899"/>
                  <a:pt x="445024" y="1193160"/>
                </a:cubicBezTo>
                <a:cubicBezTo>
                  <a:pt x="451300" y="1195051"/>
                  <a:pt x="449905" y="1195681"/>
                  <a:pt x="458971" y="1196942"/>
                </a:cubicBezTo>
                <a:cubicBezTo>
                  <a:pt x="451997" y="1196312"/>
                  <a:pt x="457576" y="1197572"/>
                  <a:pt x="454787" y="1197572"/>
                </a:cubicBezTo>
                <a:cubicBezTo>
                  <a:pt x="443629" y="1195681"/>
                  <a:pt x="439445" y="1193790"/>
                  <a:pt x="431774" y="1192530"/>
                </a:cubicBezTo>
                <a:cubicBezTo>
                  <a:pt x="433169" y="1194421"/>
                  <a:pt x="436655" y="1196312"/>
                  <a:pt x="435958" y="1197572"/>
                </a:cubicBezTo>
                <a:cubicBezTo>
                  <a:pt x="429682" y="1196312"/>
                  <a:pt x="426195" y="1195051"/>
                  <a:pt x="426195" y="1194421"/>
                </a:cubicBezTo>
                <a:cubicBezTo>
                  <a:pt x="429682" y="1195051"/>
                  <a:pt x="430379" y="1195681"/>
                  <a:pt x="433169" y="1196312"/>
                </a:cubicBezTo>
                <a:cubicBezTo>
                  <a:pt x="428287" y="1193160"/>
                  <a:pt x="427590" y="1191899"/>
                  <a:pt x="429682" y="1191269"/>
                </a:cubicBezTo>
                <a:close/>
                <a:moveTo>
                  <a:pt x="723960" y="1191081"/>
                </a:moveTo>
                <a:lnTo>
                  <a:pt x="710003" y="1195050"/>
                </a:lnTo>
                <a:cubicBezTo>
                  <a:pt x="708570" y="1194347"/>
                  <a:pt x="712151" y="1193643"/>
                  <a:pt x="715733" y="1192236"/>
                </a:cubicBezTo>
                <a:close/>
                <a:moveTo>
                  <a:pt x="441098" y="1190486"/>
                </a:moveTo>
                <a:lnTo>
                  <a:pt x="442310" y="1190749"/>
                </a:lnTo>
                <a:lnTo>
                  <a:pt x="445586" y="1191725"/>
                </a:lnTo>
                <a:close/>
                <a:moveTo>
                  <a:pt x="726234" y="1190435"/>
                </a:moveTo>
                <a:lnTo>
                  <a:pt x="725760" y="1190829"/>
                </a:lnTo>
                <a:lnTo>
                  <a:pt x="723960" y="1191081"/>
                </a:lnTo>
                <a:close/>
                <a:moveTo>
                  <a:pt x="961931" y="1190200"/>
                </a:moveTo>
                <a:cubicBezTo>
                  <a:pt x="965655" y="1188759"/>
                  <a:pt x="955227" y="1195242"/>
                  <a:pt x="951503" y="1198124"/>
                </a:cubicBezTo>
                <a:cubicBezTo>
                  <a:pt x="950385" y="1198484"/>
                  <a:pt x="950572" y="1198124"/>
                  <a:pt x="951503" y="1197313"/>
                </a:cubicBezTo>
                <a:lnTo>
                  <a:pt x="954740" y="1194770"/>
                </a:lnTo>
                <a:lnTo>
                  <a:pt x="957710" y="1192751"/>
                </a:lnTo>
                <a:close/>
                <a:moveTo>
                  <a:pt x="958010" y="1189086"/>
                </a:moveTo>
                <a:cubicBezTo>
                  <a:pt x="953735" y="1191967"/>
                  <a:pt x="949460" y="1194128"/>
                  <a:pt x="943760" y="1197730"/>
                </a:cubicBezTo>
                <a:cubicBezTo>
                  <a:pt x="945897" y="1196289"/>
                  <a:pt x="943047" y="1197010"/>
                  <a:pt x="949460" y="1192688"/>
                </a:cubicBezTo>
                <a:cubicBezTo>
                  <a:pt x="950172" y="1192688"/>
                  <a:pt x="950172" y="1193408"/>
                  <a:pt x="948035" y="1194849"/>
                </a:cubicBezTo>
                <a:cubicBezTo>
                  <a:pt x="948035" y="1194849"/>
                  <a:pt x="951597" y="1192688"/>
                  <a:pt x="954447" y="1191247"/>
                </a:cubicBezTo>
                <a:cubicBezTo>
                  <a:pt x="956585" y="1189086"/>
                  <a:pt x="959435" y="1187645"/>
                  <a:pt x="958010" y="1189086"/>
                </a:cubicBezTo>
                <a:close/>
                <a:moveTo>
                  <a:pt x="966096" y="1188755"/>
                </a:moveTo>
                <a:cubicBezTo>
                  <a:pt x="968978" y="1188755"/>
                  <a:pt x="966096" y="1191658"/>
                  <a:pt x="972579" y="1188755"/>
                </a:cubicBezTo>
                <a:cubicBezTo>
                  <a:pt x="963935" y="1196013"/>
                  <a:pt x="976181" y="1189481"/>
                  <a:pt x="967537" y="1196739"/>
                </a:cubicBezTo>
                <a:cubicBezTo>
                  <a:pt x="971139" y="1194561"/>
                  <a:pt x="978342" y="1189481"/>
                  <a:pt x="974020" y="1193836"/>
                </a:cubicBezTo>
                <a:cubicBezTo>
                  <a:pt x="970418" y="1196013"/>
                  <a:pt x="971859" y="1193836"/>
                  <a:pt x="968257" y="1196739"/>
                </a:cubicBezTo>
                <a:cubicBezTo>
                  <a:pt x="959613" y="1203271"/>
                  <a:pt x="971139" y="1196013"/>
                  <a:pt x="966096" y="1201094"/>
                </a:cubicBezTo>
                <a:cubicBezTo>
                  <a:pt x="958893" y="1205448"/>
                  <a:pt x="956011" y="1206174"/>
                  <a:pt x="951689" y="1207626"/>
                </a:cubicBezTo>
                <a:cubicBezTo>
                  <a:pt x="947367" y="1209803"/>
                  <a:pt x="943765" y="1212706"/>
                  <a:pt x="943045" y="1211980"/>
                </a:cubicBezTo>
                <a:cubicBezTo>
                  <a:pt x="949528" y="1208351"/>
                  <a:pt x="954571" y="1205448"/>
                  <a:pt x="962494" y="1199642"/>
                </a:cubicBezTo>
                <a:cubicBezTo>
                  <a:pt x="965376" y="1197465"/>
                  <a:pt x="966817" y="1194561"/>
                  <a:pt x="962494" y="1197465"/>
                </a:cubicBezTo>
                <a:cubicBezTo>
                  <a:pt x="959613" y="1199642"/>
                  <a:pt x="961054" y="1198916"/>
                  <a:pt x="961774" y="1199642"/>
                </a:cubicBezTo>
                <a:cubicBezTo>
                  <a:pt x="956732" y="1202545"/>
                  <a:pt x="952410" y="1205448"/>
                  <a:pt x="947367" y="1208351"/>
                </a:cubicBezTo>
                <a:cubicBezTo>
                  <a:pt x="946647" y="1209077"/>
                  <a:pt x="958893" y="1200368"/>
                  <a:pt x="950969" y="1205448"/>
                </a:cubicBezTo>
                <a:cubicBezTo>
                  <a:pt x="955291" y="1201819"/>
                  <a:pt x="962494" y="1196739"/>
                  <a:pt x="965376" y="1193836"/>
                </a:cubicBezTo>
                <a:cubicBezTo>
                  <a:pt x="964655" y="1193110"/>
                  <a:pt x="963935" y="1193110"/>
                  <a:pt x="961774" y="1194561"/>
                </a:cubicBezTo>
                <a:cubicBezTo>
                  <a:pt x="958893" y="1196013"/>
                  <a:pt x="955291" y="1198916"/>
                  <a:pt x="947367" y="1203997"/>
                </a:cubicBezTo>
                <a:cubicBezTo>
                  <a:pt x="945206" y="1204722"/>
                  <a:pt x="951689" y="1200368"/>
                  <a:pt x="950969" y="1199642"/>
                </a:cubicBezTo>
                <a:cubicBezTo>
                  <a:pt x="956011" y="1197465"/>
                  <a:pt x="958172" y="1196013"/>
                  <a:pt x="959613" y="1194561"/>
                </a:cubicBezTo>
                <a:cubicBezTo>
                  <a:pt x="961054" y="1193110"/>
                  <a:pt x="962494" y="1191658"/>
                  <a:pt x="966096" y="1188755"/>
                </a:cubicBezTo>
                <a:close/>
                <a:moveTo>
                  <a:pt x="851128" y="1187493"/>
                </a:moveTo>
                <a:cubicBezTo>
                  <a:pt x="848317" y="1189689"/>
                  <a:pt x="839183" y="1193349"/>
                  <a:pt x="833562" y="1196277"/>
                </a:cubicBezTo>
                <a:cubicBezTo>
                  <a:pt x="825832" y="1199937"/>
                  <a:pt x="827940" y="1200669"/>
                  <a:pt x="829346" y="1201401"/>
                </a:cubicBezTo>
                <a:cubicBezTo>
                  <a:pt x="825130" y="1203596"/>
                  <a:pt x="820211" y="1205060"/>
                  <a:pt x="815995" y="1207256"/>
                </a:cubicBezTo>
                <a:cubicBezTo>
                  <a:pt x="808266" y="1210184"/>
                  <a:pt x="821617" y="1204328"/>
                  <a:pt x="824427" y="1202864"/>
                </a:cubicBezTo>
                <a:cubicBezTo>
                  <a:pt x="818103" y="1205060"/>
                  <a:pt x="828643" y="1198473"/>
                  <a:pt x="819509" y="1202132"/>
                </a:cubicBezTo>
                <a:lnTo>
                  <a:pt x="823486" y="1200249"/>
                </a:lnTo>
                <a:lnTo>
                  <a:pt x="823946" y="1200099"/>
                </a:lnTo>
                <a:lnTo>
                  <a:pt x="823875" y="1200065"/>
                </a:lnTo>
                <a:lnTo>
                  <a:pt x="834967" y="1194813"/>
                </a:lnTo>
                <a:cubicBezTo>
                  <a:pt x="840588" y="1191885"/>
                  <a:pt x="846912" y="1188957"/>
                  <a:pt x="851128" y="1187493"/>
                </a:cubicBezTo>
                <a:close/>
                <a:moveTo>
                  <a:pt x="422374" y="1187222"/>
                </a:moveTo>
                <a:cubicBezTo>
                  <a:pt x="423344" y="1187493"/>
                  <a:pt x="424933" y="1188033"/>
                  <a:pt x="426345" y="1188393"/>
                </a:cubicBezTo>
                <a:cubicBezTo>
                  <a:pt x="429874" y="1189113"/>
                  <a:pt x="432698" y="1190554"/>
                  <a:pt x="430580" y="1189113"/>
                </a:cubicBezTo>
                <a:cubicBezTo>
                  <a:pt x="437640" y="1191274"/>
                  <a:pt x="428462" y="1189834"/>
                  <a:pt x="422109" y="1187673"/>
                </a:cubicBezTo>
                <a:cubicBezTo>
                  <a:pt x="421050" y="1186952"/>
                  <a:pt x="421403" y="1186952"/>
                  <a:pt x="422374" y="1187222"/>
                </a:cubicBezTo>
                <a:close/>
                <a:moveTo>
                  <a:pt x="889778" y="1187141"/>
                </a:moveTo>
                <a:cubicBezTo>
                  <a:pt x="889778" y="1187897"/>
                  <a:pt x="886933" y="1190166"/>
                  <a:pt x="881244" y="1193192"/>
                </a:cubicBezTo>
                <a:cubicBezTo>
                  <a:pt x="882667" y="1193192"/>
                  <a:pt x="882667" y="1194705"/>
                  <a:pt x="888355" y="1191679"/>
                </a:cubicBezTo>
                <a:cubicBezTo>
                  <a:pt x="886222" y="1193948"/>
                  <a:pt x="879822" y="1195461"/>
                  <a:pt x="879822" y="1194705"/>
                </a:cubicBezTo>
                <a:cubicBezTo>
                  <a:pt x="874133" y="1198487"/>
                  <a:pt x="872711" y="1199243"/>
                  <a:pt x="871289" y="1199243"/>
                </a:cubicBezTo>
                <a:cubicBezTo>
                  <a:pt x="869156" y="1199999"/>
                  <a:pt x="868445" y="1199999"/>
                  <a:pt x="864889" y="1201512"/>
                </a:cubicBezTo>
                <a:cubicBezTo>
                  <a:pt x="867022" y="1199999"/>
                  <a:pt x="874133" y="1195461"/>
                  <a:pt x="877689" y="1193192"/>
                </a:cubicBezTo>
                <a:cubicBezTo>
                  <a:pt x="871289" y="1196217"/>
                  <a:pt x="880533" y="1190923"/>
                  <a:pt x="878400" y="1190923"/>
                </a:cubicBezTo>
                <a:cubicBezTo>
                  <a:pt x="892622" y="1182602"/>
                  <a:pt x="879822" y="1193192"/>
                  <a:pt x="889778" y="1187141"/>
                </a:cubicBezTo>
                <a:close/>
                <a:moveTo>
                  <a:pt x="950610" y="1186384"/>
                </a:moveTo>
                <a:cubicBezTo>
                  <a:pt x="950610" y="1187079"/>
                  <a:pt x="948464" y="1188468"/>
                  <a:pt x="948464" y="1188468"/>
                </a:cubicBezTo>
                <a:cubicBezTo>
                  <a:pt x="945602" y="1191247"/>
                  <a:pt x="934154" y="1198193"/>
                  <a:pt x="935585" y="1199583"/>
                </a:cubicBezTo>
                <a:cubicBezTo>
                  <a:pt x="925569" y="1204445"/>
                  <a:pt x="920560" y="1207918"/>
                  <a:pt x="909828" y="1214170"/>
                </a:cubicBezTo>
                <a:cubicBezTo>
                  <a:pt x="911259" y="1214865"/>
                  <a:pt x="915552" y="1210697"/>
                  <a:pt x="915552" y="1212086"/>
                </a:cubicBezTo>
                <a:cubicBezTo>
                  <a:pt x="908397" y="1215560"/>
                  <a:pt x="909828" y="1215560"/>
                  <a:pt x="904104" y="1219033"/>
                </a:cubicBezTo>
                <a:cubicBezTo>
                  <a:pt x="904820" y="1217644"/>
                  <a:pt x="906966" y="1216254"/>
                  <a:pt x="906251" y="1216254"/>
                </a:cubicBezTo>
                <a:cubicBezTo>
                  <a:pt x="906251" y="1216254"/>
                  <a:pt x="904820" y="1216949"/>
                  <a:pt x="897665" y="1220422"/>
                </a:cubicBezTo>
                <a:cubicBezTo>
                  <a:pt x="900527" y="1218338"/>
                  <a:pt x="907682" y="1214170"/>
                  <a:pt x="914836" y="1210002"/>
                </a:cubicBezTo>
                <a:cubicBezTo>
                  <a:pt x="921991" y="1206529"/>
                  <a:pt x="928430" y="1202361"/>
                  <a:pt x="929861" y="1201666"/>
                </a:cubicBezTo>
                <a:cubicBezTo>
                  <a:pt x="929146" y="1200972"/>
                  <a:pt x="939878" y="1194720"/>
                  <a:pt x="937016" y="1195415"/>
                </a:cubicBezTo>
                <a:cubicBezTo>
                  <a:pt x="941309" y="1193331"/>
                  <a:pt x="944886" y="1189163"/>
                  <a:pt x="950610" y="1186384"/>
                </a:cubicBezTo>
                <a:close/>
                <a:moveTo>
                  <a:pt x="442682" y="1186232"/>
                </a:moveTo>
                <a:cubicBezTo>
                  <a:pt x="451409" y="1188559"/>
                  <a:pt x="463046" y="1190887"/>
                  <a:pt x="475410" y="1193214"/>
                </a:cubicBezTo>
                <a:cubicBezTo>
                  <a:pt x="476865" y="1193990"/>
                  <a:pt x="476865" y="1194766"/>
                  <a:pt x="480501" y="1195541"/>
                </a:cubicBezTo>
                <a:cubicBezTo>
                  <a:pt x="478319" y="1196317"/>
                  <a:pt x="473955" y="1193214"/>
                  <a:pt x="473228" y="1193214"/>
                </a:cubicBezTo>
                <a:cubicBezTo>
                  <a:pt x="469592" y="1193214"/>
                  <a:pt x="455773" y="1190887"/>
                  <a:pt x="442682" y="1186232"/>
                </a:cubicBezTo>
                <a:close/>
                <a:moveTo>
                  <a:pt x="750170" y="1186226"/>
                </a:moveTo>
                <a:cubicBezTo>
                  <a:pt x="748729" y="1186946"/>
                  <a:pt x="746568" y="1188387"/>
                  <a:pt x="742967" y="1190548"/>
                </a:cubicBezTo>
                <a:cubicBezTo>
                  <a:pt x="743687" y="1190548"/>
                  <a:pt x="747289" y="1189107"/>
                  <a:pt x="750170" y="1188387"/>
                </a:cubicBezTo>
                <a:cubicBezTo>
                  <a:pt x="749450" y="1189107"/>
                  <a:pt x="742967" y="1191268"/>
                  <a:pt x="746568" y="1191268"/>
                </a:cubicBezTo>
                <a:cubicBezTo>
                  <a:pt x="737924" y="1193429"/>
                  <a:pt x="732161" y="1195590"/>
                  <a:pt x="726399" y="1197031"/>
                </a:cubicBezTo>
                <a:cubicBezTo>
                  <a:pt x="720636" y="1198472"/>
                  <a:pt x="714153" y="1199912"/>
                  <a:pt x="704788" y="1201353"/>
                </a:cubicBezTo>
                <a:cubicBezTo>
                  <a:pt x="713432" y="1198472"/>
                  <a:pt x="722797" y="1198472"/>
                  <a:pt x="734322" y="1194150"/>
                </a:cubicBezTo>
                <a:cubicBezTo>
                  <a:pt x="735043" y="1193429"/>
                  <a:pt x="732161" y="1194150"/>
                  <a:pt x="731441" y="1193429"/>
                </a:cubicBezTo>
                <a:cubicBezTo>
                  <a:pt x="723517" y="1195590"/>
                  <a:pt x="730721" y="1194870"/>
                  <a:pt x="722797" y="1196311"/>
                </a:cubicBezTo>
                <a:cubicBezTo>
                  <a:pt x="724237" y="1194870"/>
                  <a:pt x="716314" y="1197031"/>
                  <a:pt x="716314" y="1196311"/>
                </a:cubicBezTo>
                <a:cubicBezTo>
                  <a:pt x="724237" y="1194150"/>
                  <a:pt x="725678" y="1194150"/>
                  <a:pt x="732882" y="1191989"/>
                </a:cubicBezTo>
                <a:cubicBezTo>
                  <a:pt x="732882" y="1191268"/>
                  <a:pt x="729280" y="1191989"/>
                  <a:pt x="726399" y="1192709"/>
                </a:cubicBezTo>
                <a:cubicBezTo>
                  <a:pt x="722797" y="1194150"/>
                  <a:pt x="719915" y="1194870"/>
                  <a:pt x="719915" y="1193429"/>
                </a:cubicBezTo>
                <a:cubicBezTo>
                  <a:pt x="730721" y="1191989"/>
                  <a:pt x="736483" y="1187667"/>
                  <a:pt x="750170" y="1186226"/>
                </a:cubicBezTo>
                <a:close/>
                <a:moveTo>
                  <a:pt x="352962" y="1184888"/>
                </a:moveTo>
                <a:cubicBezTo>
                  <a:pt x="349302" y="1181342"/>
                  <a:pt x="362477" y="1187724"/>
                  <a:pt x="369065" y="1189852"/>
                </a:cubicBezTo>
                <a:cubicBezTo>
                  <a:pt x="369065" y="1190561"/>
                  <a:pt x="371993" y="1191979"/>
                  <a:pt x="371993" y="1192688"/>
                </a:cubicBezTo>
                <a:cubicBezTo>
                  <a:pt x="369797" y="1191979"/>
                  <a:pt x="369065" y="1191270"/>
                  <a:pt x="366869" y="1190561"/>
                </a:cubicBezTo>
                <a:cubicBezTo>
                  <a:pt x="361745" y="1188433"/>
                  <a:pt x="361745" y="1189143"/>
                  <a:pt x="362477" y="1190561"/>
                </a:cubicBezTo>
                <a:cubicBezTo>
                  <a:pt x="356622" y="1187724"/>
                  <a:pt x="361013" y="1187724"/>
                  <a:pt x="364673" y="1189143"/>
                </a:cubicBezTo>
                <a:cubicBezTo>
                  <a:pt x="361013" y="1186306"/>
                  <a:pt x="358818" y="1187724"/>
                  <a:pt x="352962" y="1184888"/>
                </a:cubicBezTo>
                <a:close/>
                <a:moveTo>
                  <a:pt x="912349" y="1183955"/>
                </a:moveTo>
                <a:cubicBezTo>
                  <a:pt x="913216" y="1183855"/>
                  <a:pt x="912900" y="1184858"/>
                  <a:pt x="911640" y="1186462"/>
                </a:cubicBezTo>
                <a:cubicBezTo>
                  <a:pt x="905336" y="1191275"/>
                  <a:pt x="907857" y="1188066"/>
                  <a:pt x="905966" y="1188066"/>
                </a:cubicBezTo>
                <a:cubicBezTo>
                  <a:pt x="909433" y="1185259"/>
                  <a:pt x="911482" y="1184056"/>
                  <a:pt x="912349" y="1183955"/>
                </a:cubicBezTo>
                <a:close/>
                <a:moveTo>
                  <a:pt x="969438" y="1183716"/>
                </a:moveTo>
                <a:cubicBezTo>
                  <a:pt x="968063" y="1185134"/>
                  <a:pt x="964969" y="1187616"/>
                  <a:pt x="961875" y="1189920"/>
                </a:cubicBezTo>
                <a:lnTo>
                  <a:pt x="957710" y="1192751"/>
                </a:lnTo>
                <a:lnTo>
                  <a:pt x="956068" y="1193744"/>
                </a:lnTo>
                <a:close/>
                <a:moveTo>
                  <a:pt x="1016160" y="1183712"/>
                </a:moveTo>
                <a:cubicBezTo>
                  <a:pt x="1011906" y="1187348"/>
                  <a:pt x="1011906" y="1187348"/>
                  <a:pt x="1012615" y="1188076"/>
                </a:cubicBezTo>
                <a:cubicBezTo>
                  <a:pt x="1009069" y="1190258"/>
                  <a:pt x="1004815" y="1193894"/>
                  <a:pt x="1000560" y="1196803"/>
                </a:cubicBezTo>
                <a:cubicBezTo>
                  <a:pt x="997015" y="1200439"/>
                  <a:pt x="993469" y="1202621"/>
                  <a:pt x="993469" y="1201894"/>
                </a:cubicBezTo>
                <a:cubicBezTo>
                  <a:pt x="1001269" y="1196076"/>
                  <a:pt x="999142" y="1197530"/>
                  <a:pt x="1006942" y="1190985"/>
                </a:cubicBezTo>
                <a:cubicBezTo>
                  <a:pt x="1001978" y="1190985"/>
                  <a:pt x="1013324" y="1187348"/>
                  <a:pt x="1009778" y="1187348"/>
                </a:cubicBezTo>
                <a:cubicBezTo>
                  <a:pt x="1013324" y="1184439"/>
                  <a:pt x="1014742" y="1183712"/>
                  <a:pt x="1016160" y="1183712"/>
                </a:cubicBezTo>
                <a:close/>
                <a:moveTo>
                  <a:pt x="917846" y="1183711"/>
                </a:moveTo>
                <a:lnTo>
                  <a:pt x="919204" y="1184411"/>
                </a:lnTo>
                <a:cubicBezTo>
                  <a:pt x="915131" y="1187213"/>
                  <a:pt x="914452" y="1187213"/>
                  <a:pt x="910379" y="1190014"/>
                </a:cubicBezTo>
                <a:cubicBezTo>
                  <a:pt x="911737" y="1188613"/>
                  <a:pt x="912416" y="1187213"/>
                  <a:pt x="917846" y="1183711"/>
                </a:cubicBezTo>
                <a:close/>
                <a:moveTo>
                  <a:pt x="774121" y="1183705"/>
                </a:moveTo>
                <a:cubicBezTo>
                  <a:pt x="771240" y="1185816"/>
                  <a:pt x="762596" y="1188630"/>
                  <a:pt x="753951" y="1191445"/>
                </a:cubicBezTo>
                <a:cubicBezTo>
                  <a:pt x="745307" y="1194259"/>
                  <a:pt x="736663" y="1196370"/>
                  <a:pt x="735222" y="1197777"/>
                </a:cubicBezTo>
                <a:cubicBezTo>
                  <a:pt x="730180" y="1198480"/>
                  <a:pt x="725138" y="1199887"/>
                  <a:pt x="718655" y="1201998"/>
                </a:cubicBezTo>
                <a:cubicBezTo>
                  <a:pt x="721536" y="1201998"/>
                  <a:pt x="725858" y="1201295"/>
                  <a:pt x="725138" y="1202702"/>
                </a:cubicBezTo>
                <a:cubicBezTo>
                  <a:pt x="723697" y="1203405"/>
                  <a:pt x="719375" y="1204109"/>
                  <a:pt x="718655" y="1204813"/>
                </a:cubicBezTo>
                <a:cubicBezTo>
                  <a:pt x="707849" y="1205516"/>
                  <a:pt x="694163" y="1209738"/>
                  <a:pt x="678315" y="1212552"/>
                </a:cubicBezTo>
                <a:cubicBezTo>
                  <a:pt x="679756" y="1211145"/>
                  <a:pt x="671112" y="1213256"/>
                  <a:pt x="666069" y="1213959"/>
                </a:cubicBezTo>
                <a:cubicBezTo>
                  <a:pt x="664629" y="1213959"/>
                  <a:pt x="664989" y="1213783"/>
                  <a:pt x="666430" y="1213519"/>
                </a:cubicBezTo>
                <a:lnTo>
                  <a:pt x="669598" y="1213071"/>
                </a:lnTo>
                <a:lnTo>
                  <a:pt x="669761" y="1213053"/>
                </a:lnTo>
                <a:lnTo>
                  <a:pt x="669974" y="1213018"/>
                </a:lnTo>
                <a:lnTo>
                  <a:pt x="673273" y="1212552"/>
                </a:lnTo>
                <a:cubicBezTo>
                  <a:pt x="679036" y="1211848"/>
                  <a:pt x="686239" y="1210441"/>
                  <a:pt x="689841" y="1209738"/>
                </a:cubicBezTo>
                <a:cubicBezTo>
                  <a:pt x="692002" y="1209034"/>
                  <a:pt x="694883" y="1206923"/>
                  <a:pt x="690561" y="1208330"/>
                </a:cubicBezTo>
                <a:cubicBezTo>
                  <a:pt x="692722" y="1206923"/>
                  <a:pt x="703527" y="1206923"/>
                  <a:pt x="704968" y="1204813"/>
                </a:cubicBezTo>
                <a:cubicBezTo>
                  <a:pt x="712171" y="1204109"/>
                  <a:pt x="700646" y="1207627"/>
                  <a:pt x="712892" y="1204813"/>
                </a:cubicBezTo>
                <a:cubicBezTo>
                  <a:pt x="718655" y="1202702"/>
                  <a:pt x="708570" y="1203405"/>
                  <a:pt x="715053" y="1201295"/>
                </a:cubicBezTo>
                <a:cubicBezTo>
                  <a:pt x="710010" y="1201295"/>
                  <a:pt x="706409" y="1203405"/>
                  <a:pt x="701366" y="1204813"/>
                </a:cubicBezTo>
                <a:cubicBezTo>
                  <a:pt x="702807" y="1204109"/>
                  <a:pt x="704248" y="1203405"/>
                  <a:pt x="701366" y="1204109"/>
                </a:cubicBezTo>
                <a:cubicBezTo>
                  <a:pt x="702807" y="1203405"/>
                  <a:pt x="706409" y="1202702"/>
                  <a:pt x="710731" y="1201295"/>
                </a:cubicBezTo>
                <a:cubicBezTo>
                  <a:pt x="715053" y="1200591"/>
                  <a:pt x="719375" y="1199184"/>
                  <a:pt x="721536" y="1198480"/>
                </a:cubicBezTo>
                <a:cubicBezTo>
                  <a:pt x="720816" y="1199184"/>
                  <a:pt x="723697" y="1199184"/>
                  <a:pt x="725138" y="1199184"/>
                </a:cubicBezTo>
                <a:cubicBezTo>
                  <a:pt x="727299" y="1196370"/>
                  <a:pt x="737384" y="1196370"/>
                  <a:pt x="743867" y="1194259"/>
                </a:cubicBezTo>
                <a:cubicBezTo>
                  <a:pt x="746748" y="1193555"/>
                  <a:pt x="748189" y="1191445"/>
                  <a:pt x="748909" y="1191445"/>
                </a:cubicBezTo>
                <a:cubicBezTo>
                  <a:pt x="753951" y="1190037"/>
                  <a:pt x="764757" y="1187927"/>
                  <a:pt x="774121" y="1183705"/>
                </a:cubicBezTo>
                <a:close/>
                <a:moveTo>
                  <a:pt x="764936" y="1183509"/>
                </a:moveTo>
                <a:cubicBezTo>
                  <a:pt x="763496" y="1184238"/>
                  <a:pt x="760614" y="1184966"/>
                  <a:pt x="760614" y="1184966"/>
                </a:cubicBezTo>
                <a:lnTo>
                  <a:pt x="764337" y="1183631"/>
                </a:lnTo>
                <a:close/>
                <a:moveTo>
                  <a:pt x="412674" y="1182469"/>
                </a:moveTo>
                <a:cubicBezTo>
                  <a:pt x="414912" y="1182896"/>
                  <a:pt x="418315" y="1183920"/>
                  <a:pt x="422254" y="1185286"/>
                </a:cubicBezTo>
                <a:lnTo>
                  <a:pt x="441098" y="1190486"/>
                </a:lnTo>
                <a:lnTo>
                  <a:pt x="426552" y="1187335"/>
                </a:lnTo>
                <a:cubicBezTo>
                  <a:pt x="420822" y="1185286"/>
                  <a:pt x="415091" y="1183238"/>
                  <a:pt x="410078" y="1183238"/>
                </a:cubicBezTo>
                <a:cubicBezTo>
                  <a:pt x="409361" y="1182213"/>
                  <a:pt x="410436" y="1182043"/>
                  <a:pt x="412674" y="1182469"/>
                </a:cubicBezTo>
                <a:close/>
                <a:moveTo>
                  <a:pt x="1038847" y="1182445"/>
                </a:moveTo>
                <a:cubicBezTo>
                  <a:pt x="1036734" y="1184532"/>
                  <a:pt x="1033212" y="1188705"/>
                  <a:pt x="1028280" y="1192182"/>
                </a:cubicBezTo>
                <a:cubicBezTo>
                  <a:pt x="1024054" y="1196355"/>
                  <a:pt x="1019123" y="1199833"/>
                  <a:pt x="1014896" y="1202615"/>
                </a:cubicBezTo>
                <a:cubicBezTo>
                  <a:pt x="1015601" y="1201224"/>
                  <a:pt x="1019827" y="1197747"/>
                  <a:pt x="1024758" y="1193573"/>
                </a:cubicBezTo>
                <a:cubicBezTo>
                  <a:pt x="1029689" y="1189400"/>
                  <a:pt x="1035325" y="1185227"/>
                  <a:pt x="1038847" y="1182445"/>
                </a:cubicBezTo>
                <a:close/>
                <a:moveTo>
                  <a:pt x="405318" y="1182360"/>
                </a:moveTo>
                <a:cubicBezTo>
                  <a:pt x="406544" y="1182630"/>
                  <a:pt x="407945" y="1182990"/>
                  <a:pt x="407945" y="1182630"/>
                </a:cubicBezTo>
                <a:cubicBezTo>
                  <a:pt x="410746" y="1184070"/>
                  <a:pt x="410746" y="1184070"/>
                  <a:pt x="414948" y="1185511"/>
                </a:cubicBezTo>
                <a:cubicBezTo>
                  <a:pt x="414948" y="1186231"/>
                  <a:pt x="409345" y="1184791"/>
                  <a:pt x="403743" y="1182630"/>
                </a:cubicBezTo>
                <a:cubicBezTo>
                  <a:pt x="403042" y="1181909"/>
                  <a:pt x="404093" y="1182089"/>
                  <a:pt x="405318" y="1182360"/>
                </a:cubicBezTo>
                <a:close/>
                <a:moveTo>
                  <a:pt x="936663" y="1181195"/>
                </a:moveTo>
                <a:cubicBezTo>
                  <a:pt x="935180" y="1183086"/>
                  <a:pt x="936663" y="1183716"/>
                  <a:pt x="927765" y="1188129"/>
                </a:cubicBezTo>
                <a:cubicBezTo>
                  <a:pt x="924057" y="1188759"/>
                  <a:pt x="929989" y="1185607"/>
                  <a:pt x="936663" y="1181195"/>
                </a:cubicBezTo>
                <a:close/>
                <a:moveTo>
                  <a:pt x="1005355" y="1181191"/>
                </a:moveTo>
                <a:cubicBezTo>
                  <a:pt x="1006075" y="1181911"/>
                  <a:pt x="1001033" y="1186234"/>
                  <a:pt x="995270" y="1189835"/>
                </a:cubicBezTo>
                <a:cubicBezTo>
                  <a:pt x="995990" y="1189115"/>
                  <a:pt x="996711" y="1188395"/>
                  <a:pt x="998872" y="1186234"/>
                </a:cubicBezTo>
                <a:cubicBezTo>
                  <a:pt x="995990" y="1187674"/>
                  <a:pt x="990948" y="1191276"/>
                  <a:pt x="994550" y="1187674"/>
                </a:cubicBezTo>
                <a:cubicBezTo>
                  <a:pt x="1001033" y="1182632"/>
                  <a:pt x="1000312" y="1184793"/>
                  <a:pt x="1005355" y="1181191"/>
                </a:cubicBezTo>
                <a:close/>
                <a:moveTo>
                  <a:pt x="774748" y="1181190"/>
                </a:moveTo>
                <a:cubicBezTo>
                  <a:pt x="775489" y="1182030"/>
                  <a:pt x="762883" y="1186232"/>
                  <a:pt x="762883" y="1185392"/>
                </a:cubicBezTo>
                <a:cubicBezTo>
                  <a:pt x="769557" y="1182871"/>
                  <a:pt x="769557" y="1183711"/>
                  <a:pt x="774748" y="1181190"/>
                </a:cubicBezTo>
                <a:close/>
                <a:moveTo>
                  <a:pt x="1036280" y="1180620"/>
                </a:moveTo>
                <a:cubicBezTo>
                  <a:pt x="1036196" y="1181383"/>
                  <a:pt x="1035020" y="1183080"/>
                  <a:pt x="1032330" y="1185456"/>
                </a:cubicBezTo>
                <a:cubicBezTo>
                  <a:pt x="1027624" y="1187492"/>
                  <a:pt x="1035692" y="1181383"/>
                  <a:pt x="1033675" y="1181383"/>
                </a:cubicBezTo>
                <a:cubicBezTo>
                  <a:pt x="1035356" y="1180026"/>
                  <a:pt x="1036364" y="1179856"/>
                  <a:pt x="1036280" y="1180620"/>
                </a:cubicBezTo>
                <a:close/>
                <a:moveTo>
                  <a:pt x="853994" y="1180199"/>
                </a:moveTo>
                <a:cubicBezTo>
                  <a:pt x="855524" y="1179739"/>
                  <a:pt x="856965" y="1179555"/>
                  <a:pt x="856605" y="1180291"/>
                </a:cubicBezTo>
                <a:cubicBezTo>
                  <a:pt x="855884" y="1181026"/>
                  <a:pt x="852283" y="1183233"/>
                  <a:pt x="848681" y="1184703"/>
                </a:cubicBezTo>
                <a:cubicBezTo>
                  <a:pt x="845800" y="1186174"/>
                  <a:pt x="842198" y="1187645"/>
                  <a:pt x="842918" y="1186910"/>
                </a:cubicBezTo>
                <a:cubicBezTo>
                  <a:pt x="847240" y="1185439"/>
                  <a:pt x="857325" y="1179556"/>
                  <a:pt x="850842" y="1181762"/>
                </a:cubicBezTo>
                <a:cubicBezTo>
                  <a:pt x="850842" y="1181394"/>
                  <a:pt x="852463" y="1180659"/>
                  <a:pt x="853994" y="1180199"/>
                </a:cubicBezTo>
                <a:close/>
                <a:moveTo>
                  <a:pt x="284372" y="1179020"/>
                </a:moveTo>
                <a:lnTo>
                  <a:pt x="369738" y="1218498"/>
                </a:lnTo>
                <a:lnTo>
                  <a:pt x="366045" y="1217391"/>
                </a:lnTo>
                <a:cubicBezTo>
                  <a:pt x="361835" y="1215957"/>
                  <a:pt x="358073" y="1214523"/>
                  <a:pt x="355565" y="1213447"/>
                </a:cubicBezTo>
                <a:cubicBezTo>
                  <a:pt x="351983" y="1212013"/>
                  <a:pt x="353416" y="1212013"/>
                  <a:pt x="348400" y="1209861"/>
                </a:cubicBezTo>
                <a:cubicBezTo>
                  <a:pt x="341234" y="1206993"/>
                  <a:pt x="330486" y="1201973"/>
                  <a:pt x="317588" y="1196236"/>
                </a:cubicBezTo>
                <a:close/>
                <a:moveTo>
                  <a:pt x="771585" y="1178848"/>
                </a:moveTo>
                <a:cubicBezTo>
                  <a:pt x="768119" y="1179568"/>
                  <a:pt x="764652" y="1181009"/>
                  <a:pt x="761185" y="1182449"/>
                </a:cubicBezTo>
                <a:cubicBezTo>
                  <a:pt x="759105" y="1182449"/>
                  <a:pt x="762572" y="1181009"/>
                  <a:pt x="766039" y="1179568"/>
                </a:cubicBezTo>
                <a:cubicBezTo>
                  <a:pt x="769505" y="1178848"/>
                  <a:pt x="772972" y="1177407"/>
                  <a:pt x="771585" y="1178848"/>
                </a:cubicBezTo>
                <a:close/>
                <a:moveTo>
                  <a:pt x="964477" y="1178820"/>
                </a:moveTo>
                <a:cubicBezTo>
                  <a:pt x="963059" y="1181045"/>
                  <a:pt x="955259" y="1186977"/>
                  <a:pt x="948168" y="1191427"/>
                </a:cubicBezTo>
                <a:cubicBezTo>
                  <a:pt x="941077" y="1196618"/>
                  <a:pt x="934696" y="1200325"/>
                  <a:pt x="937532" y="1200325"/>
                </a:cubicBezTo>
                <a:cubicBezTo>
                  <a:pt x="930441" y="1204033"/>
                  <a:pt x="935405" y="1200325"/>
                  <a:pt x="942495" y="1195134"/>
                </a:cubicBezTo>
                <a:cubicBezTo>
                  <a:pt x="949586" y="1189944"/>
                  <a:pt x="959513" y="1182528"/>
                  <a:pt x="964477" y="1178820"/>
                </a:cubicBezTo>
                <a:close/>
                <a:moveTo>
                  <a:pt x="375775" y="1177560"/>
                </a:moveTo>
                <a:cubicBezTo>
                  <a:pt x="390637" y="1184494"/>
                  <a:pt x="405498" y="1188654"/>
                  <a:pt x="416114" y="1191427"/>
                </a:cubicBezTo>
                <a:cubicBezTo>
                  <a:pt x="407622" y="1189347"/>
                  <a:pt x="401252" y="1187960"/>
                  <a:pt x="396298" y="1187267"/>
                </a:cubicBezTo>
                <a:cubicBezTo>
                  <a:pt x="400545" y="1187960"/>
                  <a:pt x="396298" y="1185880"/>
                  <a:pt x="389929" y="1183800"/>
                </a:cubicBezTo>
                <a:cubicBezTo>
                  <a:pt x="383560" y="1181720"/>
                  <a:pt x="376483" y="1178947"/>
                  <a:pt x="375775" y="1177560"/>
                </a:cubicBezTo>
                <a:close/>
                <a:moveTo>
                  <a:pt x="908383" y="1177493"/>
                </a:moveTo>
                <a:cubicBezTo>
                  <a:pt x="903235" y="1180854"/>
                  <a:pt x="897352" y="1182199"/>
                  <a:pt x="896617" y="1183544"/>
                </a:cubicBezTo>
                <a:cubicBezTo>
                  <a:pt x="891469" y="1186233"/>
                  <a:pt x="895146" y="1183544"/>
                  <a:pt x="898823" y="1181527"/>
                </a:cubicBezTo>
                <a:cubicBezTo>
                  <a:pt x="903235" y="1178837"/>
                  <a:pt x="909118" y="1176148"/>
                  <a:pt x="908383" y="1177493"/>
                </a:cubicBezTo>
                <a:close/>
                <a:moveTo>
                  <a:pt x="930480" y="1177352"/>
                </a:moveTo>
                <a:cubicBezTo>
                  <a:pt x="931101" y="1177352"/>
                  <a:pt x="930392" y="1178211"/>
                  <a:pt x="928974" y="1179586"/>
                </a:cubicBezTo>
                <a:cubicBezTo>
                  <a:pt x="925428" y="1182337"/>
                  <a:pt x="924719" y="1182337"/>
                  <a:pt x="921882" y="1183712"/>
                </a:cubicBezTo>
                <a:cubicBezTo>
                  <a:pt x="920464" y="1183712"/>
                  <a:pt x="926137" y="1180274"/>
                  <a:pt x="924010" y="1180274"/>
                </a:cubicBezTo>
                <a:cubicBezTo>
                  <a:pt x="927910" y="1178211"/>
                  <a:pt x="929860" y="1177351"/>
                  <a:pt x="930480" y="1177352"/>
                </a:cubicBezTo>
                <a:close/>
                <a:moveTo>
                  <a:pt x="870955" y="1177303"/>
                </a:moveTo>
                <a:cubicBezTo>
                  <a:pt x="872287" y="1176856"/>
                  <a:pt x="873353" y="1176856"/>
                  <a:pt x="872998" y="1177571"/>
                </a:cubicBezTo>
                <a:cubicBezTo>
                  <a:pt x="860919" y="1184000"/>
                  <a:pt x="860919" y="1184715"/>
                  <a:pt x="860919" y="1185429"/>
                </a:cubicBezTo>
                <a:cubicBezTo>
                  <a:pt x="854524" y="1189001"/>
                  <a:pt x="850261" y="1190429"/>
                  <a:pt x="846709" y="1191858"/>
                </a:cubicBezTo>
                <a:cubicBezTo>
                  <a:pt x="843156" y="1193287"/>
                  <a:pt x="840314" y="1194716"/>
                  <a:pt x="836051" y="1197573"/>
                </a:cubicBezTo>
                <a:cubicBezTo>
                  <a:pt x="834630" y="1196859"/>
                  <a:pt x="843156" y="1192573"/>
                  <a:pt x="851682" y="1188286"/>
                </a:cubicBezTo>
                <a:cubicBezTo>
                  <a:pt x="860919" y="1184000"/>
                  <a:pt x="868735" y="1179000"/>
                  <a:pt x="867313" y="1179714"/>
                </a:cubicBezTo>
                <a:cubicBezTo>
                  <a:pt x="868024" y="1178642"/>
                  <a:pt x="869623" y="1177749"/>
                  <a:pt x="870955" y="1177303"/>
                </a:cubicBezTo>
                <a:close/>
                <a:moveTo>
                  <a:pt x="954310" y="1176153"/>
                </a:moveTo>
                <a:cubicBezTo>
                  <a:pt x="952885" y="1178155"/>
                  <a:pt x="945048" y="1182827"/>
                  <a:pt x="937923" y="1187498"/>
                </a:cubicBezTo>
                <a:cubicBezTo>
                  <a:pt x="938636" y="1185496"/>
                  <a:pt x="947185" y="1181492"/>
                  <a:pt x="954310" y="1176153"/>
                </a:cubicBezTo>
                <a:close/>
                <a:moveTo>
                  <a:pt x="761836" y="1176147"/>
                </a:moveTo>
                <a:cubicBezTo>
                  <a:pt x="762551" y="1176147"/>
                  <a:pt x="762551" y="1176826"/>
                  <a:pt x="765408" y="1176147"/>
                </a:cubicBezTo>
                <a:cubicBezTo>
                  <a:pt x="756836" y="1179541"/>
                  <a:pt x="743977" y="1182935"/>
                  <a:pt x="731833" y="1186329"/>
                </a:cubicBezTo>
                <a:cubicBezTo>
                  <a:pt x="719689" y="1189044"/>
                  <a:pt x="707544" y="1191759"/>
                  <a:pt x="701115" y="1193795"/>
                </a:cubicBezTo>
                <a:cubicBezTo>
                  <a:pt x="703973" y="1191759"/>
                  <a:pt x="716117" y="1189044"/>
                  <a:pt x="728975" y="1185650"/>
                </a:cubicBezTo>
                <a:cubicBezTo>
                  <a:pt x="741834" y="1182256"/>
                  <a:pt x="755407" y="1178183"/>
                  <a:pt x="761836" y="1176147"/>
                </a:cubicBezTo>
                <a:close/>
                <a:moveTo>
                  <a:pt x="392256" y="1176147"/>
                </a:moveTo>
                <a:cubicBezTo>
                  <a:pt x="392944" y="1176147"/>
                  <a:pt x="403946" y="1178668"/>
                  <a:pt x="407384" y="1179929"/>
                </a:cubicBezTo>
                <a:cubicBezTo>
                  <a:pt x="407384" y="1181189"/>
                  <a:pt x="399132" y="1178668"/>
                  <a:pt x="392256" y="1176147"/>
                </a:cubicBezTo>
                <a:close/>
                <a:moveTo>
                  <a:pt x="1019145" y="1176111"/>
                </a:moveTo>
                <a:cubicBezTo>
                  <a:pt x="1017868" y="1177446"/>
                  <a:pt x="1015861" y="1179448"/>
                  <a:pt x="1016956" y="1179114"/>
                </a:cubicBezTo>
                <a:cubicBezTo>
                  <a:pt x="1015496" y="1180449"/>
                  <a:pt x="1014766" y="1180449"/>
                  <a:pt x="1011847" y="1182451"/>
                </a:cubicBezTo>
                <a:cubicBezTo>
                  <a:pt x="1011117" y="1182451"/>
                  <a:pt x="1011117" y="1182451"/>
                  <a:pt x="1011117" y="1182451"/>
                </a:cubicBezTo>
                <a:cubicBezTo>
                  <a:pt x="1016226" y="1178447"/>
                  <a:pt x="1018415" y="1176445"/>
                  <a:pt x="1016956" y="1177112"/>
                </a:cubicBezTo>
                <a:cubicBezTo>
                  <a:pt x="1020970" y="1174109"/>
                  <a:pt x="1020423" y="1174777"/>
                  <a:pt x="1019145" y="1176111"/>
                </a:cubicBezTo>
                <a:close/>
                <a:moveTo>
                  <a:pt x="872559" y="1175575"/>
                </a:moveTo>
                <a:cubicBezTo>
                  <a:pt x="867012" y="1178325"/>
                  <a:pt x="859385" y="1182451"/>
                  <a:pt x="858692" y="1181763"/>
                </a:cubicBezTo>
                <a:cubicBezTo>
                  <a:pt x="862159" y="1179701"/>
                  <a:pt x="862852" y="1179701"/>
                  <a:pt x="864932" y="1178325"/>
                </a:cubicBezTo>
                <a:cubicBezTo>
                  <a:pt x="867012" y="1177638"/>
                  <a:pt x="866319" y="1177638"/>
                  <a:pt x="867012" y="1176950"/>
                </a:cubicBezTo>
                <a:cubicBezTo>
                  <a:pt x="870479" y="1174887"/>
                  <a:pt x="871866" y="1174887"/>
                  <a:pt x="872559" y="1175575"/>
                </a:cubicBezTo>
                <a:close/>
                <a:moveTo>
                  <a:pt x="893722" y="1174461"/>
                </a:moveTo>
                <a:cubicBezTo>
                  <a:pt x="883683" y="1180178"/>
                  <a:pt x="877947" y="1185180"/>
                  <a:pt x="885834" y="1182322"/>
                </a:cubicBezTo>
                <a:cubicBezTo>
                  <a:pt x="885834" y="1182322"/>
                  <a:pt x="885834" y="1182322"/>
                  <a:pt x="892288" y="1178748"/>
                </a:cubicBezTo>
                <a:cubicBezTo>
                  <a:pt x="890853" y="1178034"/>
                  <a:pt x="896590" y="1174461"/>
                  <a:pt x="893722" y="1174461"/>
                </a:cubicBezTo>
                <a:close/>
                <a:moveTo>
                  <a:pt x="327960" y="1174346"/>
                </a:moveTo>
                <a:cubicBezTo>
                  <a:pt x="330287" y="1175067"/>
                  <a:pt x="331839" y="1173626"/>
                  <a:pt x="332615" y="1175787"/>
                </a:cubicBezTo>
                <a:cubicBezTo>
                  <a:pt x="334942" y="1176507"/>
                  <a:pt x="334942" y="1176507"/>
                  <a:pt x="334942" y="1176507"/>
                </a:cubicBezTo>
                <a:cubicBezTo>
                  <a:pt x="337269" y="1177228"/>
                  <a:pt x="337269" y="1177228"/>
                  <a:pt x="338045" y="1177948"/>
                </a:cubicBezTo>
                <a:lnTo>
                  <a:pt x="338045" y="1178668"/>
                </a:lnTo>
                <a:cubicBezTo>
                  <a:pt x="334942" y="1177228"/>
                  <a:pt x="331063" y="1175787"/>
                  <a:pt x="327960" y="1174346"/>
                </a:cubicBezTo>
                <a:close/>
                <a:moveTo>
                  <a:pt x="830929" y="1174231"/>
                </a:moveTo>
                <a:cubicBezTo>
                  <a:pt x="834507" y="1174231"/>
                  <a:pt x="823772" y="1178546"/>
                  <a:pt x="825919" y="1178546"/>
                </a:cubicBezTo>
                <a:cubicBezTo>
                  <a:pt x="823057" y="1179265"/>
                  <a:pt x="818047" y="1182141"/>
                  <a:pt x="812322" y="1184298"/>
                </a:cubicBezTo>
                <a:cubicBezTo>
                  <a:pt x="814469" y="1182141"/>
                  <a:pt x="803733" y="1187175"/>
                  <a:pt x="788704" y="1193647"/>
                </a:cubicBezTo>
                <a:cubicBezTo>
                  <a:pt x="780832" y="1196523"/>
                  <a:pt x="772244" y="1199400"/>
                  <a:pt x="763656" y="1202276"/>
                </a:cubicBezTo>
                <a:lnTo>
                  <a:pt x="755478" y="1204935"/>
                </a:lnTo>
                <a:lnTo>
                  <a:pt x="759809" y="1202636"/>
                </a:lnTo>
                <a:cubicBezTo>
                  <a:pt x="761330" y="1201737"/>
                  <a:pt x="761867" y="1201198"/>
                  <a:pt x="758646" y="1202276"/>
                </a:cubicBezTo>
                <a:cubicBezTo>
                  <a:pt x="759362" y="1200838"/>
                  <a:pt x="764371" y="1200838"/>
                  <a:pt x="770097" y="1197962"/>
                </a:cubicBezTo>
                <a:cubicBezTo>
                  <a:pt x="771528" y="1198681"/>
                  <a:pt x="768665" y="1199400"/>
                  <a:pt x="765803" y="1200119"/>
                </a:cubicBezTo>
                <a:cubicBezTo>
                  <a:pt x="790851" y="1192209"/>
                  <a:pt x="810890" y="1182860"/>
                  <a:pt x="830929" y="1174231"/>
                </a:cubicBezTo>
                <a:close/>
                <a:moveTo>
                  <a:pt x="275184" y="1174016"/>
                </a:moveTo>
                <a:lnTo>
                  <a:pt x="277461" y="1175438"/>
                </a:lnTo>
                <a:lnTo>
                  <a:pt x="284372" y="1179020"/>
                </a:lnTo>
                <a:lnTo>
                  <a:pt x="278178" y="1176156"/>
                </a:lnTo>
                <a:close/>
                <a:moveTo>
                  <a:pt x="798700" y="1173626"/>
                </a:moveTo>
                <a:cubicBezTo>
                  <a:pt x="795733" y="1175727"/>
                  <a:pt x="799441" y="1174326"/>
                  <a:pt x="799441" y="1175027"/>
                </a:cubicBezTo>
                <a:cubicBezTo>
                  <a:pt x="797216" y="1175727"/>
                  <a:pt x="795733" y="1176427"/>
                  <a:pt x="795733" y="1177128"/>
                </a:cubicBezTo>
                <a:cubicBezTo>
                  <a:pt x="786835" y="1179929"/>
                  <a:pt x="791284" y="1176427"/>
                  <a:pt x="798700" y="1173626"/>
                </a:cubicBezTo>
                <a:close/>
                <a:moveTo>
                  <a:pt x="981492" y="1173549"/>
                </a:moveTo>
                <a:lnTo>
                  <a:pt x="979451" y="1176436"/>
                </a:lnTo>
                <a:cubicBezTo>
                  <a:pt x="977631" y="1178233"/>
                  <a:pt x="975898" y="1179935"/>
                  <a:pt x="977631" y="1179178"/>
                </a:cubicBezTo>
                <a:cubicBezTo>
                  <a:pt x="974165" y="1181447"/>
                  <a:pt x="973645" y="1180880"/>
                  <a:pt x="974771" y="1179273"/>
                </a:cubicBezTo>
                <a:lnTo>
                  <a:pt x="980769" y="1174022"/>
                </a:lnTo>
                <a:close/>
                <a:moveTo>
                  <a:pt x="964280" y="1172371"/>
                </a:moveTo>
                <a:lnTo>
                  <a:pt x="965655" y="1173001"/>
                </a:lnTo>
                <a:cubicBezTo>
                  <a:pt x="959467" y="1177413"/>
                  <a:pt x="959467" y="1177413"/>
                  <a:pt x="959467" y="1177413"/>
                </a:cubicBezTo>
                <a:cubicBezTo>
                  <a:pt x="958092" y="1177413"/>
                  <a:pt x="960842" y="1176153"/>
                  <a:pt x="962905" y="1174262"/>
                </a:cubicBezTo>
                <a:cubicBezTo>
                  <a:pt x="962905" y="1174262"/>
                  <a:pt x="960155" y="1176153"/>
                  <a:pt x="958780" y="1176783"/>
                </a:cubicBezTo>
                <a:cubicBezTo>
                  <a:pt x="958092" y="1176783"/>
                  <a:pt x="962217" y="1174262"/>
                  <a:pt x="964280" y="1172371"/>
                </a:cubicBezTo>
                <a:close/>
                <a:moveTo>
                  <a:pt x="761627" y="1172365"/>
                </a:moveTo>
                <a:cubicBezTo>
                  <a:pt x="761627" y="1172365"/>
                  <a:pt x="756503" y="1175116"/>
                  <a:pt x="750647" y="1176491"/>
                </a:cubicBezTo>
                <a:cubicBezTo>
                  <a:pt x="745523" y="1178554"/>
                  <a:pt x="739667" y="1179929"/>
                  <a:pt x="738935" y="1179241"/>
                </a:cubicBezTo>
                <a:cubicBezTo>
                  <a:pt x="744791" y="1177179"/>
                  <a:pt x="748451" y="1176491"/>
                  <a:pt x="751379" y="1175116"/>
                </a:cubicBezTo>
                <a:cubicBezTo>
                  <a:pt x="754307" y="1174428"/>
                  <a:pt x="756503" y="1173740"/>
                  <a:pt x="761627" y="1172365"/>
                </a:cubicBezTo>
                <a:close/>
                <a:moveTo>
                  <a:pt x="326912" y="1171841"/>
                </a:moveTo>
                <a:lnTo>
                  <a:pt x="330620" y="1172612"/>
                </a:lnTo>
                <a:cubicBezTo>
                  <a:pt x="332057" y="1174039"/>
                  <a:pt x="337087" y="1176180"/>
                  <a:pt x="341398" y="1178321"/>
                </a:cubicBezTo>
                <a:cubicBezTo>
                  <a:pt x="345709" y="1180461"/>
                  <a:pt x="349302" y="1181889"/>
                  <a:pt x="348583" y="1182602"/>
                </a:cubicBezTo>
                <a:close/>
                <a:moveTo>
                  <a:pt x="891552" y="1171704"/>
                </a:moveTo>
                <a:cubicBezTo>
                  <a:pt x="890710" y="1172571"/>
                  <a:pt x="889400" y="1173784"/>
                  <a:pt x="891272" y="1173438"/>
                </a:cubicBezTo>
                <a:cubicBezTo>
                  <a:pt x="882290" y="1176904"/>
                  <a:pt x="880793" y="1178984"/>
                  <a:pt x="872559" y="1182451"/>
                </a:cubicBezTo>
                <a:cubicBezTo>
                  <a:pt x="874805" y="1181064"/>
                  <a:pt x="880793" y="1177598"/>
                  <a:pt x="880044" y="1176904"/>
                </a:cubicBezTo>
                <a:cubicBezTo>
                  <a:pt x="883787" y="1174824"/>
                  <a:pt x="889026" y="1173438"/>
                  <a:pt x="889026" y="1172051"/>
                </a:cubicBezTo>
                <a:cubicBezTo>
                  <a:pt x="892769" y="1170317"/>
                  <a:pt x="892394" y="1170837"/>
                  <a:pt x="891552" y="1171704"/>
                </a:cubicBezTo>
                <a:close/>
                <a:moveTo>
                  <a:pt x="326436" y="1171605"/>
                </a:moveTo>
                <a:lnTo>
                  <a:pt x="326912" y="1171841"/>
                </a:lnTo>
                <a:lnTo>
                  <a:pt x="326758" y="1171809"/>
                </a:lnTo>
                <a:close/>
                <a:moveTo>
                  <a:pt x="931180" y="1171246"/>
                </a:moveTo>
                <a:cubicBezTo>
                  <a:pt x="930474" y="1172250"/>
                  <a:pt x="928179" y="1174257"/>
                  <a:pt x="926415" y="1175351"/>
                </a:cubicBezTo>
                <a:cubicBezTo>
                  <a:pt x="917943" y="1181190"/>
                  <a:pt x="927827" y="1173162"/>
                  <a:pt x="919355" y="1179730"/>
                </a:cubicBezTo>
                <a:lnTo>
                  <a:pt x="926907" y="1172964"/>
                </a:lnTo>
                <a:close/>
                <a:moveTo>
                  <a:pt x="929944" y="1170242"/>
                </a:moveTo>
                <a:lnTo>
                  <a:pt x="926907" y="1172964"/>
                </a:lnTo>
                <a:lnTo>
                  <a:pt x="926415" y="1173162"/>
                </a:lnTo>
                <a:cubicBezTo>
                  <a:pt x="927121" y="1173162"/>
                  <a:pt x="927121" y="1173892"/>
                  <a:pt x="922885" y="1176081"/>
                </a:cubicBezTo>
                <a:cubicBezTo>
                  <a:pt x="922885" y="1175351"/>
                  <a:pt x="928532" y="1171702"/>
                  <a:pt x="929944" y="1170242"/>
                </a:cubicBezTo>
                <a:close/>
                <a:moveTo>
                  <a:pt x="964395" y="1169850"/>
                </a:moveTo>
                <a:cubicBezTo>
                  <a:pt x="962970" y="1171268"/>
                  <a:pt x="956558" y="1176941"/>
                  <a:pt x="949433" y="1181196"/>
                </a:cubicBezTo>
                <a:cubicBezTo>
                  <a:pt x="942308" y="1186159"/>
                  <a:pt x="934470" y="1191123"/>
                  <a:pt x="931620" y="1192541"/>
                </a:cubicBezTo>
                <a:cubicBezTo>
                  <a:pt x="941595" y="1186159"/>
                  <a:pt x="955133" y="1176941"/>
                  <a:pt x="964395" y="1169850"/>
                </a:cubicBezTo>
                <a:close/>
                <a:moveTo>
                  <a:pt x="764848" y="1168584"/>
                </a:moveTo>
                <a:cubicBezTo>
                  <a:pt x="767650" y="1167953"/>
                  <a:pt x="770451" y="1167323"/>
                  <a:pt x="769050" y="1168584"/>
                </a:cubicBezTo>
                <a:cubicBezTo>
                  <a:pt x="766249" y="1169214"/>
                  <a:pt x="761347" y="1170475"/>
                  <a:pt x="757845" y="1171105"/>
                </a:cubicBezTo>
                <a:cubicBezTo>
                  <a:pt x="757845" y="1171105"/>
                  <a:pt x="762047" y="1169844"/>
                  <a:pt x="764848" y="1168584"/>
                </a:cubicBezTo>
                <a:close/>
                <a:moveTo>
                  <a:pt x="1057722" y="1167637"/>
                </a:moveTo>
                <a:cubicBezTo>
                  <a:pt x="1057722" y="1168346"/>
                  <a:pt x="1055594" y="1169765"/>
                  <a:pt x="1055594" y="1169765"/>
                </a:cubicBezTo>
                <a:cubicBezTo>
                  <a:pt x="1051340" y="1172601"/>
                  <a:pt x="1051340" y="1173310"/>
                  <a:pt x="1052049" y="1173310"/>
                </a:cubicBezTo>
                <a:cubicBezTo>
                  <a:pt x="1049212" y="1176146"/>
                  <a:pt x="1049212" y="1174728"/>
                  <a:pt x="1047794" y="1175437"/>
                </a:cubicBezTo>
                <a:cubicBezTo>
                  <a:pt x="1050631" y="1172601"/>
                  <a:pt x="1052049" y="1171892"/>
                  <a:pt x="1052049" y="1171183"/>
                </a:cubicBezTo>
                <a:cubicBezTo>
                  <a:pt x="1059140" y="1164801"/>
                  <a:pt x="1052758" y="1171892"/>
                  <a:pt x="1057722" y="1167637"/>
                </a:cubicBezTo>
                <a:close/>
                <a:moveTo>
                  <a:pt x="985908" y="1167474"/>
                </a:moveTo>
                <a:cubicBezTo>
                  <a:pt x="982259" y="1170500"/>
                  <a:pt x="981529" y="1172769"/>
                  <a:pt x="981529" y="1173525"/>
                </a:cubicBezTo>
                <a:lnTo>
                  <a:pt x="981492" y="1173549"/>
                </a:lnTo>
                <a:lnTo>
                  <a:pt x="981791" y="1173127"/>
                </a:lnTo>
                <a:lnTo>
                  <a:pt x="980769" y="1174022"/>
                </a:lnTo>
                <a:lnTo>
                  <a:pt x="977332" y="1176267"/>
                </a:lnTo>
                <a:cubicBezTo>
                  <a:pt x="976603" y="1176551"/>
                  <a:pt x="977150" y="1175795"/>
                  <a:pt x="980799" y="1172769"/>
                </a:cubicBezTo>
                <a:cubicBezTo>
                  <a:pt x="975690" y="1175795"/>
                  <a:pt x="976420" y="1175795"/>
                  <a:pt x="977150" y="1174282"/>
                </a:cubicBezTo>
                <a:cubicBezTo>
                  <a:pt x="976420" y="1174282"/>
                  <a:pt x="974231" y="1176551"/>
                  <a:pt x="972041" y="1177307"/>
                </a:cubicBezTo>
                <a:cubicBezTo>
                  <a:pt x="974231" y="1175038"/>
                  <a:pt x="982989" y="1168987"/>
                  <a:pt x="985908" y="1167474"/>
                </a:cubicBezTo>
                <a:close/>
                <a:moveTo>
                  <a:pt x="1007335" y="1167324"/>
                </a:moveTo>
                <a:cubicBezTo>
                  <a:pt x="1005926" y="1169398"/>
                  <a:pt x="997473" y="1174237"/>
                  <a:pt x="1000291" y="1174237"/>
                </a:cubicBezTo>
                <a:cubicBezTo>
                  <a:pt x="998177" y="1175620"/>
                  <a:pt x="996064" y="1177002"/>
                  <a:pt x="995360" y="1177693"/>
                </a:cubicBezTo>
                <a:cubicBezTo>
                  <a:pt x="991837" y="1180459"/>
                  <a:pt x="994655" y="1179767"/>
                  <a:pt x="993246" y="1181150"/>
                </a:cubicBezTo>
                <a:cubicBezTo>
                  <a:pt x="983384" y="1188754"/>
                  <a:pt x="992542" y="1179767"/>
                  <a:pt x="987611" y="1181841"/>
                </a:cubicBezTo>
                <a:cubicBezTo>
                  <a:pt x="994655" y="1178385"/>
                  <a:pt x="1000995" y="1170781"/>
                  <a:pt x="1007335" y="1167324"/>
                </a:cubicBezTo>
                <a:close/>
                <a:moveTo>
                  <a:pt x="392158" y="1167317"/>
                </a:moveTo>
                <a:cubicBezTo>
                  <a:pt x="395835" y="1167317"/>
                  <a:pt x="398041" y="1170711"/>
                  <a:pt x="405394" y="1172069"/>
                </a:cubicBezTo>
                <a:cubicBezTo>
                  <a:pt x="406129" y="1172748"/>
                  <a:pt x="404659" y="1173427"/>
                  <a:pt x="408335" y="1174784"/>
                </a:cubicBezTo>
                <a:cubicBezTo>
                  <a:pt x="409806" y="1176142"/>
                  <a:pt x="399511" y="1170711"/>
                  <a:pt x="399511" y="1172069"/>
                </a:cubicBezTo>
                <a:cubicBezTo>
                  <a:pt x="392893" y="1170033"/>
                  <a:pt x="398776" y="1170711"/>
                  <a:pt x="403923" y="1172748"/>
                </a:cubicBezTo>
                <a:cubicBezTo>
                  <a:pt x="403188" y="1172069"/>
                  <a:pt x="399511" y="1171390"/>
                  <a:pt x="396570" y="1170033"/>
                </a:cubicBezTo>
                <a:cubicBezTo>
                  <a:pt x="397305" y="1169354"/>
                  <a:pt x="395835" y="1168675"/>
                  <a:pt x="392158" y="1167317"/>
                </a:cubicBezTo>
                <a:close/>
                <a:moveTo>
                  <a:pt x="980783" y="1166788"/>
                </a:moveTo>
                <a:cubicBezTo>
                  <a:pt x="974674" y="1171831"/>
                  <a:pt x="974674" y="1171831"/>
                  <a:pt x="974674" y="1171831"/>
                </a:cubicBezTo>
                <a:cubicBezTo>
                  <a:pt x="978747" y="1170390"/>
                  <a:pt x="979426" y="1168950"/>
                  <a:pt x="979426" y="1171111"/>
                </a:cubicBezTo>
                <a:cubicBezTo>
                  <a:pt x="972638" y="1176153"/>
                  <a:pt x="975353" y="1172551"/>
                  <a:pt x="971959" y="1173272"/>
                </a:cubicBezTo>
                <a:cubicBezTo>
                  <a:pt x="977389" y="1168950"/>
                  <a:pt x="979426" y="1166068"/>
                  <a:pt x="980783" y="1166788"/>
                </a:cubicBezTo>
                <a:close/>
                <a:moveTo>
                  <a:pt x="895251" y="1166063"/>
                </a:moveTo>
                <a:cubicBezTo>
                  <a:pt x="893165" y="1168288"/>
                  <a:pt x="881341" y="1174961"/>
                  <a:pt x="875081" y="1178669"/>
                </a:cubicBezTo>
                <a:cubicBezTo>
                  <a:pt x="875777" y="1177928"/>
                  <a:pt x="879254" y="1175703"/>
                  <a:pt x="883427" y="1173478"/>
                </a:cubicBezTo>
                <a:cubicBezTo>
                  <a:pt x="887600" y="1170512"/>
                  <a:pt x="892469" y="1167546"/>
                  <a:pt x="895251" y="1166063"/>
                </a:cubicBezTo>
                <a:close/>
                <a:moveTo>
                  <a:pt x="369565" y="1166062"/>
                </a:moveTo>
                <a:cubicBezTo>
                  <a:pt x="377911" y="1171209"/>
                  <a:pt x="388344" y="1171945"/>
                  <a:pt x="389735" y="1174886"/>
                </a:cubicBezTo>
                <a:cubicBezTo>
                  <a:pt x="386257" y="1173415"/>
                  <a:pt x="381389" y="1171945"/>
                  <a:pt x="377216" y="1169739"/>
                </a:cubicBezTo>
                <a:cubicBezTo>
                  <a:pt x="373043" y="1168268"/>
                  <a:pt x="369565" y="1166797"/>
                  <a:pt x="369565" y="1166062"/>
                </a:cubicBezTo>
                <a:close/>
                <a:moveTo>
                  <a:pt x="843525" y="1165638"/>
                </a:moveTo>
                <a:lnTo>
                  <a:pt x="842551" y="1166286"/>
                </a:lnTo>
                <a:cubicBezTo>
                  <a:pt x="839684" y="1167642"/>
                  <a:pt x="836459" y="1169088"/>
                  <a:pt x="835384" y="1170172"/>
                </a:cubicBezTo>
                <a:close/>
                <a:moveTo>
                  <a:pt x="803115" y="1164796"/>
                </a:moveTo>
                <a:cubicBezTo>
                  <a:pt x="793804" y="1169018"/>
                  <a:pt x="780911" y="1173943"/>
                  <a:pt x="764438" y="1179571"/>
                </a:cubicBezTo>
                <a:lnTo>
                  <a:pt x="726234" y="1190435"/>
                </a:lnTo>
                <a:lnTo>
                  <a:pt x="726924" y="1189861"/>
                </a:lnTo>
                <a:cubicBezTo>
                  <a:pt x="725581" y="1189949"/>
                  <a:pt x="723611" y="1190125"/>
                  <a:pt x="724328" y="1189421"/>
                </a:cubicBezTo>
                <a:cubicBezTo>
                  <a:pt x="740085" y="1186607"/>
                  <a:pt x="754410" y="1182386"/>
                  <a:pt x="766586" y="1178164"/>
                </a:cubicBezTo>
                <a:cubicBezTo>
                  <a:pt x="779479" y="1173943"/>
                  <a:pt x="790939" y="1169018"/>
                  <a:pt x="803115" y="1164796"/>
                </a:cubicBezTo>
                <a:close/>
                <a:moveTo>
                  <a:pt x="936852" y="1163542"/>
                </a:moveTo>
                <a:cubicBezTo>
                  <a:pt x="936852" y="1164299"/>
                  <a:pt x="930470" y="1168081"/>
                  <a:pt x="931179" y="1168837"/>
                </a:cubicBezTo>
                <a:cubicBezTo>
                  <a:pt x="927633" y="1170350"/>
                  <a:pt x="926215" y="1171106"/>
                  <a:pt x="925506" y="1171106"/>
                </a:cubicBezTo>
                <a:cubicBezTo>
                  <a:pt x="929052" y="1168837"/>
                  <a:pt x="929052" y="1168081"/>
                  <a:pt x="929052" y="1167324"/>
                </a:cubicBezTo>
                <a:cubicBezTo>
                  <a:pt x="933306" y="1164299"/>
                  <a:pt x="931888" y="1166568"/>
                  <a:pt x="936852" y="1163542"/>
                </a:cubicBezTo>
                <a:close/>
                <a:moveTo>
                  <a:pt x="886352" y="1163542"/>
                </a:moveTo>
                <a:lnTo>
                  <a:pt x="887687" y="1164917"/>
                </a:lnTo>
                <a:cubicBezTo>
                  <a:pt x="881680" y="1168356"/>
                  <a:pt x="881680" y="1168356"/>
                  <a:pt x="881680" y="1168356"/>
                </a:cubicBezTo>
                <a:cubicBezTo>
                  <a:pt x="880346" y="1168356"/>
                  <a:pt x="883015" y="1166980"/>
                  <a:pt x="885017" y="1165605"/>
                </a:cubicBezTo>
                <a:cubicBezTo>
                  <a:pt x="885017" y="1164917"/>
                  <a:pt x="876341" y="1171106"/>
                  <a:pt x="878343" y="1168356"/>
                </a:cubicBezTo>
                <a:cubicBezTo>
                  <a:pt x="881013" y="1166980"/>
                  <a:pt x="883683" y="1165605"/>
                  <a:pt x="886352" y="1163542"/>
                </a:cubicBezTo>
                <a:close/>
                <a:moveTo>
                  <a:pt x="852208" y="1163542"/>
                </a:moveTo>
                <a:lnTo>
                  <a:pt x="853649" y="1164262"/>
                </a:lnTo>
                <a:cubicBezTo>
                  <a:pt x="850768" y="1166424"/>
                  <a:pt x="847886" y="1167864"/>
                  <a:pt x="845005" y="1169305"/>
                </a:cubicBezTo>
                <a:cubicBezTo>
                  <a:pt x="845725" y="1168585"/>
                  <a:pt x="849327" y="1166424"/>
                  <a:pt x="848607" y="1166424"/>
                </a:cubicBezTo>
                <a:cubicBezTo>
                  <a:pt x="841403" y="1168585"/>
                  <a:pt x="843564" y="1170025"/>
                  <a:pt x="836360" y="1173627"/>
                </a:cubicBezTo>
                <a:cubicBezTo>
                  <a:pt x="836360" y="1172907"/>
                  <a:pt x="835640" y="1172907"/>
                  <a:pt x="833479" y="1173627"/>
                </a:cubicBezTo>
                <a:cubicBezTo>
                  <a:pt x="839242" y="1170025"/>
                  <a:pt x="845005" y="1167864"/>
                  <a:pt x="852208" y="1163542"/>
                </a:cubicBezTo>
                <a:close/>
                <a:moveTo>
                  <a:pt x="839684" y="1162943"/>
                </a:moveTo>
                <a:cubicBezTo>
                  <a:pt x="833234" y="1166557"/>
                  <a:pt x="834667" y="1164389"/>
                  <a:pt x="828216" y="1168003"/>
                </a:cubicBezTo>
                <a:cubicBezTo>
                  <a:pt x="828933" y="1168003"/>
                  <a:pt x="818182" y="1173786"/>
                  <a:pt x="824633" y="1170895"/>
                </a:cubicBezTo>
                <a:cubicBezTo>
                  <a:pt x="823916" y="1170895"/>
                  <a:pt x="827500" y="1169449"/>
                  <a:pt x="831800" y="1168003"/>
                </a:cubicBezTo>
                <a:cubicBezTo>
                  <a:pt x="835384" y="1165834"/>
                  <a:pt x="839684" y="1164389"/>
                  <a:pt x="839684" y="1162943"/>
                </a:cubicBezTo>
                <a:close/>
                <a:moveTo>
                  <a:pt x="825712" y="1162281"/>
                </a:moveTo>
                <a:cubicBezTo>
                  <a:pt x="827176" y="1163037"/>
                  <a:pt x="822784" y="1164550"/>
                  <a:pt x="818392" y="1166819"/>
                </a:cubicBezTo>
                <a:cubicBezTo>
                  <a:pt x="813268" y="1169844"/>
                  <a:pt x="807412" y="1172113"/>
                  <a:pt x="804484" y="1173626"/>
                </a:cubicBezTo>
                <a:cubicBezTo>
                  <a:pt x="805948" y="1172870"/>
                  <a:pt x="806680" y="1172113"/>
                  <a:pt x="805948" y="1172113"/>
                </a:cubicBezTo>
                <a:cubicBezTo>
                  <a:pt x="814000" y="1168332"/>
                  <a:pt x="815464" y="1166819"/>
                  <a:pt x="816196" y="1166063"/>
                </a:cubicBezTo>
                <a:cubicBezTo>
                  <a:pt x="819856" y="1164550"/>
                  <a:pt x="819124" y="1166063"/>
                  <a:pt x="825712" y="1162281"/>
                </a:cubicBezTo>
                <a:close/>
                <a:moveTo>
                  <a:pt x="976290" y="1161947"/>
                </a:moveTo>
                <a:cubicBezTo>
                  <a:pt x="971312" y="1166311"/>
                  <a:pt x="970601" y="1166311"/>
                  <a:pt x="969179" y="1166311"/>
                </a:cubicBezTo>
                <a:cubicBezTo>
                  <a:pt x="967757" y="1167038"/>
                  <a:pt x="966335" y="1168492"/>
                  <a:pt x="957801" y="1174311"/>
                </a:cubicBezTo>
                <a:cubicBezTo>
                  <a:pt x="957090" y="1173583"/>
                  <a:pt x="951401" y="1177220"/>
                  <a:pt x="949268" y="1178674"/>
                </a:cubicBezTo>
                <a:cubicBezTo>
                  <a:pt x="949268" y="1177947"/>
                  <a:pt x="952824" y="1175038"/>
                  <a:pt x="953535" y="1175038"/>
                </a:cubicBezTo>
                <a:cubicBezTo>
                  <a:pt x="955668" y="1173583"/>
                  <a:pt x="954957" y="1173583"/>
                  <a:pt x="954957" y="1173583"/>
                </a:cubicBezTo>
                <a:cubicBezTo>
                  <a:pt x="957090" y="1172129"/>
                  <a:pt x="957801" y="1172129"/>
                  <a:pt x="962068" y="1169220"/>
                </a:cubicBezTo>
                <a:cubicBezTo>
                  <a:pt x="962779" y="1169220"/>
                  <a:pt x="961357" y="1170674"/>
                  <a:pt x="959223" y="1172856"/>
                </a:cubicBezTo>
                <a:cubicBezTo>
                  <a:pt x="959935" y="1172129"/>
                  <a:pt x="963490" y="1169947"/>
                  <a:pt x="968468" y="1166311"/>
                </a:cubicBezTo>
                <a:cubicBezTo>
                  <a:pt x="969179" y="1164856"/>
                  <a:pt x="964201" y="1168492"/>
                  <a:pt x="964201" y="1167038"/>
                </a:cubicBezTo>
                <a:cubicBezTo>
                  <a:pt x="967757" y="1164856"/>
                  <a:pt x="967757" y="1164129"/>
                  <a:pt x="967757" y="1164129"/>
                </a:cubicBezTo>
                <a:cubicBezTo>
                  <a:pt x="972734" y="1161220"/>
                  <a:pt x="977001" y="1159765"/>
                  <a:pt x="976290" y="1161947"/>
                </a:cubicBezTo>
                <a:close/>
                <a:moveTo>
                  <a:pt x="906764" y="1161248"/>
                </a:moveTo>
                <a:cubicBezTo>
                  <a:pt x="907562" y="1161511"/>
                  <a:pt x="906321" y="1162912"/>
                  <a:pt x="901002" y="1166063"/>
                </a:cubicBezTo>
                <a:cubicBezTo>
                  <a:pt x="901711" y="1163962"/>
                  <a:pt x="900293" y="1165363"/>
                  <a:pt x="900293" y="1163262"/>
                </a:cubicBezTo>
                <a:cubicBezTo>
                  <a:pt x="903130" y="1161861"/>
                  <a:pt x="905966" y="1160986"/>
                  <a:pt x="906764" y="1161248"/>
                </a:cubicBezTo>
                <a:close/>
                <a:moveTo>
                  <a:pt x="801107" y="1161200"/>
                </a:moveTo>
                <a:cubicBezTo>
                  <a:pt x="801192" y="1161560"/>
                  <a:pt x="800513" y="1162280"/>
                  <a:pt x="800513" y="1162640"/>
                </a:cubicBezTo>
                <a:cubicBezTo>
                  <a:pt x="795082" y="1164801"/>
                  <a:pt x="794403" y="1164081"/>
                  <a:pt x="797118" y="1161920"/>
                </a:cubicBezTo>
                <a:cubicBezTo>
                  <a:pt x="800173" y="1160840"/>
                  <a:pt x="801022" y="1160840"/>
                  <a:pt x="801107" y="1161200"/>
                </a:cubicBezTo>
                <a:close/>
                <a:moveTo>
                  <a:pt x="351385" y="1160011"/>
                </a:moveTo>
                <a:cubicBezTo>
                  <a:pt x="350655" y="1158498"/>
                  <a:pt x="357224" y="1161524"/>
                  <a:pt x="362332" y="1163037"/>
                </a:cubicBezTo>
                <a:cubicBezTo>
                  <a:pt x="364522" y="1166062"/>
                  <a:pt x="355764" y="1162280"/>
                  <a:pt x="351385" y="1160011"/>
                </a:cubicBezTo>
                <a:close/>
                <a:moveTo>
                  <a:pt x="966917" y="1159765"/>
                </a:moveTo>
                <a:cubicBezTo>
                  <a:pt x="966197" y="1161026"/>
                  <a:pt x="966197" y="1162286"/>
                  <a:pt x="958273" y="1167329"/>
                </a:cubicBezTo>
                <a:cubicBezTo>
                  <a:pt x="956832" y="1166699"/>
                  <a:pt x="959713" y="1164177"/>
                  <a:pt x="966917" y="1159765"/>
                </a:cubicBezTo>
                <a:close/>
                <a:moveTo>
                  <a:pt x="341651" y="1159759"/>
                </a:moveTo>
                <a:cubicBezTo>
                  <a:pt x="347414" y="1161650"/>
                  <a:pt x="356058" y="1165432"/>
                  <a:pt x="353176" y="1162911"/>
                </a:cubicBezTo>
                <a:cubicBezTo>
                  <a:pt x="356778" y="1164171"/>
                  <a:pt x="358219" y="1165432"/>
                  <a:pt x="357499" y="1166062"/>
                </a:cubicBezTo>
                <a:cubicBezTo>
                  <a:pt x="347414" y="1161650"/>
                  <a:pt x="345973" y="1162280"/>
                  <a:pt x="346693" y="1163541"/>
                </a:cubicBezTo>
                <a:cubicBezTo>
                  <a:pt x="338049" y="1159759"/>
                  <a:pt x="345973" y="1162280"/>
                  <a:pt x="341651" y="1159759"/>
                </a:cubicBezTo>
                <a:close/>
                <a:moveTo>
                  <a:pt x="893095" y="1158335"/>
                </a:moveTo>
                <a:cubicBezTo>
                  <a:pt x="894891" y="1157956"/>
                  <a:pt x="895648" y="1158146"/>
                  <a:pt x="894891" y="1158902"/>
                </a:cubicBezTo>
                <a:cubicBezTo>
                  <a:pt x="891110" y="1160415"/>
                  <a:pt x="888084" y="1160415"/>
                  <a:pt x="885059" y="1161171"/>
                </a:cubicBezTo>
                <a:cubicBezTo>
                  <a:pt x="888463" y="1159658"/>
                  <a:pt x="891299" y="1158713"/>
                  <a:pt x="893095" y="1158335"/>
                </a:cubicBezTo>
                <a:close/>
                <a:moveTo>
                  <a:pt x="945064" y="1155813"/>
                </a:moveTo>
                <a:cubicBezTo>
                  <a:pt x="940904" y="1160226"/>
                  <a:pt x="950611" y="1153607"/>
                  <a:pt x="947838" y="1157284"/>
                </a:cubicBezTo>
                <a:cubicBezTo>
                  <a:pt x="945064" y="1158755"/>
                  <a:pt x="936744" y="1162432"/>
                  <a:pt x="945064" y="1155813"/>
                </a:cubicBezTo>
                <a:close/>
                <a:moveTo>
                  <a:pt x="828057" y="1155650"/>
                </a:moveTo>
                <a:cubicBezTo>
                  <a:pt x="827606" y="1156378"/>
                  <a:pt x="826886" y="1157289"/>
                  <a:pt x="830488" y="1155832"/>
                </a:cubicBezTo>
                <a:cubicBezTo>
                  <a:pt x="826166" y="1158017"/>
                  <a:pt x="821123" y="1160930"/>
                  <a:pt x="821123" y="1162387"/>
                </a:cubicBezTo>
                <a:cubicBezTo>
                  <a:pt x="819683" y="1161659"/>
                  <a:pt x="810318" y="1165301"/>
                  <a:pt x="800954" y="1169671"/>
                </a:cubicBezTo>
                <a:cubicBezTo>
                  <a:pt x="791589" y="1173312"/>
                  <a:pt x="782225" y="1176954"/>
                  <a:pt x="781504" y="1178411"/>
                </a:cubicBezTo>
                <a:cubicBezTo>
                  <a:pt x="772860" y="1181324"/>
                  <a:pt x="780064" y="1178411"/>
                  <a:pt x="777903" y="1178411"/>
                </a:cubicBezTo>
                <a:cubicBezTo>
                  <a:pt x="773941" y="1179868"/>
                  <a:pt x="771420" y="1180960"/>
                  <a:pt x="768988" y="1181962"/>
                </a:cubicBezTo>
                <a:lnTo>
                  <a:pt x="764337" y="1183631"/>
                </a:lnTo>
                <a:lnTo>
                  <a:pt x="757733" y="1184966"/>
                </a:lnTo>
                <a:cubicBezTo>
                  <a:pt x="769259" y="1181324"/>
                  <a:pt x="780064" y="1176226"/>
                  <a:pt x="793030" y="1171856"/>
                </a:cubicBezTo>
                <a:cubicBezTo>
                  <a:pt x="795911" y="1170399"/>
                  <a:pt x="795191" y="1169671"/>
                  <a:pt x="795911" y="1168942"/>
                </a:cubicBezTo>
                <a:cubicBezTo>
                  <a:pt x="803835" y="1166029"/>
                  <a:pt x="810318" y="1164572"/>
                  <a:pt x="817522" y="1161659"/>
                </a:cubicBezTo>
                <a:cubicBezTo>
                  <a:pt x="819683" y="1160202"/>
                  <a:pt x="824725" y="1157289"/>
                  <a:pt x="824005" y="1156560"/>
                </a:cubicBezTo>
                <a:cubicBezTo>
                  <a:pt x="828687" y="1154375"/>
                  <a:pt x="828507" y="1154922"/>
                  <a:pt x="828057" y="1155650"/>
                </a:cubicBezTo>
                <a:close/>
                <a:moveTo>
                  <a:pt x="888541" y="1154717"/>
                </a:moveTo>
                <a:cubicBezTo>
                  <a:pt x="883417" y="1158262"/>
                  <a:pt x="891469" y="1154717"/>
                  <a:pt x="888541" y="1156844"/>
                </a:cubicBezTo>
                <a:cubicBezTo>
                  <a:pt x="881221" y="1161808"/>
                  <a:pt x="883417" y="1158972"/>
                  <a:pt x="884881" y="1157553"/>
                </a:cubicBezTo>
                <a:cubicBezTo>
                  <a:pt x="879025" y="1161099"/>
                  <a:pt x="872437" y="1164644"/>
                  <a:pt x="868777" y="1166062"/>
                </a:cubicBezTo>
                <a:cubicBezTo>
                  <a:pt x="873169" y="1162517"/>
                  <a:pt x="882685" y="1158972"/>
                  <a:pt x="888541" y="1154717"/>
                </a:cubicBezTo>
                <a:close/>
                <a:moveTo>
                  <a:pt x="960881" y="1154609"/>
                </a:moveTo>
                <a:cubicBezTo>
                  <a:pt x="961921" y="1154898"/>
                  <a:pt x="961401" y="1156438"/>
                  <a:pt x="959668" y="1158364"/>
                </a:cubicBezTo>
                <a:cubicBezTo>
                  <a:pt x="949268" y="1166068"/>
                  <a:pt x="954814" y="1159135"/>
                  <a:pt x="952735" y="1158364"/>
                </a:cubicBezTo>
                <a:cubicBezTo>
                  <a:pt x="957241" y="1155283"/>
                  <a:pt x="959841" y="1154320"/>
                  <a:pt x="960881" y="1154609"/>
                </a:cubicBezTo>
                <a:close/>
                <a:moveTo>
                  <a:pt x="1064632" y="1152197"/>
                </a:moveTo>
                <a:cubicBezTo>
                  <a:pt x="1065323" y="1152197"/>
                  <a:pt x="1061867" y="1156483"/>
                  <a:pt x="1057028" y="1160769"/>
                </a:cubicBezTo>
                <a:cubicBezTo>
                  <a:pt x="1052880" y="1165055"/>
                  <a:pt x="1047350" y="1170055"/>
                  <a:pt x="1043893" y="1173627"/>
                </a:cubicBezTo>
                <a:cubicBezTo>
                  <a:pt x="1044584" y="1170770"/>
                  <a:pt x="1056336" y="1160769"/>
                  <a:pt x="1064632" y="1152197"/>
                </a:cubicBezTo>
                <a:close/>
                <a:moveTo>
                  <a:pt x="872559" y="1152196"/>
                </a:moveTo>
                <a:cubicBezTo>
                  <a:pt x="869889" y="1155137"/>
                  <a:pt x="868555" y="1155137"/>
                  <a:pt x="869222" y="1156608"/>
                </a:cubicBezTo>
                <a:cubicBezTo>
                  <a:pt x="861880" y="1161020"/>
                  <a:pt x="868555" y="1155873"/>
                  <a:pt x="861213" y="1159549"/>
                </a:cubicBezTo>
                <a:cubicBezTo>
                  <a:pt x="861213" y="1158814"/>
                  <a:pt x="869889" y="1154402"/>
                  <a:pt x="872559" y="1152196"/>
                </a:cubicBezTo>
                <a:close/>
                <a:moveTo>
                  <a:pt x="869071" y="1152099"/>
                </a:moveTo>
                <a:cubicBezTo>
                  <a:pt x="866921" y="1153545"/>
                  <a:pt x="861903" y="1156437"/>
                  <a:pt x="858320" y="1158605"/>
                </a:cubicBezTo>
                <a:lnTo>
                  <a:pt x="851172" y="1161378"/>
                </a:lnTo>
                <a:lnTo>
                  <a:pt x="862063" y="1155312"/>
                </a:lnTo>
                <a:close/>
                <a:moveTo>
                  <a:pt x="913719" y="1151644"/>
                </a:moveTo>
                <a:cubicBezTo>
                  <a:pt x="916569" y="1150930"/>
                  <a:pt x="912294" y="1154502"/>
                  <a:pt x="905169" y="1159503"/>
                </a:cubicBezTo>
                <a:cubicBezTo>
                  <a:pt x="898043" y="1163789"/>
                  <a:pt x="888781" y="1169504"/>
                  <a:pt x="883793" y="1172361"/>
                </a:cubicBezTo>
                <a:cubicBezTo>
                  <a:pt x="889493" y="1167361"/>
                  <a:pt x="888781" y="1166646"/>
                  <a:pt x="886643" y="1166646"/>
                </a:cubicBezTo>
                <a:cubicBezTo>
                  <a:pt x="893056" y="1162360"/>
                  <a:pt x="891631" y="1164503"/>
                  <a:pt x="892343" y="1164503"/>
                </a:cubicBezTo>
                <a:cubicBezTo>
                  <a:pt x="891631" y="1166646"/>
                  <a:pt x="902319" y="1158788"/>
                  <a:pt x="901606" y="1160217"/>
                </a:cubicBezTo>
                <a:cubicBezTo>
                  <a:pt x="904456" y="1157359"/>
                  <a:pt x="902319" y="1158074"/>
                  <a:pt x="903744" y="1156645"/>
                </a:cubicBezTo>
                <a:cubicBezTo>
                  <a:pt x="907306" y="1155216"/>
                  <a:pt x="907306" y="1157359"/>
                  <a:pt x="913719" y="1151644"/>
                </a:cubicBezTo>
                <a:close/>
                <a:moveTo>
                  <a:pt x="927919" y="1151086"/>
                </a:moveTo>
                <a:cubicBezTo>
                  <a:pt x="924317" y="1153888"/>
                  <a:pt x="917834" y="1160891"/>
                  <a:pt x="927199" y="1155288"/>
                </a:cubicBezTo>
                <a:cubicBezTo>
                  <a:pt x="925758" y="1156689"/>
                  <a:pt x="921436" y="1159491"/>
                  <a:pt x="916394" y="1162992"/>
                </a:cubicBezTo>
                <a:cubicBezTo>
                  <a:pt x="911351" y="1165794"/>
                  <a:pt x="905588" y="1169296"/>
                  <a:pt x="903427" y="1169996"/>
                </a:cubicBezTo>
                <a:cubicBezTo>
                  <a:pt x="904148" y="1168595"/>
                  <a:pt x="906309" y="1166494"/>
                  <a:pt x="917114" y="1160191"/>
                </a:cubicBezTo>
                <a:cubicBezTo>
                  <a:pt x="916394" y="1159491"/>
                  <a:pt x="916394" y="1159491"/>
                  <a:pt x="916394" y="1159491"/>
                </a:cubicBezTo>
                <a:cubicBezTo>
                  <a:pt x="916394" y="1159491"/>
                  <a:pt x="913512" y="1160891"/>
                  <a:pt x="910631" y="1162992"/>
                </a:cubicBezTo>
                <a:cubicBezTo>
                  <a:pt x="907749" y="1164393"/>
                  <a:pt x="904868" y="1166494"/>
                  <a:pt x="905588" y="1166494"/>
                </a:cubicBezTo>
                <a:cubicBezTo>
                  <a:pt x="902707" y="1167195"/>
                  <a:pt x="904868" y="1165794"/>
                  <a:pt x="907029" y="1163693"/>
                </a:cubicBezTo>
                <a:cubicBezTo>
                  <a:pt x="909910" y="1160891"/>
                  <a:pt x="912792" y="1158790"/>
                  <a:pt x="912792" y="1158090"/>
                </a:cubicBezTo>
                <a:cubicBezTo>
                  <a:pt x="911351" y="1159491"/>
                  <a:pt x="922877" y="1153888"/>
                  <a:pt x="912792" y="1160191"/>
                </a:cubicBezTo>
                <a:cubicBezTo>
                  <a:pt x="917114" y="1158790"/>
                  <a:pt x="922877" y="1153888"/>
                  <a:pt x="927919" y="1151086"/>
                </a:cubicBezTo>
                <a:close/>
                <a:moveTo>
                  <a:pt x="828314" y="1151075"/>
                </a:moveTo>
                <a:cubicBezTo>
                  <a:pt x="822768" y="1153176"/>
                  <a:pt x="823461" y="1152475"/>
                  <a:pt x="817914" y="1155277"/>
                </a:cubicBezTo>
                <a:cubicBezTo>
                  <a:pt x="815834" y="1155977"/>
                  <a:pt x="819301" y="1153876"/>
                  <a:pt x="822768" y="1152475"/>
                </a:cubicBezTo>
                <a:cubicBezTo>
                  <a:pt x="826234" y="1150374"/>
                  <a:pt x="829701" y="1149674"/>
                  <a:pt x="828314" y="1151075"/>
                </a:cubicBezTo>
                <a:close/>
                <a:moveTo>
                  <a:pt x="910168" y="1149675"/>
                </a:moveTo>
                <a:cubicBezTo>
                  <a:pt x="911639" y="1149675"/>
                  <a:pt x="902815" y="1154213"/>
                  <a:pt x="899873" y="1156482"/>
                </a:cubicBezTo>
                <a:cubicBezTo>
                  <a:pt x="900608" y="1157238"/>
                  <a:pt x="908698" y="1151188"/>
                  <a:pt x="907962" y="1153457"/>
                </a:cubicBezTo>
                <a:cubicBezTo>
                  <a:pt x="901344" y="1157238"/>
                  <a:pt x="900608" y="1156482"/>
                  <a:pt x="893990" y="1161020"/>
                </a:cubicBezTo>
                <a:cubicBezTo>
                  <a:pt x="893990" y="1159507"/>
                  <a:pt x="905756" y="1152700"/>
                  <a:pt x="910168" y="1149675"/>
                </a:cubicBezTo>
                <a:close/>
                <a:moveTo>
                  <a:pt x="935489" y="1149359"/>
                </a:moveTo>
                <a:cubicBezTo>
                  <a:pt x="936565" y="1149448"/>
                  <a:pt x="936386" y="1150520"/>
                  <a:pt x="936027" y="1151592"/>
                </a:cubicBezTo>
                <a:cubicBezTo>
                  <a:pt x="931008" y="1155165"/>
                  <a:pt x="926706" y="1158024"/>
                  <a:pt x="921686" y="1160882"/>
                </a:cubicBezTo>
                <a:cubicBezTo>
                  <a:pt x="917384" y="1164456"/>
                  <a:pt x="912365" y="1168029"/>
                  <a:pt x="904477" y="1172317"/>
                </a:cubicBezTo>
                <a:cubicBezTo>
                  <a:pt x="904477" y="1174461"/>
                  <a:pt x="909497" y="1168743"/>
                  <a:pt x="909497" y="1170173"/>
                </a:cubicBezTo>
                <a:cubicBezTo>
                  <a:pt x="898024" y="1177319"/>
                  <a:pt x="897307" y="1178748"/>
                  <a:pt x="887985" y="1183751"/>
                </a:cubicBezTo>
                <a:cubicBezTo>
                  <a:pt x="890136" y="1181607"/>
                  <a:pt x="891570" y="1180892"/>
                  <a:pt x="887985" y="1181607"/>
                </a:cubicBezTo>
                <a:cubicBezTo>
                  <a:pt x="881532" y="1185180"/>
                  <a:pt x="879381" y="1188039"/>
                  <a:pt x="880098" y="1189468"/>
                </a:cubicBezTo>
                <a:cubicBezTo>
                  <a:pt x="869342" y="1193041"/>
                  <a:pt x="858587" y="1200902"/>
                  <a:pt x="848548" y="1203761"/>
                </a:cubicBezTo>
                <a:cubicBezTo>
                  <a:pt x="862172" y="1196615"/>
                  <a:pt x="870059" y="1193041"/>
                  <a:pt x="880098" y="1186610"/>
                </a:cubicBezTo>
                <a:cubicBezTo>
                  <a:pt x="880098" y="1186610"/>
                  <a:pt x="880098" y="1186610"/>
                  <a:pt x="879381" y="1186610"/>
                </a:cubicBezTo>
                <a:cubicBezTo>
                  <a:pt x="870059" y="1191612"/>
                  <a:pt x="857152" y="1198044"/>
                  <a:pt x="845680" y="1203761"/>
                </a:cubicBezTo>
                <a:cubicBezTo>
                  <a:pt x="846397" y="1202332"/>
                  <a:pt x="846397" y="1203046"/>
                  <a:pt x="843529" y="1203046"/>
                </a:cubicBezTo>
                <a:lnTo>
                  <a:pt x="850699" y="1199473"/>
                </a:lnTo>
                <a:lnTo>
                  <a:pt x="855001" y="1197329"/>
                </a:lnTo>
                <a:cubicBezTo>
                  <a:pt x="853567" y="1198758"/>
                  <a:pt x="857870" y="1196615"/>
                  <a:pt x="864323" y="1193756"/>
                </a:cubicBezTo>
                <a:cubicBezTo>
                  <a:pt x="870059" y="1190897"/>
                  <a:pt x="876513" y="1187324"/>
                  <a:pt x="878664" y="1185895"/>
                </a:cubicBezTo>
                <a:cubicBezTo>
                  <a:pt x="874361" y="1188039"/>
                  <a:pt x="877230" y="1185180"/>
                  <a:pt x="872210" y="1187324"/>
                </a:cubicBezTo>
                <a:cubicBezTo>
                  <a:pt x="868625" y="1189468"/>
                  <a:pt x="869342" y="1189468"/>
                  <a:pt x="868625" y="1190183"/>
                </a:cubicBezTo>
                <a:cubicBezTo>
                  <a:pt x="867908" y="1190897"/>
                  <a:pt x="867191" y="1191612"/>
                  <a:pt x="860021" y="1195185"/>
                </a:cubicBezTo>
                <a:cubicBezTo>
                  <a:pt x="860021" y="1195185"/>
                  <a:pt x="860021" y="1195185"/>
                  <a:pt x="858587" y="1194471"/>
                </a:cubicBezTo>
                <a:cubicBezTo>
                  <a:pt x="853926" y="1196257"/>
                  <a:pt x="854105" y="1196436"/>
                  <a:pt x="854374" y="1196704"/>
                </a:cubicBezTo>
                <a:lnTo>
                  <a:pt x="850699" y="1199473"/>
                </a:lnTo>
                <a:lnTo>
                  <a:pt x="851595" y="1198044"/>
                </a:lnTo>
                <a:cubicBezTo>
                  <a:pt x="851595" y="1197865"/>
                  <a:pt x="851058" y="1198044"/>
                  <a:pt x="849265" y="1198758"/>
                </a:cubicBezTo>
                <a:cubicBezTo>
                  <a:pt x="847831" y="1200188"/>
                  <a:pt x="837792" y="1205190"/>
                  <a:pt x="830622" y="1209478"/>
                </a:cubicBezTo>
                <a:cubicBezTo>
                  <a:pt x="831339" y="1209478"/>
                  <a:pt x="834924" y="1208049"/>
                  <a:pt x="839943" y="1205905"/>
                </a:cubicBezTo>
                <a:cubicBezTo>
                  <a:pt x="827754" y="1211622"/>
                  <a:pt x="816281" y="1216625"/>
                  <a:pt x="804808" y="1220912"/>
                </a:cubicBezTo>
                <a:cubicBezTo>
                  <a:pt x="794053" y="1225200"/>
                  <a:pt x="783297" y="1228773"/>
                  <a:pt x="772542" y="1232347"/>
                </a:cubicBezTo>
                <a:cubicBezTo>
                  <a:pt x="761786" y="1235920"/>
                  <a:pt x="750313" y="1238778"/>
                  <a:pt x="738124" y="1241637"/>
                </a:cubicBezTo>
                <a:lnTo>
                  <a:pt x="712685" y="1247741"/>
                </a:lnTo>
                <a:lnTo>
                  <a:pt x="717240" y="1246372"/>
                </a:lnTo>
                <a:cubicBezTo>
                  <a:pt x="718584" y="1245925"/>
                  <a:pt x="719122" y="1245568"/>
                  <a:pt x="718046" y="1245210"/>
                </a:cubicBezTo>
                <a:cubicBezTo>
                  <a:pt x="720198" y="1243066"/>
                  <a:pt x="709442" y="1246640"/>
                  <a:pt x="711593" y="1245210"/>
                </a:cubicBezTo>
                <a:cubicBezTo>
                  <a:pt x="703706" y="1247354"/>
                  <a:pt x="695818" y="1248069"/>
                  <a:pt x="691516" y="1249498"/>
                </a:cubicBezTo>
                <a:cubicBezTo>
                  <a:pt x="700120" y="1248069"/>
                  <a:pt x="705140" y="1247354"/>
                  <a:pt x="718046" y="1245210"/>
                </a:cubicBezTo>
                <a:cubicBezTo>
                  <a:pt x="717329" y="1245210"/>
                  <a:pt x="712310" y="1246640"/>
                  <a:pt x="708008" y="1247354"/>
                </a:cubicBezTo>
                <a:cubicBezTo>
                  <a:pt x="703706" y="1248069"/>
                  <a:pt x="700120" y="1249498"/>
                  <a:pt x="700837" y="1249498"/>
                </a:cubicBezTo>
                <a:lnTo>
                  <a:pt x="710975" y="1248151"/>
                </a:lnTo>
                <a:lnTo>
                  <a:pt x="699403" y="1250927"/>
                </a:lnTo>
                <a:cubicBezTo>
                  <a:pt x="699403" y="1250927"/>
                  <a:pt x="699403" y="1250927"/>
                  <a:pt x="697969" y="1249498"/>
                </a:cubicBezTo>
                <a:cubicBezTo>
                  <a:pt x="694384" y="1250213"/>
                  <a:pt x="691516" y="1250927"/>
                  <a:pt x="687931" y="1251642"/>
                </a:cubicBezTo>
                <a:cubicBezTo>
                  <a:pt x="686497" y="1252357"/>
                  <a:pt x="696535" y="1250213"/>
                  <a:pt x="694384" y="1251642"/>
                </a:cubicBezTo>
                <a:cubicBezTo>
                  <a:pt x="687214" y="1252357"/>
                  <a:pt x="672156" y="1255215"/>
                  <a:pt x="657815" y="1256645"/>
                </a:cubicBezTo>
                <a:cubicBezTo>
                  <a:pt x="643474" y="1258788"/>
                  <a:pt x="629850" y="1259503"/>
                  <a:pt x="624114" y="1258788"/>
                </a:cubicBezTo>
                <a:cubicBezTo>
                  <a:pt x="642040" y="1257359"/>
                  <a:pt x="657098" y="1256645"/>
                  <a:pt x="654230" y="1255215"/>
                </a:cubicBezTo>
                <a:cubicBezTo>
                  <a:pt x="657815" y="1254501"/>
                  <a:pt x="663551" y="1254501"/>
                  <a:pt x="668571" y="1253786"/>
                </a:cubicBezTo>
                <a:cubicBezTo>
                  <a:pt x="674307" y="1253071"/>
                  <a:pt x="678609" y="1252357"/>
                  <a:pt x="679326" y="1251642"/>
                </a:cubicBezTo>
                <a:cubicBezTo>
                  <a:pt x="676458" y="1251642"/>
                  <a:pt x="672156" y="1252357"/>
                  <a:pt x="666420" y="1253071"/>
                </a:cubicBezTo>
                <a:cubicBezTo>
                  <a:pt x="661400" y="1253786"/>
                  <a:pt x="655664" y="1254501"/>
                  <a:pt x="650645" y="1254501"/>
                </a:cubicBezTo>
                <a:cubicBezTo>
                  <a:pt x="657098" y="1253786"/>
                  <a:pt x="661400" y="1252357"/>
                  <a:pt x="664985" y="1251642"/>
                </a:cubicBezTo>
                <a:cubicBezTo>
                  <a:pt x="664268" y="1252357"/>
                  <a:pt x="668571" y="1251642"/>
                  <a:pt x="674307" y="1250927"/>
                </a:cubicBezTo>
                <a:cubicBezTo>
                  <a:pt x="679326" y="1250213"/>
                  <a:pt x="685063" y="1248783"/>
                  <a:pt x="687931" y="1248069"/>
                </a:cubicBezTo>
                <a:cubicBezTo>
                  <a:pt x="691516" y="1248069"/>
                  <a:pt x="697969" y="1247354"/>
                  <a:pt x="702989" y="1245925"/>
                </a:cubicBezTo>
                <a:cubicBezTo>
                  <a:pt x="708725" y="1245210"/>
                  <a:pt x="714461" y="1243781"/>
                  <a:pt x="718046" y="1242352"/>
                </a:cubicBezTo>
                <a:cubicBezTo>
                  <a:pt x="715178" y="1242352"/>
                  <a:pt x="708725" y="1243066"/>
                  <a:pt x="717329" y="1240922"/>
                </a:cubicBezTo>
                <a:cubicBezTo>
                  <a:pt x="716612" y="1240922"/>
                  <a:pt x="713027" y="1241637"/>
                  <a:pt x="709442" y="1242352"/>
                </a:cubicBezTo>
                <a:cubicBezTo>
                  <a:pt x="705857" y="1243066"/>
                  <a:pt x="702272" y="1243781"/>
                  <a:pt x="703706" y="1243066"/>
                </a:cubicBezTo>
                <a:cubicBezTo>
                  <a:pt x="714461" y="1242352"/>
                  <a:pt x="716612" y="1239493"/>
                  <a:pt x="722349" y="1238064"/>
                </a:cubicBezTo>
                <a:cubicBezTo>
                  <a:pt x="725934" y="1237349"/>
                  <a:pt x="723066" y="1239493"/>
                  <a:pt x="731670" y="1237349"/>
                </a:cubicBezTo>
                <a:cubicBezTo>
                  <a:pt x="739558" y="1235920"/>
                  <a:pt x="738841" y="1234491"/>
                  <a:pt x="737407" y="1233776"/>
                </a:cubicBezTo>
                <a:cubicBezTo>
                  <a:pt x="744577" y="1233061"/>
                  <a:pt x="742426" y="1234491"/>
                  <a:pt x="738124" y="1236635"/>
                </a:cubicBezTo>
                <a:cubicBezTo>
                  <a:pt x="733821" y="1238064"/>
                  <a:pt x="726651" y="1240208"/>
                  <a:pt x="723066" y="1241637"/>
                </a:cubicBezTo>
                <a:cubicBezTo>
                  <a:pt x="734538" y="1239493"/>
                  <a:pt x="744577" y="1235920"/>
                  <a:pt x="756050" y="1233061"/>
                </a:cubicBezTo>
                <a:cubicBezTo>
                  <a:pt x="755333" y="1233776"/>
                  <a:pt x="750313" y="1235920"/>
                  <a:pt x="744577" y="1237349"/>
                </a:cubicBezTo>
                <a:cubicBezTo>
                  <a:pt x="738841" y="1239493"/>
                  <a:pt x="733104" y="1240922"/>
                  <a:pt x="731670" y="1240208"/>
                </a:cubicBezTo>
                <a:cubicBezTo>
                  <a:pt x="725217" y="1241637"/>
                  <a:pt x="724500" y="1242352"/>
                  <a:pt x="719481" y="1243781"/>
                </a:cubicBezTo>
                <a:cubicBezTo>
                  <a:pt x="725934" y="1243066"/>
                  <a:pt x="725217" y="1243066"/>
                  <a:pt x="723783" y="1244496"/>
                </a:cubicBezTo>
                <a:cubicBezTo>
                  <a:pt x="730236" y="1242352"/>
                  <a:pt x="732387" y="1241637"/>
                  <a:pt x="735255" y="1240922"/>
                </a:cubicBezTo>
                <a:cubicBezTo>
                  <a:pt x="738124" y="1239493"/>
                  <a:pt x="742426" y="1238778"/>
                  <a:pt x="752464" y="1235920"/>
                </a:cubicBezTo>
                <a:cubicBezTo>
                  <a:pt x="754616" y="1235920"/>
                  <a:pt x="752464" y="1236635"/>
                  <a:pt x="748879" y="1237349"/>
                </a:cubicBezTo>
                <a:cubicBezTo>
                  <a:pt x="746011" y="1238778"/>
                  <a:pt x="742426" y="1239493"/>
                  <a:pt x="743143" y="1239493"/>
                </a:cubicBezTo>
                <a:cubicBezTo>
                  <a:pt x="749596" y="1238778"/>
                  <a:pt x="755333" y="1236635"/>
                  <a:pt x="761069" y="1235205"/>
                </a:cubicBezTo>
                <a:cubicBezTo>
                  <a:pt x="759635" y="1233776"/>
                  <a:pt x="757484" y="1235205"/>
                  <a:pt x="758918" y="1233061"/>
                </a:cubicBezTo>
                <a:cubicBezTo>
                  <a:pt x="766805" y="1230203"/>
                  <a:pt x="768239" y="1232347"/>
                  <a:pt x="771825" y="1230203"/>
                </a:cubicBezTo>
                <a:cubicBezTo>
                  <a:pt x="778278" y="1228059"/>
                  <a:pt x="773976" y="1230917"/>
                  <a:pt x="773259" y="1230917"/>
                </a:cubicBezTo>
                <a:cubicBezTo>
                  <a:pt x="780429" y="1228773"/>
                  <a:pt x="780429" y="1227344"/>
                  <a:pt x="786165" y="1225200"/>
                </a:cubicBezTo>
                <a:cubicBezTo>
                  <a:pt x="784731" y="1225200"/>
                  <a:pt x="778278" y="1227344"/>
                  <a:pt x="780429" y="1225915"/>
                </a:cubicBezTo>
                <a:cubicBezTo>
                  <a:pt x="784731" y="1224486"/>
                  <a:pt x="784731" y="1223771"/>
                  <a:pt x="789751" y="1222342"/>
                </a:cubicBezTo>
                <a:cubicBezTo>
                  <a:pt x="786165" y="1225200"/>
                  <a:pt x="791185" y="1223056"/>
                  <a:pt x="794770" y="1223056"/>
                </a:cubicBezTo>
                <a:cubicBezTo>
                  <a:pt x="791902" y="1224486"/>
                  <a:pt x="791185" y="1225200"/>
                  <a:pt x="787599" y="1225915"/>
                </a:cubicBezTo>
                <a:cubicBezTo>
                  <a:pt x="788317" y="1225915"/>
                  <a:pt x="791902" y="1225200"/>
                  <a:pt x="797638" y="1223056"/>
                </a:cubicBezTo>
                <a:cubicBezTo>
                  <a:pt x="801940" y="1220912"/>
                  <a:pt x="798355" y="1221627"/>
                  <a:pt x="803374" y="1219483"/>
                </a:cubicBezTo>
                <a:cubicBezTo>
                  <a:pt x="801223" y="1220198"/>
                  <a:pt x="798355" y="1220198"/>
                  <a:pt x="798355" y="1219483"/>
                </a:cubicBezTo>
                <a:cubicBezTo>
                  <a:pt x="798355" y="1219483"/>
                  <a:pt x="800506" y="1218054"/>
                  <a:pt x="808394" y="1215195"/>
                </a:cubicBezTo>
                <a:cubicBezTo>
                  <a:pt x="806960" y="1215195"/>
                  <a:pt x="809111" y="1213766"/>
                  <a:pt x="809828" y="1213051"/>
                </a:cubicBezTo>
                <a:cubicBezTo>
                  <a:pt x="805526" y="1215195"/>
                  <a:pt x="797638" y="1217339"/>
                  <a:pt x="800506" y="1217339"/>
                </a:cubicBezTo>
                <a:cubicBezTo>
                  <a:pt x="797638" y="1218054"/>
                  <a:pt x="795487" y="1218768"/>
                  <a:pt x="794770" y="1218054"/>
                </a:cubicBezTo>
                <a:cubicBezTo>
                  <a:pt x="800506" y="1215910"/>
                  <a:pt x="805526" y="1213766"/>
                  <a:pt x="811262" y="1211622"/>
                </a:cubicBezTo>
                <a:cubicBezTo>
                  <a:pt x="813413" y="1213051"/>
                  <a:pt x="816281" y="1213766"/>
                  <a:pt x="805526" y="1218054"/>
                </a:cubicBezTo>
                <a:cubicBezTo>
                  <a:pt x="808394" y="1218054"/>
                  <a:pt x="820583" y="1212337"/>
                  <a:pt x="827037" y="1209478"/>
                </a:cubicBezTo>
                <a:cubicBezTo>
                  <a:pt x="829188" y="1207334"/>
                  <a:pt x="819866" y="1212337"/>
                  <a:pt x="820583" y="1210193"/>
                </a:cubicBezTo>
                <a:cubicBezTo>
                  <a:pt x="826320" y="1208049"/>
                  <a:pt x="828471" y="1207334"/>
                  <a:pt x="831339" y="1206620"/>
                </a:cubicBezTo>
                <a:cubicBezTo>
                  <a:pt x="833490" y="1206620"/>
                  <a:pt x="835641" y="1205905"/>
                  <a:pt x="840661" y="1203761"/>
                </a:cubicBezTo>
                <a:cubicBezTo>
                  <a:pt x="838509" y="1203046"/>
                  <a:pt x="834207" y="1205905"/>
                  <a:pt x="837075" y="1203046"/>
                </a:cubicBezTo>
                <a:cubicBezTo>
                  <a:pt x="840661" y="1201617"/>
                  <a:pt x="839943" y="1203046"/>
                  <a:pt x="846397" y="1199473"/>
                </a:cubicBezTo>
                <a:cubicBezTo>
                  <a:pt x="842095" y="1200188"/>
                  <a:pt x="840661" y="1200902"/>
                  <a:pt x="847114" y="1197329"/>
                </a:cubicBezTo>
                <a:cubicBezTo>
                  <a:pt x="843529" y="1197329"/>
                  <a:pt x="842812" y="1198758"/>
                  <a:pt x="834924" y="1202332"/>
                </a:cubicBezTo>
                <a:cubicBezTo>
                  <a:pt x="842812" y="1198758"/>
                  <a:pt x="845680" y="1196615"/>
                  <a:pt x="849982" y="1194471"/>
                </a:cubicBezTo>
                <a:cubicBezTo>
                  <a:pt x="849982" y="1194471"/>
                  <a:pt x="849982" y="1194471"/>
                  <a:pt x="865757" y="1185895"/>
                </a:cubicBezTo>
                <a:cubicBezTo>
                  <a:pt x="861455" y="1188753"/>
                  <a:pt x="867191" y="1185895"/>
                  <a:pt x="870776" y="1184466"/>
                </a:cubicBezTo>
                <a:cubicBezTo>
                  <a:pt x="870059" y="1185180"/>
                  <a:pt x="866474" y="1188039"/>
                  <a:pt x="868625" y="1188039"/>
                </a:cubicBezTo>
                <a:cubicBezTo>
                  <a:pt x="860021" y="1192327"/>
                  <a:pt x="867191" y="1188039"/>
                  <a:pt x="865040" y="1188039"/>
                </a:cubicBezTo>
                <a:cubicBezTo>
                  <a:pt x="857152" y="1193041"/>
                  <a:pt x="849982" y="1196615"/>
                  <a:pt x="848548" y="1198044"/>
                </a:cubicBezTo>
                <a:cubicBezTo>
                  <a:pt x="848548" y="1198758"/>
                  <a:pt x="857152" y="1193756"/>
                  <a:pt x="855001" y="1194471"/>
                </a:cubicBezTo>
                <a:cubicBezTo>
                  <a:pt x="858587" y="1193756"/>
                  <a:pt x="866474" y="1190183"/>
                  <a:pt x="873644" y="1185895"/>
                </a:cubicBezTo>
                <a:cubicBezTo>
                  <a:pt x="881532" y="1181607"/>
                  <a:pt x="888702" y="1177319"/>
                  <a:pt x="893005" y="1174461"/>
                </a:cubicBezTo>
                <a:cubicBezTo>
                  <a:pt x="900175" y="1170887"/>
                  <a:pt x="897307" y="1173746"/>
                  <a:pt x="900892" y="1173746"/>
                </a:cubicBezTo>
                <a:cubicBezTo>
                  <a:pt x="905194" y="1170887"/>
                  <a:pt x="911648" y="1167314"/>
                  <a:pt x="918101" y="1163026"/>
                </a:cubicBezTo>
                <a:cubicBezTo>
                  <a:pt x="924554" y="1158738"/>
                  <a:pt x="930291" y="1154451"/>
                  <a:pt x="935310" y="1151592"/>
                </a:cubicBezTo>
                <a:cubicBezTo>
                  <a:pt x="933159" y="1151592"/>
                  <a:pt x="928857" y="1153021"/>
                  <a:pt x="927423" y="1153021"/>
                </a:cubicBezTo>
                <a:cubicBezTo>
                  <a:pt x="932083" y="1150163"/>
                  <a:pt x="934414" y="1149269"/>
                  <a:pt x="935489" y="1149359"/>
                </a:cubicBezTo>
                <a:close/>
                <a:moveTo>
                  <a:pt x="953384" y="1148801"/>
                </a:moveTo>
                <a:cubicBezTo>
                  <a:pt x="951871" y="1150219"/>
                  <a:pt x="948845" y="1151637"/>
                  <a:pt x="948845" y="1152346"/>
                </a:cubicBezTo>
                <a:lnTo>
                  <a:pt x="953236" y="1148880"/>
                </a:lnTo>
                <a:close/>
                <a:moveTo>
                  <a:pt x="1023536" y="1147155"/>
                </a:moveTo>
                <a:cubicBezTo>
                  <a:pt x="1024984" y="1147888"/>
                  <a:pt x="1020639" y="1153018"/>
                  <a:pt x="1019191" y="1155217"/>
                </a:cubicBezTo>
                <a:cubicBezTo>
                  <a:pt x="1013397" y="1161080"/>
                  <a:pt x="1002535" y="1169142"/>
                  <a:pt x="998190" y="1173540"/>
                </a:cubicBezTo>
                <a:cubicBezTo>
                  <a:pt x="995293" y="1175738"/>
                  <a:pt x="995293" y="1175006"/>
                  <a:pt x="990948" y="1178670"/>
                </a:cubicBezTo>
                <a:cubicBezTo>
                  <a:pt x="998914" y="1170608"/>
                  <a:pt x="1007604" y="1164745"/>
                  <a:pt x="1018467" y="1153018"/>
                </a:cubicBezTo>
                <a:cubicBezTo>
                  <a:pt x="1017742" y="1153751"/>
                  <a:pt x="1014122" y="1156683"/>
                  <a:pt x="1011225" y="1158882"/>
                </a:cubicBezTo>
                <a:cubicBezTo>
                  <a:pt x="1008328" y="1161080"/>
                  <a:pt x="1006156" y="1163279"/>
                  <a:pt x="1006880" y="1161813"/>
                </a:cubicBezTo>
                <a:cubicBezTo>
                  <a:pt x="1009776" y="1158149"/>
                  <a:pt x="1017742" y="1153018"/>
                  <a:pt x="1023536" y="1147155"/>
                </a:cubicBezTo>
                <a:close/>
                <a:moveTo>
                  <a:pt x="846549" y="1147153"/>
                </a:moveTo>
                <a:cubicBezTo>
                  <a:pt x="848612" y="1147153"/>
                  <a:pt x="841736" y="1150935"/>
                  <a:pt x="843799" y="1150935"/>
                </a:cubicBezTo>
                <a:cubicBezTo>
                  <a:pt x="841736" y="1151692"/>
                  <a:pt x="838985" y="1153204"/>
                  <a:pt x="835547" y="1154717"/>
                </a:cubicBezTo>
                <a:cubicBezTo>
                  <a:pt x="833484" y="1154717"/>
                  <a:pt x="836922" y="1153204"/>
                  <a:pt x="835547" y="1152448"/>
                </a:cubicBezTo>
                <a:cubicBezTo>
                  <a:pt x="841048" y="1149422"/>
                  <a:pt x="842423" y="1149422"/>
                  <a:pt x="846549" y="1147153"/>
                </a:cubicBezTo>
                <a:close/>
                <a:moveTo>
                  <a:pt x="1021112" y="1146815"/>
                </a:moveTo>
                <a:cubicBezTo>
                  <a:pt x="1021383" y="1147178"/>
                  <a:pt x="1021383" y="1147906"/>
                  <a:pt x="1022463" y="1147542"/>
                </a:cubicBezTo>
                <a:cubicBezTo>
                  <a:pt x="1009497" y="1156997"/>
                  <a:pt x="1007336" y="1160633"/>
                  <a:pt x="1002293" y="1163542"/>
                </a:cubicBezTo>
                <a:cubicBezTo>
                  <a:pt x="1007336" y="1159179"/>
                  <a:pt x="1012378" y="1154815"/>
                  <a:pt x="1016700" y="1150451"/>
                </a:cubicBezTo>
                <a:cubicBezTo>
                  <a:pt x="1018861" y="1148997"/>
                  <a:pt x="1018141" y="1148997"/>
                  <a:pt x="1018141" y="1148269"/>
                </a:cubicBezTo>
                <a:cubicBezTo>
                  <a:pt x="1020302" y="1146451"/>
                  <a:pt x="1020842" y="1146451"/>
                  <a:pt x="1021112" y="1146815"/>
                </a:cubicBezTo>
                <a:close/>
                <a:moveTo>
                  <a:pt x="1060625" y="1146093"/>
                </a:moveTo>
                <a:cubicBezTo>
                  <a:pt x="1064063" y="1144633"/>
                  <a:pt x="1053062" y="1154121"/>
                  <a:pt x="1049624" y="1158500"/>
                </a:cubicBezTo>
                <a:cubicBezTo>
                  <a:pt x="1048936" y="1158500"/>
                  <a:pt x="1051686" y="1155581"/>
                  <a:pt x="1054437" y="1151932"/>
                </a:cubicBezTo>
                <a:cubicBezTo>
                  <a:pt x="1057187" y="1149012"/>
                  <a:pt x="1060625" y="1146093"/>
                  <a:pt x="1060625" y="1146093"/>
                </a:cubicBezTo>
                <a:close/>
                <a:moveTo>
                  <a:pt x="825232" y="1145892"/>
                </a:moveTo>
                <a:cubicBezTo>
                  <a:pt x="825920" y="1146522"/>
                  <a:pt x="825920" y="1146522"/>
                  <a:pt x="825920" y="1146522"/>
                </a:cubicBezTo>
                <a:cubicBezTo>
                  <a:pt x="821107" y="1149044"/>
                  <a:pt x="818356" y="1149674"/>
                  <a:pt x="818356" y="1149044"/>
                </a:cubicBezTo>
                <a:cubicBezTo>
                  <a:pt x="818356" y="1149044"/>
                  <a:pt x="820419" y="1147153"/>
                  <a:pt x="825232" y="1145892"/>
                </a:cubicBezTo>
                <a:close/>
                <a:moveTo>
                  <a:pt x="277448" y="1144782"/>
                </a:moveTo>
                <a:cubicBezTo>
                  <a:pt x="281041" y="1146923"/>
                  <a:pt x="288945" y="1151204"/>
                  <a:pt x="298286" y="1156199"/>
                </a:cubicBezTo>
                <a:cubicBezTo>
                  <a:pt x="306908" y="1161195"/>
                  <a:pt x="316249" y="1165476"/>
                  <a:pt x="321279" y="1168330"/>
                </a:cubicBezTo>
                <a:lnTo>
                  <a:pt x="326436" y="1171605"/>
                </a:lnTo>
                <a:lnTo>
                  <a:pt x="312656" y="1164763"/>
                </a:lnTo>
                <a:cubicBezTo>
                  <a:pt x="301160" y="1159054"/>
                  <a:pt x="289663" y="1152632"/>
                  <a:pt x="277448" y="1144782"/>
                </a:cubicBezTo>
                <a:close/>
                <a:moveTo>
                  <a:pt x="833369" y="1144626"/>
                </a:moveTo>
                <a:cubicBezTo>
                  <a:pt x="833369" y="1145256"/>
                  <a:pt x="825369" y="1147778"/>
                  <a:pt x="828278" y="1147778"/>
                </a:cubicBezTo>
                <a:cubicBezTo>
                  <a:pt x="826824" y="1149669"/>
                  <a:pt x="824642" y="1148408"/>
                  <a:pt x="827551" y="1147147"/>
                </a:cubicBezTo>
                <a:cubicBezTo>
                  <a:pt x="823187" y="1149038"/>
                  <a:pt x="818824" y="1150929"/>
                  <a:pt x="814460" y="1152190"/>
                </a:cubicBezTo>
                <a:cubicBezTo>
                  <a:pt x="814460" y="1152190"/>
                  <a:pt x="818096" y="1150929"/>
                  <a:pt x="821733" y="1149038"/>
                </a:cubicBezTo>
                <a:cubicBezTo>
                  <a:pt x="825369" y="1147147"/>
                  <a:pt x="830460" y="1145256"/>
                  <a:pt x="833369" y="1144626"/>
                </a:cubicBezTo>
                <a:close/>
                <a:moveTo>
                  <a:pt x="880123" y="1143372"/>
                </a:moveTo>
                <a:cubicBezTo>
                  <a:pt x="879367" y="1144072"/>
                  <a:pt x="878610" y="1145473"/>
                  <a:pt x="879367" y="1145473"/>
                </a:cubicBezTo>
                <a:cubicBezTo>
                  <a:pt x="874072" y="1148975"/>
                  <a:pt x="874072" y="1147574"/>
                  <a:pt x="869533" y="1149675"/>
                </a:cubicBezTo>
                <a:cubicBezTo>
                  <a:pt x="868777" y="1149675"/>
                  <a:pt x="877854" y="1145473"/>
                  <a:pt x="880123" y="1143372"/>
                </a:cubicBezTo>
                <a:close/>
                <a:moveTo>
                  <a:pt x="335527" y="1142886"/>
                </a:moveTo>
                <a:cubicBezTo>
                  <a:pt x="335527" y="1142110"/>
                  <a:pt x="344172" y="1147541"/>
                  <a:pt x="348494" y="1149092"/>
                </a:cubicBezTo>
                <a:cubicBezTo>
                  <a:pt x="350655" y="1152195"/>
                  <a:pt x="344892" y="1149092"/>
                  <a:pt x="344172" y="1149092"/>
                </a:cubicBezTo>
                <a:cubicBezTo>
                  <a:pt x="338408" y="1145989"/>
                  <a:pt x="342010" y="1146765"/>
                  <a:pt x="335527" y="1142886"/>
                </a:cubicBezTo>
                <a:close/>
                <a:moveTo>
                  <a:pt x="963216" y="1141000"/>
                </a:moveTo>
                <a:lnTo>
                  <a:pt x="953236" y="1148880"/>
                </a:lnTo>
                <a:lnTo>
                  <a:pt x="948089" y="1151637"/>
                </a:lnTo>
                <a:cubicBezTo>
                  <a:pt x="948089" y="1150928"/>
                  <a:pt x="958678" y="1144546"/>
                  <a:pt x="963216" y="1141000"/>
                </a:cubicBezTo>
                <a:close/>
                <a:moveTo>
                  <a:pt x="310442" y="1139807"/>
                </a:moveTo>
                <a:cubicBezTo>
                  <a:pt x="308959" y="1138324"/>
                  <a:pt x="315633" y="1140549"/>
                  <a:pt x="321565" y="1144256"/>
                </a:cubicBezTo>
                <a:cubicBezTo>
                  <a:pt x="328239" y="1147222"/>
                  <a:pt x="334171" y="1150930"/>
                  <a:pt x="332688" y="1150930"/>
                </a:cubicBezTo>
                <a:cubicBezTo>
                  <a:pt x="324531" y="1147964"/>
                  <a:pt x="319340" y="1143515"/>
                  <a:pt x="310442" y="1139807"/>
                </a:cubicBezTo>
                <a:close/>
                <a:moveTo>
                  <a:pt x="219460" y="1139740"/>
                </a:moveTo>
                <a:cubicBezTo>
                  <a:pt x="222978" y="1141883"/>
                  <a:pt x="223682" y="1142598"/>
                  <a:pt x="223682" y="1143312"/>
                </a:cubicBezTo>
                <a:cubicBezTo>
                  <a:pt x="249715" y="1161171"/>
                  <a:pt x="220164" y="1142598"/>
                  <a:pt x="219460" y="1139740"/>
                </a:cubicBezTo>
                <a:close/>
                <a:moveTo>
                  <a:pt x="852335" y="1139645"/>
                </a:moveTo>
                <a:cubicBezTo>
                  <a:pt x="851963" y="1140077"/>
                  <a:pt x="845615" y="1143800"/>
                  <a:pt x="849397" y="1142736"/>
                </a:cubicBezTo>
                <a:cubicBezTo>
                  <a:pt x="838592" y="1148409"/>
                  <a:pt x="825626" y="1154790"/>
                  <a:pt x="813380" y="1159754"/>
                </a:cubicBezTo>
                <a:cubicBezTo>
                  <a:pt x="811939" y="1158336"/>
                  <a:pt x="824905" y="1154790"/>
                  <a:pt x="822744" y="1154081"/>
                </a:cubicBezTo>
                <a:cubicBezTo>
                  <a:pt x="832829" y="1149827"/>
                  <a:pt x="842914" y="1144863"/>
                  <a:pt x="850118" y="1140609"/>
                </a:cubicBezTo>
                <a:cubicBezTo>
                  <a:pt x="851918" y="1139722"/>
                  <a:pt x="852459" y="1139501"/>
                  <a:pt x="852335" y="1139645"/>
                </a:cubicBezTo>
                <a:close/>
                <a:moveTo>
                  <a:pt x="859958" y="1139589"/>
                </a:moveTo>
                <a:lnTo>
                  <a:pt x="851643" y="1144254"/>
                </a:lnTo>
                <a:lnTo>
                  <a:pt x="849757" y="1145153"/>
                </a:lnTo>
                <a:lnTo>
                  <a:pt x="850139" y="1145066"/>
                </a:lnTo>
                <a:lnTo>
                  <a:pt x="837266" y="1150934"/>
                </a:lnTo>
                <a:cubicBezTo>
                  <a:pt x="837266" y="1150267"/>
                  <a:pt x="841658" y="1147597"/>
                  <a:pt x="846782" y="1145595"/>
                </a:cubicBezTo>
                <a:cubicBezTo>
                  <a:pt x="851174" y="1143593"/>
                  <a:pt x="857030" y="1140924"/>
                  <a:pt x="859958" y="1139589"/>
                </a:cubicBezTo>
                <a:close/>
                <a:moveTo>
                  <a:pt x="1022105" y="1138795"/>
                </a:moveTo>
                <a:cubicBezTo>
                  <a:pt x="1022105" y="1138795"/>
                  <a:pt x="1018503" y="1141631"/>
                  <a:pt x="1016342" y="1143759"/>
                </a:cubicBezTo>
                <a:cubicBezTo>
                  <a:pt x="1016342" y="1145177"/>
                  <a:pt x="1024986" y="1135958"/>
                  <a:pt x="1023545" y="1138795"/>
                </a:cubicBezTo>
                <a:cubicBezTo>
                  <a:pt x="1017783" y="1144468"/>
                  <a:pt x="1017783" y="1144468"/>
                  <a:pt x="1017783" y="1144468"/>
                </a:cubicBezTo>
                <a:cubicBezTo>
                  <a:pt x="1019944" y="1142340"/>
                  <a:pt x="1019944" y="1144468"/>
                  <a:pt x="1024986" y="1139504"/>
                </a:cubicBezTo>
                <a:cubicBezTo>
                  <a:pt x="1022105" y="1142340"/>
                  <a:pt x="1017783" y="1146595"/>
                  <a:pt x="1013461" y="1150850"/>
                </a:cubicBezTo>
                <a:cubicBezTo>
                  <a:pt x="1008418" y="1154395"/>
                  <a:pt x="1003376" y="1158650"/>
                  <a:pt x="999774" y="1160778"/>
                </a:cubicBezTo>
                <a:cubicBezTo>
                  <a:pt x="991850" y="1167869"/>
                  <a:pt x="990410" y="1169996"/>
                  <a:pt x="995452" y="1163614"/>
                </a:cubicBezTo>
                <a:cubicBezTo>
                  <a:pt x="1001215" y="1159359"/>
                  <a:pt x="1001935" y="1157941"/>
                  <a:pt x="1003376" y="1157232"/>
                </a:cubicBezTo>
                <a:cubicBezTo>
                  <a:pt x="1004096" y="1155814"/>
                  <a:pt x="1005537" y="1155105"/>
                  <a:pt x="1009859" y="1151559"/>
                </a:cubicBezTo>
                <a:cubicBezTo>
                  <a:pt x="1008418" y="1152268"/>
                  <a:pt x="1004817" y="1155105"/>
                  <a:pt x="999774" y="1159359"/>
                </a:cubicBezTo>
                <a:cubicBezTo>
                  <a:pt x="995452" y="1162905"/>
                  <a:pt x="990410" y="1166451"/>
                  <a:pt x="987528" y="1168578"/>
                </a:cubicBezTo>
                <a:cubicBezTo>
                  <a:pt x="984647" y="1169287"/>
                  <a:pt x="997613" y="1159359"/>
                  <a:pt x="990410" y="1165032"/>
                </a:cubicBezTo>
                <a:cubicBezTo>
                  <a:pt x="994011" y="1161487"/>
                  <a:pt x="1000495" y="1157232"/>
                  <a:pt x="1004817" y="1152977"/>
                </a:cubicBezTo>
                <a:cubicBezTo>
                  <a:pt x="1004817" y="1153686"/>
                  <a:pt x="1001935" y="1155814"/>
                  <a:pt x="1001935" y="1156523"/>
                </a:cubicBezTo>
                <a:cubicBezTo>
                  <a:pt x="1008418" y="1150850"/>
                  <a:pt x="1006978" y="1152268"/>
                  <a:pt x="1014901" y="1145886"/>
                </a:cubicBezTo>
                <a:cubicBezTo>
                  <a:pt x="1006978" y="1152268"/>
                  <a:pt x="1011300" y="1147304"/>
                  <a:pt x="1004817" y="1152268"/>
                </a:cubicBezTo>
                <a:cubicBezTo>
                  <a:pt x="1006257" y="1150141"/>
                  <a:pt x="1012020" y="1145177"/>
                  <a:pt x="1018503" y="1140213"/>
                </a:cubicBezTo>
                <a:cubicBezTo>
                  <a:pt x="1014901" y="1143759"/>
                  <a:pt x="1014901" y="1144468"/>
                  <a:pt x="1022105" y="1138795"/>
                </a:cubicBezTo>
                <a:close/>
                <a:moveTo>
                  <a:pt x="864884" y="1137063"/>
                </a:moveTo>
                <a:cubicBezTo>
                  <a:pt x="862003" y="1139269"/>
                  <a:pt x="861282" y="1140005"/>
                  <a:pt x="864884" y="1139269"/>
                </a:cubicBezTo>
                <a:cubicBezTo>
                  <a:pt x="863443" y="1140740"/>
                  <a:pt x="862003" y="1140740"/>
                  <a:pt x="862003" y="1140005"/>
                </a:cubicBezTo>
                <a:cubicBezTo>
                  <a:pt x="859121" y="1142211"/>
                  <a:pt x="856240" y="1143682"/>
                  <a:pt x="856240" y="1143682"/>
                </a:cubicBezTo>
                <a:lnTo>
                  <a:pt x="850139" y="1145066"/>
                </a:lnTo>
                <a:lnTo>
                  <a:pt x="850442" y="1144928"/>
                </a:lnTo>
                <a:lnTo>
                  <a:pt x="851643" y="1144254"/>
                </a:lnTo>
                <a:lnTo>
                  <a:pt x="856510" y="1141935"/>
                </a:lnTo>
                <a:cubicBezTo>
                  <a:pt x="858581" y="1140740"/>
                  <a:pt x="860922" y="1139269"/>
                  <a:pt x="864884" y="1137063"/>
                </a:cubicBezTo>
                <a:close/>
                <a:moveTo>
                  <a:pt x="299363" y="1136595"/>
                </a:moveTo>
                <a:cubicBezTo>
                  <a:pt x="300098" y="1136682"/>
                  <a:pt x="301385" y="1137208"/>
                  <a:pt x="304327" y="1138608"/>
                </a:cubicBezTo>
                <a:cubicBezTo>
                  <a:pt x="302856" y="1139309"/>
                  <a:pt x="306533" y="1141410"/>
                  <a:pt x="306533" y="1142110"/>
                </a:cubicBezTo>
                <a:cubicBezTo>
                  <a:pt x="300650" y="1139309"/>
                  <a:pt x="302120" y="1139309"/>
                  <a:pt x="297708" y="1137208"/>
                </a:cubicBezTo>
                <a:cubicBezTo>
                  <a:pt x="298443" y="1136858"/>
                  <a:pt x="298627" y="1136507"/>
                  <a:pt x="299363" y="1136595"/>
                </a:cubicBezTo>
                <a:close/>
                <a:moveTo>
                  <a:pt x="261060" y="1135958"/>
                </a:moveTo>
                <a:cubicBezTo>
                  <a:pt x="267425" y="1141049"/>
                  <a:pt x="278032" y="1147595"/>
                  <a:pt x="290054" y="1154868"/>
                </a:cubicBezTo>
                <a:cubicBezTo>
                  <a:pt x="283689" y="1152686"/>
                  <a:pt x="273789" y="1144686"/>
                  <a:pt x="263181" y="1138140"/>
                </a:cubicBezTo>
                <a:cubicBezTo>
                  <a:pt x="263181" y="1138140"/>
                  <a:pt x="262474" y="1137413"/>
                  <a:pt x="261060" y="1135958"/>
                </a:cubicBezTo>
                <a:close/>
                <a:moveTo>
                  <a:pt x="1035684" y="1133993"/>
                </a:moveTo>
                <a:cubicBezTo>
                  <a:pt x="1037861" y="1133286"/>
                  <a:pt x="1032054" y="1139651"/>
                  <a:pt x="1037861" y="1134700"/>
                </a:cubicBezTo>
                <a:cubicBezTo>
                  <a:pt x="1037135" y="1136115"/>
                  <a:pt x="1031329" y="1141772"/>
                  <a:pt x="1032054" y="1142479"/>
                </a:cubicBezTo>
                <a:cubicBezTo>
                  <a:pt x="1040038" y="1136115"/>
                  <a:pt x="1034958" y="1140358"/>
                  <a:pt x="1041490" y="1135408"/>
                </a:cubicBezTo>
                <a:cubicBezTo>
                  <a:pt x="1038587" y="1140358"/>
                  <a:pt x="1029877" y="1150258"/>
                  <a:pt x="1024070" y="1156623"/>
                </a:cubicBezTo>
                <a:cubicBezTo>
                  <a:pt x="1017538" y="1162280"/>
                  <a:pt x="1028425" y="1151673"/>
                  <a:pt x="1020441" y="1158037"/>
                </a:cubicBezTo>
                <a:cubicBezTo>
                  <a:pt x="1021893" y="1156623"/>
                  <a:pt x="1024796" y="1153794"/>
                  <a:pt x="1030603" y="1148844"/>
                </a:cubicBezTo>
                <a:cubicBezTo>
                  <a:pt x="1026974" y="1151673"/>
                  <a:pt x="1025522" y="1151673"/>
                  <a:pt x="1021893" y="1153794"/>
                </a:cubicBezTo>
                <a:cubicBezTo>
                  <a:pt x="1021893" y="1153087"/>
                  <a:pt x="1026974" y="1149551"/>
                  <a:pt x="1029877" y="1146722"/>
                </a:cubicBezTo>
                <a:cubicBezTo>
                  <a:pt x="1024796" y="1148137"/>
                  <a:pt x="1035684" y="1136822"/>
                  <a:pt x="1025522" y="1143187"/>
                </a:cubicBezTo>
                <a:cubicBezTo>
                  <a:pt x="1029877" y="1138943"/>
                  <a:pt x="1030603" y="1139651"/>
                  <a:pt x="1035684" y="1133993"/>
                </a:cubicBezTo>
                <a:close/>
                <a:moveTo>
                  <a:pt x="1053317" y="1133621"/>
                </a:moveTo>
                <a:lnTo>
                  <a:pt x="1048764" y="1138697"/>
                </a:lnTo>
                <a:cubicBezTo>
                  <a:pt x="1054583" y="1131869"/>
                  <a:pt x="1045855" y="1140063"/>
                  <a:pt x="1041491" y="1142111"/>
                </a:cubicBezTo>
                <a:close/>
                <a:moveTo>
                  <a:pt x="1053855" y="1133021"/>
                </a:moveTo>
                <a:lnTo>
                  <a:pt x="1053855" y="1133234"/>
                </a:lnTo>
                <a:lnTo>
                  <a:pt x="1053317" y="1133621"/>
                </a:lnTo>
                <a:close/>
                <a:moveTo>
                  <a:pt x="904362" y="1132890"/>
                </a:moveTo>
                <a:cubicBezTo>
                  <a:pt x="906489" y="1132176"/>
                  <a:pt x="902235" y="1135034"/>
                  <a:pt x="898689" y="1137177"/>
                </a:cubicBezTo>
                <a:cubicBezTo>
                  <a:pt x="895144" y="1140034"/>
                  <a:pt x="892307" y="1141463"/>
                  <a:pt x="897980" y="1139320"/>
                </a:cubicBezTo>
                <a:cubicBezTo>
                  <a:pt x="888762" y="1143606"/>
                  <a:pt x="880253" y="1152178"/>
                  <a:pt x="872453" y="1153607"/>
                </a:cubicBezTo>
                <a:cubicBezTo>
                  <a:pt x="876708" y="1151464"/>
                  <a:pt x="878835" y="1150035"/>
                  <a:pt x="878126" y="1150035"/>
                </a:cubicBezTo>
                <a:cubicBezTo>
                  <a:pt x="880962" y="1147892"/>
                  <a:pt x="880253" y="1149321"/>
                  <a:pt x="880962" y="1149321"/>
                </a:cubicBezTo>
                <a:cubicBezTo>
                  <a:pt x="883089" y="1147892"/>
                  <a:pt x="885926" y="1146463"/>
                  <a:pt x="889471" y="1144320"/>
                </a:cubicBezTo>
                <a:cubicBezTo>
                  <a:pt x="888053" y="1143606"/>
                  <a:pt x="888053" y="1143606"/>
                  <a:pt x="888053" y="1143606"/>
                </a:cubicBezTo>
                <a:cubicBezTo>
                  <a:pt x="890180" y="1142892"/>
                  <a:pt x="895853" y="1140034"/>
                  <a:pt x="894435" y="1140034"/>
                </a:cubicBezTo>
                <a:cubicBezTo>
                  <a:pt x="897271" y="1137891"/>
                  <a:pt x="900816" y="1135748"/>
                  <a:pt x="904362" y="1132890"/>
                </a:cubicBezTo>
                <a:close/>
                <a:moveTo>
                  <a:pt x="963125" y="1132392"/>
                </a:moveTo>
                <a:lnTo>
                  <a:pt x="955374" y="1138544"/>
                </a:lnTo>
                <a:cubicBezTo>
                  <a:pt x="955733" y="1137468"/>
                  <a:pt x="957706" y="1136213"/>
                  <a:pt x="959858" y="1134868"/>
                </a:cubicBezTo>
                <a:close/>
                <a:moveTo>
                  <a:pt x="910863" y="1131396"/>
                </a:moveTo>
                <a:cubicBezTo>
                  <a:pt x="907760" y="1132657"/>
                  <a:pt x="906984" y="1133287"/>
                  <a:pt x="906984" y="1133917"/>
                </a:cubicBezTo>
                <a:cubicBezTo>
                  <a:pt x="903106" y="1135808"/>
                  <a:pt x="904657" y="1133917"/>
                  <a:pt x="901554" y="1135808"/>
                </a:cubicBezTo>
                <a:cubicBezTo>
                  <a:pt x="901554" y="1134548"/>
                  <a:pt x="911639" y="1129505"/>
                  <a:pt x="910863" y="1131396"/>
                </a:cubicBezTo>
                <a:close/>
                <a:moveTo>
                  <a:pt x="973301" y="1131110"/>
                </a:moveTo>
                <a:cubicBezTo>
                  <a:pt x="963937" y="1139110"/>
                  <a:pt x="956013" y="1144929"/>
                  <a:pt x="948809" y="1150020"/>
                </a:cubicBezTo>
                <a:cubicBezTo>
                  <a:pt x="940886" y="1155111"/>
                  <a:pt x="934403" y="1159475"/>
                  <a:pt x="927919" y="1165293"/>
                </a:cubicBezTo>
                <a:cubicBezTo>
                  <a:pt x="925758" y="1166748"/>
                  <a:pt x="925758" y="1166748"/>
                  <a:pt x="925038" y="1166748"/>
                </a:cubicBezTo>
                <a:cubicBezTo>
                  <a:pt x="925038" y="1166021"/>
                  <a:pt x="924318" y="1166748"/>
                  <a:pt x="922877" y="1167475"/>
                </a:cubicBezTo>
                <a:cubicBezTo>
                  <a:pt x="928640" y="1163111"/>
                  <a:pt x="932242" y="1160929"/>
                  <a:pt x="925758" y="1163839"/>
                </a:cubicBezTo>
                <a:cubicBezTo>
                  <a:pt x="930080" y="1160929"/>
                  <a:pt x="933682" y="1158747"/>
                  <a:pt x="935123" y="1158747"/>
                </a:cubicBezTo>
                <a:cubicBezTo>
                  <a:pt x="935843" y="1158020"/>
                  <a:pt x="937284" y="1155111"/>
                  <a:pt x="931521" y="1159475"/>
                </a:cubicBezTo>
                <a:cubicBezTo>
                  <a:pt x="932242" y="1158020"/>
                  <a:pt x="945208" y="1152202"/>
                  <a:pt x="941606" y="1152202"/>
                </a:cubicBezTo>
                <a:cubicBezTo>
                  <a:pt x="947369" y="1147838"/>
                  <a:pt x="946648" y="1149292"/>
                  <a:pt x="950970" y="1146383"/>
                </a:cubicBezTo>
                <a:cubicBezTo>
                  <a:pt x="952411" y="1146383"/>
                  <a:pt x="941606" y="1151474"/>
                  <a:pt x="945208" y="1151474"/>
                </a:cubicBezTo>
                <a:cubicBezTo>
                  <a:pt x="954572" y="1144201"/>
                  <a:pt x="964657" y="1137656"/>
                  <a:pt x="969699" y="1131837"/>
                </a:cubicBezTo>
                <a:cubicBezTo>
                  <a:pt x="972581" y="1129655"/>
                  <a:pt x="972581" y="1131110"/>
                  <a:pt x="973301" y="1131110"/>
                </a:cubicBezTo>
                <a:close/>
                <a:moveTo>
                  <a:pt x="1003193" y="1130771"/>
                </a:moveTo>
                <a:cubicBezTo>
                  <a:pt x="1005994" y="1130771"/>
                  <a:pt x="1002492" y="1134553"/>
                  <a:pt x="993388" y="1142116"/>
                </a:cubicBezTo>
                <a:cubicBezTo>
                  <a:pt x="996189" y="1139091"/>
                  <a:pt x="996890" y="1136822"/>
                  <a:pt x="1003193" y="1130771"/>
                </a:cubicBezTo>
                <a:close/>
                <a:moveTo>
                  <a:pt x="965419" y="1130653"/>
                </a:moveTo>
                <a:lnTo>
                  <a:pt x="963125" y="1132392"/>
                </a:lnTo>
                <a:lnTo>
                  <a:pt x="964828" y="1131040"/>
                </a:lnTo>
                <a:close/>
                <a:moveTo>
                  <a:pt x="949333" y="1129999"/>
                </a:moveTo>
                <a:lnTo>
                  <a:pt x="943591" y="1134729"/>
                </a:lnTo>
                <a:cubicBezTo>
                  <a:pt x="941941" y="1136029"/>
                  <a:pt x="941207" y="1136722"/>
                  <a:pt x="942674" y="1136375"/>
                </a:cubicBezTo>
                <a:cubicBezTo>
                  <a:pt x="939007" y="1138455"/>
                  <a:pt x="938273" y="1139149"/>
                  <a:pt x="940474" y="1137069"/>
                </a:cubicBezTo>
                <a:cubicBezTo>
                  <a:pt x="929838" y="1144002"/>
                  <a:pt x="930755" y="1143309"/>
                  <a:pt x="935798" y="1139755"/>
                </a:cubicBezTo>
                <a:close/>
                <a:moveTo>
                  <a:pt x="258285" y="1129686"/>
                </a:moveTo>
                <a:cubicBezTo>
                  <a:pt x="265558" y="1134008"/>
                  <a:pt x="261194" y="1133287"/>
                  <a:pt x="262649" y="1134728"/>
                </a:cubicBezTo>
                <a:cubicBezTo>
                  <a:pt x="267740" y="1138330"/>
                  <a:pt x="274286" y="1140491"/>
                  <a:pt x="275013" y="1143372"/>
                </a:cubicBezTo>
                <a:cubicBezTo>
                  <a:pt x="272831" y="1142652"/>
                  <a:pt x="265558" y="1136169"/>
                  <a:pt x="262649" y="1135448"/>
                </a:cubicBezTo>
                <a:cubicBezTo>
                  <a:pt x="260467" y="1134008"/>
                  <a:pt x="256103" y="1128245"/>
                  <a:pt x="258285" y="1129686"/>
                </a:cubicBezTo>
                <a:close/>
                <a:moveTo>
                  <a:pt x="976264" y="1129655"/>
                </a:moveTo>
                <a:cubicBezTo>
                  <a:pt x="978344" y="1129655"/>
                  <a:pt x="976264" y="1131096"/>
                  <a:pt x="976264" y="1131816"/>
                </a:cubicBezTo>
                <a:cubicBezTo>
                  <a:pt x="974184" y="1133977"/>
                  <a:pt x="974877" y="1132537"/>
                  <a:pt x="975571" y="1131816"/>
                </a:cubicBezTo>
                <a:cubicBezTo>
                  <a:pt x="972104" y="1133977"/>
                  <a:pt x="970024" y="1136859"/>
                  <a:pt x="965170" y="1139740"/>
                </a:cubicBezTo>
                <a:cubicBezTo>
                  <a:pt x="964477" y="1139020"/>
                  <a:pt x="973491" y="1132537"/>
                  <a:pt x="976264" y="1129655"/>
                </a:cubicBezTo>
                <a:close/>
                <a:moveTo>
                  <a:pt x="870603" y="1129504"/>
                </a:moveTo>
                <a:cubicBezTo>
                  <a:pt x="871303" y="1129504"/>
                  <a:pt x="862899" y="1134799"/>
                  <a:pt x="859397" y="1137068"/>
                </a:cubicBezTo>
                <a:cubicBezTo>
                  <a:pt x="858697" y="1134799"/>
                  <a:pt x="864300" y="1133286"/>
                  <a:pt x="870603" y="1129504"/>
                </a:cubicBezTo>
                <a:close/>
                <a:moveTo>
                  <a:pt x="983695" y="1128880"/>
                </a:moveTo>
                <a:cubicBezTo>
                  <a:pt x="982893" y="1130246"/>
                  <a:pt x="980043" y="1133148"/>
                  <a:pt x="975768" y="1136221"/>
                </a:cubicBezTo>
                <a:cubicBezTo>
                  <a:pt x="976480" y="1136221"/>
                  <a:pt x="980043" y="1133490"/>
                  <a:pt x="982180" y="1132124"/>
                </a:cubicBezTo>
                <a:cubicBezTo>
                  <a:pt x="981468" y="1133490"/>
                  <a:pt x="970780" y="1141001"/>
                  <a:pt x="971493" y="1139635"/>
                </a:cubicBezTo>
                <a:cubicBezTo>
                  <a:pt x="977193" y="1134855"/>
                  <a:pt x="981468" y="1131441"/>
                  <a:pt x="979330" y="1130758"/>
                </a:cubicBezTo>
                <a:cubicBezTo>
                  <a:pt x="983249" y="1127685"/>
                  <a:pt x="984496" y="1127514"/>
                  <a:pt x="983695" y="1128880"/>
                </a:cubicBezTo>
                <a:close/>
                <a:moveTo>
                  <a:pt x="951308" y="1128575"/>
                </a:moveTo>
                <a:lnTo>
                  <a:pt x="949333" y="1129999"/>
                </a:lnTo>
                <a:lnTo>
                  <a:pt x="950009" y="1129442"/>
                </a:lnTo>
                <a:close/>
                <a:moveTo>
                  <a:pt x="1009194" y="1128430"/>
                </a:moveTo>
                <a:cubicBezTo>
                  <a:pt x="1012297" y="1126989"/>
                  <a:pt x="1007642" y="1131311"/>
                  <a:pt x="1009194" y="1130591"/>
                </a:cubicBezTo>
                <a:cubicBezTo>
                  <a:pt x="1002212" y="1137074"/>
                  <a:pt x="1003764" y="1132032"/>
                  <a:pt x="1009194" y="1128430"/>
                </a:cubicBezTo>
                <a:close/>
                <a:moveTo>
                  <a:pt x="995361" y="1128214"/>
                </a:moveTo>
                <a:cubicBezTo>
                  <a:pt x="996685" y="1127673"/>
                  <a:pt x="996874" y="1128214"/>
                  <a:pt x="996496" y="1129294"/>
                </a:cubicBezTo>
                <a:cubicBezTo>
                  <a:pt x="993470" y="1131455"/>
                  <a:pt x="990445" y="1134337"/>
                  <a:pt x="990445" y="1134337"/>
                </a:cubicBezTo>
                <a:cubicBezTo>
                  <a:pt x="985907" y="1137218"/>
                  <a:pt x="993470" y="1130015"/>
                  <a:pt x="987420" y="1133616"/>
                </a:cubicBezTo>
                <a:cubicBezTo>
                  <a:pt x="991580" y="1130375"/>
                  <a:pt x="994038" y="1128754"/>
                  <a:pt x="995361" y="1128214"/>
                </a:cubicBezTo>
                <a:close/>
                <a:moveTo>
                  <a:pt x="931701" y="1127133"/>
                </a:moveTo>
                <a:cubicBezTo>
                  <a:pt x="930960" y="1128604"/>
                  <a:pt x="927252" y="1130075"/>
                  <a:pt x="923544" y="1133016"/>
                </a:cubicBezTo>
                <a:cubicBezTo>
                  <a:pt x="923544" y="1133016"/>
                  <a:pt x="925027" y="1132281"/>
                  <a:pt x="925769" y="1131546"/>
                </a:cubicBezTo>
                <a:cubicBezTo>
                  <a:pt x="925769" y="1133016"/>
                  <a:pt x="922061" y="1133752"/>
                  <a:pt x="919095" y="1135958"/>
                </a:cubicBezTo>
                <a:cubicBezTo>
                  <a:pt x="919095" y="1135223"/>
                  <a:pt x="922061" y="1133016"/>
                  <a:pt x="925027" y="1131546"/>
                </a:cubicBezTo>
                <a:cubicBezTo>
                  <a:pt x="927993" y="1129339"/>
                  <a:pt x="930960" y="1127133"/>
                  <a:pt x="931701" y="1127133"/>
                </a:cubicBezTo>
                <a:close/>
                <a:moveTo>
                  <a:pt x="1033726" y="1126989"/>
                </a:moveTo>
                <a:cubicBezTo>
                  <a:pt x="1031057" y="1131311"/>
                  <a:pt x="1027720" y="1134913"/>
                  <a:pt x="1031057" y="1133472"/>
                </a:cubicBezTo>
                <a:cubicBezTo>
                  <a:pt x="1022381" y="1142116"/>
                  <a:pt x="1030389" y="1132752"/>
                  <a:pt x="1026385" y="1134913"/>
                </a:cubicBezTo>
                <a:cubicBezTo>
                  <a:pt x="1029055" y="1132031"/>
                  <a:pt x="1031724" y="1129870"/>
                  <a:pt x="1033726" y="1126989"/>
                </a:cubicBezTo>
                <a:close/>
                <a:moveTo>
                  <a:pt x="254757" y="1125873"/>
                </a:moveTo>
                <a:cubicBezTo>
                  <a:pt x="256198" y="1126630"/>
                  <a:pt x="265562" y="1132681"/>
                  <a:pt x="269164" y="1135706"/>
                </a:cubicBezTo>
                <a:cubicBezTo>
                  <a:pt x="266282" y="1134194"/>
                  <a:pt x="269884" y="1136463"/>
                  <a:pt x="269164" y="1137219"/>
                </a:cubicBezTo>
                <a:cubicBezTo>
                  <a:pt x="267723" y="1137219"/>
                  <a:pt x="264842" y="1131924"/>
                  <a:pt x="254757" y="1125873"/>
                </a:cubicBezTo>
                <a:close/>
                <a:moveTo>
                  <a:pt x="1060401" y="1125723"/>
                </a:moveTo>
                <a:lnTo>
                  <a:pt x="1053855" y="1133021"/>
                </a:lnTo>
                <a:lnTo>
                  <a:pt x="1053855" y="1131869"/>
                </a:lnTo>
                <a:cubicBezTo>
                  <a:pt x="1053128" y="1132039"/>
                  <a:pt x="1052037" y="1132551"/>
                  <a:pt x="1051673" y="1132551"/>
                </a:cubicBezTo>
                <a:cubicBezTo>
                  <a:pt x="1053128" y="1129820"/>
                  <a:pt x="1056037" y="1130503"/>
                  <a:pt x="1060401" y="1125723"/>
                </a:cubicBezTo>
                <a:close/>
                <a:moveTo>
                  <a:pt x="955877" y="1125282"/>
                </a:moveTo>
                <a:cubicBezTo>
                  <a:pt x="957710" y="1124242"/>
                  <a:pt x="957527" y="1124415"/>
                  <a:pt x="956243" y="1125282"/>
                </a:cubicBezTo>
                <a:lnTo>
                  <a:pt x="951308" y="1128575"/>
                </a:lnTo>
                <a:close/>
                <a:moveTo>
                  <a:pt x="277537" y="1125182"/>
                </a:moveTo>
                <a:cubicBezTo>
                  <a:pt x="280456" y="1124462"/>
                  <a:pt x="291404" y="1133827"/>
                  <a:pt x="290674" y="1134547"/>
                </a:cubicBezTo>
                <a:cubicBezTo>
                  <a:pt x="284835" y="1130225"/>
                  <a:pt x="282646" y="1128064"/>
                  <a:pt x="277537" y="1125182"/>
                </a:cubicBezTo>
                <a:close/>
                <a:moveTo>
                  <a:pt x="1003237" y="1125008"/>
                </a:moveTo>
                <a:cubicBezTo>
                  <a:pt x="1003788" y="1125368"/>
                  <a:pt x="1003788" y="1126449"/>
                  <a:pt x="1005994" y="1125008"/>
                </a:cubicBezTo>
                <a:cubicBezTo>
                  <a:pt x="999376" y="1130771"/>
                  <a:pt x="999376" y="1130771"/>
                  <a:pt x="999376" y="1130771"/>
                </a:cubicBezTo>
                <a:cubicBezTo>
                  <a:pt x="999376" y="1130051"/>
                  <a:pt x="1002317" y="1126449"/>
                  <a:pt x="997170" y="1129330"/>
                </a:cubicBezTo>
                <a:cubicBezTo>
                  <a:pt x="1001582" y="1125008"/>
                  <a:pt x="1002685" y="1124648"/>
                  <a:pt x="1003237" y="1125008"/>
                </a:cubicBezTo>
                <a:close/>
                <a:moveTo>
                  <a:pt x="944307" y="1124612"/>
                </a:moveTo>
                <a:cubicBezTo>
                  <a:pt x="942906" y="1126881"/>
                  <a:pt x="935903" y="1132933"/>
                  <a:pt x="936603" y="1133689"/>
                </a:cubicBezTo>
                <a:cubicBezTo>
                  <a:pt x="936603" y="1132933"/>
                  <a:pt x="933802" y="1134445"/>
                  <a:pt x="931701" y="1135958"/>
                </a:cubicBezTo>
                <a:cubicBezTo>
                  <a:pt x="932401" y="1134445"/>
                  <a:pt x="938704" y="1129907"/>
                  <a:pt x="944307" y="1124612"/>
                </a:cubicBezTo>
                <a:close/>
                <a:moveTo>
                  <a:pt x="925398" y="1124612"/>
                </a:moveTo>
                <a:cubicBezTo>
                  <a:pt x="915379" y="1132522"/>
                  <a:pt x="903928" y="1139713"/>
                  <a:pt x="893908" y="1146186"/>
                </a:cubicBezTo>
                <a:cubicBezTo>
                  <a:pt x="883173" y="1151938"/>
                  <a:pt x="873870" y="1157691"/>
                  <a:pt x="867428" y="1162725"/>
                </a:cubicBezTo>
                <a:cubicBezTo>
                  <a:pt x="865997" y="1162006"/>
                  <a:pt x="865997" y="1162006"/>
                  <a:pt x="865997" y="1162006"/>
                </a:cubicBezTo>
                <a:cubicBezTo>
                  <a:pt x="860987" y="1165602"/>
                  <a:pt x="852399" y="1169916"/>
                  <a:pt x="844527" y="1173512"/>
                </a:cubicBezTo>
                <a:cubicBezTo>
                  <a:pt x="837370" y="1177107"/>
                  <a:pt x="831645" y="1179984"/>
                  <a:pt x="833792" y="1180703"/>
                </a:cubicBezTo>
                <a:cubicBezTo>
                  <a:pt x="830929" y="1182141"/>
                  <a:pt x="830213" y="1181422"/>
                  <a:pt x="825919" y="1183579"/>
                </a:cubicBezTo>
                <a:cubicBezTo>
                  <a:pt x="826635" y="1183579"/>
                  <a:pt x="828066" y="1182141"/>
                  <a:pt x="827351" y="1182141"/>
                </a:cubicBezTo>
                <a:cubicBezTo>
                  <a:pt x="825919" y="1182860"/>
                  <a:pt x="822341" y="1183579"/>
                  <a:pt x="818047" y="1185737"/>
                </a:cubicBezTo>
                <a:cubicBezTo>
                  <a:pt x="819478" y="1186456"/>
                  <a:pt x="813753" y="1188613"/>
                  <a:pt x="808743" y="1190770"/>
                </a:cubicBezTo>
                <a:cubicBezTo>
                  <a:pt x="803018" y="1192928"/>
                  <a:pt x="798008" y="1194366"/>
                  <a:pt x="801586" y="1194366"/>
                </a:cubicBezTo>
                <a:cubicBezTo>
                  <a:pt x="793714" y="1197962"/>
                  <a:pt x="780832" y="1200119"/>
                  <a:pt x="765803" y="1205872"/>
                </a:cubicBezTo>
                <a:cubicBezTo>
                  <a:pt x="766518" y="1206591"/>
                  <a:pt x="770812" y="1205153"/>
                  <a:pt x="773675" y="1203715"/>
                </a:cubicBezTo>
                <a:cubicBezTo>
                  <a:pt x="765087" y="1207310"/>
                  <a:pt x="757215" y="1209467"/>
                  <a:pt x="752205" y="1210187"/>
                </a:cubicBezTo>
                <a:lnTo>
                  <a:pt x="759566" y="1207310"/>
                </a:lnTo>
                <a:lnTo>
                  <a:pt x="760793" y="1207310"/>
                </a:lnTo>
                <a:cubicBezTo>
                  <a:pt x="760793" y="1206591"/>
                  <a:pt x="763656" y="1205153"/>
                  <a:pt x="765087" y="1205153"/>
                </a:cubicBezTo>
                <a:lnTo>
                  <a:pt x="759566" y="1207310"/>
                </a:lnTo>
                <a:lnTo>
                  <a:pt x="757930" y="1207310"/>
                </a:lnTo>
                <a:cubicBezTo>
                  <a:pt x="750058" y="1209467"/>
                  <a:pt x="750058" y="1210906"/>
                  <a:pt x="747911" y="1212344"/>
                </a:cubicBezTo>
                <a:cubicBezTo>
                  <a:pt x="742185" y="1213782"/>
                  <a:pt x="745764" y="1211625"/>
                  <a:pt x="746479" y="1210906"/>
                </a:cubicBezTo>
                <a:cubicBezTo>
                  <a:pt x="739323" y="1213063"/>
                  <a:pt x="737891" y="1214501"/>
                  <a:pt x="732166" y="1215220"/>
                </a:cubicBezTo>
                <a:cubicBezTo>
                  <a:pt x="741470" y="1213782"/>
                  <a:pt x="732882" y="1217378"/>
                  <a:pt x="720000" y="1220254"/>
                </a:cubicBezTo>
                <a:cubicBezTo>
                  <a:pt x="719284" y="1219535"/>
                  <a:pt x="717137" y="1219535"/>
                  <a:pt x="714274" y="1220254"/>
                </a:cubicBezTo>
                <a:cubicBezTo>
                  <a:pt x="716421" y="1219535"/>
                  <a:pt x="726441" y="1217378"/>
                  <a:pt x="730735" y="1215939"/>
                </a:cubicBezTo>
                <a:cubicBezTo>
                  <a:pt x="728588" y="1215939"/>
                  <a:pt x="727156" y="1215939"/>
                  <a:pt x="727156" y="1215939"/>
                </a:cubicBezTo>
                <a:cubicBezTo>
                  <a:pt x="722862" y="1217378"/>
                  <a:pt x="722147" y="1218097"/>
                  <a:pt x="713558" y="1219535"/>
                </a:cubicBezTo>
                <a:cubicBezTo>
                  <a:pt x="720000" y="1217378"/>
                  <a:pt x="715705" y="1218097"/>
                  <a:pt x="710696" y="1219535"/>
                </a:cubicBezTo>
                <a:cubicBezTo>
                  <a:pt x="705686" y="1220973"/>
                  <a:pt x="699961" y="1222411"/>
                  <a:pt x="704255" y="1222411"/>
                </a:cubicBezTo>
                <a:cubicBezTo>
                  <a:pt x="702465" y="1222771"/>
                  <a:pt x="698171" y="1223131"/>
                  <a:pt x="693072" y="1223760"/>
                </a:cubicBezTo>
                <a:lnTo>
                  <a:pt x="683064" y="1225614"/>
                </a:lnTo>
                <a:lnTo>
                  <a:pt x="677861" y="1226512"/>
                </a:lnTo>
                <a:lnTo>
                  <a:pt x="682784" y="1225198"/>
                </a:lnTo>
                <a:cubicBezTo>
                  <a:pt x="685826" y="1224569"/>
                  <a:pt x="689225" y="1223850"/>
                  <a:pt x="690657" y="1223131"/>
                </a:cubicBezTo>
                <a:cubicBezTo>
                  <a:pt x="694235" y="1222411"/>
                  <a:pt x="690657" y="1223131"/>
                  <a:pt x="691373" y="1223850"/>
                </a:cubicBezTo>
                <a:cubicBezTo>
                  <a:pt x="699245" y="1221692"/>
                  <a:pt x="704255" y="1220254"/>
                  <a:pt x="709980" y="1219535"/>
                </a:cubicBezTo>
                <a:cubicBezTo>
                  <a:pt x="714990" y="1218097"/>
                  <a:pt x="720715" y="1216659"/>
                  <a:pt x="729303" y="1215220"/>
                </a:cubicBezTo>
                <a:cubicBezTo>
                  <a:pt x="726441" y="1215220"/>
                  <a:pt x="726441" y="1214501"/>
                  <a:pt x="730735" y="1213782"/>
                </a:cubicBezTo>
                <a:cubicBezTo>
                  <a:pt x="729303" y="1213782"/>
                  <a:pt x="727156" y="1213782"/>
                  <a:pt x="723578" y="1215220"/>
                </a:cubicBezTo>
                <a:cubicBezTo>
                  <a:pt x="720000" y="1215220"/>
                  <a:pt x="722862" y="1214501"/>
                  <a:pt x="726441" y="1213782"/>
                </a:cubicBezTo>
                <a:cubicBezTo>
                  <a:pt x="730019" y="1213063"/>
                  <a:pt x="734313" y="1212344"/>
                  <a:pt x="735029" y="1211625"/>
                </a:cubicBezTo>
                <a:cubicBezTo>
                  <a:pt x="728588" y="1212344"/>
                  <a:pt x="720715" y="1214501"/>
                  <a:pt x="712843" y="1216659"/>
                </a:cubicBezTo>
                <a:cubicBezTo>
                  <a:pt x="704255" y="1218097"/>
                  <a:pt x="694951" y="1220254"/>
                  <a:pt x="687079" y="1221692"/>
                </a:cubicBezTo>
                <a:cubicBezTo>
                  <a:pt x="688510" y="1220254"/>
                  <a:pt x="697098" y="1219535"/>
                  <a:pt x="687794" y="1219535"/>
                </a:cubicBezTo>
                <a:cubicBezTo>
                  <a:pt x="692088" y="1218816"/>
                  <a:pt x="695667" y="1218097"/>
                  <a:pt x="699961" y="1217378"/>
                </a:cubicBezTo>
                <a:cubicBezTo>
                  <a:pt x="698529" y="1218097"/>
                  <a:pt x="697814" y="1218816"/>
                  <a:pt x="698529" y="1218816"/>
                </a:cubicBezTo>
                <a:cubicBezTo>
                  <a:pt x="706402" y="1216659"/>
                  <a:pt x="709264" y="1215939"/>
                  <a:pt x="717137" y="1214501"/>
                </a:cubicBezTo>
                <a:cubicBezTo>
                  <a:pt x="720715" y="1213782"/>
                  <a:pt x="715705" y="1214501"/>
                  <a:pt x="716421" y="1213782"/>
                </a:cubicBezTo>
                <a:cubicBezTo>
                  <a:pt x="723578" y="1211625"/>
                  <a:pt x="726441" y="1210906"/>
                  <a:pt x="735029" y="1208748"/>
                </a:cubicBezTo>
                <a:cubicBezTo>
                  <a:pt x="734313" y="1210187"/>
                  <a:pt x="736818" y="1210007"/>
                  <a:pt x="740754" y="1209108"/>
                </a:cubicBezTo>
                <a:lnTo>
                  <a:pt x="753337" y="1205631"/>
                </a:lnTo>
                <a:lnTo>
                  <a:pt x="739323" y="1210187"/>
                </a:lnTo>
                <a:cubicBezTo>
                  <a:pt x="735029" y="1211625"/>
                  <a:pt x="736460" y="1212344"/>
                  <a:pt x="738607" y="1212344"/>
                </a:cubicBezTo>
                <a:cubicBezTo>
                  <a:pt x="745048" y="1209467"/>
                  <a:pt x="756499" y="1207310"/>
                  <a:pt x="755783" y="1205872"/>
                </a:cubicBezTo>
                <a:cubicBezTo>
                  <a:pt x="761509" y="1203715"/>
                  <a:pt x="767234" y="1202276"/>
                  <a:pt x="772244" y="1200119"/>
                </a:cubicBezTo>
                <a:cubicBezTo>
                  <a:pt x="771528" y="1200838"/>
                  <a:pt x="770097" y="1202276"/>
                  <a:pt x="765803" y="1202995"/>
                </a:cubicBezTo>
                <a:cubicBezTo>
                  <a:pt x="770812" y="1202995"/>
                  <a:pt x="779400" y="1198681"/>
                  <a:pt x="785126" y="1197243"/>
                </a:cubicBezTo>
                <a:cubicBezTo>
                  <a:pt x="787989" y="1195804"/>
                  <a:pt x="786557" y="1195804"/>
                  <a:pt x="784410" y="1196523"/>
                </a:cubicBezTo>
                <a:cubicBezTo>
                  <a:pt x="797292" y="1192209"/>
                  <a:pt x="797292" y="1192209"/>
                  <a:pt x="797292" y="1192209"/>
                </a:cubicBezTo>
                <a:cubicBezTo>
                  <a:pt x="802302" y="1190770"/>
                  <a:pt x="808027" y="1188613"/>
                  <a:pt x="808743" y="1189332"/>
                </a:cubicBezTo>
                <a:cubicBezTo>
                  <a:pt x="805880" y="1190411"/>
                  <a:pt x="803912" y="1191130"/>
                  <a:pt x="801676" y="1192029"/>
                </a:cubicBezTo>
                <a:lnTo>
                  <a:pt x="792999" y="1195804"/>
                </a:lnTo>
                <a:lnTo>
                  <a:pt x="792999" y="1195804"/>
                </a:lnTo>
                <a:lnTo>
                  <a:pt x="794430" y="1194366"/>
                </a:lnTo>
                <a:cubicBezTo>
                  <a:pt x="791567" y="1195804"/>
                  <a:pt x="791567" y="1195804"/>
                  <a:pt x="788704" y="1197243"/>
                </a:cubicBezTo>
                <a:lnTo>
                  <a:pt x="792998" y="1195804"/>
                </a:lnTo>
                <a:lnTo>
                  <a:pt x="792999" y="1195804"/>
                </a:lnTo>
                <a:lnTo>
                  <a:pt x="792999" y="1195804"/>
                </a:lnTo>
                <a:lnTo>
                  <a:pt x="792999" y="1195804"/>
                </a:lnTo>
                <a:lnTo>
                  <a:pt x="799439" y="1193647"/>
                </a:lnTo>
                <a:cubicBezTo>
                  <a:pt x="802302" y="1192209"/>
                  <a:pt x="805165" y="1190770"/>
                  <a:pt x="811606" y="1188613"/>
                </a:cubicBezTo>
                <a:cubicBezTo>
                  <a:pt x="810174" y="1187894"/>
                  <a:pt x="809459" y="1187894"/>
                  <a:pt x="803018" y="1190051"/>
                </a:cubicBezTo>
                <a:cubicBezTo>
                  <a:pt x="803018" y="1190051"/>
                  <a:pt x="805165" y="1189332"/>
                  <a:pt x="804449" y="1188613"/>
                </a:cubicBezTo>
                <a:cubicBezTo>
                  <a:pt x="806596" y="1187894"/>
                  <a:pt x="806596" y="1187894"/>
                  <a:pt x="806596" y="1187894"/>
                </a:cubicBezTo>
                <a:cubicBezTo>
                  <a:pt x="810890" y="1185737"/>
                  <a:pt x="809459" y="1187894"/>
                  <a:pt x="814469" y="1185737"/>
                </a:cubicBezTo>
                <a:cubicBezTo>
                  <a:pt x="818047" y="1183579"/>
                  <a:pt x="815184" y="1184298"/>
                  <a:pt x="811606" y="1185737"/>
                </a:cubicBezTo>
                <a:cubicBezTo>
                  <a:pt x="810174" y="1185737"/>
                  <a:pt x="819478" y="1182141"/>
                  <a:pt x="822341" y="1180703"/>
                </a:cubicBezTo>
                <a:cubicBezTo>
                  <a:pt x="821625" y="1182141"/>
                  <a:pt x="824488" y="1180703"/>
                  <a:pt x="825919" y="1180703"/>
                </a:cubicBezTo>
                <a:cubicBezTo>
                  <a:pt x="829498" y="1178546"/>
                  <a:pt x="835939" y="1175669"/>
                  <a:pt x="840233" y="1172793"/>
                </a:cubicBezTo>
                <a:cubicBezTo>
                  <a:pt x="841664" y="1172793"/>
                  <a:pt x="838801" y="1174231"/>
                  <a:pt x="839517" y="1174950"/>
                </a:cubicBezTo>
                <a:cubicBezTo>
                  <a:pt x="846674" y="1171354"/>
                  <a:pt x="850252" y="1169197"/>
                  <a:pt x="853115" y="1167759"/>
                </a:cubicBezTo>
                <a:cubicBezTo>
                  <a:pt x="855978" y="1166321"/>
                  <a:pt x="858125" y="1165602"/>
                  <a:pt x="861703" y="1164163"/>
                </a:cubicBezTo>
                <a:cubicBezTo>
                  <a:pt x="865281" y="1162006"/>
                  <a:pt x="871722" y="1156972"/>
                  <a:pt x="866713" y="1159849"/>
                </a:cubicBezTo>
                <a:cubicBezTo>
                  <a:pt x="866713" y="1158410"/>
                  <a:pt x="873154" y="1156253"/>
                  <a:pt x="871722" y="1157691"/>
                </a:cubicBezTo>
                <a:cubicBezTo>
                  <a:pt x="874585" y="1154815"/>
                  <a:pt x="880311" y="1151938"/>
                  <a:pt x="885320" y="1149062"/>
                </a:cubicBezTo>
                <a:cubicBezTo>
                  <a:pt x="890330" y="1145466"/>
                  <a:pt x="895340" y="1142590"/>
                  <a:pt x="896771" y="1140433"/>
                </a:cubicBezTo>
                <a:cubicBezTo>
                  <a:pt x="895340" y="1143309"/>
                  <a:pt x="905359" y="1136118"/>
                  <a:pt x="900349" y="1140433"/>
                </a:cubicBezTo>
                <a:cubicBezTo>
                  <a:pt x="903928" y="1137556"/>
                  <a:pt x="904644" y="1136837"/>
                  <a:pt x="903212" y="1136837"/>
                </a:cubicBezTo>
                <a:cubicBezTo>
                  <a:pt x="906075" y="1135399"/>
                  <a:pt x="906075" y="1136118"/>
                  <a:pt x="906791" y="1136118"/>
                </a:cubicBezTo>
                <a:cubicBezTo>
                  <a:pt x="916810" y="1129646"/>
                  <a:pt x="921820" y="1124612"/>
                  <a:pt x="925398" y="1124612"/>
                </a:cubicBezTo>
                <a:close/>
                <a:moveTo>
                  <a:pt x="914053" y="1124612"/>
                </a:moveTo>
                <a:cubicBezTo>
                  <a:pt x="914053" y="1124612"/>
                  <a:pt x="909893" y="1127327"/>
                  <a:pt x="904347" y="1131400"/>
                </a:cubicBezTo>
                <a:cubicBezTo>
                  <a:pt x="898800" y="1134794"/>
                  <a:pt x="891867" y="1139546"/>
                  <a:pt x="887707" y="1142261"/>
                </a:cubicBezTo>
                <a:cubicBezTo>
                  <a:pt x="889787" y="1140225"/>
                  <a:pt x="887013" y="1142261"/>
                  <a:pt x="886320" y="1141582"/>
                </a:cubicBezTo>
                <a:cubicBezTo>
                  <a:pt x="891867" y="1138867"/>
                  <a:pt x="889093" y="1138867"/>
                  <a:pt x="891173" y="1137509"/>
                </a:cubicBezTo>
                <a:cubicBezTo>
                  <a:pt x="895333" y="1136152"/>
                  <a:pt x="895333" y="1135473"/>
                  <a:pt x="898800" y="1132758"/>
                </a:cubicBezTo>
                <a:cubicBezTo>
                  <a:pt x="899493" y="1133437"/>
                  <a:pt x="905733" y="1130043"/>
                  <a:pt x="914053" y="1124612"/>
                </a:cubicBezTo>
                <a:close/>
                <a:moveTo>
                  <a:pt x="973411" y="1124463"/>
                </a:moveTo>
                <a:cubicBezTo>
                  <a:pt x="973411" y="1126590"/>
                  <a:pt x="966842" y="1130136"/>
                  <a:pt x="959544" y="1135808"/>
                </a:cubicBezTo>
                <a:cubicBezTo>
                  <a:pt x="962463" y="1132972"/>
                  <a:pt x="969762" y="1127299"/>
                  <a:pt x="973411" y="1124463"/>
                </a:cubicBezTo>
                <a:close/>
                <a:moveTo>
                  <a:pt x="995337" y="1123301"/>
                </a:moveTo>
                <a:cubicBezTo>
                  <a:pt x="996716" y="1123202"/>
                  <a:pt x="989624" y="1131081"/>
                  <a:pt x="991200" y="1129505"/>
                </a:cubicBezTo>
                <a:cubicBezTo>
                  <a:pt x="991200" y="1130205"/>
                  <a:pt x="983496" y="1135808"/>
                  <a:pt x="984897" y="1134407"/>
                </a:cubicBezTo>
                <a:cubicBezTo>
                  <a:pt x="991200" y="1128104"/>
                  <a:pt x="989099" y="1128805"/>
                  <a:pt x="990500" y="1126704"/>
                </a:cubicBezTo>
                <a:cubicBezTo>
                  <a:pt x="993476" y="1124253"/>
                  <a:pt x="994877" y="1123333"/>
                  <a:pt x="995337" y="1123301"/>
                </a:cubicBezTo>
                <a:close/>
                <a:moveTo>
                  <a:pt x="912792" y="1121015"/>
                </a:moveTo>
                <a:cubicBezTo>
                  <a:pt x="904191" y="1128244"/>
                  <a:pt x="899174" y="1128967"/>
                  <a:pt x="892723" y="1134027"/>
                </a:cubicBezTo>
                <a:cubicBezTo>
                  <a:pt x="889856" y="1136196"/>
                  <a:pt x="891290" y="1136919"/>
                  <a:pt x="889856" y="1137642"/>
                </a:cubicBezTo>
                <a:cubicBezTo>
                  <a:pt x="888423" y="1138364"/>
                  <a:pt x="882689" y="1140533"/>
                  <a:pt x="881255" y="1142702"/>
                </a:cubicBezTo>
                <a:cubicBezTo>
                  <a:pt x="884122" y="1139810"/>
                  <a:pt x="881972" y="1141256"/>
                  <a:pt x="879105" y="1143425"/>
                </a:cubicBezTo>
                <a:cubicBezTo>
                  <a:pt x="875521" y="1144870"/>
                  <a:pt x="871221" y="1147762"/>
                  <a:pt x="869787" y="1147762"/>
                </a:cubicBezTo>
                <a:cubicBezTo>
                  <a:pt x="865487" y="1150654"/>
                  <a:pt x="870504" y="1149931"/>
                  <a:pt x="863337" y="1153545"/>
                </a:cubicBezTo>
                <a:cubicBezTo>
                  <a:pt x="865487" y="1153545"/>
                  <a:pt x="874088" y="1147762"/>
                  <a:pt x="872654" y="1149208"/>
                </a:cubicBezTo>
                <a:cubicBezTo>
                  <a:pt x="880539" y="1144870"/>
                  <a:pt x="879105" y="1145593"/>
                  <a:pt x="883406" y="1143425"/>
                </a:cubicBezTo>
                <a:lnTo>
                  <a:pt x="862063" y="1155312"/>
                </a:lnTo>
                <a:lnTo>
                  <a:pt x="861187" y="1155714"/>
                </a:lnTo>
                <a:cubicBezTo>
                  <a:pt x="856886" y="1157883"/>
                  <a:pt x="851869" y="1160774"/>
                  <a:pt x="849002" y="1162220"/>
                </a:cubicBezTo>
                <a:lnTo>
                  <a:pt x="851172" y="1161378"/>
                </a:lnTo>
                <a:lnTo>
                  <a:pt x="843525" y="1165638"/>
                </a:lnTo>
                <a:lnTo>
                  <a:pt x="847568" y="1162943"/>
                </a:lnTo>
                <a:cubicBezTo>
                  <a:pt x="843268" y="1164389"/>
                  <a:pt x="838251" y="1168726"/>
                  <a:pt x="833950" y="1169449"/>
                </a:cubicBezTo>
                <a:cubicBezTo>
                  <a:pt x="827500" y="1173063"/>
                  <a:pt x="834667" y="1170172"/>
                  <a:pt x="828933" y="1173786"/>
                </a:cubicBezTo>
                <a:cubicBezTo>
                  <a:pt x="823916" y="1176678"/>
                  <a:pt x="831800" y="1172340"/>
                  <a:pt x="828216" y="1173063"/>
                </a:cubicBezTo>
                <a:cubicBezTo>
                  <a:pt x="821766" y="1175955"/>
                  <a:pt x="822482" y="1175955"/>
                  <a:pt x="817465" y="1178124"/>
                </a:cubicBezTo>
                <a:cubicBezTo>
                  <a:pt x="817465" y="1178124"/>
                  <a:pt x="820332" y="1177401"/>
                  <a:pt x="821766" y="1176678"/>
                </a:cubicBezTo>
                <a:cubicBezTo>
                  <a:pt x="804564" y="1185353"/>
                  <a:pt x="788079" y="1190413"/>
                  <a:pt x="773027" y="1196919"/>
                </a:cubicBezTo>
                <a:cubicBezTo>
                  <a:pt x="772310" y="1196196"/>
                  <a:pt x="773744" y="1194750"/>
                  <a:pt x="767293" y="1196919"/>
                </a:cubicBezTo>
                <a:cubicBezTo>
                  <a:pt x="761559" y="1199810"/>
                  <a:pt x="771594" y="1196919"/>
                  <a:pt x="766577" y="1199088"/>
                </a:cubicBezTo>
                <a:cubicBezTo>
                  <a:pt x="758692" y="1201256"/>
                  <a:pt x="746508" y="1204871"/>
                  <a:pt x="751525" y="1204871"/>
                </a:cubicBezTo>
                <a:cubicBezTo>
                  <a:pt x="748658" y="1206317"/>
                  <a:pt x="742924" y="1205594"/>
                  <a:pt x="749375" y="1203425"/>
                </a:cubicBezTo>
                <a:cubicBezTo>
                  <a:pt x="722138" y="1212100"/>
                  <a:pt x="692035" y="1218606"/>
                  <a:pt x="661932" y="1222943"/>
                </a:cubicBezTo>
                <a:cubicBezTo>
                  <a:pt x="664799" y="1220774"/>
                  <a:pt x="671250" y="1220052"/>
                  <a:pt x="676984" y="1218606"/>
                </a:cubicBezTo>
                <a:cubicBezTo>
                  <a:pt x="683434" y="1217883"/>
                  <a:pt x="688452" y="1216437"/>
                  <a:pt x="689885" y="1214268"/>
                </a:cubicBezTo>
                <a:cubicBezTo>
                  <a:pt x="684868" y="1214991"/>
                  <a:pt x="682718" y="1214991"/>
                  <a:pt x="679134" y="1214991"/>
                </a:cubicBezTo>
                <a:cubicBezTo>
                  <a:pt x="672683" y="1216437"/>
                  <a:pt x="680567" y="1216437"/>
                  <a:pt x="685585" y="1214991"/>
                </a:cubicBezTo>
                <a:cubicBezTo>
                  <a:pt x="685585" y="1216437"/>
                  <a:pt x="674833" y="1216437"/>
                  <a:pt x="676267" y="1217160"/>
                </a:cubicBezTo>
                <a:cubicBezTo>
                  <a:pt x="674833" y="1217160"/>
                  <a:pt x="672683" y="1215714"/>
                  <a:pt x="666949" y="1215714"/>
                </a:cubicBezTo>
                <a:cubicBezTo>
                  <a:pt x="678417" y="1213545"/>
                  <a:pt x="683434" y="1213545"/>
                  <a:pt x="691319" y="1212100"/>
                </a:cubicBezTo>
                <a:cubicBezTo>
                  <a:pt x="689168" y="1214268"/>
                  <a:pt x="690602" y="1214268"/>
                  <a:pt x="694902" y="1213545"/>
                </a:cubicBezTo>
                <a:cubicBezTo>
                  <a:pt x="702070" y="1212100"/>
                  <a:pt x="702070" y="1211377"/>
                  <a:pt x="708520" y="1209931"/>
                </a:cubicBezTo>
                <a:cubicBezTo>
                  <a:pt x="709954" y="1210654"/>
                  <a:pt x="702070" y="1212823"/>
                  <a:pt x="707804" y="1212100"/>
                </a:cubicBezTo>
                <a:cubicBezTo>
                  <a:pt x="712104" y="1211377"/>
                  <a:pt x="718555" y="1208485"/>
                  <a:pt x="713538" y="1209208"/>
                </a:cubicBezTo>
                <a:cubicBezTo>
                  <a:pt x="719271" y="1207762"/>
                  <a:pt x="722855" y="1207039"/>
                  <a:pt x="727872" y="1205594"/>
                </a:cubicBezTo>
                <a:cubicBezTo>
                  <a:pt x="732890" y="1204148"/>
                  <a:pt x="737907" y="1203425"/>
                  <a:pt x="745791" y="1200533"/>
                </a:cubicBezTo>
                <a:cubicBezTo>
                  <a:pt x="745074" y="1201256"/>
                  <a:pt x="739340" y="1202702"/>
                  <a:pt x="745074" y="1201979"/>
                </a:cubicBezTo>
                <a:cubicBezTo>
                  <a:pt x="750091" y="1200533"/>
                  <a:pt x="750808" y="1199810"/>
                  <a:pt x="753675" y="1199088"/>
                </a:cubicBezTo>
                <a:cubicBezTo>
                  <a:pt x="753675" y="1198365"/>
                  <a:pt x="751525" y="1198365"/>
                  <a:pt x="747941" y="1199088"/>
                </a:cubicBezTo>
                <a:cubicBezTo>
                  <a:pt x="755109" y="1196196"/>
                  <a:pt x="767293" y="1194027"/>
                  <a:pt x="771594" y="1189690"/>
                </a:cubicBezTo>
                <a:cubicBezTo>
                  <a:pt x="761559" y="1192582"/>
                  <a:pt x="759409" y="1194027"/>
                  <a:pt x="749375" y="1197642"/>
                </a:cubicBezTo>
                <a:cubicBezTo>
                  <a:pt x="754392" y="1195473"/>
                  <a:pt x="757976" y="1193304"/>
                  <a:pt x="749375" y="1194750"/>
                </a:cubicBezTo>
                <a:cubicBezTo>
                  <a:pt x="750091" y="1194027"/>
                  <a:pt x="755825" y="1192582"/>
                  <a:pt x="761559" y="1191136"/>
                </a:cubicBezTo>
                <a:cubicBezTo>
                  <a:pt x="767293" y="1188967"/>
                  <a:pt x="773027" y="1186798"/>
                  <a:pt x="775894" y="1185353"/>
                </a:cubicBezTo>
                <a:cubicBezTo>
                  <a:pt x="778044" y="1185353"/>
                  <a:pt x="772310" y="1187521"/>
                  <a:pt x="777328" y="1186798"/>
                </a:cubicBezTo>
                <a:cubicBezTo>
                  <a:pt x="785212" y="1183184"/>
                  <a:pt x="790946" y="1180292"/>
                  <a:pt x="795246" y="1180292"/>
                </a:cubicBezTo>
                <a:cubicBezTo>
                  <a:pt x="797396" y="1178124"/>
                  <a:pt x="805281" y="1175955"/>
                  <a:pt x="802414" y="1175232"/>
                </a:cubicBezTo>
                <a:cubicBezTo>
                  <a:pt x="807431" y="1173063"/>
                  <a:pt x="811015" y="1172340"/>
                  <a:pt x="818182" y="1168726"/>
                </a:cubicBezTo>
                <a:cubicBezTo>
                  <a:pt x="819615" y="1168726"/>
                  <a:pt x="815315" y="1170895"/>
                  <a:pt x="819615" y="1169449"/>
                </a:cubicBezTo>
                <a:cubicBezTo>
                  <a:pt x="810298" y="1173786"/>
                  <a:pt x="804564" y="1176678"/>
                  <a:pt x="800980" y="1178847"/>
                </a:cubicBezTo>
                <a:cubicBezTo>
                  <a:pt x="797396" y="1181015"/>
                  <a:pt x="796680" y="1182461"/>
                  <a:pt x="797396" y="1183907"/>
                </a:cubicBezTo>
                <a:cubicBezTo>
                  <a:pt x="785212" y="1187521"/>
                  <a:pt x="783778" y="1188244"/>
                  <a:pt x="779478" y="1188244"/>
                </a:cubicBezTo>
                <a:cubicBezTo>
                  <a:pt x="788079" y="1185353"/>
                  <a:pt x="791663" y="1182461"/>
                  <a:pt x="796680" y="1181015"/>
                </a:cubicBezTo>
                <a:cubicBezTo>
                  <a:pt x="796680" y="1181015"/>
                  <a:pt x="796680" y="1181015"/>
                  <a:pt x="795963" y="1180292"/>
                </a:cubicBezTo>
                <a:cubicBezTo>
                  <a:pt x="788079" y="1183184"/>
                  <a:pt x="787362" y="1183907"/>
                  <a:pt x="786645" y="1183907"/>
                </a:cubicBezTo>
                <a:cubicBezTo>
                  <a:pt x="785929" y="1184630"/>
                  <a:pt x="785212" y="1184630"/>
                  <a:pt x="778044" y="1186798"/>
                </a:cubicBezTo>
                <a:cubicBezTo>
                  <a:pt x="779478" y="1187521"/>
                  <a:pt x="770877" y="1191859"/>
                  <a:pt x="770877" y="1191859"/>
                </a:cubicBezTo>
                <a:cubicBezTo>
                  <a:pt x="777328" y="1189690"/>
                  <a:pt x="780195" y="1189690"/>
                  <a:pt x="783778" y="1188967"/>
                </a:cubicBezTo>
                <a:cubicBezTo>
                  <a:pt x="787362" y="1188967"/>
                  <a:pt x="791663" y="1187521"/>
                  <a:pt x="799547" y="1183184"/>
                </a:cubicBezTo>
                <a:cubicBezTo>
                  <a:pt x="800263" y="1183907"/>
                  <a:pt x="804564" y="1182461"/>
                  <a:pt x="803847" y="1183907"/>
                </a:cubicBezTo>
                <a:cubicBezTo>
                  <a:pt x="803847" y="1183907"/>
                  <a:pt x="803847" y="1183907"/>
                  <a:pt x="808148" y="1181738"/>
                </a:cubicBezTo>
                <a:cubicBezTo>
                  <a:pt x="815315" y="1178124"/>
                  <a:pt x="803847" y="1181738"/>
                  <a:pt x="803847" y="1181015"/>
                </a:cubicBezTo>
                <a:cubicBezTo>
                  <a:pt x="809581" y="1178847"/>
                  <a:pt x="812448" y="1178124"/>
                  <a:pt x="811731" y="1178847"/>
                </a:cubicBezTo>
                <a:cubicBezTo>
                  <a:pt x="814598" y="1176678"/>
                  <a:pt x="808864" y="1178847"/>
                  <a:pt x="818899" y="1173786"/>
                </a:cubicBezTo>
                <a:cubicBezTo>
                  <a:pt x="819615" y="1171618"/>
                  <a:pt x="811731" y="1175955"/>
                  <a:pt x="811731" y="1174509"/>
                </a:cubicBezTo>
                <a:cubicBezTo>
                  <a:pt x="816749" y="1173063"/>
                  <a:pt x="813882" y="1173786"/>
                  <a:pt x="821049" y="1170172"/>
                </a:cubicBezTo>
                <a:cubicBezTo>
                  <a:pt x="822482" y="1169449"/>
                  <a:pt x="821049" y="1169449"/>
                  <a:pt x="826066" y="1166557"/>
                </a:cubicBezTo>
                <a:cubicBezTo>
                  <a:pt x="824633" y="1166557"/>
                  <a:pt x="823199" y="1168003"/>
                  <a:pt x="819615" y="1169449"/>
                </a:cubicBezTo>
                <a:cubicBezTo>
                  <a:pt x="819615" y="1168726"/>
                  <a:pt x="827500" y="1164389"/>
                  <a:pt x="822482" y="1166557"/>
                </a:cubicBezTo>
                <a:cubicBezTo>
                  <a:pt x="823916" y="1165834"/>
                  <a:pt x="828933" y="1162943"/>
                  <a:pt x="833950" y="1160774"/>
                </a:cubicBezTo>
                <a:cubicBezTo>
                  <a:pt x="838251" y="1159328"/>
                  <a:pt x="842551" y="1157883"/>
                  <a:pt x="841835" y="1159328"/>
                </a:cubicBezTo>
                <a:cubicBezTo>
                  <a:pt x="836817" y="1162220"/>
                  <a:pt x="836101" y="1161497"/>
                  <a:pt x="835384" y="1160774"/>
                </a:cubicBezTo>
                <a:cubicBezTo>
                  <a:pt x="831800" y="1162943"/>
                  <a:pt x="828933" y="1165112"/>
                  <a:pt x="828933" y="1165834"/>
                </a:cubicBezTo>
                <a:cubicBezTo>
                  <a:pt x="828933" y="1166557"/>
                  <a:pt x="831800" y="1165834"/>
                  <a:pt x="838968" y="1162943"/>
                </a:cubicBezTo>
                <a:cubicBezTo>
                  <a:pt x="842551" y="1160051"/>
                  <a:pt x="837534" y="1161497"/>
                  <a:pt x="846135" y="1157160"/>
                </a:cubicBezTo>
                <a:cubicBezTo>
                  <a:pt x="846852" y="1157883"/>
                  <a:pt x="848285" y="1157883"/>
                  <a:pt x="846135" y="1160051"/>
                </a:cubicBezTo>
                <a:cubicBezTo>
                  <a:pt x="848285" y="1159328"/>
                  <a:pt x="851869" y="1157160"/>
                  <a:pt x="856886" y="1154268"/>
                </a:cubicBezTo>
                <a:cubicBezTo>
                  <a:pt x="854019" y="1157160"/>
                  <a:pt x="846852" y="1160774"/>
                  <a:pt x="838968" y="1165112"/>
                </a:cubicBezTo>
                <a:cubicBezTo>
                  <a:pt x="831083" y="1168726"/>
                  <a:pt x="821766" y="1173063"/>
                  <a:pt x="815315" y="1176678"/>
                </a:cubicBezTo>
                <a:cubicBezTo>
                  <a:pt x="822482" y="1173786"/>
                  <a:pt x="829650" y="1170895"/>
                  <a:pt x="837534" y="1166557"/>
                </a:cubicBezTo>
                <a:cubicBezTo>
                  <a:pt x="844701" y="1162943"/>
                  <a:pt x="851869" y="1159328"/>
                  <a:pt x="859036" y="1155714"/>
                </a:cubicBezTo>
                <a:cubicBezTo>
                  <a:pt x="864054" y="1152822"/>
                  <a:pt x="861903" y="1152822"/>
                  <a:pt x="861187" y="1152099"/>
                </a:cubicBezTo>
                <a:cubicBezTo>
                  <a:pt x="866204" y="1149931"/>
                  <a:pt x="875521" y="1143425"/>
                  <a:pt x="877672" y="1142702"/>
                </a:cubicBezTo>
                <a:cubicBezTo>
                  <a:pt x="882689" y="1139810"/>
                  <a:pt x="879105" y="1141256"/>
                  <a:pt x="882689" y="1138364"/>
                </a:cubicBezTo>
                <a:cubicBezTo>
                  <a:pt x="876955" y="1141979"/>
                  <a:pt x="871221" y="1146316"/>
                  <a:pt x="859753" y="1151377"/>
                </a:cubicBezTo>
                <a:cubicBezTo>
                  <a:pt x="861903" y="1149931"/>
                  <a:pt x="868354" y="1145593"/>
                  <a:pt x="873371" y="1142702"/>
                </a:cubicBezTo>
                <a:cubicBezTo>
                  <a:pt x="871221" y="1144148"/>
                  <a:pt x="876955" y="1141256"/>
                  <a:pt x="881972" y="1138364"/>
                </a:cubicBezTo>
                <a:cubicBezTo>
                  <a:pt x="886989" y="1134750"/>
                  <a:pt x="892723" y="1131135"/>
                  <a:pt x="891290" y="1131135"/>
                </a:cubicBezTo>
                <a:cubicBezTo>
                  <a:pt x="896307" y="1127521"/>
                  <a:pt x="894157" y="1131135"/>
                  <a:pt x="900607" y="1126798"/>
                </a:cubicBezTo>
                <a:cubicBezTo>
                  <a:pt x="900607" y="1127521"/>
                  <a:pt x="897740" y="1129690"/>
                  <a:pt x="902758" y="1127521"/>
                </a:cubicBezTo>
                <a:cubicBezTo>
                  <a:pt x="904908" y="1126075"/>
                  <a:pt x="906341" y="1124629"/>
                  <a:pt x="905625" y="1124629"/>
                </a:cubicBezTo>
                <a:cubicBezTo>
                  <a:pt x="908492" y="1121738"/>
                  <a:pt x="908492" y="1124629"/>
                  <a:pt x="909925" y="1121738"/>
                </a:cubicBezTo>
                <a:cubicBezTo>
                  <a:pt x="912792" y="1119569"/>
                  <a:pt x="908492" y="1123184"/>
                  <a:pt x="912792" y="1121015"/>
                </a:cubicBezTo>
                <a:close/>
                <a:moveTo>
                  <a:pt x="906489" y="1120830"/>
                </a:moveTo>
                <a:cubicBezTo>
                  <a:pt x="900696" y="1126361"/>
                  <a:pt x="887661" y="1132583"/>
                  <a:pt x="877522" y="1139496"/>
                </a:cubicBezTo>
                <a:cubicBezTo>
                  <a:pt x="873177" y="1142261"/>
                  <a:pt x="879695" y="1137422"/>
                  <a:pt x="872453" y="1141570"/>
                </a:cubicBezTo>
                <a:cubicBezTo>
                  <a:pt x="876798" y="1138805"/>
                  <a:pt x="882591" y="1135348"/>
                  <a:pt x="889109" y="1131200"/>
                </a:cubicBezTo>
                <a:cubicBezTo>
                  <a:pt x="895627" y="1127052"/>
                  <a:pt x="902144" y="1123595"/>
                  <a:pt x="906489" y="1120830"/>
                </a:cubicBezTo>
                <a:close/>
                <a:moveTo>
                  <a:pt x="913531" y="1120681"/>
                </a:moveTo>
                <a:cubicBezTo>
                  <a:pt x="914161" y="1121438"/>
                  <a:pt x="909118" y="1125220"/>
                  <a:pt x="911009" y="1124463"/>
                </a:cubicBezTo>
                <a:cubicBezTo>
                  <a:pt x="907857" y="1127489"/>
                  <a:pt x="907857" y="1125976"/>
                  <a:pt x="905336" y="1128245"/>
                </a:cubicBezTo>
                <a:cubicBezTo>
                  <a:pt x="906597" y="1126732"/>
                  <a:pt x="910379" y="1123707"/>
                  <a:pt x="913531" y="1120681"/>
                </a:cubicBezTo>
                <a:close/>
                <a:moveTo>
                  <a:pt x="1025281" y="1120371"/>
                </a:moveTo>
                <a:cubicBezTo>
                  <a:pt x="1027424" y="1118165"/>
                  <a:pt x="1025281" y="1121106"/>
                  <a:pt x="1021709" y="1124048"/>
                </a:cubicBezTo>
                <a:cubicBezTo>
                  <a:pt x="1018138" y="1127724"/>
                  <a:pt x="1013852" y="1132136"/>
                  <a:pt x="1012423" y="1133607"/>
                </a:cubicBezTo>
                <a:cubicBezTo>
                  <a:pt x="1009566" y="1134342"/>
                  <a:pt x="1006708" y="1135813"/>
                  <a:pt x="1005994" y="1135813"/>
                </a:cubicBezTo>
                <a:cubicBezTo>
                  <a:pt x="1005994" y="1135078"/>
                  <a:pt x="1007423" y="1133607"/>
                  <a:pt x="1014566" y="1126989"/>
                </a:cubicBezTo>
                <a:cubicBezTo>
                  <a:pt x="1011709" y="1130666"/>
                  <a:pt x="1018852" y="1125518"/>
                  <a:pt x="1010280" y="1132872"/>
                </a:cubicBezTo>
                <a:cubicBezTo>
                  <a:pt x="1013852" y="1130666"/>
                  <a:pt x="1018852" y="1126254"/>
                  <a:pt x="1025281" y="1120371"/>
                </a:cubicBezTo>
                <a:close/>
                <a:moveTo>
                  <a:pt x="899606" y="1120208"/>
                </a:moveTo>
                <a:cubicBezTo>
                  <a:pt x="900294" y="1120996"/>
                  <a:pt x="898231" y="1122572"/>
                  <a:pt x="894105" y="1125723"/>
                </a:cubicBezTo>
                <a:cubicBezTo>
                  <a:pt x="892730" y="1125723"/>
                  <a:pt x="893418" y="1124935"/>
                  <a:pt x="896856" y="1122572"/>
                </a:cubicBezTo>
                <a:cubicBezTo>
                  <a:pt x="895481" y="1123360"/>
                  <a:pt x="894793" y="1123360"/>
                  <a:pt x="894105" y="1123360"/>
                </a:cubicBezTo>
                <a:cubicBezTo>
                  <a:pt x="897544" y="1120996"/>
                  <a:pt x="899606" y="1119420"/>
                  <a:pt x="899606" y="1120208"/>
                </a:cubicBezTo>
                <a:close/>
                <a:moveTo>
                  <a:pt x="966398" y="1119420"/>
                </a:moveTo>
                <a:cubicBezTo>
                  <a:pt x="967108" y="1120153"/>
                  <a:pt x="960003" y="1126749"/>
                  <a:pt x="961424" y="1126749"/>
                </a:cubicBezTo>
                <a:cubicBezTo>
                  <a:pt x="954318" y="1132612"/>
                  <a:pt x="957871" y="1128215"/>
                  <a:pt x="960003" y="1126016"/>
                </a:cubicBezTo>
                <a:cubicBezTo>
                  <a:pt x="947923" y="1134811"/>
                  <a:pt x="938686" y="1142873"/>
                  <a:pt x="928028" y="1150935"/>
                </a:cubicBezTo>
                <a:cubicBezTo>
                  <a:pt x="928739" y="1149469"/>
                  <a:pt x="934423" y="1145072"/>
                  <a:pt x="933712" y="1144339"/>
                </a:cubicBezTo>
                <a:cubicBezTo>
                  <a:pt x="940107" y="1139942"/>
                  <a:pt x="930870" y="1148003"/>
                  <a:pt x="941528" y="1139942"/>
                </a:cubicBezTo>
                <a:cubicBezTo>
                  <a:pt x="942950" y="1137743"/>
                  <a:pt x="938686" y="1140674"/>
                  <a:pt x="950055" y="1131880"/>
                </a:cubicBezTo>
                <a:cubicBezTo>
                  <a:pt x="949344" y="1132612"/>
                  <a:pt x="948634" y="1133345"/>
                  <a:pt x="949344" y="1134078"/>
                </a:cubicBezTo>
                <a:cubicBezTo>
                  <a:pt x="958582" y="1126749"/>
                  <a:pt x="960713" y="1123818"/>
                  <a:pt x="966398" y="1119420"/>
                </a:cubicBezTo>
                <a:close/>
                <a:moveTo>
                  <a:pt x="895139" y="1119414"/>
                </a:moveTo>
                <a:cubicBezTo>
                  <a:pt x="889256" y="1123669"/>
                  <a:pt x="887786" y="1125087"/>
                  <a:pt x="886315" y="1126505"/>
                </a:cubicBezTo>
                <a:cubicBezTo>
                  <a:pt x="882638" y="1128633"/>
                  <a:pt x="883374" y="1126505"/>
                  <a:pt x="877491" y="1130760"/>
                </a:cubicBezTo>
                <a:cubicBezTo>
                  <a:pt x="877491" y="1129342"/>
                  <a:pt x="884844" y="1125796"/>
                  <a:pt x="889256" y="1122960"/>
                </a:cubicBezTo>
                <a:cubicBezTo>
                  <a:pt x="889992" y="1122251"/>
                  <a:pt x="887050" y="1123669"/>
                  <a:pt x="884109" y="1125087"/>
                </a:cubicBezTo>
                <a:cubicBezTo>
                  <a:pt x="881903" y="1127215"/>
                  <a:pt x="878962" y="1128633"/>
                  <a:pt x="879697" y="1127215"/>
                </a:cubicBezTo>
                <a:cubicBezTo>
                  <a:pt x="887786" y="1122960"/>
                  <a:pt x="892198" y="1120832"/>
                  <a:pt x="895139" y="1119414"/>
                </a:cubicBezTo>
                <a:close/>
                <a:moveTo>
                  <a:pt x="960000" y="1118309"/>
                </a:moveTo>
                <a:cubicBezTo>
                  <a:pt x="960695" y="1119702"/>
                  <a:pt x="955833" y="1123883"/>
                  <a:pt x="950276" y="1128063"/>
                </a:cubicBezTo>
                <a:cubicBezTo>
                  <a:pt x="944719" y="1132243"/>
                  <a:pt x="938467" y="1136423"/>
                  <a:pt x="937078" y="1138513"/>
                </a:cubicBezTo>
                <a:cubicBezTo>
                  <a:pt x="933605" y="1141300"/>
                  <a:pt x="934300" y="1139906"/>
                  <a:pt x="934300" y="1139210"/>
                </a:cubicBezTo>
                <a:cubicBezTo>
                  <a:pt x="934994" y="1139210"/>
                  <a:pt x="933605" y="1139210"/>
                  <a:pt x="926659" y="1144783"/>
                </a:cubicBezTo>
                <a:cubicBezTo>
                  <a:pt x="926659" y="1144086"/>
                  <a:pt x="934994" y="1138513"/>
                  <a:pt x="930827" y="1139906"/>
                </a:cubicBezTo>
                <a:cubicBezTo>
                  <a:pt x="936384" y="1135726"/>
                  <a:pt x="940551" y="1133636"/>
                  <a:pt x="943330" y="1130849"/>
                </a:cubicBezTo>
                <a:cubicBezTo>
                  <a:pt x="946803" y="1128759"/>
                  <a:pt x="949581" y="1126669"/>
                  <a:pt x="953749" y="1122489"/>
                </a:cubicBezTo>
                <a:cubicBezTo>
                  <a:pt x="957917" y="1120399"/>
                  <a:pt x="955138" y="1122489"/>
                  <a:pt x="951665" y="1125973"/>
                </a:cubicBezTo>
                <a:cubicBezTo>
                  <a:pt x="947497" y="1128759"/>
                  <a:pt x="941941" y="1132939"/>
                  <a:pt x="939162" y="1135030"/>
                </a:cubicBezTo>
                <a:cubicBezTo>
                  <a:pt x="941246" y="1134333"/>
                  <a:pt x="945414" y="1130849"/>
                  <a:pt x="950276" y="1127366"/>
                </a:cubicBezTo>
                <a:cubicBezTo>
                  <a:pt x="955138" y="1123883"/>
                  <a:pt x="959306" y="1119702"/>
                  <a:pt x="960000" y="1118309"/>
                </a:cubicBezTo>
                <a:close/>
                <a:moveTo>
                  <a:pt x="1055779" y="1118161"/>
                </a:moveTo>
                <a:lnTo>
                  <a:pt x="1056499" y="1118161"/>
                </a:lnTo>
                <a:cubicBezTo>
                  <a:pt x="1055058" y="1119422"/>
                  <a:pt x="1055058" y="1120052"/>
                  <a:pt x="1054338" y="1120052"/>
                </a:cubicBezTo>
                <a:cubicBezTo>
                  <a:pt x="1050736" y="1123203"/>
                  <a:pt x="1050736" y="1123834"/>
                  <a:pt x="1047134" y="1126985"/>
                </a:cubicBezTo>
                <a:cubicBezTo>
                  <a:pt x="1046414" y="1125725"/>
                  <a:pt x="1050736" y="1123203"/>
                  <a:pt x="1055779" y="1118161"/>
                </a:cubicBezTo>
                <a:close/>
                <a:moveTo>
                  <a:pt x="888836" y="1118154"/>
                </a:moveTo>
                <a:cubicBezTo>
                  <a:pt x="885207" y="1120928"/>
                  <a:pt x="880852" y="1123701"/>
                  <a:pt x="875772" y="1127168"/>
                </a:cubicBezTo>
                <a:cubicBezTo>
                  <a:pt x="877949" y="1124394"/>
                  <a:pt x="864885" y="1132021"/>
                  <a:pt x="874320" y="1126474"/>
                </a:cubicBezTo>
                <a:lnTo>
                  <a:pt x="875046" y="1126474"/>
                </a:lnTo>
                <a:cubicBezTo>
                  <a:pt x="876498" y="1125088"/>
                  <a:pt x="879401" y="1123008"/>
                  <a:pt x="885933" y="1118847"/>
                </a:cubicBezTo>
                <a:cubicBezTo>
                  <a:pt x="885933" y="1119541"/>
                  <a:pt x="887384" y="1118847"/>
                  <a:pt x="888836" y="1118154"/>
                </a:cubicBezTo>
                <a:close/>
                <a:moveTo>
                  <a:pt x="1039942" y="1117048"/>
                </a:moveTo>
                <a:cubicBezTo>
                  <a:pt x="1039226" y="1118469"/>
                  <a:pt x="1038510" y="1119889"/>
                  <a:pt x="1041374" y="1117048"/>
                </a:cubicBezTo>
                <a:cubicBezTo>
                  <a:pt x="1040658" y="1118469"/>
                  <a:pt x="1033499" y="1124151"/>
                  <a:pt x="1032067" y="1124151"/>
                </a:cubicBezTo>
                <a:cubicBezTo>
                  <a:pt x="1024192" y="1132673"/>
                  <a:pt x="1018465" y="1136935"/>
                  <a:pt x="1013454" y="1142617"/>
                </a:cubicBezTo>
                <a:cubicBezTo>
                  <a:pt x="1017749" y="1139066"/>
                  <a:pt x="1025624" y="1132673"/>
                  <a:pt x="1031351" y="1126281"/>
                </a:cubicBezTo>
                <a:cubicBezTo>
                  <a:pt x="1029920" y="1128412"/>
                  <a:pt x="1025624" y="1132673"/>
                  <a:pt x="1020613" y="1136935"/>
                </a:cubicBezTo>
                <a:cubicBezTo>
                  <a:pt x="1015602" y="1141907"/>
                  <a:pt x="1009874" y="1146878"/>
                  <a:pt x="1005579" y="1149719"/>
                </a:cubicBezTo>
                <a:cubicBezTo>
                  <a:pt x="1005579" y="1149009"/>
                  <a:pt x="1009159" y="1146168"/>
                  <a:pt x="1009159" y="1146168"/>
                </a:cubicBezTo>
                <a:cubicBezTo>
                  <a:pt x="1004863" y="1147588"/>
                  <a:pt x="1001999" y="1152560"/>
                  <a:pt x="996272" y="1156111"/>
                </a:cubicBezTo>
                <a:cubicBezTo>
                  <a:pt x="1004147" y="1150429"/>
                  <a:pt x="1001999" y="1152560"/>
                  <a:pt x="997704" y="1156111"/>
                </a:cubicBezTo>
                <a:cubicBezTo>
                  <a:pt x="994125" y="1159662"/>
                  <a:pt x="987681" y="1164634"/>
                  <a:pt x="986966" y="1165344"/>
                </a:cubicBezTo>
                <a:cubicBezTo>
                  <a:pt x="983386" y="1167475"/>
                  <a:pt x="986250" y="1165344"/>
                  <a:pt x="989113" y="1162503"/>
                </a:cubicBezTo>
                <a:cubicBezTo>
                  <a:pt x="991261" y="1160373"/>
                  <a:pt x="994125" y="1158242"/>
                  <a:pt x="989113" y="1161083"/>
                </a:cubicBezTo>
                <a:cubicBezTo>
                  <a:pt x="999136" y="1153981"/>
                  <a:pt x="999852" y="1151140"/>
                  <a:pt x="1006295" y="1145458"/>
                </a:cubicBezTo>
                <a:cubicBezTo>
                  <a:pt x="1004147" y="1147588"/>
                  <a:pt x="1006295" y="1146168"/>
                  <a:pt x="1007727" y="1145458"/>
                </a:cubicBezTo>
                <a:cubicBezTo>
                  <a:pt x="1016318" y="1137645"/>
                  <a:pt x="1012022" y="1140486"/>
                  <a:pt x="1013454" y="1138355"/>
                </a:cubicBezTo>
                <a:cubicBezTo>
                  <a:pt x="1021329" y="1131963"/>
                  <a:pt x="1021329" y="1130543"/>
                  <a:pt x="1029204" y="1123440"/>
                </a:cubicBezTo>
                <a:cubicBezTo>
                  <a:pt x="1022761" y="1130543"/>
                  <a:pt x="1032067" y="1122730"/>
                  <a:pt x="1029204" y="1126281"/>
                </a:cubicBezTo>
                <a:cubicBezTo>
                  <a:pt x="1032067" y="1124861"/>
                  <a:pt x="1035647" y="1121310"/>
                  <a:pt x="1039942" y="1117048"/>
                </a:cubicBezTo>
                <a:close/>
                <a:moveTo>
                  <a:pt x="1017854" y="1116904"/>
                </a:moveTo>
                <a:cubicBezTo>
                  <a:pt x="1018599" y="1117597"/>
                  <a:pt x="1007426" y="1125918"/>
                  <a:pt x="1009661" y="1125918"/>
                </a:cubicBezTo>
                <a:cubicBezTo>
                  <a:pt x="1006681" y="1127998"/>
                  <a:pt x="1005192" y="1127998"/>
                  <a:pt x="1002212" y="1130771"/>
                </a:cubicBezTo>
                <a:cubicBezTo>
                  <a:pt x="1007426" y="1125224"/>
                  <a:pt x="1011895" y="1121758"/>
                  <a:pt x="1017854" y="1116904"/>
                </a:cubicBezTo>
                <a:close/>
                <a:moveTo>
                  <a:pt x="929288" y="1116899"/>
                </a:moveTo>
                <a:cubicBezTo>
                  <a:pt x="929288" y="1117629"/>
                  <a:pt x="924346" y="1122008"/>
                  <a:pt x="919405" y="1124927"/>
                </a:cubicBezTo>
                <a:cubicBezTo>
                  <a:pt x="915169" y="1128577"/>
                  <a:pt x="911639" y="1130766"/>
                  <a:pt x="913757" y="1127847"/>
                </a:cubicBezTo>
                <a:cubicBezTo>
                  <a:pt x="915169" y="1127117"/>
                  <a:pt x="915169" y="1127117"/>
                  <a:pt x="915875" y="1127117"/>
                </a:cubicBezTo>
                <a:cubicBezTo>
                  <a:pt x="923640" y="1122008"/>
                  <a:pt x="924346" y="1119818"/>
                  <a:pt x="929288" y="1116899"/>
                </a:cubicBezTo>
                <a:close/>
                <a:moveTo>
                  <a:pt x="881388" y="1116898"/>
                </a:moveTo>
                <a:cubicBezTo>
                  <a:pt x="880653" y="1117570"/>
                  <a:pt x="876976" y="1119587"/>
                  <a:pt x="873299" y="1122277"/>
                </a:cubicBezTo>
                <a:cubicBezTo>
                  <a:pt x="868887" y="1124294"/>
                  <a:pt x="865210" y="1126311"/>
                  <a:pt x="863739" y="1126983"/>
                </a:cubicBezTo>
                <a:cubicBezTo>
                  <a:pt x="868151" y="1123621"/>
                  <a:pt x="874034" y="1120932"/>
                  <a:pt x="881388" y="1116898"/>
                </a:cubicBezTo>
                <a:close/>
                <a:moveTo>
                  <a:pt x="1062877" y="1116025"/>
                </a:moveTo>
                <a:cubicBezTo>
                  <a:pt x="1062364" y="1116881"/>
                  <a:pt x="1061337" y="1118249"/>
                  <a:pt x="1061337" y="1118592"/>
                </a:cubicBezTo>
                <a:cubicBezTo>
                  <a:pt x="1055862" y="1122698"/>
                  <a:pt x="1052441" y="1126119"/>
                  <a:pt x="1045597" y="1133647"/>
                </a:cubicBezTo>
                <a:cubicBezTo>
                  <a:pt x="1047650" y="1132278"/>
                  <a:pt x="1048334" y="1131594"/>
                  <a:pt x="1049019" y="1132278"/>
                </a:cubicBezTo>
                <a:cubicBezTo>
                  <a:pt x="1044913" y="1135699"/>
                  <a:pt x="1046966" y="1132278"/>
                  <a:pt x="1041491" y="1137068"/>
                </a:cubicBezTo>
                <a:cubicBezTo>
                  <a:pt x="1045597" y="1131594"/>
                  <a:pt x="1053809" y="1124750"/>
                  <a:pt x="1061337" y="1116539"/>
                </a:cubicBezTo>
                <a:cubicBezTo>
                  <a:pt x="1063390" y="1114828"/>
                  <a:pt x="1063390" y="1115170"/>
                  <a:pt x="1062877" y="1116025"/>
                </a:cubicBezTo>
                <a:close/>
                <a:moveTo>
                  <a:pt x="1077930" y="1115640"/>
                </a:moveTo>
                <a:cubicBezTo>
                  <a:pt x="1075769" y="1119492"/>
                  <a:pt x="1075769" y="1121033"/>
                  <a:pt x="1075049" y="1122574"/>
                </a:cubicBezTo>
                <a:cubicBezTo>
                  <a:pt x="1072888" y="1124885"/>
                  <a:pt x="1072167" y="1124885"/>
                  <a:pt x="1067845" y="1129507"/>
                </a:cubicBezTo>
                <a:cubicBezTo>
                  <a:pt x="1071447" y="1124885"/>
                  <a:pt x="1072167" y="1122574"/>
                  <a:pt x="1077930" y="1115640"/>
                </a:cubicBezTo>
                <a:close/>
                <a:moveTo>
                  <a:pt x="1035675" y="1114601"/>
                </a:moveTo>
                <a:cubicBezTo>
                  <a:pt x="1035410" y="1115401"/>
                  <a:pt x="1034173" y="1117357"/>
                  <a:pt x="1033819" y="1118423"/>
                </a:cubicBezTo>
                <a:cubicBezTo>
                  <a:pt x="1028869" y="1122690"/>
                  <a:pt x="1026040" y="1124823"/>
                  <a:pt x="1022505" y="1126956"/>
                </a:cubicBezTo>
                <a:cubicBezTo>
                  <a:pt x="1021798" y="1129801"/>
                  <a:pt x="1014019" y="1134068"/>
                  <a:pt x="1013312" y="1136201"/>
                </a:cubicBezTo>
                <a:cubicBezTo>
                  <a:pt x="1010483" y="1138334"/>
                  <a:pt x="1010483" y="1136912"/>
                  <a:pt x="1009776" y="1137623"/>
                </a:cubicBezTo>
                <a:cubicBezTo>
                  <a:pt x="1016848" y="1131223"/>
                  <a:pt x="1021798" y="1126956"/>
                  <a:pt x="1024626" y="1124823"/>
                </a:cubicBezTo>
                <a:cubicBezTo>
                  <a:pt x="1024626" y="1121979"/>
                  <a:pt x="1031698" y="1119845"/>
                  <a:pt x="1031698" y="1117712"/>
                </a:cubicBezTo>
                <a:cubicBezTo>
                  <a:pt x="1035233" y="1114157"/>
                  <a:pt x="1035940" y="1113801"/>
                  <a:pt x="1035675" y="1114601"/>
                </a:cubicBezTo>
                <a:close/>
                <a:moveTo>
                  <a:pt x="1062073" y="1114379"/>
                </a:moveTo>
                <a:cubicBezTo>
                  <a:pt x="1062803" y="1114379"/>
                  <a:pt x="1060614" y="1117033"/>
                  <a:pt x="1056964" y="1120350"/>
                </a:cubicBezTo>
                <a:cubicBezTo>
                  <a:pt x="1054045" y="1123004"/>
                  <a:pt x="1049666" y="1126322"/>
                  <a:pt x="1048936" y="1126985"/>
                </a:cubicBezTo>
                <a:cubicBezTo>
                  <a:pt x="1048936" y="1124995"/>
                  <a:pt x="1056234" y="1120350"/>
                  <a:pt x="1062073" y="1114379"/>
                </a:cubicBezTo>
                <a:close/>
                <a:moveTo>
                  <a:pt x="975302" y="1114378"/>
                </a:moveTo>
                <a:cubicBezTo>
                  <a:pt x="975932" y="1114378"/>
                  <a:pt x="974041" y="1116479"/>
                  <a:pt x="974671" y="1116479"/>
                </a:cubicBezTo>
                <a:cubicBezTo>
                  <a:pt x="970259" y="1120681"/>
                  <a:pt x="969629" y="1119981"/>
                  <a:pt x="968368" y="1120681"/>
                </a:cubicBezTo>
                <a:cubicBezTo>
                  <a:pt x="970889" y="1118580"/>
                  <a:pt x="972780" y="1116479"/>
                  <a:pt x="975302" y="1114378"/>
                </a:cubicBezTo>
                <a:close/>
                <a:moveTo>
                  <a:pt x="997363" y="1113796"/>
                </a:moveTo>
                <a:cubicBezTo>
                  <a:pt x="995812" y="1115832"/>
                  <a:pt x="992708" y="1118547"/>
                  <a:pt x="987278" y="1121941"/>
                </a:cubicBezTo>
                <a:cubicBezTo>
                  <a:pt x="988830" y="1120584"/>
                  <a:pt x="988830" y="1119905"/>
                  <a:pt x="988054" y="1119905"/>
                </a:cubicBezTo>
                <a:cubicBezTo>
                  <a:pt x="993484" y="1115832"/>
                  <a:pt x="997363" y="1113117"/>
                  <a:pt x="997363" y="1113796"/>
                </a:cubicBezTo>
                <a:close/>
                <a:moveTo>
                  <a:pt x="190550" y="1113513"/>
                </a:moveTo>
                <a:lnTo>
                  <a:pt x="275184" y="1174016"/>
                </a:lnTo>
                <a:lnTo>
                  <a:pt x="244320" y="1154731"/>
                </a:lnTo>
                <a:cubicBezTo>
                  <a:pt x="236259" y="1149083"/>
                  <a:pt x="231960" y="1145318"/>
                  <a:pt x="233751" y="1145318"/>
                </a:cubicBezTo>
                <a:cubicBezTo>
                  <a:pt x="228019" y="1141015"/>
                  <a:pt x="235184" y="1148904"/>
                  <a:pt x="229452" y="1144601"/>
                </a:cubicBezTo>
                <a:cubicBezTo>
                  <a:pt x="224436" y="1140298"/>
                  <a:pt x="217987" y="1135995"/>
                  <a:pt x="212971" y="1131693"/>
                </a:cubicBezTo>
                <a:cubicBezTo>
                  <a:pt x="207239" y="1127390"/>
                  <a:pt x="202223" y="1123804"/>
                  <a:pt x="200073" y="1120935"/>
                </a:cubicBezTo>
                <a:cubicBezTo>
                  <a:pt x="199357" y="1120935"/>
                  <a:pt x="202939" y="1124521"/>
                  <a:pt x="200073" y="1122370"/>
                </a:cubicBezTo>
                <a:cubicBezTo>
                  <a:pt x="198640" y="1120577"/>
                  <a:pt x="195953" y="1118425"/>
                  <a:pt x="193445" y="1116364"/>
                </a:cubicBezTo>
                <a:close/>
                <a:moveTo>
                  <a:pt x="873139" y="1113382"/>
                </a:moveTo>
                <a:cubicBezTo>
                  <a:pt x="872657" y="1113832"/>
                  <a:pt x="871502" y="1114733"/>
                  <a:pt x="870346" y="1115453"/>
                </a:cubicBezTo>
                <a:cubicBezTo>
                  <a:pt x="870346" y="1115453"/>
                  <a:pt x="871116" y="1115453"/>
                  <a:pt x="872657" y="1114012"/>
                </a:cubicBezTo>
                <a:cubicBezTo>
                  <a:pt x="871116" y="1116173"/>
                  <a:pt x="865724" y="1118334"/>
                  <a:pt x="861102" y="1121936"/>
                </a:cubicBezTo>
                <a:cubicBezTo>
                  <a:pt x="862643" y="1119055"/>
                  <a:pt x="867265" y="1116894"/>
                  <a:pt x="871887" y="1114012"/>
                </a:cubicBezTo>
                <a:cubicBezTo>
                  <a:pt x="873427" y="1112932"/>
                  <a:pt x="873620" y="1112932"/>
                  <a:pt x="873139" y="1113382"/>
                </a:cubicBezTo>
                <a:close/>
                <a:moveTo>
                  <a:pt x="267767" y="1111856"/>
                </a:moveTo>
                <a:cubicBezTo>
                  <a:pt x="272731" y="1114657"/>
                  <a:pt x="276277" y="1117459"/>
                  <a:pt x="275568" y="1118159"/>
                </a:cubicBezTo>
                <a:cubicBezTo>
                  <a:pt x="271313" y="1115358"/>
                  <a:pt x="269186" y="1113957"/>
                  <a:pt x="269186" y="1114657"/>
                </a:cubicBezTo>
                <a:cubicBezTo>
                  <a:pt x="264931" y="1111856"/>
                  <a:pt x="268477" y="1113257"/>
                  <a:pt x="267767" y="1111856"/>
                </a:cubicBezTo>
                <a:close/>
                <a:moveTo>
                  <a:pt x="1072085" y="1111332"/>
                </a:moveTo>
                <a:cubicBezTo>
                  <a:pt x="1074148" y="1110597"/>
                  <a:pt x="1072773" y="1113538"/>
                  <a:pt x="1066584" y="1119421"/>
                </a:cubicBezTo>
                <a:cubicBezTo>
                  <a:pt x="1068647" y="1116480"/>
                  <a:pt x="1067272" y="1117215"/>
                  <a:pt x="1072085" y="1111332"/>
                </a:cubicBezTo>
                <a:close/>
                <a:moveTo>
                  <a:pt x="919784" y="1110726"/>
                </a:moveTo>
                <a:lnTo>
                  <a:pt x="914948" y="1114600"/>
                </a:lnTo>
                <a:cubicBezTo>
                  <a:pt x="912774" y="1116269"/>
                  <a:pt x="910883" y="1117566"/>
                  <a:pt x="907857" y="1119420"/>
                </a:cubicBezTo>
                <a:cubicBezTo>
                  <a:pt x="908613" y="1118679"/>
                  <a:pt x="912395" y="1115712"/>
                  <a:pt x="916177" y="1112746"/>
                </a:cubicBezTo>
                <a:close/>
                <a:moveTo>
                  <a:pt x="252232" y="1109329"/>
                </a:moveTo>
                <a:cubicBezTo>
                  <a:pt x="258715" y="1114035"/>
                  <a:pt x="262317" y="1115380"/>
                  <a:pt x="263037" y="1115380"/>
                </a:cubicBezTo>
                <a:cubicBezTo>
                  <a:pt x="264478" y="1115380"/>
                  <a:pt x="264478" y="1114708"/>
                  <a:pt x="263037" y="1112691"/>
                </a:cubicBezTo>
                <a:cubicBezTo>
                  <a:pt x="266639" y="1114708"/>
                  <a:pt x="266639" y="1114708"/>
                  <a:pt x="266639" y="1114708"/>
                </a:cubicBezTo>
                <a:cubicBezTo>
                  <a:pt x="272402" y="1118742"/>
                  <a:pt x="271682" y="1119414"/>
                  <a:pt x="268080" y="1118742"/>
                </a:cubicBezTo>
                <a:cubicBezTo>
                  <a:pt x="264478" y="1117397"/>
                  <a:pt x="257995" y="1114035"/>
                  <a:pt x="252232" y="1109329"/>
                </a:cubicBezTo>
                <a:close/>
                <a:moveTo>
                  <a:pt x="1113223" y="1108069"/>
                </a:moveTo>
                <a:cubicBezTo>
                  <a:pt x="1107793" y="1114451"/>
                  <a:pt x="1109150" y="1113742"/>
                  <a:pt x="1104399" y="1119415"/>
                </a:cubicBezTo>
                <a:cubicBezTo>
                  <a:pt x="1105757" y="1117288"/>
                  <a:pt x="1110508" y="1108778"/>
                  <a:pt x="1113223" y="1108069"/>
                </a:cubicBezTo>
                <a:close/>
                <a:moveTo>
                  <a:pt x="1055821" y="1107528"/>
                </a:moveTo>
                <a:cubicBezTo>
                  <a:pt x="1055359" y="1108137"/>
                  <a:pt x="1054066" y="1109528"/>
                  <a:pt x="1052588" y="1111267"/>
                </a:cubicBezTo>
                <a:cubicBezTo>
                  <a:pt x="1049632" y="1114049"/>
                  <a:pt x="1045938" y="1117527"/>
                  <a:pt x="1045938" y="1118222"/>
                </a:cubicBezTo>
                <a:cubicBezTo>
                  <a:pt x="1044460" y="1118222"/>
                  <a:pt x="1037070" y="1125873"/>
                  <a:pt x="1036331" y="1125178"/>
                </a:cubicBezTo>
                <a:cubicBezTo>
                  <a:pt x="1040765" y="1121004"/>
                  <a:pt x="1051110" y="1111267"/>
                  <a:pt x="1054066" y="1108484"/>
                </a:cubicBezTo>
                <a:cubicBezTo>
                  <a:pt x="1055914" y="1107093"/>
                  <a:pt x="1056283" y="1106919"/>
                  <a:pt x="1055821" y="1107528"/>
                </a:cubicBezTo>
                <a:close/>
                <a:moveTo>
                  <a:pt x="926767" y="1106814"/>
                </a:moveTo>
                <a:lnTo>
                  <a:pt x="919784" y="1110726"/>
                </a:lnTo>
                <a:lnTo>
                  <a:pt x="923741" y="1107556"/>
                </a:lnTo>
                <a:cubicBezTo>
                  <a:pt x="924498" y="1107556"/>
                  <a:pt x="924498" y="1107556"/>
                  <a:pt x="926767" y="1106814"/>
                </a:cubicBezTo>
                <a:close/>
                <a:moveTo>
                  <a:pt x="1085966" y="1105239"/>
                </a:moveTo>
                <a:cubicBezTo>
                  <a:pt x="1085966" y="1105888"/>
                  <a:pt x="1084863" y="1107927"/>
                  <a:pt x="1084863" y="1108669"/>
                </a:cubicBezTo>
                <a:cubicBezTo>
                  <a:pt x="1080451" y="1113118"/>
                  <a:pt x="1081922" y="1109410"/>
                  <a:pt x="1080451" y="1110152"/>
                </a:cubicBezTo>
                <a:cubicBezTo>
                  <a:pt x="1084863" y="1105332"/>
                  <a:pt x="1085966" y="1104591"/>
                  <a:pt x="1085966" y="1105239"/>
                </a:cubicBezTo>
                <a:close/>
                <a:moveTo>
                  <a:pt x="1064063" y="1105195"/>
                </a:moveTo>
                <a:cubicBezTo>
                  <a:pt x="1062000" y="1106636"/>
                  <a:pt x="1059250" y="1109517"/>
                  <a:pt x="1056499" y="1113119"/>
                </a:cubicBezTo>
                <a:cubicBezTo>
                  <a:pt x="1056499" y="1108077"/>
                  <a:pt x="1056499" y="1108077"/>
                  <a:pt x="1056499" y="1108077"/>
                </a:cubicBezTo>
                <a:cubicBezTo>
                  <a:pt x="1062688" y="1103034"/>
                  <a:pt x="1056499" y="1111678"/>
                  <a:pt x="1064063" y="1105195"/>
                </a:cubicBezTo>
                <a:close/>
                <a:moveTo>
                  <a:pt x="926510" y="1104716"/>
                </a:moveTo>
                <a:lnTo>
                  <a:pt x="926627" y="1104740"/>
                </a:lnTo>
                <a:lnTo>
                  <a:pt x="926299" y="1104967"/>
                </a:lnTo>
                <a:close/>
                <a:moveTo>
                  <a:pt x="177860" y="1104441"/>
                </a:moveTo>
                <a:cubicBezTo>
                  <a:pt x="182159" y="1107310"/>
                  <a:pt x="186459" y="1111613"/>
                  <a:pt x="187892" y="1110895"/>
                </a:cubicBezTo>
                <a:lnTo>
                  <a:pt x="190550" y="1113513"/>
                </a:lnTo>
                <a:close/>
                <a:moveTo>
                  <a:pt x="219456" y="1104287"/>
                </a:moveTo>
                <a:cubicBezTo>
                  <a:pt x="228774" y="1109890"/>
                  <a:pt x="239526" y="1118994"/>
                  <a:pt x="256013" y="1129499"/>
                </a:cubicBezTo>
                <a:cubicBezTo>
                  <a:pt x="254579" y="1128799"/>
                  <a:pt x="253863" y="1128799"/>
                  <a:pt x="253863" y="1129499"/>
                </a:cubicBezTo>
                <a:cubicBezTo>
                  <a:pt x="245261" y="1121795"/>
                  <a:pt x="232358" y="1115492"/>
                  <a:pt x="233075" y="1114792"/>
                </a:cubicBezTo>
                <a:cubicBezTo>
                  <a:pt x="227341" y="1110590"/>
                  <a:pt x="229491" y="1113391"/>
                  <a:pt x="221606" y="1106388"/>
                </a:cubicBezTo>
                <a:cubicBezTo>
                  <a:pt x="221606" y="1106388"/>
                  <a:pt x="220890" y="1105688"/>
                  <a:pt x="219456" y="1104287"/>
                </a:cubicBezTo>
                <a:close/>
                <a:moveTo>
                  <a:pt x="1012360" y="1103040"/>
                </a:moveTo>
                <a:lnTo>
                  <a:pt x="1011763" y="1103541"/>
                </a:lnTo>
                <a:lnTo>
                  <a:pt x="1012064" y="1103217"/>
                </a:lnTo>
                <a:close/>
                <a:moveTo>
                  <a:pt x="1038769" y="1103037"/>
                </a:moveTo>
                <a:cubicBezTo>
                  <a:pt x="1035933" y="1107359"/>
                  <a:pt x="1027424" y="1113122"/>
                  <a:pt x="1031678" y="1108080"/>
                </a:cubicBezTo>
                <a:cubicBezTo>
                  <a:pt x="1033806" y="1106639"/>
                  <a:pt x="1037351" y="1103757"/>
                  <a:pt x="1038769" y="1103037"/>
                </a:cubicBezTo>
                <a:close/>
                <a:moveTo>
                  <a:pt x="937549" y="1102367"/>
                </a:moveTo>
                <a:lnTo>
                  <a:pt x="914161" y="1119421"/>
                </a:lnTo>
                <a:cubicBezTo>
                  <a:pt x="923662" y="1112316"/>
                  <a:pt x="930970" y="1108763"/>
                  <a:pt x="937547" y="1102368"/>
                </a:cubicBezTo>
                <a:close/>
                <a:moveTo>
                  <a:pt x="922985" y="1100511"/>
                </a:moveTo>
                <a:cubicBezTo>
                  <a:pt x="915940" y="1104981"/>
                  <a:pt x="907487" y="1110940"/>
                  <a:pt x="899033" y="1116899"/>
                </a:cubicBezTo>
                <a:cubicBezTo>
                  <a:pt x="899033" y="1115409"/>
                  <a:pt x="906078" y="1110195"/>
                  <a:pt x="904669" y="1110195"/>
                </a:cubicBezTo>
                <a:cubicBezTo>
                  <a:pt x="906782" y="1111685"/>
                  <a:pt x="915940" y="1103491"/>
                  <a:pt x="922985" y="1100511"/>
                </a:cubicBezTo>
                <a:close/>
                <a:moveTo>
                  <a:pt x="930621" y="1099819"/>
                </a:moveTo>
                <a:lnTo>
                  <a:pt x="926510" y="1104716"/>
                </a:lnTo>
                <a:lnTo>
                  <a:pt x="924138" y="1104231"/>
                </a:lnTo>
                <a:cubicBezTo>
                  <a:pt x="928460" y="1099819"/>
                  <a:pt x="930621" y="1099084"/>
                  <a:pt x="930621" y="1099819"/>
                </a:cubicBezTo>
                <a:close/>
                <a:moveTo>
                  <a:pt x="1033614" y="1099805"/>
                </a:moveTo>
                <a:cubicBezTo>
                  <a:pt x="1032891" y="1100716"/>
                  <a:pt x="1031806" y="1102172"/>
                  <a:pt x="1033252" y="1101444"/>
                </a:cubicBezTo>
                <a:cubicBezTo>
                  <a:pt x="1030359" y="1103629"/>
                  <a:pt x="1026019" y="1108000"/>
                  <a:pt x="1021680" y="1112370"/>
                </a:cubicBezTo>
                <a:cubicBezTo>
                  <a:pt x="1019510" y="1112370"/>
                  <a:pt x="1007214" y="1122567"/>
                  <a:pt x="1014447" y="1113098"/>
                </a:cubicBezTo>
                <a:cubicBezTo>
                  <a:pt x="1011553" y="1114555"/>
                  <a:pt x="1009384" y="1118197"/>
                  <a:pt x="1005767" y="1120382"/>
                </a:cubicBezTo>
                <a:cubicBezTo>
                  <a:pt x="1006490" y="1116740"/>
                  <a:pt x="993471" y="1128394"/>
                  <a:pt x="1005767" y="1116012"/>
                </a:cubicBezTo>
                <a:cubicBezTo>
                  <a:pt x="1005044" y="1117468"/>
                  <a:pt x="1007937" y="1116012"/>
                  <a:pt x="1011553" y="1113098"/>
                </a:cubicBezTo>
                <a:cubicBezTo>
                  <a:pt x="1015170" y="1110185"/>
                  <a:pt x="1019510" y="1106543"/>
                  <a:pt x="1022403" y="1103629"/>
                </a:cubicBezTo>
                <a:cubicBezTo>
                  <a:pt x="1029636" y="1097074"/>
                  <a:pt x="1019510" y="1107271"/>
                  <a:pt x="1015170" y="1110913"/>
                </a:cubicBezTo>
                <a:cubicBezTo>
                  <a:pt x="1026019" y="1102173"/>
                  <a:pt x="1012277" y="1116012"/>
                  <a:pt x="1017340" y="1113827"/>
                </a:cubicBezTo>
                <a:cubicBezTo>
                  <a:pt x="1022403" y="1110185"/>
                  <a:pt x="1023849" y="1107271"/>
                  <a:pt x="1022403" y="1110913"/>
                </a:cubicBezTo>
                <a:cubicBezTo>
                  <a:pt x="1024573" y="1110185"/>
                  <a:pt x="1033252" y="1100716"/>
                  <a:pt x="1031806" y="1101444"/>
                </a:cubicBezTo>
                <a:cubicBezTo>
                  <a:pt x="1034699" y="1098531"/>
                  <a:pt x="1034337" y="1098895"/>
                  <a:pt x="1033614" y="1099805"/>
                </a:cubicBezTo>
                <a:close/>
                <a:moveTo>
                  <a:pt x="906601" y="1097989"/>
                </a:moveTo>
                <a:cubicBezTo>
                  <a:pt x="900613" y="1102802"/>
                  <a:pt x="889386" y="1109678"/>
                  <a:pt x="882649" y="1113116"/>
                </a:cubicBezTo>
                <a:cubicBezTo>
                  <a:pt x="884146" y="1111741"/>
                  <a:pt x="889386" y="1108991"/>
                  <a:pt x="893877" y="1105553"/>
                </a:cubicBezTo>
                <a:cubicBezTo>
                  <a:pt x="899116" y="1102802"/>
                  <a:pt x="904356" y="1099364"/>
                  <a:pt x="906601" y="1097989"/>
                </a:cubicBezTo>
                <a:close/>
                <a:moveTo>
                  <a:pt x="998280" y="1096836"/>
                </a:moveTo>
                <a:cubicBezTo>
                  <a:pt x="997564" y="1097832"/>
                  <a:pt x="995415" y="1100007"/>
                  <a:pt x="992550" y="1102906"/>
                </a:cubicBezTo>
                <a:cubicBezTo>
                  <a:pt x="986103" y="1108705"/>
                  <a:pt x="976792" y="1116678"/>
                  <a:pt x="969629" y="1123202"/>
                </a:cubicBezTo>
                <a:cubicBezTo>
                  <a:pt x="972494" y="1119578"/>
                  <a:pt x="980373" y="1113054"/>
                  <a:pt x="986103" y="1107980"/>
                </a:cubicBezTo>
                <a:cubicBezTo>
                  <a:pt x="992550" y="1102181"/>
                  <a:pt x="996847" y="1097832"/>
                  <a:pt x="995415" y="1097832"/>
                </a:cubicBezTo>
                <a:cubicBezTo>
                  <a:pt x="998280" y="1096020"/>
                  <a:pt x="998996" y="1095839"/>
                  <a:pt x="998280" y="1096836"/>
                </a:cubicBezTo>
                <a:close/>
                <a:moveTo>
                  <a:pt x="950719" y="1096814"/>
                </a:moveTo>
                <a:cubicBezTo>
                  <a:pt x="946517" y="1100175"/>
                  <a:pt x="944416" y="1100848"/>
                  <a:pt x="939514" y="1104882"/>
                </a:cubicBezTo>
                <a:cubicBezTo>
                  <a:pt x="938113" y="1105554"/>
                  <a:pt x="940214" y="1103537"/>
                  <a:pt x="942315" y="1102192"/>
                </a:cubicBezTo>
                <a:cubicBezTo>
                  <a:pt x="942315" y="1101520"/>
                  <a:pt x="941615" y="1102192"/>
                  <a:pt x="940214" y="1103537"/>
                </a:cubicBezTo>
                <a:cubicBezTo>
                  <a:pt x="940914" y="1102192"/>
                  <a:pt x="950719" y="1095469"/>
                  <a:pt x="950719" y="1096814"/>
                </a:cubicBezTo>
                <a:close/>
                <a:moveTo>
                  <a:pt x="1015538" y="1096182"/>
                </a:moveTo>
                <a:cubicBezTo>
                  <a:pt x="1016273" y="1095469"/>
                  <a:pt x="1013332" y="1098319"/>
                  <a:pt x="1011125" y="1100457"/>
                </a:cubicBezTo>
                <a:cubicBezTo>
                  <a:pt x="1008919" y="1102594"/>
                  <a:pt x="1006713" y="1104732"/>
                  <a:pt x="1008919" y="1103307"/>
                </a:cubicBezTo>
                <a:cubicBezTo>
                  <a:pt x="1003772" y="1109007"/>
                  <a:pt x="1003036" y="1108295"/>
                  <a:pt x="998624" y="1111857"/>
                </a:cubicBezTo>
                <a:cubicBezTo>
                  <a:pt x="998624" y="1110432"/>
                  <a:pt x="1002301" y="1107582"/>
                  <a:pt x="1005242" y="1105444"/>
                </a:cubicBezTo>
                <a:cubicBezTo>
                  <a:pt x="1008184" y="1102594"/>
                  <a:pt x="1010390" y="1100457"/>
                  <a:pt x="1008919" y="1101169"/>
                </a:cubicBezTo>
                <a:cubicBezTo>
                  <a:pt x="1012596" y="1097607"/>
                  <a:pt x="1011125" y="1099744"/>
                  <a:pt x="1015538" y="1096182"/>
                </a:cubicBezTo>
                <a:close/>
                <a:moveTo>
                  <a:pt x="1018280" y="1095617"/>
                </a:moveTo>
                <a:cubicBezTo>
                  <a:pt x="1020815" y="1093456"/>
                  <a:pt x="1019547" y="1095077"/>
                  <a:pt x="1017465" y="1097418"/>
                </a:cubicBezTo>
                <a:lnTo>
                  <a:pt x="1012064" y="1103217"/>
                </a:lnTo>
                <a:lnTo>
                  <a:pt x="1006693" y="1106423"/>
                </a:lnTo>
                <a:cubicBezTo>
                  <a:pt x="1000900" y="1112906"/>
                  <a:pt x="998003" y="1114347"/>
                  <a:pt x="992210" y="1120830"/>
                </a:cubicBezTo>
                <a:cubicBezTo>
                  <a:pt x="992934" y="1119389"/>
                  <a:pt x="996555" y="1115787"/>
                  <a:pt x="1000176" y="1112186"/>
                </a:cubicBezTo>
                <a:cubicBezTo>
                  <a:pt x="1003797" y="1108584"/>
                  <a:pt x="1008866" y="1104261"/>
                  <a:pt x="1011763" y="1101380"/>
                </a:cubicBezTo>
                <a:cubicBezTo>
                  <a:pt x="1012487" y="1101380"/>
                  <a:pt x="1016108" y="1098498"/>
                  <a:pt x="1018280" y="1095617"/>
                </a:cubicBezTo>
                <a:close/>
                <a:moveTo>
                  <a:pt x="1051374" y="1094213"/>
                </a:moveTo>
                <a:cubicBezTo>
                  <a:pt x="1046411" y="1100595"/>
                  <a:pt x="1047829" y="1098468"/>
                  <a:pt x="1040738" y="1105558"/>
                </a:cubicBezTo>
                <a:cubicBezTo>
                  <a:pt x="1040029" y="1105558"/>
                  <a:pt x="1047120" y="1098468"/>
                  <a:pt x="1046411" y="1097758"/>
                </a:cubicBezTo>
                <a:cubicBezTo>
                  <a:pt x="1049247" y="1095631"/>
                  <a:pt x="1050665" y="1094213"/>
                  <a:pt x="1051374" y="1094213"/>
                </a:cubicBezTo>
                <a:close/>
                <a:moveTo>
                  <a:pt x="989952" y="1092142"/>
                </a:moveTo>
                <a:cubicBezTo>
                  <a:pt x="989269" y="1093476"/>
                  <a:pt x="983260" y="1099609"/>
                  <a:pt x="990362" y="1093742"/>
                </a:cubicBezTo>
                <a:cubicBezTo>
                  <a:pt x="988905" y="1095165"/>
                  <a:pt x="984535" y="1098720"/>
                  <a:pt x="979437" y="1102276"/>
                </a:cubicBezTo>
                <a:cubicBezTo>
                  <a:pt x="974338" y="1106543"/>
                  <a:pt x="967783" y="1111521"/>
                  <a:pt x="962684" y="1115788"/>
                </a:cubicBezTo>
                <a:cubicBezTo>
                  <a:pt x="961956" y="1115788"/>
                  <a:pt x="963413" y="1115077"/>
                  <a:pt x="964141" y="1114366"/>
                </a:cubicBezTo>
                <a:cubicBezTo>
                  <a:pt x="963413" y="1113655"/>
                  <a:pt x="963413" y="1113655"/>
                  <a:pt x="963413" y="1113655"/>
                </a:cubicBezTo>
                <a:cubicBezTo>
                  <a:pt x="966326" y="1112232"/>
                  <a:pt x="972153" y="1107965"/>
                  <a:pt x="977252" y="1103699"/>
                </a:cubicBezTo>
                <a:cubicBezTo>
                  <a:pt x="982350" y="1099432"/>
                  <a:pt x="986720" y="1095165"/>
                  <a:pt x="988177" y="1093031"/>
                </a:cubicBezTo>
                <a:cubicBezTo>
                  <a:pt x="989816" y="1091787"/>
                  <a:pt x="990180" y="1091698"/>
                  <a:pt x="989952" y="1092142"/>
                </a:cubicBezTo>
                <a:close/>
                <a:moveTo>
                  <a:pt x="1072709" y="1092015"/>
                </a:moveTo>
                <a:cubicBezTo>
                  <a:pt x="1073430" y="1090574"/>
                  <a:pt x="1074150" y="1093456"/>
                  <a:pt x="1069108" y="1098498"/>
                </a:cubicBezTo>
                <a:cubicBezTo>
                  <a:pt x="1068387" y="1099218"/>
                  <a:pt x="1069828" y="1097778"/>
                  <a:pt x="1070548" y="1096337"/>
                </a:cubicBezTo>
                <a:cubicBezTo>
                  <a:pt x="1066946" y="1099218"/>
                  <a:pt x="1066946" y="1099218"/>
                  <a:pt x="1064785" y="1100659"/>
                </a:cubicBezTo>
                <a:cubicBezTo>
                  <a:pt x="1064065" y="1099939"/>
                  <a:pt x="1072709" y="1094176"/>
                  <a:pt x="1072709" y="1092015"/>
                </a:cubicBezTo>
                <a:close/>
                <a:moveTo>
                  <a:pt x="1067847" y="1091835"/>
                </a:moveTo>
                <a:cubicBezTo>
                  <a:pt x="1065668" y="1095407"/>
                  <a:pt x="1058403" y="1102551"/>
                  <a:pt x="1062762" y="1100408"/>
                </a:cubicBezTo>
                <a:cubicBezTo>
                  <a:pt x="1056224" y="1107552"/>
                  <a:pt x="1062035" y="1100408"/>
                  <a:pt x="1058403" y="1101836"/>
                </a:cubicBezTo>
                <a:cubicBezTo>
                  <a:pt x="1054771" y="1106123"/>
                  <a:pt x="1054771" y="1106123"/>
                  <a:pt x="1054771" y="1106123"/>
                </a:cubicBezTo>
                <a:cubicBezTo>
                  <a:pt x="1052591" y="1108266"/>
                  <a:pt x="1054044" y="1106837"/>
                  <a:pt x="1055497" y="1106123"/>
                </a:cubicBezTo>
                <a:cubicBezTo>
                  <a:pt x="1054771" y="1106837"/>
                  <a:pt x="1051139" y="1109695"/>
                  <a:pt x="1047506" y="1113267"/>
                </a:cubicBezTo>
                <a:cubicBezTo>
                  <a:pt x="1043874" y="1116839"/>
                  <a:pt x="1040242" y="1120410"/>
                  <a:pt x="1040242" y="1121125"/>
                </a:cubicBezTo>
                <a:cubicBezTo>
                  <a:pt x="1039515" y="1121125"/>
                  <a:pt x="1037336" y="1123268"/>
                  <a:pt x="1034430" y="1126126"/>
                </a:cubicBezTo>
                <a:cubicBezTo>
                  <a:pt x="1031524" y="1128983"/>
                  <a:pt x="1027892" y="1132555"/>
                  <a:pt x="1025713" y="1134698"/>
                </a:cubicBezTo>
                <a:cubicBezTo>
                  <a:pt x="1024986" y="1133984"/>
                  <a:pt x="1027165" y="1131126"/>
                  <a:pt x="1032251" y="1126840"/>
                </a:cubicBezTo>
                <a:cubicBezTo>
                  <a:pt x="1030798" y="1130412"/>
                  <a:pt x="1038789" y="1120410"/>
                  <a:pt x="1041695" y="1116839"/>
                </a:cubicBezTo>
                <a:cubicBezTo>
                  <a:pt x="1043874" y="1116124"/>
                  <a:pt x="1048233" y="1112552"/>
                  <a:pt x="1052591" y="1107552"/>
                </a:cubicBezTo>
                <a:cubicBezTo>
                  <a:pt x="1056950" y="1103265"/>
                  <a:pt x="1061309" y="1097550"/>
                  <a:pt x="1064941" y="1093978"/>
                </a:cubicBezTo>
                <a:cubicBezTo>
                  <a:pt x="1064941" y="1093978"/>
                  <a:pt x="1065668" y="1094693"/>
                  <a:pt x="1067847" y="1091835"/>
                </a:cubicBezTo>
                <a:close/>
                <a:moveTo>
                  <a:pt x="162274" y="1091687"/>
                </a:moveTo>
                <a:cubicBezTo>
                  <a:pt x="171639" y="1100414"/>
                  <a:pt x="175961" y="1105505"/>
                  <a:pt x="180283" y="1107687"/>
                </a:cubicBezTo>
                <a:cubicBezTo>
                  <a:pt x="179563" y="1108414"/>
                  <a:pt x="180283" y="1109142"/>
                  <a:pt x="181724" y="1110596"/>
                </a:cubicBezTo>
                <a:cubicBezTo>
                  <a:pt x="179563" y="1108414"/>
                  <a:pt x="173800" y="1104051"/>
                  <a:pt x="169478" y="1100414"/>
                </a:cubicBezTo>
                <a:cubicBezTo>
                  <a:pt x="165156" y="1096051"/>
                  <a:pt x="161554" y="1092414"/>
                  <a:pt x="162274" y="1091687"/>
                </a:cubicBezTo>
                <a:close/>
                <a:moveTo>
                  <a:pt x="926772" y="1091686"/>
                </a:moveTo>
                <a:cubicBezTo>
                  <a:pt x="925308" y="1092399"/>
                  <a:pt x="920916" y="1096674"/>
                  <a:pt x="915792" y="1100236"/>
                </a:cubicBezTo>
                <a:cubicBezTo>
                  <a:pt x="910668" y="1104512"/>
                  <a:pt x="906276" y="1107362"/>
                  <a:pt x="904080" y="1108074"/>
                </a:cubicBezTo>
                <a:cubicBezTo>
                  <a:pt x="915060" y="1100949"/>
                  <a:pt x="919452" y="1094536"/>
                  <a:pt x="926772" y="1091686"/>
                </a:cubicBezTo>
                <a:close/>
                <a:moveTo>
                  <a:pt x="1024798" y="1090574"/>
                </a:moveTo>
                <a:cubicBezTo>
                  <a:pt x="1026246" y="1090574"/>
                  <a:pt x="1023349" y="1092735"/>
                  <a:pt x="1021177" y="1095617"/>
                </a:cubicBezTo>
                <a:cubicBezTo>
                  <a:pt x="1019004" y="1097778"/>
                  <a:pt x="1016832" y="1099219"/>
                  <a:pt x="1021177" y="1096337"/>
                </a:cubicBezTo>
                <a:cubicBezTo>
                  <a:pt x="1019004" y="1098498"/>
                  <a:pt x="1017556" y="1099939"/>
                  <a:pt x="1017556" y="1099939"/>
                </a:cubicBezTo>
                <a:lnTo>
                  <a:pt x="1012360" y="1103040"/>
                </a:lnTo>
                <a:lnTo>
                  <a:pt x="1016922" y="1099219"/>
                </a:lnTo>
                <a:cubicBezTo>
                  <a:pt x="1018461" y="1097238"/>
                  <a:pt x="1020453" y="1094536"/>
                  <a:pt x="1024798" y="1090574"/>
                </a:cubicBezTo>
                <a:close/>
                <a:moveTo>
                  <a:pt x="204416" y="1089166"/>
                </a:moveTo>
                <a:cubicBezTo>
                  <a:pt x="210255" y="1094839"/>
                  <a:pt x="210985" y="1094839"/>
                  <a:pt x="218283" y="1100511"/>
                </a:cubicBezTo>
                <a:cubicBezTo>
                  <a:pt x="217553" y="1100511"/>
                  <a:pt x="216093" y="1099802"/>
                  <a:pt x="216093" y="1100511"/>
                </a:cubicBezTo>
                <a:cubicBezTo>
                  <a:pt x="210255" y="1095548"/>
                  <a:pt x="204416" y="1090584"/>
                  <a:pt x="204416" y="1089166"/>
                </a:cubicBezTo>
                <a:close/>
                <a:moveTo>
                  <a:pt x="925510" y="1089165"/>
                </a:moveTo>
                <a:cubicBezTo>
                  <a:pt x="923409" y="1091326"/>
                  <a:pt x="917806" y="1095648"/>
                  <a:pt x="912904" y="1099250"/>
                </a:cubicBezTo>
                <a:cubicBezTo>
                  <a:pt x="912904" y="1097809"/>
                  <a:pt x="922008" y="1092047"/>
                  <a:pt x="925510" y="1089165"/>
                </a:cubicBezTo>
                <a:close/>
                <a:moveTo>
                  <a:pt x="1068329" y="1087910"/>
                </a:moveTo>
                <a:cubicBezTo>
                  <a:pt x="1069022" y="1088574"/>
                  <a:pt x="1062782" y="1094545"/>
                  <a:pt x="1058623" y="1099189"/>
                </a:cubicBezTo>
                <a:lnTo>
                  <a:pt x="1060720" y="1095792"/>
                </a:lnTo>
                <a:lnTo>
                  <a:pt x="1062912" y="1093530"/>
                </a:lnTo>
                <a:lnTo>
                  <a:pt x="1063362" y="1092995"/>
                </a:lnTo>
                <a:close/>
                <a:moveTo>
                  <a:pt x="1053093" y="1087910"/>
                </a:moveTo>
                <a:cubicBezTo>
                  <a:pt x="1053093" y="1089285"/>
                  <a:pt x="1052406" y="1089285"/>
                  <a:pt x="1055156" y="1088598"/>
                </a:cubicBezTo>
                <a:cubicBezTo>
                  <a:pt x="1051718" y="1092036"/>
                  <a:pt x="1049656" y="1093411"/>
                  <a:pt x="1047593" y="1095474"/>
                </a:cubicBezTo>
                <a:cubicBezTo>
                  <a:pt x="1051031" y="1091348"/>
                  <a:pt x="1047593" y="1093411"/>
                  <a:pt x="1053093" y="1087910"/>
                </a:cubicBezTo>
                <a:close/>
                <a:moveTo>
                  <a:pt x="1030695" y="1087905"/>
                </a:moveTo>
                <a:cubicBezTo>
                  <a:pt x="1031401" y="1087905"/>
                  <a:pt x="1027871" y="1092339"/>
                  <a:pt x="1021518" y="1099729"/>
                </a:cubicBezTo>
                <a:cubicBezTo>
                  <a:pt x="1020106" y="1100468"/>
                  <a:pt x="1024341" y="1099729"/>
                  <a:pt x="1013752" y="1109335"/>
                </a:cubicBezTo>
                <a:cubicBezTo>
                  <a:pt x="1015164" y="1107118"/>
                  <a:pt x="1015870" y="1104901"/>
                  <a:pt x="1014458" y="1104901"/>
                </a:cubicBezTo>
                <a:cubicBezTo>
                  <a:pt x="1022224" y="1099729"/>
                  <a:pt x="1025753" y="1093078"/>
                  <a:pt x="1030695" y="1087905"/>
                </a:cubicBezTo>
                <a:close/>
                <a:moveTo>
                  <a:pt x="1001145" y="1087905"/>
                </a:moveTo>
                <a:cubicBezTo>
                  <a:pt x="1000450" y="1090146"/>
                  <a:pt x="993494" y="1097617"/>
                  <a:pt x="989321" y="1102846"/>
                </a:cubicBezTo>
                <a:cubicBezTo>
                  <a:pt x="992103" y="1099111"/>
                  <a:pt x="980975" y="1108075"/>
                  <a:pt x="985844" y="1101352"/>
                </a:cubicBezTo>
                <a:cubicBezTo>
                  <a:pt x="990017" y="1098364"/>
                  <a:pt x="985844" y="1103593"/>
                  <a:pt x="991408" y="1098364"/>
                </a:cubicBezTo>
                <a:cubicBezTo>
                  <a:pt x="998363" y="1092387"/>
                  <a:pt x="994885" y="1093881"/>
                  <a:pt x="1001145" y="1087905"/>
                </a:cubicBezTo>
                <a:close/>
                <a:moveTo>
                  <a:pt x="1047327" y="1087021"/>
                </a:moveTo>
                <a:cubicBezTo>
                  <a:pt x="1045867" y="1088504"/>
                  <a:pt x="1043678" y="1090729"/>
                  <a:pt x="1043678" y="1090729"/>
                </a:cubicBezTo>
                <a:lnTo>
                  <a:pt x="1047192" y="1087104"/>
                </a:lnTo>
                <a:close/>
                <a:moveTo>
                  <a:pt x="1113943" y="1086644"/>
                </a:moveTo>
                <a:cubicBezTo>
                  <a:pt x="1113943" y="1087725"/>
                  <a:pt x="1112718" y="1090246"/>
                  <a:pt x="1109566" y="1094208"/>
                </a:cubicBezTo>
                <a:cubicBezTo>
                  <a:pt x="1110266" y="1091327"/>
                  <a:pt x="1109566" y="1089166"/>
                  <a:pt x="1109566" y="1089886"/>
                </a:cubicBezTo>
                <a:cubicBezTo>
                  <a:pt x="1111667" y="1087725"/>
                  <a:pt x="1110967" y="1088445"/>
                  <a:pt x="1110967" y="1087725"/>
                </a:cubicBezTo>
                <a:cubicBezTo>
                  <a:pt x="1112718" y="1085924"/>
                  <a:pt x="1113943" y="1085564"/>
                  <a:pt x="1113943" y="1086644"/>
                </a:cubicBezTo>
                <a:close/>
                <a:moveTo>
                  <a:pt x="971084" y="1086233"/>
                </a:moveTo>
                <a:cubicBezTo>
                  <a:pt x="974672" y="1084124"/>
                  <a:pt x="966778" y="1090451"/>
                  <a:pt x="968931" y="1089748"/>
                </a:cubicBezTo>
                <a:cubicBezTo>
                  <a:pt x="964626" y="1093263"/>
                  <a:pt x="963190" y="1095372"/>
                  <a:pt x="956014" y="1100997"/>
                </a:cubicBezTo>
                <a:cubicBezTo>
                  <a:pt x="955297" y="1100294"/>
                  <a:pt x="955297" y="1100294"/>
                  <a:pt x="955297" y="1100294"/>
                </a:cubicBezTo>
                <a:cubicBezTo>
                  <a:pt x="952426" y="1103106"/>
                  <a:pt x="946686" y="1108027"/>
                  <a:pt x="940945" y="1112245"/>
                </a:cubicBezTo>
                <a:cubicBezTo>
                  <a:pt x="935922" y="1116463"/>
                  <a:pt x="930181" y="1119978"/>
                  <a:pt x="928028" y="1120681"/>
                </a:cubicBezTo>
                <a:cubicBezTo>
                  <a:pt x="938074" y="1114354"/>
                  <a:pt x="945250" y="1108027"/>
                  <a:pt x="952426" y="1102403"/>
                </a:cubicBezTo>
                <a:cubicBezTo>
                  <a:pt x="958885" y="1096778"/>
                  <a:pt x="964626" y="1091154"/>
                  <a:pt x="971084" y="1086233"/>
                </a:cubicBezTo>
                <a:close/>
                <a:moveTo>
                  <a:pt x="1051374" y="1085389"/>
                </a:moveTo>
                <a:cubicBezTo>
                  <a:pt x="1048853" y="1088540"/>
                  <a:pt x="1052005" y="1085389"/>
                  <a:pt x="1052635" y="1085389"/>
                </a:cubicBezTo>
                <a:cubicBezTo>
                  <a:pt x="1048223" y="1090431"/>
                  <a:pt x="1048223" y="1090431"/>
                  <a:pt x="1048223" y="1090431"/>
                </a:cubicBezTo>
                <a:cubicBezTo>
                  <a:pt x="1048853" y="1089171"/>
                  <a:pt x="1046332" y="1090431"/>
                  <a:pt x="1051374" y="1085389"/>
                </a:cubicBezTo>
                <a:close/>
                <a:moveTo>
                  <a:pt x="1088135" y="1085383"/>
                </a:moveTo>
                <a:cubicBezTo>
                  <a:pt x="1078050" y="1096050"/>
                  <a:pt x="1080931" y="1094627"/>
                  <a:pt x="1081652" y="1096050"/>
                </a:cubicBezTo>
                <a:cubicBezTo>
                  <a:pt x="1076609" y="1100316"/>
                  <a:pt x="1075168" y="1101738"/>
                  <a:pt x="1069405" y="1108138"/>
                </a:cubicBezTo>
                <a:cubicBezTo>
                  <a:pt x="1068685" y="1107427"/>
                  <a:pt x="1064362" y="1111694"/>
                  <a:pt x="1064362" y="1109561"/>
                </a:cubicBezTo>
                <a:cubicBezTo>
                  <a:pt x="1066524" y="1107427"/>
                  <a:pt x="1067964" y="1106005"/>
                  <a:pt x="1067964" y="1106005"/>
                </a:cubicBezTo>
                <a:cubicBezTo>
                  <a:pt x="1069405" y="1103872"/>
                  <a:pt x="1070126" y="1103872"/>
                  <a:pt x="1070846" y="1103872"/>
                </a:cubicBezTo>
                <a:cubicBezTo>
                  <a:pt x="1072287" y="1101738"/>
                  <a:pt x="1070846" y="1102450"/>
                  <a:pt x="1073727" y="1099605"/>
                </a:cubicBezTo>
                <a:cubicBezTo>
                  <a:pt x="1072287" y="1100316"/>
                  <a:pt x="1067244" y="1106716"/>
                  <a:pt x="1066524" y="1105294"/>
                </a:cubicBezTo>
                <a:cubicBezTo>
                  <a:pt x="1063642" y="1109561"/>
                  <a:pt x="1064362" y="1108138"/>
                  <a:pt x="1059320" y="1113116"/>
                </a:cubicBezTo>
                <a:cubicBezTo>
                  <a:pt x="1058599" y="1113116"/>
                  <a:pt x="1065083" y="1106716"/>
                  <a:pt x="1065803" y="1105294"/>
                </a:cubicBezTo>
                <a:cubicBezTo>
                  <a:pt x="1064362" y="1106005"/>
                  <a:pt x="1060761" y="1110272"/>
                  <a:pt x="1057879" y="1113116"/>
                </a:cubicBezTo>
                <a:cubicBezTo>
                  <a:pt x="1057879" y="1110983"/>
                  <a:pt x="1061481" y="1109561"/>
                  <a:pt x="1066524" y="1103161"/>
                </a:cubicBezTo>
                <a:cubicBezTo>
                  <a:pt x="1069405" y="1100316"/>
                  <a:pt x="1068685" y="1103161"/>
                  <a:pt x="1072287" y="1099605"/>
                </a:cubicBezTo>
                <a:cubicBezTo>
                  <a:pt x="1075889" y="1095339"/>
                  <a:pt x="1067964" y="1102450"/>
                  <a:pt x="1072287" y="1097472"/>
                </a:cubicBezTo>
                <a:cubicBezTo>
                  <a:pt x="1073727" y="1095339"/>
                  <a:pt x="1075168" y="1093916"/>
                  <a:pt x="1078050" y="1091072"/>
                </a:cubicBezTo>
                <a:cubicBezTo>
                  <a:pt x="1078770" y="1091072"/>
                  <a:pt x="1072287" y="1099605"/>
                  <a:pt x="1079490" y="1091072"/>
                </a:cubicBezTo>
                <a:cubicBezTo>
                  <a:pt x="1079490" y="1092494"/>
                  <a:pt x="1078050" y="1093916"/>
                  <a:pt x="1075168" y="1097472"/>
                </a:cubicBezTo>
                <a:cubicBezTo>
                  <a:pt x="1079490" y="1093205"/>
                  <a:pt x="1085254" y="1087516"/>
                  <a:pt x="1088135" y="1085383"/>
                </a:cubicBezTo>
                <a:close/>
                <a:moveTo>
                  <a:pt x="961207" y="1083628"/>
                </a:moveTo>
                <a:cubicBezTo>
                  <a:pt x="960202" y="1084961"/>
                  <a:pt x="957644" y="1087448"/>
                  <a:pt x="954356" y="1090290"/>
                </a:cubicBezTo>
                <a:cubicBezTo>
                  <a:pt x="951432" y="1092776"/>
                  <a:pt x="947778" y="1095618"/>
                  <a:pt x="944581" y="1097928"/>
                </a:cubicBezTo>
                <a:lnTo>
                  <a:pt x="937549" y="1102367"/>
                </a:lnTo>
                <a:lnTo>
                  <a:pt x="943394" y="1098105"/>
                </a:lnTo>
                <a:cubicBezTo>
                  <a:pt x="942663" y="1097395"/>
                  <a:pt x="946317" y="1094553"/>
                  <a:pt x="949971" y="1091711"/>
                </a:cubicBezTo>
                <a:cubicBezTo>
                  <a:pt x="954356" y="1088868"/>
                  <a:pt x="958010" y="1085316"/>
                  <a:pt x="958741" y="1083895"/>
                </a:cubicBezTo>
                <a:cubicBezTo>
                  <a:pt x="961664" y="1082118"/>
                  <a:pt x="962212" y="1082296"/>
                  <a:pt x="961207" y="1083628"/>
                </a:cubicBezTo>
                <a:close/>
                <a:moveTo>
                  <a:pt x="1092842" y="1082321"/>
                </a:moveTo>
                <a:cubicBezTo>
                  <a:pt x="1092577" y="1083109"/>
                  <a:pt x="1090989" y="1085385"/>
                  <a:pt x="1089224" y="1088186"/>
                </a:cubicBezTo>
                <a:cubicBezTo>
                  <a:pt x="1085694" y="1093789"/>
                  <a:pt x="1081459" y="1100092"/>
                  <a:pt x="1084282" y="1098691"/>
                </a:cubicBezTo>
                <a:cubicBezTo>
                  <a:pt x="1082165" y="1100092"/>
                  <a:pt x="1079341" y="1104294"/>
                  <a:pt x="1077929" y="1104294"/>
                </a:cubicBezTo>
                <a:cubicBezTo>
                  <a:pt x="1082165" y="1097991"/>
                  <a:pt x="1080047" y="1101493"/>
                  <a:pt x="1078635" y="1100092"/>
                </a:cubicBezTo>
                <a:cubicBezTo>
                  <a:pt x="1084988" y="1093089"/>
                  <a:pt x="1087106" y="1090287"/>
                  <a:pt x="1087812" y="1088887"/>
                </a:cubicBezTo>
                <a:cubicBezTo>
                  <a:pt x="1088518" y="1087486"/>
                  <a:pt x="1087812" y="1087486"/>
                  <a:pt x="1088518" y="1085385"/>
                </a:cubicBezTo>
                <a:cubicBezTo>
                  <a:pt x="1092047" y="1082234"/>
                  <a:pt x="1093106" y="1081533"/>
                  <a:pt x="1092842" y="1082321"/>
                </a:cubicBezTo>
                <a:close/>
                <a:moveTo>
                  <a:pt x="1048228" y="1082194"/>
                </a:moveTo>
                <a:cubicBezTo>
                  <a:pt x="1043974" y="1086644"/>
                  <a:pt x="1043265" y="1085161"/>
                  <a:pt x="1037592" y="1091835"/>
                </a:cubicBezTo>
                <a:cubicBezTo>
                  <a:pt x="1039719" y="1088869"/>
                  <a:pt x="1048937" y="1079228"/>
                  <a:pt x="1048228" y="1082194"/>
                </a:cubicBezTo>
                <a:close/>
                <a:moveTo>
                  <a:pt x="1002405" y="1081602"/>
                </a:moveTo>
                <a:cubicBezTo>
                  <a:pt x="998681" y="1087249"/>
                  <a:pt x="998681" y="1087249"/>
                  <a:pt x="996446" y="1090779"/>
                </a:cubicBezTo>
                <a:cubicBezTo>
                  <a:pt x="996446" y="1092191"/>
                  <a:pt x="994956" y="1092897"/>
                  <a:pt x="994211" y="1092191"/>
                </a:cubicBezTo>
                <a:cubicBezTo>
                  <a:pt x="993466" y="1092897"/>
                  <a:pt x="988997" y="1096426"/>
                  <a:pt x="986017" y="1099250"/>
                </a:cubicBezTo>
                <a:cubicBezTo>
                  <a:pt x="989742" y="1095015"/>
                  <a:pt x="999425" y="1085838"/>
                  <a:pt x="996446" y="1086544"/>
                </a:cubicBezTo>
                <a:cubicBezTo>
                  <a:pt x="1000170" y="1082308"/>
                  <a:pt x="999425" y="1084426"/>
                  <a:pt x="1002405" y="1081602"/>
                </a:cubicBezTo>
                <a:close/>
                <a:moveTo>
                  <a:pt x="1052435" y="1081089"/>
                </a:moveTo>
                <a:cubicBezTo>
                  <a:pt x="1053165" y="1080718"/>
                  <a:pt x="1051706" y="1082386"/>
                  <a:pt x="1049699" y="1084518"/>
                </a:cubicBezTo>
                <a:lnTo>
                  <a:pt x="1047192" y="1087104"/>
                </a:lnTo>
                <a:lnTo>
                  <a:pt x="1044773" y="1088597"/>
                </a:lnTo>
                <a:cubicBezTo>
                  <a:pt x="1043860" y="1089060"/>
                  <a:pt x="1042583" y="1089987"/>
                  <a:pt x="1040029" y="1092953"/>
                </a:cubicBezTo>
                <a:cubicBezTo>
                  <a:pt x="1043678" y="1087021"/>
                  <a:pt x="1048057" y="1085538"/>
                  <a:pt x="1052435" y="1081089"/>
                </a:cubicBezTo>
                <a:close/>
                <a:moveTo>
                  <a:pt x="950011" y="1080522"/>
                </a:moveTo>
                <a:cubicBezTo>
                  <a:pt x="947174" y="1083403"/>
                  <a:pt x="944338" y="1085564"/>
                  <a:pt x="941501" y="1087725"/>
                </a:cubicBezTo>
                <a:cubicBezTo>
                  <a:pt x="939374" y="1089166"/>
                  <a:pt x="942211" y="1086285"/>
                  <a:pt x="945047" y="1084124"/>
                </a:cubicBezTo>
                <a:cubicBezTo>
                  <a:pt x="947884" y="1081242"/>
                  <a:pt x="950720" y="1079081"/>
                  <a:pt x="950011" y="1080522"/>
                </a:cubicBezTo>
                <a:close/>
                <a:moveTo>
                  <a:pt x="960695" y="1080489"/>
                </a:moveTo>
                <a:cubicBezTo>
                  <a:pt x="957301" y="1083927"/>
                  <a:pt x="948477" y="1092179"/>
                  <a:pt x="943726" y="1095617"/>
                </a:cubicBezTo>
                <a:cubicBezTo>
                  <a:pt x="943047" y="1094929"/>
                  <a:pt x="951192" y="1089428"/>
                  <a:pt x="956622" y="1083240"/>
                </a:cubicBezTo>
                <a:cubicBezTo>
                  <a:pt x="957980" y="1083240"/>
                  <a:pt x="958659" y="1082552"/>
                  <a:pt x="960695" y="1080489"/>
                </a:cubicBezTo>
                <a:close/>
                <a:moveTo>
                  <a:pt x="957994" y="1079228"/>
                </a:moveTo>
                <a:cubicBezTo>
                  <a:pt x="955833" y="1082170"/>
                  <a:pt x="958715" y="1079228"/>
                  <a:pt x="959435" y="1079964"/>
                </a:cubicBezTo>
                <a:cubicBezTo>
                  <a:pt x="950071" y="1088788"/>
                  <a:pt x="945028" y="1091730"/>
                  <a:pt x="937825" y="1098348"/>
                </a:cubicBezTo>
                <a:cubicBezTo>
                  <a:pt x="937104" y="1097613"/>
                  <a:pt x="937104" y="1097613"/>
                  <a:pt x="937104" y="1097613"/>
                </a:cubicBezTo>
                <a:cubicBezTo>
                  <a:pt x="927019" y="1105702"/>
                  <a:pt x="938545" y="1098348"/>
                  <a:pt x="930621" y="1104231"/>
                </a:cubicBezTo>
                <a:cubicBezTo>
                  <a:pt x="928100" y="1104967"/>
                  <a:pt x="927380" y="1104967"/>
                  <a:pt x="926839" y="1104783"/>
                </a:cubicBezTo>
                <a:lnTo>
                  <a:pt x="926627" y="1104740"/>
                </a:lnTo>
                <a:lnTo>
                  <a:pt x="939716" y="1095682"/>
                </a:lnTo>
                <a:cubicBezTo>
                  <a:pt x="945028" y="1091178"/>
                  <a:pt x="951151" y="1085479"/>
                  <a:pt x="957994" y="1079228"/>
                </a:cubicBezTo>
                <a:close/>
                <a:moveTo>
                  <a:pt x="970575" y="1079082"/>
                </a:moveTo>
                <a:cubicBezTo>
                  <a:pt x="977193" y="1074039"/>
                  <a:pt x="966162" y="1083404"/>
                  <a:pt x="963956" y="1085565"/>
                </a:cubicBezTo>
                <a:cubicBezTo>
                  <a:pt x="961750" y="1086285"/>
                  <a:pt x="961015" y="1087006"/>
                  <a:pt x="960279" y="1086285"/>
                </a:cubicBezTo>
                <a:cubicBezTo>
                  <a:pt x="958808" y="1087726"/>
                  <a:pt x="956602" y="1089887"/>
                  <a:pt x="952925" y="1092768"/>
                </a:cubicBezTo>
                <a:cubicBezTo>
                  <a:pt x="952925" y="1092048"/>
                  <a:pt x="952190" y="1092768"/>
                  <a:pt x="950719" y="1094209"/>
                </a:cubicBezTo>
                <a:cubicBezTo>
                  <a:pt x="955131" y="1089887"/>
                  <a:pt x="959544" y="1087006"/>
                  <a:pt x="964691" y="1081243"/>
                </a:cubicBezTo>
                <a:cubicBezTo>
                  <a:pt x="965427" y="1081963"/>
                  <a:pt x="966162" y="1081243"/>
                  <a:pt x="967633" y="1079802"/>
                </a:cubicBezTo>
                <a:cubicBezTo>
                  <a:pt x="964691" y="1082683"/>
                  <a:pt x="962485" y="1086285"/>
                  <a:pt x="970575" y="1079082"/>
                </a:cubicBezTo>
                <a:close/>
                <a:moveTo>
                  <a:pt x="1133921" y="1074040"/>
                </a:moveTo>
                <a:cubicBezTo>
                  <a:pt x="1134656" y="1074040"/>
                  <a:pt x="1132450" y="1076922"/>
                  <a:pt x="1133921" y="1076201"/>
                </a:cubicBezTo>
                <a:cubicBezTo>
                  <a:pt x="1128038" y="1083405"/>
                  <a:pt x="1128038" y="1083405"/>
                  <a:pt x="1128038" y="1083405"/>
                </a:cubicBezTo>
                <a:cubicBezTo>
                  <a:pt x="1125832" y="1084125"/>
                  <a:pt x="1128038" y="1081244"/>
                  <a:pt x="1133921" y="1074040"/>
                </a:cubicBezTo>
                <a:close/>
                <a:moveTo>
                  <a:pt x="1080368" y="1072783"/>
                </a:moveTo>
                <a:lnTo>
                  <a:pt x="1063362" y="1092995"/>
                </a:lnTo>
                <a:lnTo>
                  <a:pt x="1060876" y="1095540"/>
                </a:lnTo>
                <a:lnTo>
                  <a:pt x="1060720" y="1095792"/>
                </a:lnTo>
                <a:lnTo>
                  <a:pt x="1047593" y="1109341"/>
                </a:lnTo>
                <a:cubicBezTo>
                  <a:pt x="1049731" y="1107148"/>
                  <a:pt x="1056856" y="1099105"/>
                  <a:pt x="1063981" y="1091062"/>
                </a:cubicBezTo>
                <a:cubicBezTo>
                  <a:pt x="1071106" y="1083019"/>
                  <a:pt x="1078231" y="1074977"/>
                  <a:pt x="1080368" y="1072783"/>
                </a:cubicBezTo>
                <a:close/>
                <a:moveTo>
                  <a:pt x="1045268" y="1072778"/>
                </a:moveTo>
                <a:cubicBezTo>
                  <a:pt x="1041619" y="1077720"/>
                  <a:pt x="1045268" y="1074190"/>
                  <a:pt x="1043808" y="1077014"/>
                </a:cubicBezTo>
                <a:cubicBezTo>
                  <a:pt x="1041619" y="1079131"/>
                  <a:pt x="1038699" y="1081955"/>
                  <a:pt x="1034320" y="1086191"/>
                </a:cubicBezTo>
                <a:cubicBezTo>
                  <a:pt x="1035050" y="1086191"/>
                  <a:pt x="1035780" y="1085485"/>
                  <a:pt x="1037240" y="1084073"/>
                </a:cubicBezTo>
                <a:cubicBezTo>
                  <a:pt x="1037240" y="1085485"/>
                  <a:pt x="1031401" y="1090426"/>
                  <a:pt x="1032131" y="1087602"/>
                </a:cubicBezTo>
                <a:cubicBezTo>
                  <a:pt x="1035780" y="1084779"/>
                  <a:pt x="1038699" y="1081955"/>
                  <a:pt x="1041619" y="1078425"/>
                </a:cubicBezTo>
                <a:cubicBezTo>
                  <a:pt x="1040159" y="1078425"/>
                  <a:pt x="1034320" y="1083367"/>
                  <a:pt x="1042349" y="1074190"/>
                </a:cubicBezTo>
                <a:cubicBezTo>
                  <a:pt x="1044538" y="1073484"/>
                  <a:pt x="1038699" y="1079837"/>
                  <a:pt x="1045268" y="1072778"/>
                </a:cubicBezTo>
                <a:close/>
                <a:moveTo>
                  <a:pt x="196853" y="1072778"/>
                </a:moveTo>
                <a:cubicBezTo>
                  <a:pt x="200815" y="1077157"/>
                  <a:pt x="205437" y="1081536"/>
                  <a:pt x="210720" y="1086645"/>
                </a:cubicBezTo>
                <a:cubicBezTo>
                  <a:pt x="209399" y="1085915"/>
                  <a:pt x="206098" y="1082996"/>
                  <a:pt x="202796" y="1080077"/>
                </a:cubicBezTo>
                <a:cubicBezTo>
                  <a:pt x="199494" y="1076427"/>
                  <a:pt x="196853" y="1073508"/>
                  <a:pt x="196853" y="1072778"/>
                </a:cubicBezTo>
                <a:close/>
                <a:moveTo>
                  <a:pt x="1096838" y="1072227"/>
                </a:moveTo>
                <a:cubicBezTo>
                  <a:pt x="1094123" y="1075773"/>
                  <a:pt x="1091408" y="1079318"/>
                  <a:pt x="1088693" y="1082863"/>
                </a:cubicBezTo>
                <a:cubicBezTo>
                  <a:pt x="1088014" y="1082863"/>
                  <a:pt x="1094123" y="1075063"/>
                  <a:pt x="1093444" y="1074354"/>
                </a:cubicBezTo>
                <a:cubicBezTo>
                  <a:pt x="1096159" y="1071518"/>
                  <a:pt x="1096159" y="1072936"/>
                  <a:pt x="1096838" y="1072227"/>
                </a:cubicBezTo>
                <a:close/>
                <a:moveTo>
                  <a:pt x="1002563" y="1070572"/>
                </a:moveTo>
                <a:cubicBezTo>
                  <a:pt x="1004927" y="1068996"/>
                  <a:pt x="997836" y="1076087"/>
                  <a:pt x="1000988" y="1074511"/>
                </a:cubicBezTo>
                <a:cubicBezTo>
                  <a:pt x="999412" y="1076087"/>
                  <a:pt x="998624" y="1076087"/>
                  <a:pt x="998624" y="1076087"/>
                </a:cubicBezTo>
                <a:cubicBezTo>
                  <a:pt x="997836" y="1076875"/>
                  <a:pt x="994685" y="1080026"/>
                  <a:pt x="992321" y="1081602"/>
                </a:cubicBezTo>
                <a:cubicBezTo>
                  <a:pt x="992321" y="1080814"/>
                  <a:pt x="997836" y="1076087"/>
                  <a:pt x="994685" y="1077663"/>
                </a:cubicBezTo>
                <a:cubicBezTo>
                  <a:pt x="997836" y="1073723"/>
                  <a:pt x="999412" y="1072936"/>
                  <a:pt x="1002563" y="1070572"/>
                </a:cubicBezTo>
                <a:close/>
                <a:moveTo>
                  <a:pt x="1018683" y="1070403"/>
                </a:moveTo>
                <a:cubicBezTo>
                  <a:pt x="1016582" y="1074782"/>
                  <a:pt x="1017983" y="1072593"/>
                  <a:pt x="1010979" y="1082081"/>
                </a:cubicBezTo>
                <a:cubicBezTo>
                  <a:pt x="1010279" y="1081351"/>
                  <a:pt x="1012380" y="1079161"/>
                  <a:pt x="1016582" y="1074052"/>
                </a:cubicBezTo>
                <a:cubicBezTo>
                  <a:pt x="1015181" y="1074782"/>
                  <a:pt x="1011680" y="1078431"/>
                  <a:pt x="1008878" y="1081351"/>
                </a:cubicBezTo>
                <a:cubicBezTo>
                  <a:pt x="1006077" y="1084270"/>
                  <a:pt x="1008178" y="1082081"/>
                  <a:pt x="1010979" y="1079161"/>
                </a:cubicBezTo>
                <a:cubicBezTo>
                  <a:pt x="1013781" y="1076242"/>
                  <a:pt x="1017282" y="1071863"/>
                  <a:pt x="1018683" y="1070403"/>
                </a:cubicBezTo>
                <a:close/>
                <a:moveTo>
                  <a:pt x="1012491" y="1069111"/>
                </a:moveTo>
                <a:cubicBezTo>
                  <a:pt x="1009465" y="1071862"/>
                  <a:pt x="1008709" y="1071862"/>
                  <a:pt x="1006440" y="1073924"/>
                </a:cubicBezTo>
                <a:cubicBezTo>
                  <a:pt x="1004927" y="1075300"/>
                  <a:pt x="1003414" y="1077362"/>
                  <a:pt x="1003414" y="1077362"/>
                </a:cubicBezTo>
                <a:cubicBezTo>
                  <a:pt x="997363" y="1082863"/>
                  <a:pt x="1000389" y="1079425"/>
                  <a:pt x="1004171" y="1075987"/>
                </a:cubicBezTo>
                <a:cubicBezTo>
                  <a:pt x="1007196" y="1072549"/>
                  <a:pt x="1012491" y="1067736"/>
                  <a:pt x="1012491" y="1069111"/>
                </a:cubicBezTo>
                <a:close/>
                <a:moveTo>
                  <a:pt x="203159" y="1069080"/>
                </a:moveTo>
                <a:cubicBezTo>
                  <a:pt x="203159" y="1067735"/>
                  <a:pt x="207414" y="1071097"/>
                  <a:pt x="210959" y="1073786"/>
                </a:cubicBezTo>
                <a:cubicBezTo>
                  <a:pt x="210250" y="1074458"/>
                  <a:pt x="212378" y="1075803"/>
                  <a:pt x="214505" y="1077820"/>
                </a:cubicBezTo>
                <a:cubicBezTo>
                  <a:pt x="210959" y="1075803"/>
                  <a:pt x="208123" y="1072441"/>
                  <a:pt x="203159" y="1069080"/>
                </a:cubicBezTo>
                <a:close/>
                <a:moveTo>
                  <a:pt x="1032707" y="1068741"/>
                </a:moveTo>
                <a:lnTo>
                  <a:pt x="1017797" y="1085456"/>
                </a:lnTo>
                <a:cubicBezTo>
                  <a:pt x="1017080" y="1084739"/>
                  <a:pt x="1022102" y="1079717"/>
                  <a:pt x="1027125" y="1074695"/>
                </a:cubicBezTo>
                <a:close/>
                <a:moveTo>
                  <a:pt x="1069668" y="1067808"/>
                </a:moveTo>
                <a:lnTo>
                  <a:pt x="1069104" y="1068882"/>
                </a:lnTo>
                <a:lnTo>
                  <a:pt x="1067567" y="1070033"/>
                </a:lnTo>
                <a:cubicBezTo>
                  <a:pt x="1068267" y="1068550"/>
                  <a:pt x="1069668" y="1067808"/>
                  <a:pt x="1069668" y="1067808"/>
                </a:cubicBezTo>
                <a:close/>
                <a:moveTo>
                  <a:pt x="1066502" y="1067740"/>
                </a:moveTo>
                <a:cubicBezTo>
                  <a:pt x="1062468" y="1072492"/>
                  <a:pt x="1061796" y="1072492"/>
                  <a:pt x="1061123" y="1071813"/>
                </a:cubicBezTo>
                <a:cubicBezTo>
                  <a:pt x="1061123" y="1071813"/>
                  <a:pt x="1060451" y="1071813"/>
                  <a:pt x="1057089" y="1076564"/>
                </a:cubicBezTo>
                <a:cubicBezTo>
                  <a:pt x="1057762" y="1075207"/>
                  <a:pt x="1057762" y="1074528"/>
                  <a:pt x="1056417" y="1074528"/>
                </a:cubicBezTo>
                <a:cubicBezTo>
                  <a:pt x="1061796" y="1069098"/>
                  <a:pt x="1062468" y="1068419"/>
                  <a:pt x="1063140" y="1068419"/>
                </a:cubicBezTo>
                <a:cubicBezTo>
                  <a:pt x="1063813" y="1068419"/>
                  <a:pt x="1063813" y="1069776"/>
                  <a:pt x="1066502" y="1067740"/>
                </a:cubicBezTo>
                <a:close/>
                <a:moveTo>
                  <a:pt x="1010086" y="1067376"/>
                </a:moveTo>
                <a:cubicBezTo>
                  <a:pt x="1009837" y="1068096"/>
                  <a:pt x="1008842" y="1069717"/>
                  <a:pt x="1008510" y="1070437"/>
                </a:cubicBezTo>
                <a:cubicBezTo>
                  <a:pt x="1003866" y="1076200"/>
                  <a:pt x="1004529" y="1073318"/>
                  <a:pt x="999885" y="1079081"/>
                </a:cubicBezTo>
                <a:cubicBezTo>
                  <a:pt x="1000549" y="1077640"/>
                  <a:pt x="1007183" y="1070437"/>
                  <a:pt x="1007183" y="1069717"/>
                </a:cubicBezTo>
                <a:cubicBezTo>
                  <a:pt x="1009837" y="1066835"/>
                  <a:pt x="1010335" y="1066655"/>
                  <a:pt x="1010086" y="1067376"/>
                </a:cubicBezTo>
                <a:close/>
                <a:moveTo>
                  <a:pt x="1014884" y="1067207"/>
                </a:moveTo>
                <a:cubicBezTo>
                  <a:pt x="1015976" y="1066971"/>
                  <a:pt x="1010020" y="1074940"/>
                  <a:pt x="1016373" y="1069537"/>
                </a:cubicBezTo>
                <a:cubicBezTo>
                  <a:pt x="1014961" y="1072418"/>
                  <a:pt x="1011432" y="1076020"/>
                  <a:pt x="1006490" y="1080342"/>
                </a:cubicBezTo>
                <a:cubicBezTo>
                  <a:pt x="1015667" y="1070257"/>
                  <a:pt x="1005784" y="1079622"/>
                  <a:pt x="1003666" y="1079622"/>
                </a:cubicBezTo>
                <a:cubicBezTo>
                  <a:pt x="1007902" y="1073859"/>
                  <a:pt x="1014255" y="1070257"/>
                  <a:pt x="1010726" y="1070977"/>
                </a:cubicBezTo>
                <a:cubicBezTo>
                  <a:pt x="1013373" y="1068276"/>
                  <a:pt x="1014520" y="1067286"/>
                  <a:pt x="1014884" y="1067207"/>
                </a:cubicBezTo>
                <a:close/>
                <a:moveTo>
                  <a:pt x="993136" y="1067147"/>
                </a:moveTo>
                <a:cubicBezTo>
                  <a:pt x="996102" y="1066475"/>
                  <a:pt x="987945" y="1073198"/>
                  <a:pt x="983496" y="1076560"/>
                </a:cubicBezTo>
                <a:cubicBezTo>
                  <a:pt x="984979" y="1074543"/>
                  <a:pt x="988687" y="1071181"/>
                  <a:pt x="993136" y="1067147"/>
                </a:cubicBezTo>
                <a:close/>
                <a:moveTo>
                  <a:pt x="1038964" y="1065214"/>
                </a:moveTo>
                <a:cubicBezTo>
                  <a:pt x="1034689" y="1071760"/>
                  <a:pt x="1027564" y="1078305"/>
                  <a:pt x="1022576" y="1084123"/>
                </a:cubicBezTo>
                <a:cubicBezTo>
                  <a:pt x="1024001" y="1081214"/>
                  <a:pt x="1032551" y="1073214"/>
                  <a:pt x="1038964" y="1065214"/>
                </a:cubicBezTo>
                <a:close/>
                <a:moveTo>
                  <a:pt x="1076671" y="1064100"/>
                </a:moveTo>
                <a:cubicBezTo>
                  <a:pt x="1071068" y="1072258"/>
                  <a:pt x="1074570" y="1064842"/>
                  <a:pt x="1067567" y="1074482"/>
                </a:cubicBezTo>
                <a:cubicBezTo>
                  <a:pt x="1065816" y="1075595"/>
                  <a:pt x="1066166" y="1074482"/>
                  <a:pt x="1067041" y="1072814"/>
                </a:cubicBezTo>
                <a:lnTo>
                  <a:pt x="1069104" y="1068882"/>
                </a:lnTo>
                <a:lnTo>
                  <a:pt x="1072644" y="1066232"/>
                </a:lnTo>
                <a:cubicBezTo>
                  <a:pt x="1073870" y="1065769"/>
                  <a:pt x="1074920" y="1065583"/>
                  <a:pt x="1076671" y="1064100"/>
                </a:cubicBezTo>
                <a:close/>
                <a:moveTo>
                  <a:pt x="992321" y="1063954"/>
                </a:moveTo>
                <a:cubicBezTo>
                  <a:pt x="992321" y="1065312"/>
                  <a:pt x="983496" y="1072778"/>
                  <a:pt x="984231" y="1070063"/>
                </a:cubicBezTo>
                <a:cubicBezTo>
                  <a:pt x="989379" y="1065312"/>
                  <a:pt x="988644" y="1067348"/>
                  <a:pt x="992321" y="1063954"/>
                </a:cubicBezTo>
                <a:close/>
                <a:moveTo>
                  <a:pt x="970890" y="1063954"/>
                </a:moveTo>
                <a:cubicBezTo>
                  <a:pt x="968089" y="1066184"/>
                  <a:pt x="962486" y="1072875"/>
                  <a:pt x="956183" y="1078823"/>
                </a:cubicBezTo>
                <a:cubicBezTo>
                  <a:pt x="949879" y="1084770"/>
                  <a:pt x="943576" y="1090718"/>
                  <a:pt x="939374" y="1092948"/>
                </a:cubicBezTo>
                <a:cubicBezTo>
                  <a:pt x="949879" y="1083283"/>
                  <a:pt x="958284" y="1075849"/>
                  <a:pt x="964587" y="1068415"/>
                </a:cubicBezTo>
                <a:cubicBezTo>
                  <a:pt x="968789" y="1064698"/>
                  <a:pt x="967388" y="1066928"/>
                  <a:pt x="970890" y="1063954"/>
                </a:cubicBezTo>
                <a:close/>
                <a:moveTo>
                  <a:pt x="1037887" y="1063217"/>
                </a:moveTo>
                <a:lnTo>
                  <a:pt x="1032707" y="1068741"/>
                </a:lnTo>
                <a:lnTo>
                  <a:pt x="1035556" y="1065547"/>
                </a:lnTo>
                <a:close/>
                <a:moveTo>
                  <a:pt x="977679" y="1062168"/>
                </a:moveTo>
                <a:cubicBezTo>
                  <a:pt x="979715" y="1061433"/>
                  <a:pt x="974963" y="1065845"/>
                  <a:pt x="975642" y="1065845"/>
                </a:cubicBezTo>
                <a:cubicBezTo>
                  <a:pt x="970890" y="1070257"/>
                  <a:pt x="973605" y="1067316"/>
                  <a:pt x="972927" y="1067316"/>
                </a:cubicBezTo>
                <a:cubicBezTo>
                  <a:pt x="977679" y="1062168"/>
                  <a:pt x="977679" y="1062168"/>
                  <a:pt x="977679" y="1062168"/>
                </a:cubicBezTo>
                <a:close/>
                <a:moveTo>
                  <a:pt x="967436" y="1061433"/>
                </a:moveTo>
                <a:cubicBezTo>
                  <a:pt x="969629" y="1062140"/>
                  <a:pt x="969629" y="1062140"/>
                  <a:pt x="969629" y="1062140"/>
                </a:cubicBezTo>
                <a:cubicBezTo>
                  <a:pt x="959393" y="1069919"/>
                  <a:pt x="951350" y="1078405"/>
                  <a:pt x="937457" y="1089720"/>
                </a:cubicBezTo>
                <a:cubicBezTo>
                  <a:pt x="943307" y="1084063"/>
                  <a:pt x="933070" y="1090427"/>
                  <a:pt x="942575" y="1083355"/>
                </a:cubicBezTo>
                <a:cubicBezTo>
                  <a:pt x="942575" y="1081941"/>
                  <a:pt x="934532" y="1089720"/>
                  <a:pt x="935995" y="1086891"/>
                </a:cubicBezTo>
                <a:cubicBezTo>
                  <a:pt x="941844" y="1081941"/>
                  <a:pt x="945500" y="1079820"/>
                  <a:pt x="949887" y="1076991"/>
                </a:cubicBezTo>
                <a:cubicBezTo>
                  <a:pt x="953543" y="1074162"/>
                  <a:pt x="958661" y="1071334"/>
                  <a:pt x="965242" y="1064969"/>
                </a:cubicBezTo>
                <a:cubicBezTo>
                  <a:pt x="960855" y="1068505"/>
                  <a:pt x="959393" y="1069212"/>
                  <a:pt x="960124" y="1068505"/>
                </a:cubicBezTo>
                <a:cubicBezTo>
                  <a:pt x="960855" y="1067798"/>
                  <a:pt x="963780" y="1064969"/>
                  <a:pt x="967436" y="1061433"/>
                </a:cubicBezTo>
                <a:close/>
                <a:moveTo>
                  <a:pt x="167771" y="1061427"/>
                </a:moveTo>
                <a:cubicBezTo>
                  <a:pt x="169977" y="1063541"/>
                  <a:pt x="175860" y="1068472"/>
                  <a:pt x="181007" y="1072699"/>
                </a:cubicBezTo>
                <a:cubicBezTo>
                  <a:pt x="186154" y="1077630"/>
                  <a:pt x="192037" y="1082561"/>
                  <a:pt x="194243" y="1085379"/>
                </a:cubicBezTo>
                <a:cubicBezTo>
                  <a:pt x="191302" y="1082561"/>
                  <a:pt x="186154" y="1078334"/>
                  <a:pt x="181007" y="1074812"/>
                </a:cubicBezTo>
                <a:cubicBezTo>
                  <a:pt x="175860" y="1070585"/>
                  <a:pt x="171448" y="1065654"/>
                  <a:pt x="167771" y="1061427"/>
                </a:cubicBezTo>
                <a:close/>
                <a:moveTo>
                  <a:pt x="946713" y="1060495"/>
                </a:moveTo>
                <a:cubicBezTo>
                  <a:pt x="943150" y="1065483"/>
                  <a:pt x="953125" y="1057645"/>
                  <a:pt x="952413" y="1060495"/>
                </a:cubicBezTo>
                <a:cubicBezTo>
                  <a:pt x="948138" y="1064770"/>
                  <a:pt x="936738" y="1074033"/>
                  <a:pt x="947425" y="1064770"/>
                </a:cubicBezTo>
                <a:cubicBezTo>
                  <a:pt x="948850" y="1063345"/>
                  <a:pt x="947425" y="1063345"/>
                  <a:pt x="949563" y="1061208"/>
                </a:cubicBezTo>
                <a:cubicBezTo>
                  <a:pt x="949563" y="1061208"/>
                  <a:pt x="947425" y="1062633"/>
                  <a:pt x="943863" y="1065483"/>
                </a:cubicBezTo>
                <a:cubicBezTo>
                  <a:pt x="946713" y="1062633"/>
                  <a:pt x="940300" y="1065483"/>
                  <a:pt x="946713" y="1060495"/>
                </a:cubicBezTo>
                <a:close/>
                <a:moveTo>
                  <a:pt x="980424" y="1057858"/>
                </a:moveTo>
                <a:lnTo>
                  <a:pt x="976528" y="1061579"/>
                </a:lnTo>
                <a:cubicBezTo>
                  <a:pt x="976175" y="1061579"/>
                  <a:pt x="978116" y="1059769"/>
                  <a:pt x="980411" y="1057868"/>
                </a:cubicBezTo>
                <a:close/>
                <a:moveTo>
                  <a:pt x="1082169" y="1057656"/>
                </a:moveTo>
                <a:cubicBezTo>
                  <a:pt x="1082889" y="1059111"/>
                  <a:pt x="1074965" y="1068565"/>
                  <a:pt x="1067762" y="1076565"/>
                </a:cubicBezTo>
                <a:cubicBezTo>
                  <a:pt x="1072084" y="1070020"/>
                  <a:pt x="1080008" y="1060565"/>
                  <a:pt x="1082169" y="1057656"/>
                </a:cubicBezTo>
                <a:close/>
                <a:moveTo>
                  <a:pt x="1063981" y="1057656"/>
                </a:moveTo>
                <a:cubicBezTo>
                  <a:pt x="1063981" y="1058386"/>
                  <a:pt x="1057678" y="1068604"/>
                  <a:pt x="1062580" y="1062035"/>
                </a:cubicBezTo>
                <a:cubicBezTo>
                  <a:pt x="1061880" y="1064955"/>
                  <a:pt x="1054877" y="1070793"/>
                  <a:pt x="1054877" y="1070063"/>
                </a:cubicBezTo>
                <a:cubicBezTo>
                  <a:pt x="1059779" y="1064225"/>
                  <a:pt x="1057678" y="1065684"/>
                  <a:pt x="1060479" y="1062035"/>
                </a:cubicBezTo>
                <a:cubicBezTo>
                  <a:pt x="1059779" y="1062035"/>
                  <a:pt x="1055577" y="1066414"/>
                  <a:pt x="1051375" y="1071523"/>
                </a:cubicBezTo>
                <a:cubicBezTo>
                  <a:pt x="1052776" y="1070063"/>
                  <a:pt x="1054877" y="1066414"/>
                  <a:pt x="1059079" y="1061305"/>
                </a:cubicBezTo>
                <a:cubicBezTo>
                  <a:pt x="1061880" y="1059116"/>
                  <a:pt x="1061180" y="1061305"/>
                  <a:pt x="1063981" y="1057656"/>
                </a:cubicBezTo>
                <a:close/>
                <a:moveTo>
                  <a:pt x="1091616" y="1057095"/>
                </a:moveTo>
                <a:cubicBezTo>
                  <a:pt x="1092973" y="1056395"/>
                  <a:pt x="1091616" y="1058496"/>
                  <a:pt x="1088222" y="1063398"/>
                </a:cubicBezTo>
                <a:cubicBezTo>
                  <a:pt x="1088222" y="1063398"/>
                  <a:pt x="1088900" y="1062698"/>
                  <a:pt x="1090258" y="1061297"/>
                </a:cubicBezTo>
                <a:cubicBezTo>
                  <a:pt x="1090258" y="1061998"/>
                  <a:pt x="1084149" y="1069001"/>
                  <a:pt x="1084828" y="1066900"/>
                </a:cubicBezTo>
                <a:cubicBezTo>
                  <a:pt x="1090937" y="1059897"/>
                  <a:pt x="1086864" y="1063398"/>
                  <a:pt x="1091616" y="1057095"/>
                </a:cubicBezTo>
                <a:close/>
                <a:moveTo>
                  <a:pt x="1121847" y="1056951"/>
                </a:moveTo>
                <a:lnTo>
                  <a:pt x="1118835" y="1061792"/>
                </a:lnTo>
                <a:cubicBezTo>
                  <a:pt x="1117352" y="1062873"/>
                  <a:pt x="1118650" y="1061072"/>
                  <a:pt x="1120411" y="1058821"/>
                </a:cubicBezTo>
                <a:close/>
                <a:moveTo>
                  <a:pt x="1087444" y="1056431"/>
                </a:moveTo>
                <a:cubicBezTo>
                  <a:pt x="1087014" y="1057656"/>
                  <a:pt x="1086327" y="1059407"/>
                  <a:pt x="1087702" y="1058356"/>
                </a:cubicBezTo>
                <a:cubicBezTo>
                  <a:pt x="1082889" y="1063959"/>
                  <a:pt x="1082889" y="1063959"/>
                  <a:pt x="1082889" y="1063959"/>
                </a:cubicBezTo>
                <a:cubicBezTo>
                  <a:pt x="1083577" y="1062558"/>
                  <a:pt x="1086327" y="1057656"/>
                  <a:pt x="1085639" y="1057656"/>
                </a:cubicBezTo>
                <a:cubicBezTo>
                  <a:pt x="1088046" y="1054505"/>
                  <a:pt x="1087874" y="1055205"/>
                  <a:pt x="1087444" y="1056431"/>
                </a:cubicBezTo>
                <a:close/>
                <a:moveTo>
                  <a:pt x="130038" y="1056390"/>
                </a:moveTo>
                <a:cubicBezTo>
                  <a:pt x="137182" y="1064248"/>
                  <a:pt x="145040" y="1072106"/>
                  <a:pt x="152898" y="1079964"/>
                </a:cubicBezTo>
                <a:cubicBezTo>
                  <a:pt x="160756" y="1087107"/>
                  <a:pt x="167899" y="1093536"/>
                  <a:pt x="172900" y="1099251"/>
                </a:cubicBezTo>
                <a:cubicBezTo>
                  <a:pt x="167185" y="1093536"/>
                  <a:pt x="158613" y="1086393"/>
                  <a:pt x="150755" y="1078535"/>
                </a:cubicBezTo>
                <a:cubicBezTo>
                  <a:pt x="142897" y="1070677"/>
                  <a:pt x="135039" y="1062819"/>
                  <a:pt x="130038" y="1056390"/>
                </a:cubicBezTo>
                <a:close/>
                <a:moveTo>
                  <a:pt x="1052720" y="1054015"/>
                </a:moveTo>
                <a:cubicBezTo>
                  <a:pt x="1052025" y="1055512"/>
                  <a:pt x="1051329" y="1057009"/>
                  <a:pt x="1047156" y="1062249"/>
                </a:cubicBezTo>
                <a:cubicBezTo>
                  <a:pt x="1048547" y="1060003"/>
                  <a:pt x="1047156" y="1061500"/>
                  <a:pt x="1046460" y="1062249"/>
                </a:cubicBezTo>
                <a:cubicBezTo>
                  <a:pt x="1045069" y="1065243"/>
                  <a:pt x="1042983" y="1065992"/>
                  <a:pt x="1036723" y="1074225"/>
                </a:cubicBezTo>
                <a:cubicBezTo>
                  <a:pt x="1037419" y="1074225"/>
                  <a:pt x="1039505" y="1071980"/>
                  <a:pt x="1040201" y="1072728"/>
                </a:cubicBezTo>
                <a:cubicBezTo>
                  <a:pt x="1035332" y="1077220"/>
                  <a:pt x="1036028" y="1076471"/>
                  <a:pt x="1032550" y="1077968"/>
                </a:cubicBezTo>
                <a:cubicBezTo>
                  <a:pt x="1041592" y="1067489"/>
                  <a:pt x="1045069" y="1062249"/>
                  <a:pt x="1052720" y="1054015"/>
                </a:cubicBezTo>
                <a:close/>
                <a:moveTo>
                  <a:pt x="1137493" y="1053870"/>
                </a:moveTo>
                <a:lnTo>
                  <a:pt x="1139125" y="1053870"/>
                </a:lnTo>
                <a:lnTo>
                  <a:pt x="1137509" y="1056140"/>
                </a:lnTo>
                <a:lnTo>
                  <a:pt x="1134460" y="1059300"/>
                </a:lnTo>
                <a:cubicBezTo>
                  <a:pt x="1132713" y="1061167"/>
                  <a:pt x="1131243" y="1062694"/>
                  <a:pt x="1130875" y="1062694"/>
                </a:cubicBezTo>
                <a:cubicBezTo>
                  <a:pt x="1133081" y="1059979"/>
                  <a:pt x="1135287" y="1056585"/>
                  <a:pt x="1137493" y="1053870"/>
                </a:cubicBezTo>
                <a:close/>
                <a:moveTo>
                  <a:pt x="951250" y="1053868"/>
                </a:moveTo>
                <a:cubicBezTo>
                  <a:pt x="951985" y="1054556"/>
                  <a:pt x="945366" y="1060057"/>
                  <a:pt x="943160" y="1061432"/>
                </a:cubicBezTo>
                <a:cubicBezTo>
                  <a:pt x="943895" y="1060057"/>
                  <a:pt x="948308" y="1055931"/>
                  <a:pt x="951250" y="1053868"/>
                </a:cubicBezTo>
                <a:close/>
                <a:moveTo>
                  <a:pt x="1116924" y="1053792"/>
                </a:moveTo>
                <a:cubicBezTo>
                  <a:pt x="1116504" y="1055078"/>
                  <a:pt x="1115495" y="1057284"/>
                  <a:pt x="1115495" y="1057652"/>
                </a:cubicBezTo>
                <a:cubicBezTo>
                  <a:pt x="1109444" y="1066476"/>
                  <a:pt x="1114150" y="1056917"/>
                  <a:pt x="1114823" y="1055446"/>
                </a:cubicBezTo>
                <a:cubicBezTo>
                  <a:pt x="1117176" y="1052137"/>
                  <a:pt x="1117344" y="1052505"/>
                  <a:pt x="1116924" y="1053792"/>
                </a:cubicBezTo>
                <a:close/>
                <a:moveTo>
                  <a:pt x="1070841" y="1053318"/>
                </a:moveTo>
                <a:cubicBezTo>
                  <a:pt x="1070162" y="1054801"/>
                  <a:pt x="1067956" y="1057952"/>
                  <a:pt x="1065241" y="1060177"/>
                </a:cubicBezTo>
                <a:cubicBezTo>
                  <a:pt x="1065241" y="1059436"/>
                  <a:pt x="1067956" y="1056469"/>
                  <a:pt x="1067277" y="1056469"/>
                </a:cubicBezTo>
                <a:cubicBezTo>
                  <a:pt x="1070671" y="1052020"/>
                  <a:pt x="1071520" y="1051835"/>
                  <a:pt x="1070841" y="1053318"/>
                </a:cubicBezTo>
                <a:close/>
                <a:moveTo>
                  <a:pt x="1124767" y="1053148"/>
                </a:moveTo>
                <a:lnTo>
                  <a:pt x="1121847" y="1056951"/>
                </a:lnTo>
                <a:lnTo>
                  <a:pt x="1122749" y="1055501"/>
                </a:lnTo>
                <a:close/>
                <a:moveTo>
                  <a:pt x="970894" y="1052608"/>
                </a:moveTo>
                <a:cubicBezTo>
                  <a:pt x="966707" y="1058371"/>
                  <a:pt x="959728" y="1064854"/>
                  <a:pt x="953448" y="1070617"/>
                </a:cubicBezTo>
                <a:cubicBezTo>
                  <a:pt x="946469" y="1076380"/>
                  <a:pt x="939490" y="1081422"/>
                  <a:pt x="935303" y="1086464"/>
                </a:cubicBezTo>
                <a:cubicBezTo>
                  <a:pt x="935303" y="1085024"/>
                  <a:pt x="931814" y="1087905"/>
                  <a:pt x="931814" y="1087185"/>
                </a:cubicBezTo>
                <a:cubicBezTo>
                  <a:pt x="940188" y="1080702"/>
                  <a:pt x="945771" y="1077100"/>
                  <a:pt x="952052" y="1069176"/>
                </a:cubicBezTo>
                <a:cubicBezTo>
                  <a:pt x="954145" y="1067735"/>
                  <a:pt x="954145" y="1068456"/>
                  <a:pt x="954843" y="1068456"/>
                </a:cubicBezTo>
                <a:cubicBezTo>
                  <a:pt x="960426" y="1061973"/>
                  <a:pt x="964613" y="1057651"/>
                  <a:pt x="970894" y="1052608"/>
                </a:cubicBezTo>
                <a:close/>
                <a:moveTo>
                  <a:pt x="1081170" y="1050321"/>
                </a:moveTo>
                <a:cubicBezTo>
                  <a:pt x="1084149" y="1048831"/>
                  <a:pt x="1079680" y="1054045"/>
                  <a:pt x="1081914" y="1053301"/>
                </a:cubicBezTo>
                <a:cubicBezTo>
                  <a:pt x="1079680" y="1055535"/>
                  <a:pt x="1077445" y="1058515"/>
                  <a:pt x="1075211" y="1061495"/>
                </a:cubicBezTo>
                <a:cubicBezTo>
                  <a:pt x="1077445" y="1056280"/>
                  <a:pt x="1067762" y="1065219"/>
                  <a:pt x="1075956" y="1054790"/>
                </a:cubicBezTo>
                <a:cubicBezTo>
                  <a:pt x="1075211" y="1058515"/>
                  <a:pt x="1076700" y="1054790"/>
                  <a:pt x="1081170" y="1050321"/>
                </a:cubicBezTo>
                <a:close/>
                <a:moveTo>
                  <a:pt x="1046497" y="1049586"/>
                </a:moveTo>
                <a:cubicBezTo>
                  <a:pt x="1038605" y="1058195"/>
                  <a:pt x="1028560" y="1070391"/>
                  <a:pt x="1024255" y="1073261"/>
                </a:cubicBezTo>
                <a:cubicBezTo>
                  <a:pt x="1023537" y="1075413"/>
                  <a:pt x="1019232" y="1079717"/>
                  <a:pt x="1015645" y="1083304"/>
                </a:cubicBezTo>
                <a:cubicBezTo>
                  <a:pt x="1011339" y="1086174"/>
                  <a:pt x="1008469" y="1089761"/>
                  <a:pt x="1009187" y="1089761"/>
                </a:cubicBezTo>
                <a:cubicBezTo>
                  <a:pt x="1014927" y="1084022"/>
                  <a:pt x="1017797" y="1081152"/>
                  <a:pt x="1021385" y="1078282"/>
                </a:cubicBezTo>
                <a:cubicBezTo>
                  <a:pt x="1021385" y="1078282"/>
                  <a:pt x="1021385" y="1078282"/>
                  <a:pt x="1031430" y="1068239"/>
                </a:cubicBezTo>
                <a:cubicBezTo>
                  <a:pt x="1029995" y="1068239"/>
                  <a:pt x="1034300" y="1063934"/>
                  <a:pt x="1038605" y="1059630"/>
                </a:cubicBezTo>
                <a:cubicBezTo>
                  <a:pt x="1042910" y="1055325"/>
                  <a:pt x="1047215" y="1050304"/>
                  <a:pt x="1046497" y="1049586"/>
                </a:cubicBezTo>
                <a:close/>
                <a:moveTo>
                  <a:pt x="992037" y="1046766"/>
                </a:moveTo>
                <a:lnTo>
                  <a:pt x="991353" y="1047819"/>
                </a:lnTo>
                <a:cubicBezTo>
                  <a:pt x="989235" y="1049992"/>
                  <a:pt x="986411" y="1052164"/>
                  <a:pt x="986411" y="1053613"/>
                </a:cubicBezTo>
                <a:lnTo>
                  <a:pt x="980424" y="1057858"/>
                </a:lnTo>
                <a:close/>
                <a:moveTo>
                  <a:pt x="1090452" y="1045050"/>
                </a:moveTo>
                <a:cubicBezTo>
                  <a:pt x="1089051" y="1047113"/>
                  <a:pt x="1089752" y="1046425"/>
                  <a:pt x="1089752" y="1047113"/>
                </a:cubicBezTo>
                <a:cubicBezTo>
                  <a:pt x="1084849" y="1052614"/>
                  <a:pt x="1087651" y="1048488"/>
                  <a:pt x="1084149" y="1051239"/>
                </a:cubicBezTo>
                <a:cubicBezTo>
                  <a:pt x="1086950" y="1048488"/>
                  <a:pt x="1089752" y="1045050"/>
                  <a:pt x="1090452" y="1045050"/>
                </a:cubicBezTo>
                <a:close/>
                <a:moveTo>
                  <a:pt x="1127734" y="1043783"/>
                </a:moveTo>
                <a:cubicBezTo>
                  <a:pt x="1127363" y="1045584"/>
                  <a:pt x="1127548" y="1046845"/>
                  <a:pt x="1126621" y="1049276"/>
                </a:cubicBezTo>
                <a:lnTo>
                  <a:pt x="1122749" y="1055501"/>
                </a:lnTo>
                <a:lnTo>
                  <a:pt x="1117352" y="1061792"/>
                </a:lnTo>
                <a:cubicBezTo>
                  <a:pt x="1120318" y="1057470"/>
                  <a:pt x="1120318" y="1056029"/>
                  <a:pt x="1121060" y="1053868"/>
                </a:cubicBezTo>
                <a:cubicBezTo>
                  <a:pt x="1122543" y="1052427"/>
                  <a:pt x="1123284" y="1049546"/>
                  <a:pt x="1127734" y="1043783"/>
                </a:cubicBezTo>
                <a:close/>
                <a:moveTo>
                  <a:pt x="1010804" y="1043348"/>
                </a:moveTo>
                <a:cubicBezTo>
                  <a:pt x="1012222" y="1042669"/>
                  <a:pt x="1005840" y="1050136"/>
                  <a:pt x="1010095" y="1045385"/>
                </a:cubicBezTo>
                <a:cubicBezTo>
                  <a:pt x="1013640" y="1043348"/>
                  <a:pt x="1005840" y="1048779"/>
                  <a:pt x="1003004" y="1051494"/>
                </a:cubicBezTo>
                <a:cubicBezTo>
                  <a:pt x="1002295" y="1051494"/>
                  <a:pt x="1008677" y="1046063"/>
                  <a:pt x="1010804" y="1043348"/>
                </a:cubicBezTo>
                <a:close/>
                <a:moveTo>
                  <a:pt x="1143481" y="1042020"/>
                </a:moveTo>
                <a:cubicBezTo>
                  <a:pt x="1138290" y="1048828"/>
                  <a:pt x="1133841" y="1053366"/>
                  <a:pt x="1130875" y="1056391"/>
                </a:cubicBezTo>
                <a:cubicBezTo>
                  <a:pt x="1135324" y="1051097"/>
                  <a:pt x="1141998" y="1041264"/>
                  <a:pt x="1143481" y="1042020"/>
                </a:cubicBezTo>
                <a:close/>
                <a:moveTo>
                  <a:pt x="1039902" y="1041850"/>
                </a:moveTo>
                <a:lnTo>
                  <a:pt x="1038577" y="1047881"/>
                </a:lnTo>
                <a:cubicBezTo>
                  <a:pt x="1036395" y="1050087"/>
                  <a:pt x="1029849" y="1056706"/>
                  <a:pt x="1030576" y="1057441"/>
                </a:cubicBezTo>
                <a:cubicBezTo>
                  <a:pt x="1032031" y="1056706"/>
                  <a:pt x="1032758" y="1055235"/>
                  <a:pt x="1035668" y="1051558"/>
                </a:cubicBezTo>
                <a:cubicBezTo>
                  <a:pt x="1040031" y="1048617"/>
                  <a:pt x="1030576" y="1058176"/>
                  <a:pt x="1032031" y="1057441"/>
                </a:cubicBezTo>
                <a:lnTo>
                  <a:pt x="1032758" y="1058176"/>
                </a:lnTo>
                <a:cubicBezTo>
                  <a:pt x="1022576" y="1067736"/>
                  <a:pt x="1033486" y="1053764"/>
                  <a:pt x="1024758" y="1062589"/>
                </a:cubicBezTo>
                <a:cubicBezTo>
                  <a:pt x="1026940" y="1059647"/>
                  <a:pt x="1032031" y="1053764"/>
                  <a:pt x="1037122" y="1047881"/>
                </a:cubicBezTo>
                <a:cubicBezTo>
                  <a:pt x="1036395" y="1046411"/>
                  <a:pt x="1029849" y="1055970"/>
                  <a:pt x="1030576" y="1053029"/>
                </a:cubicBezTo>
                <a:cubicBezTo>
                  <a:pt x="1032395" y="1050823"/>
                  <a:pt x="1033304" y="1049720"/>
                  <a:pt x="1034486" y="1048249"/>
                </a:cubicBezTo>
                <a:lnTo>
                  <a:pt x="1038778" y="1042842"/>
                </a:lnTo>
                <a:lnTo>
                  <a:pt x="1039876" y="1041913"/>
                </a:lnTo>
                <a:close/>
                <a:moveTo>
                  <a:pt x="1008927" y="1040851"/>
                </a:moveTo>
                <a:cubicBezTo>
                  <a:pt x="1011120" y="1040147"/>
                  <a:pt x="1011120" y="1040147"/>
                  <a:pt x="1011120" y="1041554"/>
                </a:cubicBezTo>
                <a:cubicBezTo>
                  <a:pt x="1007464" y="1045776"/>
                  <a:pt x="1001615" y="1049294"/>
                  <a:pt x="1000153" y="1051405"/>
                </a:cubicBezTo>
                <a:cubicBezTo>
                  <a:pt x="995766" y="1056331"/>
                  <a:pt x="1002346" y="1049294"/>
                  <a:pt x="998690" y="1051405"/>
                </a:cubicBezTo>
                <a:cubicBezTo>
                  <a:pt x="997959" y="1051405"/>
                  <a:pt x="994303" y="1055627"/>
                  <a:pt x="991379" y="1057738"/>
                </a:cubicBezTo>
                <a:cubicBezTo>
                  <a:pt x="994303" y="1056331"/>
                  <a:pt x="997959" y="1054923"/>
                  <a:pt x="996497" y="1057034"/>
                </a:cubicBezTo>
                <a:cubicBezTo>
                  <a:pt x="989185" y="1063367"/>
                  <a:pt x="992841" y="1056331"/>
                  <a:pt x="986261" y="1062663"/>
                </a:cubicBezTo>
                <a:cubicBezTo>
                  <a:pt x="989185" y="1058441"/>
                  <a:pt x="998690" y="1051405"/>
                  <a:pt x="1002346" y="1045776"/>
                </a:cubicBezTo>
                <a:cubicBezTo>
                  <a:pt x="998690" y="1049294"/>
                  <a:pt x="995035" y="1052109"/>
                  <a:pt x="991379" y="1055627"/>
                </a:cubicBezTo>
                <a:cubicBezTo>
                  <a:pt x="987723" y="1059849"/>
                  <a:pt x="982605" y="1064070"/>
                  <a:pt x="976024" y="1070403"/>
                </a:cubicBezTo>
                <a:cubicBezTo>
                  <a:pt x="974562" y="1070403"/>
                  <a:pt x="977487" y="1067589"/>
                  <a:pt x="981143" y="1064070"/>
                </a:cubicBezTo>
                <a:cubicBezTo>
                  <a:pt x="984798" y="1060552"/>
                  <a:pt x="989185" y="1056331"/>
                  <a:pt x="989916" y="1055627"/>
                </a:cubicBezTo>
                <a:cubicBezTo>
                  <a:pt x="989916" y="1054923"/>
                  <a:pt x="983336" y="1061960"/>
                  <a:pt x="983336" y="1059849"/>
                </a:cubicBezTo>
                <a:cubicBezTo>
                  <a:pt x="988454" y="1055627"/>
                  <a:pt x="992841" y="1050702"/>
                  <a:pt x="990648" y="1051405"/>
                </a:cubicBezTo>
                <a:cubicBezTo>
                  <a:pt x="992841" y="1049294"/>
                  <a:pt x="992841" y="1049998"/>
                  <a:pt x="993572" y="1049998"/>
                </a:cubicBezTo>
                <a:cubicBezTo>
                  <a:pt x="994303" y="1049998"/>
                  <a:pt x="997228" y="1047183"/>
                  <a:pt x="998690" y="1045073"/>
                </a:cubicBezTo>
                <a:cubicBezTo>
                  <a:pt x="1001615" y="1042258"/>
                  <a:pt x="1000153" y="1044369"/>
                  <a:pt x="997959" y="1046480"/>
                </a:cubicBezTo>
                <a:cubicBezTo>
                  <a:pt x="995766" y="1048591"/>
                  <a:pt x="992841" y="1052109"/>
                  <a:pt x="992110" y="1052109"/>
                </a:cubicBezTo>
                <a:cubicBezTo>
                  <a:pt x="993572" y="1052109"/>
                  <a:pt x="993572" y="1052109"/>
                  <a:pt x="993572" y="1052109"/>
                </a:cubicBezTo>
                <a:cubicBezTo>
                  <a:pt x="999422" y="1047183"/>
                  <a:pt x="1006733" y="1040147"/>
                  <a:pt x="1006733" y="1042962"/>
                </a:cubicBezTo>
                <a:cubicBezTo>
                  <a:pt x="1003808" y="1045776"/>
                  <a:pt x="1003808" y="1046480"/>
                  <a:pt x="1000153" y="1049294"/>
                </a:cubicBezTo>
                <a:cubicBezTo>
                  <a:pt x="1003808" y="1047183"/>
                  <a:pt x="1004540" y="1045073"/>
                  <a:pt x="1008927" y="1040851"/>
                </a:cubicBezTo>
                <a:close/>
                <a:moveTo>
                  <a:pt x="990893" y="1039277"/>
                </a:moveTo>
                <a:lnTo>
                  <a:pt x="990506" y="1039854"/>
                </a:lnTo>
                <a:lnTo>
                  <a:pt x="989999" y="1040257"/>
                </a:lnTo>
                <a:close/>
                <a:moveTo>
                  <a:pt x="1058592" y="1039037"/>
                </a:moveTo>
                <a:lnTo>
                  <a:pt x="1057514" y="1040778"/>
                </a:lnTo>
                <a:cubicBezTo>
                  <a:pt x="1055713" y="1042960"/>
                  <a:pt x="1053912" y="1045142"/>
                  <a:pt x="1055713" y="1043687"/>
                </a:cubicBezTo>
                <a:cubicBezTo>
                  <a:pt x="1054272" y="1045869"/>
                  <a:pt x="1052832" y="1047324"/>
                  <a:pt x="1052832" y="1048051"/>
                </a:cubicBezTo>
                <a:cubicBezTo>
                  <a:pt x="1047789" y="1053869"/>
                  <a:pt x="1053552" y="1045869"/>
                  <a:pt x="1051391" y="1048051"/>
                </a:cubicBezTo>
                <a:lnTo>
                  <a:pt x="1056661" y="1041280"/>
                </a:lnTo>
                <a:close/>
                <a:moveTo>
                  <a:pt x="1107766" y="1037766"/>
                </a:moveTo>
                <a:cubicBezTo>
                  <a:pt x="1110707" y="1036365"/>
                  <a:pt x="1107766" y="1041268"/>
                  <a:pt x="1109972" y="1039867"/>
                </a:cubicBezTo>
                <a:cubicBezTo>
                  <a:pt x="1107766" y="1042668"/>
                  <a:pt x="1105560" y="1045470"/>
                  <a:pt x="1101148" y="1050373"/>
                </a:cubicBezTo>
                <a:cubicBezTo>
                  <a:pt x="1101148" y="1049672"/>
                  <a:pt x="1105560" y="1045470"/>
                  <a:pt x="1107766" y="1041968"/>
                </a:cubicBezTo>
                <a:cubicBezTo>
                  <a:pt x="1105560" y="1043369"/>
                  <a:pt x="1096736" y="1055275"/>
                  <a:pt x="1102618" y="1046170"/>
                </a:cubicBezTo>
                <a:cubicBezTo>
                  <a:pt x="1101883" y="1046871"/>
                  <a:pt x="1098206" y="1051773"/>
                  <a:pt x="1095265" y="1054575"/>
                </a:cubicBezTo>
                <a:cubicBezTo>
                  <a:pt x="1093059" y="1054575"/>
                  <a:pt x="1097471" y="1048972"/>
                  <a:pt x="1098206" y="1046170"/>
                </a:cubicBezTo>
                <a:cubicBezTo>
                  <a:pt x="1100412" y="1044069"/>
                  <a:pt x="1103354" y="1043369"/>
                  <a:pt x="1107766" y="1037766"/>
                </a:cubicBezTo>
                <a:close/>
                <a:moveTo>
                  <a:pt x="1020055" y="1037481"/>
                </a:moveTo>
                <a:cubicBezTo>
                  <a:pt x="1019288" y="1038994"/>
                  <a:pt x="1016986" y="1042019"/>
                  <a:pt x="1017753" y="1042019"/>
                </a:cubicBezTo>
                <a:cubicBezTo>
                  <a:pt x="1012382" y="1048070"/>
                  <a:pt x="1005475" y="1054877"/>
                  <a:pt x="1002406" y="1056390"/>
                </a:cubicBezTo>
                <a:cubicBezTo>
                  <a:pt x="1010080" y="1048827"/>
                  <a:pt x="1012382" y="1045801"/>
                  <a:pt x="1020055" y="1037481"/>
                </a:cubicBezTo>
                <a:close/>
                <a:moveTo>
                  <a:pt x="159033" y="1037481"/>
                </a:moveTo>
                <a:cubicBezTo>
                  <a:pt x="169838" y="1049536"/>
                  <a:pt x="181364" y="1060881"/>
                  <a:pt x="194331" y="1071517"/>
                </a:cubicBezTo>
                <a:cubicBezTo>
                  <a:pt x="191449" y="1068681"/>
                  <a:pt x="183525" y="1061590"/>
                  <a:pt x="176322" y="1054499"/>
                </a:cubicBezTo>
                <a:cubicBezTo>
                  <a:pt x="169118" y="1047408"/>
                  <a:pt x="162635" y="1040317"/>
                  <a:pt x="159033" y="1037481"/>
                </a:cubicBezTo>
                <a:close/>
                <a:moveTo>
                  <a:pt x="993545" y="1037439"/>
                </a:moveTo>
                <a:cubicBezTo>
                  <a:pt x="997090" y="1033917"/>
                  <a:pt x="989999" y="1040961"/>
                  <a:pt x="987872" y="1043779"/>
                </a:cubicBezTo>
                <a:lnTo>
                  <a:pt x="990506" y="1039854"/>
                </a:lnTo>
                <a:close/>
                <a:moveTo>
                  <a:pt x="109868" y="1036221"/>
                </a:moveTo>
                <a:cubicBezTo>
                  <a:pt x="113414" y="1038427"/>
                  <a:pt x="120505" y="1048722"/>
                  <a:pt x="132560" y="1061959"/>
                </a:cubicBezTo>
                <a:cubicBezTo>
                  <a:pt x="132560" y="1061959"/>
                  <a:pt x="130433" y="1059753"/>
                  <a:pt x="129014" y="1058282"/>
                </a:cubicBezTo>
                <a:cubicBezTo>
                  <a:pt x="129014" y="1059017"/>
                  <a:pt x="131142" y="1061223"/>
                  <a:pt x="132560" y="1062694"/>
                </a:cubicBezTo>
                <a:cubicBezTo>
                  <a:pt x="126178" y="1056076"/>
                  <a:pt x="116959" y="1044310"/>
                  <a:pt x="109868" y="1036221"/>
                </a:cubicBezTo>
                <a:close/>
                <a:moveTo>
                  <a:pt x="1100393" y="1032583"/>
                </a:moveTo>
                <a:cubicBezTo>
                  <a:pt x="1101883" y="1033274"/>
                  <a:pt x="1095924" y="1041570"/>
                  <a:pt x="1095179" y="1043644"/>
                </a:cubicBezTo>
                <a:cubicBezTo>
                  <a:pt x="1092199" y="1047101"/>
                  <a:pt x="1086240" y="1054014"/>
                  <a:pt x="1085495" y="1053323"/>
                </a:cubicBezTo>
                <a:cubicBezTo>
                  <a:pt x="1089220" y="1050558"/>
                  <a:pt x="1092199" y="1044336"/>
                  <a:pt x="1092944" y="1045027"/>
                </a:cubicBezTo>
                <a:cubicBezTo>
                  <a:pt x="1096669" y="1040879"/>
                  <a:pt x="1095924" y="1040188"/>
                  <a:pt x="1095924" y="1040188"/>
                </a:cubicBezTo>
                <a:cubicBezTo>
                  <a:pt x="1095924" y="1039496"/>
                  <a:pt x="1095924" y="1038805"/>
                  <a:pt x="1100393" y="1032583"/>
                </a:cubicBezTo>
                <a:close/>
                <a:moveTo>
                  <a:pt x="1013492" y="1030934"/>
                </a:moveTo>
                <a:lnTo>
                  <a:pt x="1011339" y="1034521"/>
                </a:lnTo>
                <a:cubicBezTo>
                  <a:pt x="1007752" y="1038825"/>
                  <a:pt x="1009904" y="1035238"/>
                  <a:pt x="1009904" y="1034521"/>
                </a:cubicBezTo>
                <a:cubicBezTo>
                  <a:pt x="1011339" y="1032727"/>
                  <a:pt x="1012057" y="1032189"/>
                  <a:pt x="1012954" y="1031472"/>
                </a:cubicBezTo>
                <a:close/>
                <a:moveTo>
                  <a:pt x="1155636" y="1030674"/>
                </a:moveTo>
                <a:cubicBezTo>
                  <a:pt x="1154910" y="1029968"/>
                  <a:pt x="1153459" y="1030674"/>
                  <a:pt x="1150555" y="1034909"/>
                </a:cubicBezTo>
                <a:cubicBezTo>
                  <a:pt x="1150555" y="1035615"/>
                  <a:pt x="1149104" y="1038439"/>
                  <a:pt x="1150555" y="1037027"/>
                </a:cubicBezTo>
                <a:cubicBezTo>
                  <a:pt x="1150555" y="1037027"/>
                  <a:pt x="1150555" y="1037027"/>
                  <a:pt x="1155636" y="1030674"/>
                </a:cubicBezTo>
                <a:close/>
                <a:moveTo>
                  <a:pt x="1049049" y="1030214"/>
                </a:moveTo>
                <a:cubicBezTo>
                  <a:pt x="1054092" y="1024875"/>
                  <a:pt x="1046528" y="1035553"/>
                  <a:pt x="1051571" y="1030881"/>
                </a:cubicBezTo>
                <a:cubicBezTo>
                  <a:pt x="1046528" y="1036220"/>
                  <a:pt x="1047158" y="1034885"/>
                  <a:pt x="1046528" y="1034218"/>
                </a:cubicBezTo>
                <a:cubicBezTo>
                  <a:pt x="1048419" y="1032216"/>
                  <a:pt x="1049049" y="1030881"/>
                  <a:pt x="1049049" y="1030214"/>
                </a:cubicBezTo>
                <a:close/>
                <a:moveTo>
                  <a:pt x="1071629" y="1028801"/>
                </a:moveTo>
                <a:cubicBezTo>
                  <a:pt x="1071629" y="1030962"/>
                  <a:pt x="1065919" y="1038166"/>
                  <a:pt x="1060209" y="1044649"/>
                </a:cubicBezTo>
                <a:cubicBezTo>
                  <a:pt x="1061637" y="1044649"/>
                  <a:pt x="1063778" y="1041768"/>
                  <a:pt x="1067347" y="1036725"/>
                </a:cubicBezTo>
                <a:cubicBezTo>
                  <a:pt x="1066633" y="1039607"/>
                  <a:pt x="1062351" y="1044649"/>
                  <a:pt x="1059496" y="1047531"/>
                </a:cubicBezTo>
                <a:cubicBezTo>
                  <a:pt x="1056641" y="1050412"/>
                  <a:pt x="1055213" y="1051853"/>
                  <a:pt x="1058782" y="1046811"/>
                </a:cubicBezTo>
                <a:cubicBezTo>
                  <a:pt x="1049504" y="1057616"/>
                  <a:pt x="1040225" y="1068422"/>
                  <a:pt x="1029519" y="1079228"/>
                </a:cubicBezTo>
                <a:cubicBezTo>
                  <a:pt x="1018813" y="1090754"/>
                  <a:pt x="1006680" y="1103000"/>
                  <a:pt x="993119" y="1115247"/>
                </a:cubicBezTo>
                <a:cubicBezTo>
                  <a:pt x="992405" y="1114526"/>
                  <a:pt x="992405" y="1114526"/>
                  <a:pt x="992405" y="1114526"/>
                </a:cubicBezTo>
                <a:cubicBezTo>
                  <a:pt x="987409" y="1119569"/>
                  <a:pt x="984554" y="1121730"/>
                  <a:pt x="978131" y="1128934"/>
                </a:cubicBezTo>
                <a:cubicBezTo>
                  <a:pt x="978131" y="1127493"/>
                  <a:pt x="979558" y="1126052"/>
                  <a:pt x="974562" y="1129654"/>
                </a:cubicBezTo>
                <a:cubicBezTo>
                  <a:pt x="975276" y="1127493"/>
                  <a:pt x="988123" y="1119569"/>
                  <a:pt x="983127" y="1121010"/>
                </a:cubicBezTo>
                <a:cubicBezTo>
                  <a:pt x="983841" y="1119569"/>
                  <a:pt x="985268" y="1119569"/>
                  <a:pt x="985268" y="1119569"/>
                </a:cubicBezTo>
                <a:cubicBezTo>
                  <a:pt x="988123" y="1117408"/>
                  <a:pt x="990978" y="1115247"/>
                  <a:pt x="993119" y="1113085"/>
                </a:cubicBezTo>
                <a:cubicBezTo>
                  <a:pt x="993119" y="1111645"/>
                  <a:pt x="984554" y="1120289"/>
                  <a:pt x="985982" y="1117408"/>
                </a:cubicBezTo>
                <a:cubicBezTo>
                  <a:pt x="992405" y="1112365"/>
                  <a:pt x="990978" y="1113806"/>
                  <a:pt x="997401" y="1107322"/>
                </a:cubicBezTo>
                <a:cubicBezTo>
                  <a:pt x="996688" y="1109484"/>
                  <a:pt x="995260" y="1110924"/>
                  <a:pt x="994546" y="1113085"/>
                </a:cubicBezTo>
                <a:cubicBezTo>
                  <a:pt x="999543" y="1108763"/>
                  <a:pt x="1003111" y="1105161"/>
                  <a:pt x="1005966" y="1102280"/>
                </a:cubicBezTo>
                <a:cubicBezTo>
                  <a:pt x="1008821" y="1099398"/>
                  <a:pt x="1010962" y="1096517"/>
                  <a:pt x="1014531" y="1093635"/>
                </a:cubicBezTo>
                <a:cubicBezTo>
                  <a:pt x="1013103" y="1093635"/>
                  <a:pt x="1015958" y="1090754"/>
                  <a:pt x="1018813" y="1087872"/>
                </a:cubicBezTo>
                <a:cubicBezTo>
                  <a:pt x="1022382" y="1084991"/>
                  <a:pt x="1026664" y="1082109"/>
                  <a:pt x="1028805" y="1079228"/>
                </a:cubicBezTo>
                <a:cubicBezTo>
                  <a:pt x="1031660" y="1076346"/>
                  <a:pt x="1033088" y="1074185"/>
                  <a:pt x="1033088" y="1073465"/>
                </a:cubicBezTo>
                <a:cubicBezTo>
                  <a:pt x="1035229" y="1072744"/>
                  <a:pt x="1039511" y="1068422"/>
                  <a:pt x="1043794" y="1062659"/>
                </a:cubicBezTo>
                <a:cubicBezTo>
                  <a:pt x="1048790" y="1057616"/>
                  <a:pt x="1053072" y="1051133"/>
                  <a:pt x="1055927" y="1046811"/>
                </a:cubicBezTo>
                <a:cubicBezTo>
                  <a:pt x="1054500" y="1047531"/>
                  <a:pt x="1051645" y="1051133"/>
                  <a:pt x="1048790" y="1054735"/>
                </a:cubicBezTo>
                <a:cubicBezTo>
                  <a:pt x="1045935" y="1058337"/>
                  <a:pt x="1043080" y="1061939"/>
                  <a:pt x="1041652" y="1064100"/>
                </a:cubicBezTo>
                <a:cubicBezTo>
                  <a:pt x="1042366" y="1061939"/>
                  <a:pt x="1047362" y="1056176"/>
                  <a:pt x="1051645" y="1050412"/>
                </a:cubicBezTo>
                <a:cubicBezTo>
                  <a:pt x="1056641" y="1044649"/>
                  <a:pt x="1060923" y="1038886"/>
                  <a:pt x="1061637" y="1038166"/>
                </a:cubicBezTo>
                <a:cubicBezTo>
                  <a:pt x="1068774" y="1030962"/>
                  <a:pt x="1058782" y="1043209"/>
                  <a:pt x="1060209" y="1042488"/>
                </a:cubicBezTo>
                <a:cubicBezTo>
                  <a:pt x="1060923" y="1042488"/>
                  <a:pt x="1061637" y="1040327"/>
                  <a:pt x="1061637" y="1040327"/>
                </a:cubicBezTo>
                <a:cubicBezTo>
                  <a:pt x="1063778" y="1038166"/>
                  <a:pt x="1063778" y="1038886"/>
                  <a:pt x="1062351" y="1040327"/>
                </a:cubicBezTo>
                <a:cubicBezTo>
                  <a:pt x="1063064" y="1040327"/>
                  <a:pt x="1068774" y="1032403"/>
                  <a:pt x="1071629" y="1028801"/>
                </a:cubicBezTo>
                <a:close/>
                <a:moveTo>
                  <a:pt x="1022892" y="1028754"/>
                </a:moveTo>
                <a:cubicBezTo>
                  <a:pt x="1025098" y="1027396"/>
                  <a:pt x="1020686" y="1032148"/>
                  <a:pt x="1022156" y="1032148"/>
                </a:cubicBezTo>
                <a:cubicBezTo>
                  <a:pt x="1017744" y="1036220"/>
                  <a:pt x="1016273" y="1035541"/>
                  <a:pt x="1022892" y="1028754"/>
                </a:cubicBezTo>
                <a:close/>
                <a:moveTo>
                  <a:pt x="1046967" y="1027541"/>
                </a:moveTo>
                <a:cubicBezTo>
                  <a:pt x="1047676" y="1028298"/>
                  <a:pt x="1045549" y="1032080"/>
                  <a:pt x="1042713" y="1035105"/>
                </a:cubicBezTo>
                <a:lnTo>
                  <a:pt x="1039902" y="1041850"/>
                </a:lnTo>
                <a:lnTo>
                  <a:pt x="1040031" y="1041263"/>
                </a:lnTo>
                <a:lnTo>
                  <a:pt x="1038778" y="1042842"/>
                </a:lnTo>
                <a:lnTo>
                  <a:pt x="1037306" y="1044087"/>
                </a:lnTo>
                <a:cubicBezTo>
                  <a:pt x="1037040" y="1043804"/>
                  <a:pt x="1037040" y="1043047"/>
                  <a:pt x="1036331" y="1043426"/>
                </a:cubicBezTo>
                <a:cubicBezTo>
                  <a:pt x="1041295" y="1038131"/>
                  <a:pt x="1044840" y="1031323"/>
                  <a:pt x="1039876" y="1037374"/>
                </a:cubicBezTo>
                <a:cubicBezTo>
                  <a:pt x="1041295" y="1034349"/>
                  <a:pt x="1044131" y="1032836"/>
                  <a:pt x="1046967" y="1027541"/>
                </a:cubicBezTo>
                <a:close/>
                <a:moveTo>
                  <a:pt x="1008295" y="1027541"/>
                </a:moveTo>
                <a:cubicBezTo>
                  <a:pt x="1011119" y="1028265"/>
                  <a:pt x="1011119" y="1028265"/>
                  <a:pt x="1011119" y="1028265"/>
                </a:cubicBezTo>
                <a:cubicBezTo>
                  <a:pt x="1006883" y="1032611"/>
                  <a:pt x="997000" y="1040577"/>
                  <a:pt x="999824" y="1040577"/>
                </a:cubicBezTo>
                <a:cubicBezTo>
                  <a:pt x="998412" y="1042025"/>
                  <a:pt x="997706" y="1041301"/>
                  <a:pt x="997000" y="1042025"/>
                </a:cubicBezTo>
                <a:lnTo>
                  <a:pt x="992037" y="1046766"/>
                </a:lnTo>
                <a:lnTo>
                  <a:pt x="995588" y="1041301"/>
                </a:lnTo>
                <a:cubicBezTo>
                  <a:pt x="998412" y="1039129"/>
                  <a:pt x="1003354" y="1032611"/>
                  <a:pt x="1004766" y="1033335"/>
                </a:cubicBezTo>
                <a:cubicBezTo>
                  <a:pt x="1009001" y="1027541"/>
                  <a:pt x="1002648" y="1034783"/>
                  <a:pt x="1003354" y="1032611"/>
                </a:cubicBezTo>
                <a:cubicBezTo>
                  <a:pt x="1004766" y="1031162"/>
                  <a:pt x="1005472" y="1031162"/>
                  <a:pt x="1008295" y="1027541"/>
                </a:cubicBezTo>
                <a:close/>
                <a:moveTo>
                  <a:pt x="1030140" y="1027396"/>
                </a:moveTo>
                <a:cubicBezTo>
                  <a:pt x="1024377" y="1034863"/>
                  <a:pt x="1022216" y="1035541"/>
                  <a:pt x="1020055" y="1036220"/>
                </a:cubicBezTo>
                <a:cubicBezTo>
                  <a:pt x="1023657" y="1033505"/>
                  <a:pt x="1028699" y="1027396"/>
                  <a:pt x="1030140" y="1027396"/>
                </a:cubicBezTo>
                <a:close/>
                <a:moveTo>
                  <a:pt x="1152105" y="1026649"/>
                </a:moveTo>
                <a:cubicBezTo>
                  <a:pt x="1152191" y="1026909"/>
                  <a:pt x="1151847" y="1028123"/>
                  <a:pt x="1152191" y="1028470"/>
                </a:cubicBezTo>
                <a:cubicBezTo>
                  <a:pt x="1150128" y="1031243"/>
                  <a:pt x="1148065" y="1034016"/>
                  <a:pt x="1146002" y="1037483"/>
                </a:cubicBezTo>
                <a:cubicBezTo>
                  <a:pt x="1147377" y="1034710"/>
                  <a:pt x="1149440" y="1031243"/>
                  <a:pt x="1149440" y="1030550"/>
                </a:cubicBezTo>
                <a:cubicBezTo>
                  <a:pt x="1151503" y="1027083"/>
                  <a:pt x="1152019" y="1026389"/>
                  <a:pt x="1152105" y="1026649"/>
                </a:cubicBezTo>
                <a:close/>
                <a:moveTo>
                  <a:pt x="1149096" y="1026221"/>
                </a:moveTo>
                <a:cubicBezTo>
                  <a:pt x="1152305" y="1024876"/>
                  <a:pt x="1148294" y="1029582"/>
                  <a:pt x="1149899" y="1028910"/>
                </a:cubicBezTo>
                <a:cubicBezTo>
                  <a:pt x="1148294" y="1030255"/>
                  <a:pt x="1146690" y="1032272"/>
                  <a:pt x="1144283" y="1034961"/>
                </a:cubicBezTo>
                <a:cubicBezTo>
                  <a:pt x="1143481" y="1034289"/>
                  <a:pt x="1143481" y="1033616"/>
                  <a:pt x="1149096" y="1026221"/>
                </a:cubicBezTo>
                <a:close/>
                <a:moveTo>
                  <a:pt x="1134779" y="1026135"/>
                </a:moveTo>
                <a:cubicBezTo>
                  <a:pt x="1134091" y="1028985"/>
                  <a:pt x="1129966" y="1031123"/>
                  <a:pt x="1126527" y="1037535"/>
                </a:cubicBezTo>
                <a:cubicBezTo>
                  <a:pt x="1129278" y="1031835"/>
                  <a:pt x="1121026" y="1042523"/>
                  <a:pt x="1119651" y="1041811"/>
                </a:cubicBezTo>
                <a:cubicBezTo>
                  <a:pt x="1123777" y="1036110"/>
                  <a:pt x="1125840" y="1033973"/>
                  <a:pt x="1127903" y="1032548"/>
                </a:cubicBezTo>
                <a:cubicBezTo>
                  <a:pt x="1129966" y="1031123"/>
                  <a:pt x="1132029" y="1029698"/>
                  <a:pt x="1134779" y="1026135"/>
                </a:cubicBezTo>
                <a:close/>
                <a:moveTo>
                  <a:pt x="1148523" y="1023616"/>
                </a:moveTo>
                <a:cubicBezTo>
                  <a:pt x="1145498" y="1029316"/>
                  <a:pt x="1140960" y="1034304"/>
                  <a:pt x="1137178" y="1040004"/>
                </a:cubicBezTo>
                <a:cubicBezTo>
                  <a:pt x="1140960" y="1034304"/>
                  <a:pt x="1140960" y="1032166"/>
                  <a:pt x="1144741" y="1026466"/>
                </a:cubicBezTo>
                <a:cubicBezTo>
                  <a:pt x="1145498" y="1025754"/>
                  <a:pt x="1146254" y="1027179"/>
                  <a:pt x="1148523" y="1023616"/>
                </a:cubicBezTo>
                <a:close/>
                <a:moveTo>
                  <a:pt x="1159991" y="1023614"/>
                </a:moveTo>
                <a:cubicBezTo>
                  <a:pt x="1154185" y="1032085"/>
                  <a:pt x="1152007" y="1037027"/>
                  <a:pt x="1156362" y="1032791"/>
                </a:cubicBezTo>
                <a:cubicBezTo>
                  <a:pt x="1151281" y="1039851"/>
                  <a:pt x="1150555" y="1039851"/>
                  <a:pt x="1151281" y="1041969"/>
                </a:cubicBezTo>
                <a:cubicBezTo>
                  <a:pt x="1147652" y="1047616"/>
                  <a:pt x="1143297" y="1052558"/>
                  <a:pt x="1139668" y="1058205"/>
                </a:cubicBezTo>
                <a:cubicBezTo>
                  <a:pt x="1140394" y="1056793"/>
                  <a:pt x="1141120" y="1055381"/>
                  <a:pt x="1138942" y="1058205"/>
                </a:cubicBezTo>
                <a:cubicBezTo>
                  <a:pt x="1139668" y="1056087"/>
                  <a:pt x="1141846" y="1052558"/>
                  <a:pt x="1145475" y="1049028"/>
                </a:cubicBezTo>
                <a:cubicBezTo>
                  <a:pt x="1142571" y="1051146"/>
                  <a:pt x="1136765" y="1058911"/>
                  <a:pt x="1136039" y="1058205"/>
                </a:cubicBezTo>
                <a:lnTo>
                  <a:pt x="1137509" y="1056140"/>
                </a:lnTo>
                <a:lnTo>
                  <a:pt x="1139699" y="1053870"/>
                </a:lnTo>
                <a:lnTo>
                  <a:pt x="1139125" y="1053870"/>
                </a:lnTo>
                <a:lnTo>
                  <a:pt x="1142571" y="1049028"/>
                </a:lnTo>
                <a:cubicBezTo>
                  <a:pt x="1146201" y="1047616"/>
                  <a:pt x="1151281" y="1038439"/>
                  <a:pt x="1149104" y="1039851"/>
                </a:cubicBezTo>
                <a:cubicBezTo>
                  <a:pt x="1146926" y="1042675"/>
                  <a:pt x="1141846" y="1049028"/>
                  <a:pt x="1140394" y="1049028"/>
                </a:cubicBezTo>
                <a:cubicBezTo>
                  <a:pt x="1144023" y="1043380"/>
                  <a:pt x="1147652" y="1039145"/>
                  <a:pt x="1149830" y="1034909"/>
                </a:cubicBezTo>
                <a:cubicBezTo>
                  <a:pt x="1149104" y="1035615"/>
                  <a:pt x="1145475" y="1040557"/>
                  <a:pt x="1143297" y="1044086"/>
                </a:cubicBezTo>
                <a:cubicBezTo>
                  <a:pt x="1143297" y="1043380"/>
                  <a:pt x="1145475" y="1040557"/>
                  <a:pt x="1144749" y="1039851"/>
                </a:cubicBezTo>
                <a:cubicBezTo>
                  <a:pt x="1146926" y="1038439"/>
                  <a:pt x="1149830" y="1034203"/>
                  <a:pt x="1152733" y="1030674"/>
                </a:cubicBezTo>
                <a:cubicBezTo>
                  <a:pt x="1156362" y="1026438"/>
                  <a:pt x="1159265" y="1023614"/>
                  <a:pt x="1159991" y="1023614"/>
                </a:cubicBezTo>
                <a:close/>
                <a:moveTo>
                  <a:pt x="1011230" y="1022354"/>
                </a:moveTo>
                <a:cubicBezTo>
                  <a:pt x="1005515" y="1030807"/>
                  <a:pt x="996943" y="1039261"/>
                  <a:pt x="989799" y="1046305"/>
                </a:cubicBezTo>
                <a:cubicBezTo>
                  <a:pt x="991942" y="1043487"/>
                  <a:pt x="996228" y="1038556"/>
                  <a:pt x="999800" y="1035034"/>
                </a:cubicBezTo>
                <a:cubicBezTo>
                  <a:pt x="1003372" y="1030807"/>
                  <a:pt x="1006944" y="1027285"/>
                  <a:pt x="1006944" y="1025876"/>
                </a:cubicBezTo>
                <a:cubicBezTo>
                  <a:pt x="1005515" y="1027990"/>
                  <a:pt x="1007658" y="1027285"/>
                  <a:pt x="1011230" y="1022354"/>
                </a:cubicBezTo>
                <a:close/>
                <a:moveTo>
                  <a:pt x="1007727" y="1019827"/>
                </a:moveTo>
                <a:cubicBezTo>
                  <a:pt x="1009854" y="1019827"/>
                  <a:pt x="1001345" y="1027576"/>
                  <a:pt x="1004890" y="1025463"/>
                </a:cubicBezTo>
                <a:cubicBezTo>
                  <a:pt x="1002763" y="1026520"/>
                  <a:pt x="1000281" y="1028985"/>
                  <a:pt x="997711" y="1031803"/>
                </a:cubicBezTo>
                <a:lnTo>
                  <a:pt x="990893" y="1039277"/>
                </a:lnTo>
                <a:lnTo>
                  <a:pt x="994963" y="1033212"/>
                </a:lnTo>
                <a:cubicBezTo>
                  <a:pt x="999218" y="1028281"/>
                  <a:pt x="1004890" y="1023349"/>
                  <a:pt x="1007727" y="1019827"/>
                </a:cubicBezTo>
                <a:close/>
                <a:moveTo>
                  <a:pt x="1060396" y="1016051"/>
                </a:moveTo>
                <a:cubicBezTo>
                  <a:pt x="1059708" y="1018320"/>
                  <a:pt x="1059021" y="1020589"/>
                  <a:pt x="1054895" y="1026640"/>
                </a:cubicBezTo>
                <a:cubicBezTo>
                  <a:pt x="1052832" y="1027396"/>
                  <a:pt x="1057646" y="1019833"/>
                  <a:pt x="1060396" y="1016051"/>
                </a:cubicBezTo>
                <a:close/>
                <a:moveTo>
                  <a:pt x="1037170" y="1015868"/>
                </a:moveTo>
                <a:lnTo>
                  <a:pt x="1034163" y="1019531"/>
                </a:lnTo>
                <a:lnTo>
                  <a:pt x="1034753" y="1018587"/>
                </a:lnTo>
                <a:close/>
                <a:moveTo>
                  <a:pt x="1140074" y="1014790"/>
                </a:moveTo>
                <a:cubicBezTo>
                  <a:pt x="1140830" y="1016342"/>
                  <a:pt x="1140074" y="1016342"/>
                  <a:pt x="1142343" y="1014790"/>
                </a:cubicBezTo>
                <a:cubicBezTo>
                  <a:pt x="1141587" y="1017893"/>
                  <a:pt x="1138561" y="1017893"/>
                  <a:pt x="1134779" y="1024875"/>
                </a:cubicBezTo>
                <a:cubicBezTo>
                  <a:pt x="1134779" y="1022548"/>
                  <a:pt x="1136292" y="1020996"/>
                  <a:pt x="1140074" y="1014790"/>
                </a:cubicBezTo>
                <a:close/>
                <a:moveTo>
                  <a:pt x="1008714" y="1013718"/>
                </a:moveTo>
                <a:cubicBezTo>
                  <a:pt x="997908" y="1026765"/>
                  <a:pt x="990705" y="1032564"/>
                  <a:pt x="983501" y="1041262"/>
                </a:cubicBezTo>
                <a:cubicBezTo>
                  <a:pt x="990705" y="1031839"/>
                  <a:pt x="997188" y="1024591"/>
                  <a:pt x="1005833" y="1015168"/>
                </a:cubicBezTo>
                <a:cubicBezTo>
                  <a:pt x="1002951" y="1020241"/>
                  <a:pt x="1008714" y="1012268"/>
                  <a:pt x="1008714" y="1013718"/>
                </a:cubicBezTo>
                <a:close/>
                <a:moveTo>
                  <a:pt x="1092968" y="1013693"/>
                </a:moveTo>
                <a:cubicBezTo>
                  <a:pt x="1092158" y="1015499"/>
                  <a:pt x="1091077" y="1017848"/>
                  <a:pt x="1092518" y="1016764"/>
                </a:cubicBezTo>
                <a:cubicBezTo>
                  <a:pt x="1087476" y="1023267"/>
                  <a:pt x="1086035" y="1025434"/>
                  <a:pt x="1084594" y="1027602"/>
                </a:cubicBezTo>
                <a:cubicBezTo>
                  <a:pt x="1083154" y="1029770"/>
                  <a:pt x="1082433" y="1031938"/>
                  <a:pt x="1076670" y="1039886"/>
                </a:cubicBezTo>
                <a:cubicBezTo>
                  <a:pt x="1073789" y="1042776"/>
                  <a:pt x="1075230" y="1040608"/>
                  <a:pt x="1077391" y="1037718"/>
                </a:cubicBezTo>
                <a:cubicBezTo>
                  <a:pt x="1079552" y="1034105"/>
                  <a:pt x="1082433" y="1030492"/>
                  <a:pt x="1080993" y="1031215"/>
                </a:cubicBezTo>
                <a:cubicBezTo>
                  <a:pt x="1079552" y="1031938"/>
                  <a:pt x="1075950" y="1036273"/>
                  <a:pt x="1076670" y="1036996"/>
                </a:cubicBezTo>
                <a:cubicBezTo>
                  <a:pt x="1074509" y="1038441"/>
                  <a:pt x="1070908" y="1043499"/>
                  <a:pt x="1070187" y="1043499"/>
                </a:cubicBezTo>
                <a:cubicBezTo>
                  <a:pt x="1073789" y="1038441"/>
                  <a:pt x="1075950" y="1035550"/>
                  <a:pt x="1075230" y="1034828"/>
                </a:cubicBezTo>
                <a:cubicBezTo>
                  <a:pt x="1074509" y="1034828"/>
                  <a:pt x="1070187" y="1042054"/>
                  <a:pt x="1069467" y="1041331"/>
                </a:cubicBezTo>
                <a:cubicBezTo>
                  <a:pt x="1066586" y="1044944"/>
                  <a:pt x="1067306" y="1046389"/>
                  <a:pt x="1065865" y="1049279"/>
                </a:cubicBezTo>
                <a:cubicBezTo>
                  <a:pt x="1062984" y="1052892"/>
                  <a:pt x="1062264" y="1053615"/>
                  <a:pt x="1058662" y="1057228"/>
                </a:cubicBezTo>
                <a:cubicBezTo>
                  <a:pt x="1063704" y="1049279"/>
                  <a:pt x="1065145" y="1047834"/>
                  <a:pt x="1068747" y="1040608"/>
                </a:cubicBezTo>
                <a:cubicBezTo>
                  <a:pt x="1062264" y="1048557"/>
                  <a:pt x="1055781" y="1056505"/>
                  <a:pt x="1048577" y="1064453"/>
                </a:cubicBezTo>
                <a:cubicBezTo>
                  <a:pt x="1048577" y="1064453"/>
                  <a:pt x="1047857" y="1065176"/>
                  <a:pt x="1046416" y="1066621"/>
                </a:cubicBezTo>
                <a:cubicBezTo>
                  <a:pt x="1052899" y="1057950"/>
                  <a:pt x="1060823" y="1050002"/>
                  <a:pt x="1072348" y="1034828"/>
                </a:cubicBezTo>
                <a:cubicBezTo>
                  <a:pt x="1068747" y="1037718"/>
                  <a:pt x="1068026" y="1039886"/>
                  <a:pt x="1063704" y="1044944"/>
                </a:cubicBezTo>
                <a:cubicBezTo>
                  <a:pt x="1062984" y="1044944"/>
                  <a:pt x="1064425" y="1044221"/>
                  <a:pt x="1065145" y="1042776"/>
                </a:cubicBezTo>
                <a:cubicBezTo>
                  <a:pt x="1064425" y="1042776"/>
                  <a:pt x="1064425" y="1042776"/>
                  <a:pt x="1064425" y="1042776"/>
                </a:cubicBezTo>
                <a:cubicBezTo>
                  <a:pt x="1070187" y="1034828"/>
                  <a:pt x="1081713" y="1023267"/>
                  <a:pt x="1072348" y="1036996"/>
                </a:cubicBezTo>
                <a:cubicBezTo>
                  <a:pt x="1078831" y="1029770"/>
                  <a:pt x="1083154" y="1023989"/>
                  <a:pt x="1088196" y="1016041"/>
                </a:cubicBezTo>
                <a:cubicBezTo>
                  <a:pt x="1090357" y="1014596"/>
                  <a:pt x="1086035" y="1020376"/>
                  <a:pt x="1086755" y="1020376"/>
                </a:cubicBezTo>
                <a:cubicBezTo>
                  <a:pt x="1088196" y="1019654"/>
                  <a:pt x="1094679" y="1012428"/>
                  <a:pt x="1091798" y="1013873"/>
                </a:cubicBezTo>
                <a:cubicBezTo>
                  <a:pt x="1094319" y="1010622"/>
                  <a:pt x="1093779" y="1011886"/>
                  <a:pt x="1092968" y="1013693"/>
                </a:cubicBezTo>
                <a:close/>
                <a:moveTo>
                  <a:pt x="1060790" y="1012269"/>
                </a:moveTo>
                <a:lnTo>
                  <a:pt x="1062208" y="1012269"/>
                </a:lnTo>
                <a:cubicBezTo>
                  <a:pt x="1062917" y="1013752"/>
                  <a:pt x="1060081" y="1014494"/>
                  <a:pt x="1060081" y="1013752"/>
                </a:cubicBezTo>
                <a:cubicBezTo>
                  <a:pt x="1053698" y="1021909"/>
                  <a:pt x="1057953" y="1018201"/>
                  <a:pt x="1052989" y="1024134"/>
                </a:cubicBezTo>
                <a:cubicBezTo>
                  <a:pt x="1051571" y="1024875"/>
                  <a:pt x="1056535" y="1018943"/>
                  <a:pt x="1055826" y="1018201"/>
                </a:cubicBezTo>
                <a:cubicBezTo>
                  <a:pt x="1057244" y="1015977"/>
                  <a:pt x="1057953" y="1015977"/>
                  <a:pt x="1060790" y="1012269"/>
                </a:cubicBezTo>
                <a:close/>
                <a:moveTo>
                  <a:pt x="90958" y="1012269"/>
                </a:moveTo>
                <a:cubicBezTo>
                  <a:pt x="94897" y="1017378"/>
                  <a:pt x="103564" y="1026136"/>
                  <a:pt x="101988" y="1026136"/>
                </a:cubicBezTo>
                <a:cubicBezTo>
                  <a:pt x="101200" y="1025406"/>
                  <a:pt x="98049" y="1022487"/>
                  <a:pt x="95685" y="1018838"/>
                </a:cubicBezTo>
                <a:cubicBezTo>
                  <a:pt x="93322" y="1015918"/>
                  <a:pt x="90958" y="1012999"/>
                  <a:pt x="90958" y="1012269"/>
                </a:cubicBezTo>
                <a:close/>
                <a:moveTo>
                  <a:pt x="1151167" y="1012268"/>
                </a:moveTo>
                <a:cubicBezTo>
                  <a:pt x="1144291" y="1022668"/>
                  <a:pt x="1148417" y="1018508"/>
                  <a:pt x="1143603" y="1026135"/>
                </a:cubicBezTo>
                <a:cubicBezTo>
                  <a:pt x="1144978" y="1021975"/>
                  <a:pt x="1149792" y="1014348"/>
                  <a:pt x="1143603" y="1021282"/>
                </a:cubicBezTo>
                <a:cubicBezTo>
                  <a:pt x="1147041" y="1015735"/>
                  <a:pt x="1149104" y="1013655"/>
                  <a:pt x="1151167" y="1012268"/>
                </a:cubicBezTo>
                <a:close/>
                <a:moveTo>
                  <a:pt x="1107225" y="1008807"/>
                </a:moveTo>
                <a:cubicBezTo>
                  <a:pt x="1107575" y="1009339"/>
                  <a:pt x="1107400" y="1010580"/>
                  <a:pt x="1107400" y="1010935"/>
                </a:cubicBezTo>
                <a:cubicBezTo>
                  <a:pt x="1101797" y="1017316"/>
                  <a:pt x="1104598" y="1012353"/>
                  <a:pt x="1103898" y="1010935"/>
                </a:cubicBezTo>
                <a:cubicBezTo>
                  <a:pt x="1105999" y="1008453"/>
                  <a:pt x="1106874" y="1008276"/>
                  <a:pt x="1107225" y="1008807"/>
                </a:cubicBezTo>
                <a:close/>
                <a:moveTo>
                  <a:pt x="90538" y="1008794"/>
                </a:moveTo>
                <a:cubicBezTo>
                  <a:pt x="97156" y="1016665"/>
                  <a:pt x="104510" y="1025966"/>
                  <a:pt x="111864" y="1034551"/>
                </a:cubicBezTo>
                <a:cubicBezTo>
                  <a:pt x="118483" y="1042422"/>
                  <a:pt x="125101" y="1049576"/>
                  <a:pt x="128778" y="1053154"/>
                </a:cubicBezTo>
                <a:cubicBezTo>
                  <a:pt x="128043" y="1053869"/>
                  <a:pt x="125836" y="1051007"/>
                  <a:pt x="124366" y="1049576"/>
                </a:cubicBezTo>
                <a:cubicBezTo>
                  <a:pt x="119218" y="1043853"/>
                  <a:pt x="115541" y="1039560"/>
                  <a:pt x="112600" y="1036698"/>
                </a:cubicBezTo>
                <a:cubicBezTo>
                  <a:pt x="109658" y="1033120"/>
                  <a:pt x="107452" y="1030259"/>
                  <a:pt x="103775" y="1025250"/>
                </a:cubicBezTo>
                <a:cubicBezTo>
                  <a:pt x="99363" y="1020242"/>
                  <a:pt x="94950" y="1014518"/>
                  <a:pt x="90538" y="1008794"/>
                </a:cubicBezTo>
                <a:close/>
                <a:moveTo>
                  <a:pt x="1127009" y="1008492"/>
                </a:moveTo>
                <a:cubicBezTo>
                  <a:pt x="1126346" y="1010653"/>
                  <a:pt x="1120374" y="1021459"/>
                  <a:pt x="1114403" y="1028662"/>
                </a:cubicBezTo>
                <a:cubicBezTo>
                  <a:pt x="1115067" y="1027221"/>
                  <a:pt x="1117057" y="1023620"/>
                  <a:pt x="1119711" y="1020018"/>
                </a:cubicBezTo>
                <a:cubicBezTo>
                  <a:pt x="1122365" y="1015696"/>
                  <a:pt x="1125019" y="1011374"/>
                  <a:pt x="1127009" y="1008492"/>
                </a:cubicBezTo>
                <a:close/>
                <a:moveTo>
                  <a:pt x="1099476" y="1008487"/>
                </a:moveTo>
                <a:cubicBezTo>
                  <a:pt x="1097287" y="1012182"/>
                  <a:pt x="1088528" y="1021789"/>
                  <a:pt x="1091448" y="1021050"/>
                </a:cubicBezTo>
                <a:cubicBezTo>
                  <a:pt x="1085609" y="1029917"/>
                  <a:pt x="1089988" y="1022527"/>
                  <a:pt x="1088528" y="1023266"/>
                </a:cubicBezTo>
                <a:cubicBezTo>
                  <a:pt x="1094367" y="1015877"/>
                  <a:pt x="1097287" y="1008487"/>
                  <a:pt x="1099476" y="1008487"/>
                </a:cubicBezTo>
                <a:close/>
                <a:moveTo>
                  <a:pt x="1040757" y="1007977"/>
                </a:moveTo>
                <a:cubicBezTo>
                  <a:pt x="1041475" y="1005825"/>
                  <a:pt x="1040040" y="1005825"/>
                  <a:pt x="1036452" y="1009412"/>
                </a:cubicBezTo>
                <a:cubicBezTo>
                  <a:pt x="1035017" y="1011564"/>
                  <a:pt x="1035735" y="1015151"/>
                  <a:pt x="1040757" y="1007977"/>
                </a:cubicBezTo>
                <a:close/>
                <a:moveTo>
                  <a:pt x="1104404" y="1006110"/>
                </a:moveTo>
                <a:cubicBezTo>
                  <a:pt x="1099624" y="1013254"/>
                  <a:pt x="1103038" y="1009682"/>
                  <a:pt x="1098941" y="1016826"/>
                </a:cubicBezTo>
                <a:cubicBezTo>
                  <a:pt x="1096210" y="1018254"/>
                  <a:pt x="1100307" y="1013254"/>
                  <a:pt x="1097576" y="1014683"/>
                </a:cubicBezTo>
                <a:cubicBezTo>
                  <a:pt x="1092796" y="1021112"/>
                  <a:pt x="1096210" y="1018254"/>
                  <a:pt x="1096210" y="1018969"/>
                </a:cubicBezTo>
                <a:cubicBezTo>
                  <a:pt x="1093479" y="1023255"/>
                  <a:pt x="1093479" y="1021826"/>
                  <a:pt x="1090065" y="1027541"/>
                </a:cubicBezTo>
                <a:cubicBezTo>
                  <a:pt x="1096210" y="1017540"/>
                  <a:pt x="1091430" y="1023969"/>
                  <a:pt x="1088016" y="1026827"/>
                </a:cubicBezTo>
                <a:cubicBezTo>
                  <a:pt x="1090747" y="1023969"/>
                  <a:pt x="1095527" y="1016111"/>
                  <a:pt x="1099624" y="1010396"/>
                </a:cubicBezTo>
                <a:cubicBezTo>
                  <a:pt x="1098259" y="1011111"/>
                  <a:pt x="1096893" y="1013254"/>
                  <a:pt x="1094162" y="1016826"/>
                </a:cubicBezTo>
                <a:cubicBezTo>
                  <a:pt x="1094162" y="1016111"/>
                  <a:pt x="1097576" y="1012539"/>
                  <a:pt x="1096893" y="1012539"/>
                </a:cubicBezTo>
                <a:cubicBezTo>
                  <a:pt x="1100307" y="1008253"/>
                  <a:pt x="1102356" y="1006824"/>
                  <a:pt x="1104404" y="1006110"/>
                </a:cubicBezTo>
                <a:close/>
                <a:moveTo>
                  <a:pt x="1079503" y="1005825"/>
                </a:moveTo>
                <a:cubicBezTo>
                  <a:pt x="1075915" y="1012281"/>
                  <a:pt x="1070893" y="1016586"/>
                  <a:pt x="1068023" y="1021607"/>
                </a:cubicBezTo>
                <a:cubicBezTo>
                  <a:pt x="1069458" y="1020890"/>
                  <a:pt x="1071610" y="1019455"/>
                  <a:pt x="1075915" y="1013716"/>
                </a:cubicBezTo>
                <a:cubicBezTo>
                  <a:pt x="1073045" y="1015868"/>
                  <a:pt x="1074480" y="1013716"/>
                  <a:pt x="1076633" y="1010846"/>
                </a:cubicBezTo>
                <a:cubicBezTo>
                  <a:pt x="1078068" y="1007977"/>
                  <a:pt x="1080220" y="1005107"/>
                  <a:pt x="1079503" y="1005825"/>
                </a:cubicBezTo>
                <a:close/>
                <a:moveTo>
                  <a:pt x="1153818" y="1002185"/>
                </a:moveTo>
                <a:lnTo>
                  <a:pt x="1156087" y="1002185"/>
                </a:lnTo>
                <a:cubicBezTo>
                  <a:pt x="1150792" y="1010719"/>
                  <a:pt x="1154574" y="1002185"/>
                  <a:pt x="1148523" y="1012270"/>
                </a:cubicBezTo>
                <a:cubicBezTo>
                  <a:pt x="1148523" y="1010719"/>
                  <a:pt x="1150036" y="1009167"/>
                  <a:pt x="1153818" y="1002185"/>
                </a:cubicBezTo>
                <a:close/>
                <a:moveTo>
                  <a:pt x="1123692" y="999668"/>
                </a:moveTo>
                <a:cubicBezTo>
                  <a:pt x="1125019" y="1000388"/>
                  <a:pt x="1123692" y="1002549"/>
                  <a:pt x="1127009" y="999668"/>
                </a:cubicBezTo>
                <a:cubicBezTo>
                  <a:pt x="1125682" y="1001829"/>
                  <a:pt x="1123028" y="1007592"/>
                  <a:pt x="1119711" y="1012634"/>
                </a:cubicBezTo>
                <a:cubicBezTo>
                  <a:pt x="1123028" y="1010473"/>
                  <a:pt x="1119711" y="1015516"/>
                  <a:pt x="1122365" y="1014795"/>
                </a:cubicBezTo>
                <a:cubicBezTo>
                  <a:pt x="1115067" y="1024880"/>
                  <a:pt x="1119711" y="1014795"/>
                  <a:pt x="1114403" y="1019838"/>
                </a:cubicBezTo>
                <a:cubicBezTo>
                  <a:pt x="1118384" y="1013355"/>
                  <a:pt x="1118384" y="1014075"/>
                  <a:pt x="1121701" y="1008312"/>
                </a:cubicBezTo>
                <a:cubicBezTo>
                  <a:pt x="1126346" y="1000388"/>
                  <a:pt x="1119711" y="1009033"/>
                  <a:pt x="1122365" y="1003990"/>
                </a:cubicBezTo>
                <a:cubicBezTo>
                  <a:pt x="1120374" y="1006151"/>
                  <a:pt x="1118384" y="1011194"/>
                  <a:pt x="1115730" y="1014795"/>
                </a:cubicBezTo>
                <a:cubicBezTo>
                  <a:pt x="1115067" y="1015516"/>
                  <a:pt x="1116393" y="1012634"/>
                  <a:pt x="1118384" y="1009033"/>
                </a:cubicBezTo>
                <a:cubicBezTo>
                  <a:pt x="1121038" y="1005431"/>
                  <a:pt x="1123028" y="1001109"/>
                  <a:pt x="1123692" y="999668"/>
                </a:cubicBezTo>
                <a:close/>
                <a:moveTo>
                  <a:pt x="1120591" y="999668"/>
                </a:moveTo>
                <a:cubicBezTo>
                  <a:pt x="1121966" y="999668"/>
                  <a:pt x="1119216" y="1003450"/>
                  <a:pt x="1121966" y="1001937"/>
                </a:cubicBezTo>
                <a:cubicBezTo>
                  <a:pt x="1118528" y="1007231"/>
                  <a:pt x="1119216" y="1003450"/>
                  <a:pt x="1114403" y="1011013"/>
                </a:cubicBezTo>
                <a:cubicBezTo>
                  <a:pt x="1115091" y="1009500"/>
                  <a:pt x="1118528" y="1003450"/>
                  <a:pt x="1120591" y="999668"/>
                </a:cubicBezTo>
                <a:close/>
                <a:moveTo>
                  <a:pt x="1136765" y="999653"/>
                </a:moveTo>
                <a:cubicBezTo>
                  <a:pt x="1136305" y="1000771"/>
                  <a:pt x="1135570" y="1002447"/>
                  <a:pt x="1136673" y="1001329"/>
                </a:cubicBezTo>
                <a:cubicBezTo>
                  <a:pt x="1134467" y="1005054"/>
                  <a:pt x="1132996" y="1008033"/>
                  <a:pt x="1130790" y="1011013"/>
                </a:cubicBezTo>
                <a:cubicBezTo>
                  <a:pt x="1131525" y="1008778"/>
                  <a:pt x="1133731" y="1004309"/>
                  <a:pt x="1135202" y="1001329"/>
                </a:cubicBezTo>
                <a:cubicBezTo>
                  <a:pt x="1137408" y="997977"/>
                  <a:pt x="1137224" y="998536"/>
                  <a:pt x="1136765" y="999653"/>
                </a:cubicBezTo>
                <a:close/>
                <a:moveTo>
                  <a:pt x="1067010" y="998653"/>
                </a:moveTo>
                <a:cubicBezTo>
                  <a:pt x="1066736" y="999776"/>
                  <a:pt x="1066189" y="1001332"/>
                  <a:pt x="1066919" y="1000986"/>
                </a:cubicBezTo>
                <a:cubicBezTo>
                  <a:pt x="1060350" y="1008591"/>
                  <a:pt x="1060350" y="1009973"/>
                  <a:pt x="1055241" y="1016195"/>
                </a:cubicBezTo>
                <a:cubicBezTo>
                  <a:pt x="1055971" y="1014121"/>
                  <a:pt x="1058160" y="1010665"/>
                  <a:pt x="1061080" y="1007208"/>
                </a:cubicBezTo>
                <a:cubicBezTo>
                  <a:pt x="1063269" y="1003751"/>
                  <a:pt x="1065459" y="1000295"/>
                  <a:pt x="1065459" y="998912"/>
                </a:cubicBezTo>
                <a:cubicBezTo>
                  <a:pt x="1067283" y="996838"/>
                  <a:pt x="1067283" y="997529"/>
                  <a:pt x="1067010" y="998653"/>
                </a:cubicBezTo>
                <a:close/>
                <a:moveTo>
                  <a:pt x="1138988" y="996997"/>
                </a:moveTo>
                <a:lnTo>
                  <a:pt x="1138621" y="997669"/>
                </a:lnTo>
                <a:cubicBezTo>
                  <a:pt x="1138621" y="997669"/>
                  <a:pt x="1137180" y="999807"/>
                  <a:pt x="1137180" y="999807"/>
                </a:cubicBezTo>
                <a:close/>
                <a:moveTo>
                  <a:pt x="1076390" y="995168"/>
                </a:moveTo>
                <a:lnTo>
                  <a:pt x="1075476" y="997142"/>
                </a:lnTo>
                <a:lnTo>
                  <a:pt x="1074542" y="998403"/>
                </a:lnTo>
                <a:lnTo>
                  <a:pt x="1076153" y="995504"/>
                </a:lnTo>
                <a:close/>
                <a:moveTo>
                  <a:pt x="1077344" y="994621"/>
                </a:moveTo>
                <a:cubicBezTo>
                  <a:pt x="1078044" y="994621"/>
                  <a:pt x="1075243" y="998403"/>
                  <a:pt x="1073842" y="1000672"/>
                </a:cubicBezTo>
                <a:lnTo>
                  <a:pt x="1075476" y="997142"/>
                </a:lnTo>
                <a:close/>
                <a:moveTo>
                  <a:pt x="1067959" y="994102"/>
                </a:moveTo>
                <a:cubicBezTo>
                  <a:pt x="1066518" y="997068"/>
                  <a:pt x="1064357" y="999292"/>
                  <a:pt x="1062196" y="1002258"/>
                </a:cubicBezTo>
                <a:cubicBezTo>
                  <a:pt x="1064357" y="997809"/>
                  <a:pt x="1061476" y="1002258"/>
                  <a:pt x="1057874" y="1005966"/>
                </a:cubicBezTo>
                <a:cubicBezTo>
                  <a:pt x="1058594" y="1004483"/>
                  <a:pt x="1060755" y="1001517"/>
                  <a:pt x="1059315" y="1002258"/>
                </a:cubicBezTo>
                <a:cubicBezTo>
                  <a:pt x="1061476" y="1000775"/>
                  <a:pt x="1066518" y="993360"/>
                  <a:pt x="1067959" y="994102"/>
                </a:cubicBezTo>
                <a:close/>
                <a:moveTo>
                  <a:pt x="1187422" y="993361"/>
                </a:moveTo>
                <a:cubicBezTo>
                  <a:pt x="1188863" y="993361"/>
                  <a:pt x="1183100" y="1003579"/>
                  <a:pt x="1183100" y="1000660"/>
                </a:cubicBezTo>
                <a:cubicBezTo>
                  <a:pt x="1181659" y="1002849"/>
                  <a:pt x="1181659" y="1002849"/>
                  <a:pt x="1181659" y="1002849"/>
                </a:cubicBezTo>
                <a:cubicBezTo>
                  <a:pt x="1178778" y="1007228"/>
                  <a:pt x="1180219" y="1005039"/>
                  <a:pt x="1182380" y="1001389"/>
                </a:cubicBezTo>
                <a:cubicBezTo>
                  <a:pt x="1183821" y="998470"/>
                  <a:pt x="1186702" y="993361"/>
                  <a:pt x="1187422" y="993361"/>
                </a:cubicBezTo>
                <a:close/>
                <a:moveTo>
                  <a:pt x="76286" y="992668"/>
                </a:moveTo>
                <a:cubicBezTo>
                  <a:pt x="76948" y="993472"/>
                  <a:pt x="78272" y="995436"/>
                  <a:pt x="79784" y="997579"/>
                </a:cubicBezTo>
                <a:cubicBezTo>
                  <a:pt x="83566" y="1001865"/>
                  <a:pt x="87348" y="1007580"/>
                  <a:pt x="87348" y="1006866"/>
                </a:cubicBezTo>
                <a:cubicBezTo>
                  <a:pt x="89617" y="1011152"/>
                  <a:pt x="87348" y="1007580"/>
                  <a:pt x="83566" y="1003294"/>
                </a:cubicBezTo>
                <a:cubicBezTo>
                  <a:pt x="80541" y="999008"/>
                  <a:pt x="76759" y="994007"/>
                  <a:pt x="76759" y="994722"/>
                </a:cubicBezTo>
                <a:cubicBezTo>
                  <a:pt x="75625" y="992221"/>
                  <a:pt x="75625" y="991864"/>
                  <a:pt x="76286" y="992668"/>
                </a:cubicBezTo>
                <a:close/>
                <a:moveTo>
                  <a:pt x="1062917" y="990839"/>
                </a:moveTo>
                <a:cubicBezTo>
                  <a:pt x="1059814" y="997002"/>
                  <a:pt x="1055159" y="1002395"/>
                  <a:pt x="1054384" y="1003936"/>
                </a:cubicBezTo>
                <a:cubicBezTo>
                  <a:pt x="1052832" y="1004706"/>
                  <a:pt x="1055159" y="1002395"/>
                  <a:pt x="1062917" y="990839"/>
                </a:cubicBezTo>
                <a:close/>
                <a:moveTo>
                  <a:pt x="113650" y="990839"/>
                </a:moveTo>
                <a:cubicBezTo>
                  <a:pt x="134487" y="1017420"/>
                  <a:pt x="157479" y="1043283"/>
                  <a:pt x="181908" y="1066990"/>
                </a:cubicBezTo>
                <a:cubicBezTo>
                  <a:pt x="206337" y="1089980"/>
                  <a:pt x="230766" y="1109377"/>
                  <a:pt x="252321" y="1123745"/>
                </a:cubicBezTo>
                <a:cubicBezTo>
                  <a:pt x="251602" y="1124463"/>
                  <a:pt x="244417" y="1118716"/>
                  <a:pt x="246573" y="1121589"/>
                </a:cubicBezTo>
                <a:cubicBezTo>
                  <a:pt x="243699" y="1119434"/>
                  <a:pt x="244417" y="1119434"/>
                  <a:pt x="244417" y="1118716"/>
                </a:cubicBezTo>
                <a:cubicBezTo>
                  <a:pt x="227892" y="1107221"/>
                  <a:pt x="218551" y="1100037"/>
                  <a:pt x="209929" y="1092853"/>
                </a:cubicBezTo>
                <a:lnTo>
                  <a:pt x="184063" y="1070582"/>
                </a:lnTo>
                <a:cubicBezTo>
                  <a:pt x="181908" y="1068427"/>
                  <a:pt x="189811" y="1074893"/>
                  <a:pt x="184063" y="1069146"/>
                </a:cubicBezTo>
                <a:cubicBezTo>
                  <a:pt x="176160" y="1061962"/>
                  <a:pt x="184782" y="1071301"/>
                  <a:pt x="180471" y="1067709"/>
                </a:cubicBezTo>
                <a:cubicBezTo>
                  <a:pt x="175441" y="1061962"/>
                  <a:pt x="168975" y="1056214"/>
                  <a:pt x="163227" y="1050467"/>
                </a:cubicBezTo>
                <a:cubicBezTo>
                  <a:pt x="156760" y="1044001"/>
                  <a:pt x="151012" y="1038254"/>
                  <a:pt x="146701" y="1032507"/>
                </a:cubicBezTo>
                <a:cubicBezTo>
                  <a:pt x="158197" y="1044001"/>
                  <a:pt x="166101" y="1052622"/>
                  <a:pt x="176878" y="1063398"/>
                </a:cubicBezTo>
                <a:cubicBezTo>
                  <a:pt x="168975" y="1054777"/>
                  <a:pt x="158916" y="1044001"/>
                  <a:pt x="148138" y="1031788"/>
                </a:cubicBezTo>
                <a:cubicBezTo>
                  <a:pt x="136642" y="1019575"/>
                  <a:pt x="125146" y="1005926"/>
                  <a:pt x="113650" y="990839"/>
                </a:cubicBezTo>
                <a:close/>
                <a:moveTo>
                  <a:pt x="1010818" y="989682"/>
                </a:moveTo>
                <a:cubicBezTo>
                  <a:pt x="1009891" y="991463"/>
                  <a:pt x="1008222" y="994313"/>
                  <a:pt x="1008222" y="994669"/>
                </a:cubicBezTo>
                <a:cubicBezTo>
                  <a:pt x="1004515" y="999657"/>
                  <a:pt x="1004515" y="998232"/>
                  <a:pt x="1002290" y="999657"/>
                </a:cubicBezTo>
                <a:cubicBezTo>
                  <a:pt x="1003032" y="998945"/>
                  <a:pt x="1009705" y="992532"/>
                  <a:pt x="1008964" y="991107"/>
                </a:cubicBezTo>
                <a:cubicBezTo>
                  <a:pt x="1011930" y="987188"/>
                  <a:pt x="1011745" y="987901"/>
                  <a:pt x="1010818" y="989682"/>
                </a:cubicBezTo>
                <a:close/>
                <a:moveTo>
                  <a:pt x="1030718" y="988317"/>
                </a:moveTo>
                <a:cubicBezTo>
                  <a:pt x="1031406" y="988317"/>
                  <a:pt x="1029343" y="991199"/>
                  <a:pt x="1027280" y="994080"/>
                </a:cubicBezTo>
                <a:cubicBezTo>
                  <a:pt x="1025905" y="996241"/>
                  <a:pt x="1023842" y="998402"/>
                  <a:pt x="1023842" y="997682"/>
                </a:cubicBezTo>
                <a:cubicBezTo>
                  <a:pt x="1025217" y="993360"/>
                  <a:pt x="1027968" y="991919"/>
                  <a:pt x="1030718" y="988317"/>
                </a:cubicBezTo>
                <a:close/>
                <a:moveTo>
                  <a:pt x="117351" y="986660"/>
                </a:moveTo>
                <a:cubicBezTo>
                  <a:pt x="117351" y="985939"/>
                  <a:pt x="120376" y="988821"/>
                  <a:pt x="122645" y="992423"/>
                </a:cubicBezTo>
                <a:cubicBezTo>
                  <a:pt x="125671" y="996745"/>
                  <a:pt x="128696" y="1000347"/>
                  <a:pt x="128696" y="1001067"/>
                </a:cubicBezTo>
                <a:cubicBezTo>
                  <a:pt x="127940" y="1001067"/>
                  <a:pt x="121889" y="992423"/>
                  <a:pt x="117351" y="986660"/>
                </a:cubicBezTo>
                <a:close/>
                <a:moveTo>
                  <a:pt x="1128355" y="984175"/>
                </a:moveTo>
                <a:cubicBezTo>
                  <a:pt x="1126998" y="986444"/>
                  <a:pt x="1126998" y="986444"/>
                  <a:pt x="1126319" y="986444"/>
                </a:cubicBezTo>
                <a:cubicBezTo>
                  <a:pt x="1125640" y="988713"/>
                  <a:pt x="1125640" y="990226"/>
                  <a:pt x="1124961" y="990982"/>
                </a:cubicBezTo>
                <a:cubicBezTo>
                  <a:pt x="1120889" y="998546"/>
                  <a:pt x="1127676" y="981149"/>
                  <a:pt x="1119531" y="996277"/>
                </a:cubicBezTo>
                <a:cubicBezTo>
                  <a:pt x="1119531" y="995521"/>
                  <a:pt x="1123604" y="988713"/>
                  <a:pt x="1122246" y="988713"/>
                </a:cubicBezTo>
                <a:cubicBezTo>
                  <a:pt x="1128355" y="979636"/>
                  <a:pt x="1122246" y="992495"/>
                  <a:pt x="1128355" y="984175"/>
                </a:cubicBezTo>
                <a:close/>
                <a:moveTo>
                  <a:pt x="1147265" y="984131"/>
                </a:moveTo>
                <a:lnTo>
                  <a:pt x="1138988" y="996997"/>
                </a:lnTo>
                <a:lnTo>
                  <a:pt x="1143483" y="988762"/>
                </a:lnTo>
                <a:cubicBezTo>
                  <a:pt x="1145104" y="985912"/>
                  <a:pt x="1146545" y="983774"/>
                  <a:pt x="1147265" y="984131"/>
                </a:cubicBezTo>
                <a:close/>
                <a:moveTo>
                  <a:pt x="1036311" y="983433"/>
                </a:moveTo>
                <a:cubicBezTo>
                  <a:pt x="1037704" y="982015"/>
                  <a:pt x="1035614" y="984851"/>
                  <a:pt x="1033524" y="987688"/>
                </a:cubicBezTo>
                <a:cubicBezTo>
                  <a:pt x="1031434" y="990524"/>
                  <a:pt x="1030737" y="991942"/>
                  <a:pt x="1033524" y="989106"/>
                </a:cubicBezTo>
                <a:cubicBezTo>
                  <a:pt x="1032827" y="991942"/>
                  <a:pt x="1023770" y="1000451"/>
                  <a:pt x="1025164" y="1001869"/>
                </a:cubicBezTo>
                <a:cubicBezTo>
                  <a:pt x="1026557" y="1001160"/>
                  <a:pt x="1032131" y="992651"/>
                  <a:pt x="1034917" y="989106"/>
                </a:cubicBezTo>
                <a:cubicBezTo>
                  <a:pt x="1034221" y="991233"/>
                  <a:pt x="1031434" y="994779"/>
                  <a:pt x="1027950" y="999033"/>
                </a:cubicBezTo>
                <a:cubicBezTo>
                  <a:pt x="1024467" y="1003288"/>
                  <a:pt x="1020984" y="1007542"/>
                  <a:pt x="1018894" y="1011088"/>
                </a:cubicBezTo>
                <a:cubicBezTo>
                  <a:pt x="1019590" y="1008960"/>
                  <a:pt x="1023074" y="1003997"/>
                  <a:pt x="1023074" y="1003288"/>
                </a:cubicBezTo>
                <a:cubicBezTo>
                  <a:pt x="1022377" y="1003997"/>
                  <a:pt x="1020984" y="1005415"/>
                  <a:pt x="1020287" y="1005415"/>
                </a:cubicBezTo>
                <a:cubicBezTo>
                  <a:pt x="1014713" y="1011797"/>
                  <a:pt x="1018894" y="1008960"/>
                  <a:pt x="1012623" y="1016051"/>
                </a:cubicBezTo>
                <a:cubicBezTo>
                  <a:pt x="1011230" y="1014633"/>
                  <a:pt x="1019590" y="1004706"/>
                  <a:pt x="1016107" y="1006124"/>
                </a:cubicBezTo>
                <a:cubicBezTo>
                  <a:pt x="1021680" y="999033"/>
                  <a:pt x="1021680" y="1001869"/>
                  <a:pt x="1024467" y="999742"/>
                </a:cubicBezTo>
                <a:cubicBezTo>
                  <a:pt x="1030737" y="992651"/>
                  <a:pt x="1030737" y="989106"/>
                  <a:pt x="1036311" y="983433"/>
                </a:cubicBezTo>
                <a:close/>
                <a:moveTo>
                  <a:pt x="1132366" y="981858"/>
                </a:moveTo>
                <a:lnTo>
                  <a:pt x="1131753" y="984165"/>
                </a:lnTo>
                <a:cubicBezTo>
                  <a:pt x="1130069" y="987620"/>
                  <a:pt x="1127410" y="992663"/>
                  <a:pt x="1125283" y="996025"/>
                </a:cubicBezTo>
                <a:lnTo>
                  <a:pt x="1128054" y="989757"/>
                </a:lnTo>
                <a:lnTo>
                  <a:pt x="1129868" y="986696"/>
                </a:lnTo>
                <a:lnTo>
                  <a:pt x="1130079" y="985982"/>
                </a:lnTo>
                <a:lnTo>
                  <a:pt x="1132331" y="981909"/>
                </a:lnTo>
                <a:close/>
                <a:moveTo>
                  <a:pt x="1151505" y="981037"/>
                </a:moveTo>
                <a:cubicBezTo>
                  <a:pt x="1152880" y="979636"/>
                  <a:pt x="1149442" y="988041"/>
                  <a:pt x="1153568" y="981037"/>
                </a:cubicBezTo>
                <a:cubicBezTo>
                  <a:pt x="1152193" y="985239"/>
                  <a:pt x="1149442" y="986640"/>
                  <a:pt x="1146004" y="992243"/>
                </a:cubicBezTo>
                <a:cubicBezTo>
                  <a:pt x="1146692" y="990842"/>
                  <a:pt x="1148755" y="986640"/>
                  <a:pt x="1151505" y="981037"/>
                </a:cubicBezTo>
                <a:close/>
                <a:moveTo>
                  <a:pt x="1021835" y="980753"/>
                </a:moveTo>
                <a:cubicBezTo>
                  <a:pt x="1022580" y="981500"/>
                  <a:pt x="1019600" y="985982"/>
                  <a:pt x="1015876" y="990465"/>
                </a:cubicBezTo>
                <a:cubicBezTo>
                  <a:pt x="1012151" y="995694"/>
                  <a:pt x="1007682" y="1000176"/>
                  <a:pt x="1006192" y="1000923"/>
                </a:cubicBezTo>
                <a:cubicBezTo>
                  <a:pt x="1012896" y="993453"/>
                  <a:pt x="1015876" y="987476"/>
                  <a:pt x="1021835" y="980753"/>
                </a:cubicBezTo>
                <a:close/>
                <a:moveTo>
                  <a:pt x="1158127" y="980578"/>
                </a:moveTo>
                <a:lnTo>
                  <a:pt x="1153145" y="991817"/>
                </a:lnTo>
                <a:cubicBezTo>
                  <a:pt x="1151097" y="996166"/>
                  <a:pt x="1149731" y="999790"/>
                  <a:pt x="1149731" y="1001240"/>
                </a:cubicBezTo>
                <a:cubicBezTo>
                  <a:pt x="1145634" y="1007038"/>
                  <a:pt x="1148366" y="999065"/>
                  <a:pt x="1152463" y="991817"/>
                </a:cubicBezTo>
                <a:cubicBezTo>
                  <a:pt x="1150414" y="993266"/>
                  <a:pt x="1144951" y="1004139"/>
                  <a:pt x="1142220" y="1008488"/>
                </a:cubicBezTo>
                <a:cubicBezTo>
                  <a:pt x="1144951" y="1002689"/>
                  <a:pt x="1150414" y="993266"/>
                  <a:pt x="1154511" y="984568"/>
                </a:cubicBezTo>
                <a:lnTo>
                  <a:pt x="1156870" y="981647"/>
                </a:lnTo>
                <a:lnTo>
                  <a:pt x="1156087" y="983276"/>
                </a:lnTo>
                <a:close/>
                <a:moveTo>
                  <a:pt x="1073947" y="980228"/>
                </a:moveTo>
                <a:cubicBezTo>
                  <a:pt x="1075523" y="979493"/>
                  <a:pt x="1073947" y="981699"/>
                  <a:pt x="1073947" y="982434"/>
                </a:cubicBezTo>
                <a:cubicBezTo>
                  <a:pt x="1070008" y="988317"/>
                  <a:pt x="1070796" y="986111"/>
                  <a:pt x="1069220" y="986111"/>
                </a:cubicBezTo>
                <a:cubicBezTo>
                  <a:pt x="1073947" y="980228"/>
                  <a:pt x="1073947" y="980228"/>
                  <a:pt x="1073947" y="980228"/>
                </a:cubicBezTo>
                <a:close/>
                <a:moveTo>
                  <a:pt x="1046419" y="978794"/>
                </a:moveTo>
                <a:cubicBezTo>
                  <a:pt x="1045985" y="979777"/>
                  <a:pt x="1045464" y="981028"/>
                  <a:pt x="1046853" y="979598"/>
                </a:cubicBezTo>
                <a:cubicBezTo>
                  <a:pt x="1041991" y="987463"/>
                  <a:pt x="1039212" y="991038"/>
                  <a:pt x="1042686" y="987463"/>
                </a:cubicBezTo>
                <a:cubicBezTo>
                  <a:pt x="1037823" y="995328"/>
                  <a:pt x="1033656" y="1000333"/>
                  <a:pt x="1029488" y="1005338"/>
                </a:cubicBezTo>
                <a:cubicBezTo>
                  <a:pt x="1026015" y="1009628"/>
                  <a:pt x="1023236" y="1013918"/>
                  <a:pt x="1019069" y="1018923"/>
                </a:cubicBezTo>
                <a:cubicBezTo>
                  <a:pt x="1018374" y="1018923"/>
                  <a:pt x="1016985" y="1020353"/>
                  <a:pt x="1014901" y="1022498"/>
                </a:cubicBezTo>
                <a:cubicBezTo>
                  <a:pt x="1016985" y="1019638"/>
                  <a:pt x="1023236" y="1011773"/>
                  <a:pt x="1024626" y="1009628"/>
                </a:cubicBezTo>
                <a:cubicBezTo>
                  <a:pt x="1028099" y="1005338"/>
                  <a:pt x="1022542" y="1011058"/>
                  <a:pt x="1019763" y="1015348"/>
                </a:cubicBezTo>
                <a:cubicBezTo>
                  <a:pt x="1019763" y="1013918"/>
                  <a:pt x="1023931" y="1009628"/>
                  <a:pt x="1021153" y="1011058"/>
                </a:cubicBezTo>
                <a:cubicBezTo>
                  <a:pt x="1023931" y="1007483"/>
                  <a:pt x="1026015" y="1005338"/>
                  <a:pt x="1026709" y="1006053"/>
                </a:cubicBezTo>
                <a:cubicBezTo>
                  <a:pt x="1030183" y="1000333"/>
                  <a:pt x="1027404" y="1002478"/>
                  <a:pt x="1026709" y="1001763"/>
                </a:cubicBezTo>
                <a:cubicBezTo>
                  <a:pt x="1030183" y="996758"/>
                  <a:pt x="1031572" y="996758"/>
                  <a:pt x="1035739" y="991038"/>
                </a:cubicBezTo>
                <a:cubicBezTo>
                  <a:pt x="1032961" y="993183"/>
                  <a:pt x="1041296" y="983173"/>
                  <a:pt x="1039212" y="985318"/>
                </a:cubicBezTo>
                <a:cubicBezTo>
                  <a:pt x="1039907" y="982458"/>
                  <a:pt x="1044075" y="978883"/>
                  <a:pt x="1044769" y="979598"/>
                </a:cubicBezTo>
                <a:cubicBezTo>
                  <a:pt x="1042686" y="982458"/>
                  <a:pt x="1041296" y="984603"/>
                  <a:pt x="1039212" y="987463"/>
                </a:cubicBezTo>
                <a:cubicBezTo>
                  <a:pt x="1039212" y="988893"/>
                  <a:pt x="1046159" y="978883"/>
                  <a:pt x="1045464" y="979598"/>
                </a:cubicBezTo>
                <a:cubicBezTo>
                  <a:pt x="1047201" y="977096"/>
                  <a:pt x="1046853" y="977811"/>
                  <a:pt x="1046419" y="978794"/>
                </a:cubicBezTo>
                <a:close/>
                <a:moveTo>
                  <a:pt x="1118905" y="978233"/>
                </a:moveTo>
                <a:cubicBezTo>
                  <a:pt x="1119646" y="978897"/>
                  <a:pt x="1112972" y="987522"/>
                  <a:pt x="1112231" y="988849"/>
                </a:cubicBezTo>
                <a:cubicBezTo>
                  <a:pt x="1115197" y="981550"/>
                  <a:pt x="1110748" y="988185"/>
                  <a:pt x="1107040" y="990839"/>
                </a:cubicBezTo>
                <a:cubicBezTo>
                  <a:pt x="1112231" y="984204"/>
                  <a:pt x="1107040" y="988849"/>
                  <a:pt x="1111489" y="982877"/>
                </a:cubicBezTo>
                <a:cubicBezTo>
                  <a:pt x="1111489" y="985531"/>
                  <a:pt x="1114455" y="984204"/>
                  <a:pt x="1118905" y="978233"/>
                </a:cubicBezTo>
                <a:close/>
                <a:moveTo>
                  <a:pt x="1028763" y="976426"/>
                </a:moveTo>
                <a:cubicBezTo>
                  <a:pt x="1025055" y="980748"/>
                  <a:pt x="1023572" y="982189"/>
                  <a:pt x="1022831" y="983630"/>
                </a:cubicBezTo>
                <a:cubicBezTo>
                  <a:pt x="1021348" y="984350"/>
                  <a:pt x="1019865" y="985791"/>
                  <a:pt x="1016899" y="990833"/>
                </a:cubicBezTo>
                <a:cubicBezTo>
                  <a:pt x="1016157" y="990833"/>
                  <a:pt x="1019123" y="986511"/>
                  <a:pt x="1022089" y="982909"/>
                </a:cubicBezTo>
                <a:cubicBezTo>
                  <a:pt x="1025055" y="979308"/>
                  <a:pt x="1028763" y="975706"/>
                  <a:pt x="1028763" y="976426"/>
                </a:cubicBezTo>
                <a:close/>
                <a:moveTo>
                  <a:pt x="1135919" y="974593"/>
                </a:moveTo>
                <a:cubicBezTo>
                  <a:pt x="1135919" y="974593"/>
                  <a:pt x="1134574" y="977619"/>
                  <a:pt x="1133230" y="980644"/>
                </a:cubicBezTo>
                <a:lnTo>
                  <a:pt x="1132366" y="981858"/>
                </a:lnTo>
                <a:lnTo>
                  <a:pt x="1132374" y="981831"/>
                </a:lnTo>
                <a:lnTo>
                  <a:pt x="1132331" y="981909"/>
                </a:lnTo>
                <a:lnTo>
                  <a:pt x="1130540" y="984426"/>
                </a:lnTo>
                <a:lnTo>
                  <a:pt x="1130079" y="985982"/>
                </a:lnTo>
                <a:lnTo>
                  <a:pt x="1128297" y="989208"/>
                </a:lnTo>
                <a:lnTo>
                  <a:pt x="1128054" y="989757"/>
                </a:lnTo>
                <a:lnTo>
                  <a:pt x="1126338" y="992652"/>
                </a:lnTo>
                <a:cubicBezTo>
                  <a:pt x="1125834" y="993503"/>
                  <a:pt x="1125834" y="993503"/>
                  <a:pt x="1125834" y="993503"/>
                </a:cubicBezTo>
                <a:cubicBezTo>
                  <a:pt x="1127179" y="990478"/>
                  <a:pt x="1127851" y="988208"/>
                  <a:pt x="1131213" y="982157"/>
                </a:cubicBezTo>
                <a:cubicBezTo>
                  <a:pt x="1131213" y="982914"/>
                  <a:pt x="1133902" y="978375"/>
                  <a:pt x="1135919" y="974593"/>
                </a:cubicBezTo>
                <a:close/>
                <a:moveTo>
                  <a:pt x="1079878" y="974451"/>
                </a:moveTo>
                <a:cubicBezTo>
                  <a:pt x="1080566" y="975118"/>
                  <a:pt x="1078503" y="978455"/>
                  <a:pt x="1079191" y="977788"/>
                </a:cubicBezTo>
                <a:cubicBezTo>
                  <a:pt x="1077128" y="981792"/>
                  <a:pt x="1077128" y="979790"/>
                  <a:pt x="1073002" y="985796"/>
                </a:cubicBezTo>
                <a:cubicBezTo>
                  <a:pt x="1074377" y="983127"/>
                  <a:pt x="1077128" y="979123"/>
                  <a:pt x="1079878" y="974451"/>
                </a:cubicBezTo>
                <a:close/>
                <a:moveTo>
                  <a:pt x="1026242" y="974445"/>
                </a:moveTo>
                <a:cubicBezTo>
                  <a:pt x="1025501" y="977282"/>
                  <a:pt x="1021051" y="980827"/>
                  <a:pt x="1018085" y="982955"/>
                </a:cubicBezTo>
                <a:cubicBezTo>
                  <a:pt x="1015119" y="985082"/>
                  <a:pt x="1013636" y="985791"/>
                  <a:pt x="1016602" y="980827"/>
                </a:cubicBezTo>
                <a:cubicBezTo>
                  <a:pt x="1016602" y="984373"/>
                  <a:pt x="1019568" y="981536"/>
                  <a:pt x="1026242" y="974445"/>
                </a:cubicBezTo>
                <a:close/>
                <a:moveTo>
                  <a:pt x="1032365" y="972785"/>
                </a:moveTo>
                <a:cubicBezTo>
                  <a:pt x="1033806" y="970663"/>
                  <a:pt x="1032365" y="974199"/>
                  <a:pt x="1030204" y="977028"/>
                </a:cubicBezTo>
                <a:cubicBezTo>
                  <a:pt x="1028043" y="979149"/>
                  <a:pt x="1026602" y="981978"/>
                  <a:pt x="1029484" y="978442"/>
                </a:cubicBezTo>
                <a:cubicBezTo>
                  <a:pt x="1028043" y="980564"/>
                  <a:pt x="1025162" y="983392"/>
                  <a:pt x="1023001" y="986928"/>
                </a:cubicBezTo>
                <a:cubicBezTo>
                  <a:pt x="1020119" y="990464"/>
                  <a:pt x="1017238" y="993293"/>
                  <a:pt x="1017238" y="994707"/>
                </a:cubicBezTo>
                <a:cubicBezTo>
                  <a:pt x="1013636" y="999657"/>
                  <a:pt x="1019399" y="990464"/>
                  <a:pt x="1013636" y="998243"/>
                </a:cubicBezTo>
                <a:cubicBezTo>
                  <a:pt x="1019399" y="989757"/>
                  <a:pt x="1024441" y="983392"/>
                  <a:pt x="1032365" y="972785"/>
                </a:cubicBezTo>
                <a:close/>
                <a:moveTo>
                  <a:pt x="1121596" y="971892"/>
                </a:moveTo>
                <a:lnTo>
                  <a:pt x="1121219" y="972687"/>
                </a:lnTo>
                <a:lnTo>
                  <a:pt x="1119712" y="973846"/>
                </a:lnTo>
                <a:close/>
                <a:moveTo>
                  <a:pt x="1122627" y="971603"/>
                </a:moveTo>
                <a:lnTo>
                  <a:pt x="1120792" y="973585"/>
                </a:lnTo>
                <a:lnTo>
                  <a:pt x="1121219" y="972687"/>
                </a:lnTo>
                <a:close/>
                <a:moveTo>
                  <a:pt x="1122893" y="971316"/>
                </a:moveTo>
                <a:lnTo>
                  <a:pt x="1122834" y="971444"/>
                </a:lnTo>
                <a:lnTo>
                  <a:pt x="1122627" y="971603"/>
                </a:lnTo>
                <a:close/>
                <a:moveTo>
                  <a:pt x="1122231" y="971234"/>
                </a:moveTo>
                <a:lnTo>
                  <a:pt x="1122193" y="971316"/>
                </a:lnTo>
                <a:lnTo>
                  <a:pt x="1122207" y="971258"/>
                </a:lnTo>
                <a:close/>
                <a:moveTo>
                  <a:pt x="1123346" y="971050"/>
                </a:moveTo>
                <a:lnTo>
                  <a:pt x="1120792" y="975854"/>
                </a:lnTo>
                <a:lnTo>
                  <a:pt x="1122834" y="971444"/>
                </a:lnTo>
                <a:close/>
                <a:moveTo>
                  <a:pt x="1122543" y="969897"/>
                </a:moveTo>
                <a:lnTo>
                  <a:pt x="1122207" y="971258"/>
                </a:lnTo>
                <a:lnTo>
                  <a:pt x="1121596" y="971892"/>
                </a:lnTo>
                <a:close/>
                <a:moveTo>
                  <a:pt x="1152220" y="969413"/>
                </a:moveTo>
                <a:cubicBezTo>
                  <a:pt x="1150768" y="972225"/>
                  <a:pt x="1150043" y="973631"/>
                  <a:pt x="1150043" y="974334"/>
                </a:cubicBezTo>
                <a:cubicBezTo>
                  <a:pt x="1148591" y="976444"/>
                  <a:pt x="1148591" y="976444"/>
                  <a:pt x="1147865" y="976444"/>
                </a:cubicBezTo>
                <a:cubicBezTo>
                  <a:pt x="1142059" y="986286"/>
                  <a:pt x="1138430" y="994019"/>
                  <a:pt x="1129721" y="1005971"/>
                </a:cubicBezTo>
                <a:cubicBezTo>
                  <a:pt x="1129721" y="1004565"/>
                  <a:pt x="1129721" y="1003862"/>
                  <a:pt x="1131898" y="1001753"/>
                </a:cubicBezTo>
                <a:cubicBezTo>
                  <a:pt x="1131172" y="1001753"/>
                  <a:pt x="1129721" y="1003862"/>
                  <a:pt x="1128269" y="1005971"/>
                </a:cubicBezTo>
                <a:cubicBezTo>
                  <a:pt x="1131898" y="1001753"/>
                  <a:pt x="1136253" y="994723"/>
                  <a:pt x="1139882" y="987692"/>
                </a:cubicBezTo>
                <a:cubicBezTo>
                  <a:pt x="1144236" y="980662"/>
                  <a:pt x="1148591" y="974334"/>
                  <a:pt x="1152220" y="969413"/>
                </a:cubicBezTo>
                <a:close/>
                <a:moveTo>
                  <a:pt x="1113343" y="968148"/>
                </a:moveTo>
                <a:cubicBezTo>
                  <a:pt x="1112608" y="970898"/>
                  <a:pt x="1110401" y="975712"/>
                  <a:pt x="1106724" y="982588"/>
                </a:cubicBezTo>
                <a:cubicBezTo>
                  <a:pt x="1105253" y="983275"/>
                  <a:pt x="1111137" y="974336"/>
                  <a:pt x="1104518" y="982588"/>
                </a:cubicBezTo>
                <a:cubicBezTo>
                  <a:pt x="1105989" y="977774"/>
                  <a:pt x="1110401" y="973649"/>
                  <a:pt x="1113343" y="968148"/>
                </a:cubicBezTo>
                <a:close/>
                <a:moveTo>
                  <a:pt x="1143154" y="967915"/>
                </a:moveTo>
                <a:cubicBezTo>
                  <a:pt x="1146004" y="965768"/>
                  <a:pt x="1141729" y="973639"/>
                  <a:pt x="1141729" y="975070"/>
                </a:cubicBezTo>
                <a:cubicBezTo>
                  <a:pt x="1141729" y="973639"/>
                  <a:pt x="1141729" y="973639"/>
                  <a:pt x="1139591" y="975785"/>
                </a:cubicBezTo>
                <a:cubicBezTo>
                  <a:pt x="1138166" y="977932"/>
                  <a:pt x="1136029" y="982940"/>
                  <a:pt x="1131041" y="990811"/>
                </a:cubicBezTo>
                <a:cubicBezTo>
                  <a:pt x="1129616" y="992242"/>
                  <a:pt x="1132466" y="987949"/>
                  <a:pt x="1135316" y="982940"/>
                </a:cubicBezTo>
                <a:cubicBezTo>
                  <a:pt x="1138166" y="977932"/>
                  <a:pt x="1141729" y="971492"/>
                  <a:pt x="1143154" y="967915"/>
                </a:cubicBezTo>
                <a:close/>
                <a:moveTo>
                  <a:pt x="1176257" y="966399"/>
                </a:moveTo>
                <a:cubicBezTo>
                  <a:pt x="1172055" y="973332"/>
                  <a:pt x="1168693" y="979495"/>
                  <a:pt x="1168693" y="977184"/>
                </a:cubicBezTo>
                <a:cubicBezTo>
                  <a:pt x="1172055" y="970250"/>
                  <a:pt x="1175417" y="965628"/>
                  <a:pt x="1176257" y="966399"/>
                </a:cubicBezTo>
                <a:close/>
                <a:moveTo>
                  <a:pt x="1129583" y="966321"/>
                </a:moveTo>
                <a:lnTo>
                  <a:pt x="1122597" y="977608"/>
                </a:lnTo>
                <a:cubicBezTo>
                  <a:pt x="1120548" y="981788"/>
                  <a:pt x="1118500" y="985968"/>
                  <a:pt x="1118500" y="986664"/>
                </a:cubicBezTo>
                <a:cubicBezTo>
                  <a:pt x="1116451" y="988754"/>
                  <a:pt x="1115086" y="990844"/>
                  <a:pt x="1114403" y="990844"/>
                </a:cubicBezTo>
                <a:cubicBezTo>
                  <a:pt x="1118500" y="984574"/>
                  <a:pt x="1116451" y="986664"/>
                  <a:pt x="1117134" y="984574"/>
                </a:cubicBezTo>
                <a:cubicBezTo>
                  <a:pt x="1119524" y="980742"/>
                  <a:pt x="1122255" y="976214"/>
                  <a:pt x="1124730" y="972383"/>
                </a:cubicBezTo>
                <a:lnTo>
                  <a:pt x="1128961" y="966790"/>
                </a:lnTo>
                <a:close/>
                <a:moveTo>
                  <a:pt x="1034487" y="965977"/>
                </a:moveTo>
                <a:cubicBezTo>
                  <a:pt x="1034837" y="966062"/>
                  <a:pt x="1034837" y="966741"/>
                  <a:pt x="1035187" y="967080"/>
                </a:cubicBezTo>
                <a:cubicBezTo>
                  <a:pt x="1033786" y="968438"/>
                  <a:pt x="1032386" y="969795"/>
                  <a:pt x="1030985" y="972510"/>
                </a:cubicBezTo>
                <a:cubicBezTo>
                  <a:pt x="1028884" y="973189"/>
                  <a:pt x="1032386" y="969117"/>
                  <a:pt x="1031685" y="968438"/>
                </a:cubicBezTo>
                <a:cubicBezTo>
                  <a:pt x="1033436" y="966401"/>
                  <a:pt x="1034137" y="965892"/>
                  <a:pt x="1034487" y="965977"/>
                </a:cubicBezTo>
                <a:close/>
                <a:moveTo>
                  <a:pt x="1073763" y="965650"/>
                </a:moveTo>
                <a:cubicBezTo>
                  <a:pt x="1071610" y="967802"/>
                  <a:pt x="1066588" y="974976"/>
                  <a:pt x="1067305" y="975694"/>
                </a:cubicBezTo>
                <a:cubicBezTo>
                  <a:pt x="1069458" y="972824"/>
                  <a:pt x="1070893" y="970672"/>
                  <a:pt x="1070893" y="971389"/>
                </a:cubicBezTo>
                <a:cubicBezTo>
                  <a:pt x="1070893" y="972107"/>
                  <a:pt x="1069458" y="974976"/>
                  <a:pt x="1069458" y="975694"/>
                </a:cubicBezTo>
                <a:cubicBezTo>
                  <a:pt x="1072328" y="972107"/>
                  <a:pt x="1071610" y="971389"/>
                  <a:pt x="1074480" y="967802"/>
                </a:cubicBezTo>
                <a:cubicBezTo>
                  <a:pt x="1072328" y="969237"/>
                  <a:pt x="1075198" y="964933"/>
                  <a:pt x="1073763" y="965650"/>
                </a:cubicBezTo>
                <a:close/>
                <a:moveTo>
                  <a:pt x="1167432" y="965628"/>
                </a:moveTo>
                <a:cubicBezTo>
                  <a:pt x="1165430" y="970408"/>
                  <a:pt x="1163428" y="973533"/>
                  <a:pt x="1161509" y="976107"/>
                </a:cubicBezTo>
                <a:lnTo>
                  <a:pt x="1158127" y="980578"/>
                </a:lnTo>
                <a:lnTo>
                  <a:pt x="1158608" y="979494"/>
                </a:lnTo>
                <a:lnTo>
                  <a:pt x="1156870" y="981647"/>
                </a:lnTo>
                <a:lnTo>
                  <a:pt x="1162093" y="970775"/>
                </a:lnTo>
                <a:cubicBezTo>
                  <a:pt x="1160759" y="977393"/>
                  <a:pt x="1163428" y="970775"/>
                  <a:pt x="1167432" y="965628"/>
                </a:cubicBezTo>
                <a:close/>
                <a:moveTo>
                  <a:pt x="1041369" y="965095"/>
                </a:moveTo>
                <a:cubicBezTo>
                  <a:pt x="1036467" y="972429"/>
                  <a:pt x="1039968" y="970229"/>
                  <a:pt x="1035766" y="974629"/>
                </a:cubicBezTo>
                <a:cubicBezTo>
                  <a:pt x="1037867" y="972429"/>
                  <a:pt x="1037867" y="973162"/>
                  <a:pt x="1035066" y="976830"/>
                </a:cubicBezTo>
                <a:cubicBezTo>
                  <a:pt x="1037167" y="976096"/>
                  <a:pt x="1039968" y="968028"/>
                  <a:pt x="1040669" y="969495"/>
                </a:cubicBezTo>
                <a:cubicBezTo>
                  <a:pt x="1039268" y="974629"/>
                  <a:pt x="1031564" y="983430"/>
                  <a:pt x="1029463" y="988565"/>
                </a:cubicBezTo>
                <a:cubicBezTo>
                  <a:pt x="1030864" y="984897"/>
                  <a:pt x="1028763" y="988565"/>
                  <a:pt x="1025261" y="993699"/>
                </a:cubicBezTo>
                <a:cubicBezTo>
                  <a:pt x="1021760" y="998099"/>
                  <a:pt x="1017558" y="1003967"/>
                  <a:pt x="1016157" y="1004700"/>
                </a:cubicBezTo>
                <a:cubicBezTo>
                  <a:pt x="1016157" y="1003967"/>
                  <a:pt x="1016857" y="1002500"/>
                  <a:pt x="1017558" y="1001033"/>
                </a:cubicBezTo>
                <a:cubicBezTo>
                  <a:pt x="1023160" y="997366"/>
                  <a:pt x="1027362" y="986364"/>
                  <a:pt x="1031564" y="982697"/>
                </a:cubicBezTo>
                <a:cubicBezTo>
                  <a:pt x="1037167" y="975363"/>
                  <a:pt x="1032965" y="979030"/>
                  <a:pt x="1035066" y="974629"/>
                </a:cubicBezTo>
                <a:cubicBezTo>
                  <a:pt x="1033665" y="976096"/>
                  <a:pt x="1030164" y="981230"/>
                  <a:pt x="1025962" y="986364"/>
                </a:cubicBezTo>
                <a:cubicBezTo>
                  <a:pt x="1022460" y="992232"/>
                  <a:pt x="1018958" y="997366"/>
                  <a:pt x="1016857" y="998833"/>
                </a:cubicBezTo>
                <a:cubicBezTo>
                  <a:pt x="1018958" y="995899"/>
                  <a:pt x="1023160" y="990765"/>
                  <a:pt x="1027362" y="984164"/>
                </a:cubicBezTo>
                <a:cubicBezTo>
                  <a:pt x="1031564" y="978296"/>
                  <a:pt x="1035766" y="971695"/>
                  <a:pt x="1038568" y="967295"/>
                </a:cubicBezTo>
                <a:cubicBezTo>
                  <a:pt x="1038568" y="968762"/>
                  <a:pt x="1041369" y="964361"/>
                  <a:pt x="1041369" y="965095"/>
                </a:cubicBezTo>
                <a:close/>
                <a:moveTo>
                  <a:pt x="1188863" y="964367"/>
                </a:moveTo>
                <a:cubicBezTo>
                  <a:pt x="1187422" y="969662"/>
                  <a:pt x="1183821" y="973443"/>
                  <a:pt x="1183821" y="974956"/>
                </a:cubicBezTo>
                <a:cubicBezTo>
                  <a:pt x="1178778" y="983276"/>
                  <a:pt x="1185982" y="968905"/>
                  <a:pt x="1188143" y="965123"/>
                </a:cubicBezTo>
                <a:close/>
                <a:moveTo>
                  <a:pt x="1126045" y="964224"/>
                </a:moveTo>
                <a:cubicBezTo>
                  <a:pt x="1126045" y="964886"/>
                  <a:pt x="1125694" y="966399"/>
                  <a:pt x="1125694" y="966777"/>
                </a:cubicBezTo>
                <a:lnTo>
                  <a:pt x="1124434" y="969064"/>
                </a:lnTo>
                <a:lnTo>
                  <a:pt x="1124034" y="969364"/>
                </a:lnTo>
                <a:lnTo>
                  <a:pt x="1122231" y="971234"/>
                </a:lnTo>
                <a:lnTo>
                  <a:pt x="1124294" y="966777"/>
                </a:lnTo>
                <a:cubicBezTo>
                  <a:pt x="1125694" y="963752"/>
                  <a:pt x="1126045" y="963563"/>
                  <a:pt x="1126045" y="964224"/>
                </a:cubicBezTo>
                <a:close/>
                <a:moveTo>
                  <a:pt x="94740" y="963106"/>
                </a:moveTo>
                <a:cubicBezTo>
                  <a:pt x="100623" y="972666"/>
                  <a:pt x="110183" y="985167"/>
                  <a:pt x="112389" y="989579"/>
                </a:cubicBezTo>
                <a:cubicBezTo>
                  <a:pt x="110183" y="986638"/>
                  <a:pt x="105771" y="980755"/>
                  <a:pt x="102094" y="974872"/>
                </a:cubicBezTo>
                <a:cubicBezTo>
                  <a:pt x="98417" y="969724"/>
                  <a:pt x="94740" y="964577"/>
                  <a:pt x="94740" y="963106"/>
                </a:cubicBezTo>
                <a:close/>
                <a:moveTo>
                  <a:pt x="1029425" y="963105"/>
                </a:moveTo>
                <a:cubicBezTo>
                  <a:pt x="1029425" y="964463"/>
                  <a:pt x="1030145" y="965141"/>
                  <a:pt x="1025102" y="971929"/>
                </a:cubicBezTo>
                <a:cubicBezTo>
                  <a:pt x="1025822" y="969893"/>
                  <a:pt x="1025102" y="969214"/>
                  <a:pt x="1029425" y="963105"/>
                </a:cubicBezTo>
                <a:close/>
                <a:moveTo>
                  <a:pt x="1157263" y="961850"/>
                </a:moveTo>
                <a:cubicBezTo>
                  <a:pt x="1156002" y="965976"/>
                  <a:pt x="1157893" y="961850"/>
                  <a:pt x="1158523" y="961850"/>
                </a:cubicBezTo>
                <a:cubicBezTo>
                  <a:pt x="1155372" y="968726"/>
                  <a:pt x="1155372" y="968726"/>
                  <a:pt x="1155372" y="968726"/>
                </a:cubicBezTo>
                <a:cubicBezTo>
                  <a:pt x="1154742" y="969414"/>
                  <a:pt x="1156002" y="965288"/>
                  <a:pt x="1154111" y="968726"/>
                </a:cubicBezTo>
                <a:cubicBezTo>
                  <a:pt x="1153481" y="969414"/>
                  <a:pt x="1154111" y="968039"/>
                  <a:pt x="1154742" y="966664"/>
                </a:cubicBezTo>
                <a:cubicBezTo>
                  <a:pt x="1157263" y="961850"/>
                  <a:pt x="1157263" y="961850"/>
                  <a:pt x="1157263" y="961850"/>
                </a:cubicBezTo>
                <a:close/>
                <a:moveTo>
                  <a:pt x="1160575" y="961582"/>
                </a:moveTo>
                <a:lnTo>
                  <a:pt x="1157730" y="967356"/>
                </a:lnTo>
                <a:cubicBezTo>
                  <a:pt x="1152749" y="978184"/>
                  <a:pt x="1145632" y="989734"/>
                  <a:pt x="1137093" y="1003450"/>
                </a:cubicBezTo>
                <a:close/>
                <a:moveTo>
                  <a:pt x="1160578" y="961577"/>
                </a:moveTo>
                <a:lnTo>
                  <a:pt x="1160576" y="961581"/>
                </a:lnTo>
                <a:lnTo>
                  <a:pt x="1160575" y="961582"/>
                </a:lnTo>
                <a:close/>
                <a:moveTo>
                  <a:pt x="1086239" y="961447"/>
                </a:moveTo>
                <a:cubicBezTo>
                  <a:pt x="1089390" y="956803"/>
                  <a:pt x="1087499" y="963438"/>
                  <a:pt x="1084348" y="969409"/>
                </a:cubicBezTo>
                <a:cubicBezTo>
                  <a:pt x="1083087" y="968746"/>
                  <a:pt x="1085608" y="963438"/>
                  <a:pt x="1086239" y="961447"/>
                </a:cubicBezTo>
                <a:close/>
                <a:moveTo>
                  <a:pt x="1075915" y="961346"/>
                </a:moveTo>
                <a:cubicBezTo>
                  <a:pt x="1075915" y="959193"/>
                  <a:pt x="1068740" y="968520"/>
                  <a:pt x="1069458" y="969237"/>
                </a:cubicBezTo>
                <a:cubicBezTo>
                  <a:pt x="1071610" y="966367"/>
                  <a:pt x="1073763" y="964215"/>
                  <a:pt x="1075915" y="961346"/>
                </a:cubicBezTo>
                <a:close/>
                <a:moveTo>
                  <a:pt x="1065870" y="961346"/>
                </a:moveTo>
                <a:cubicBezTo>
                  <a:pt x="1062283" y="967085"/>
                  <a:pt x="1061565" y="967085"/>
                  <a:pt x="1057260" y="972824"/>
                </a:cubicBezTo>
                <a:cubicBezTo>
                  <a:pt x="1057260" y="972824"/>
                  <a:pt x="1057260" y="972824"/>
                  <a:pt x="1059413" y="972824"/>
                </a:cubicBezTo>
                <a:cubicBezTo>
                  <a:pt x="1063000" y="967085"/>
                  <a:pt x="1061565" y="969237"/>
                  <a:pt x="1065870" y="963498"/>
                </a:cubicBezTo>
                <a:cubicBezTo>
                  <a:pt x="1065153" y="963498"/>
                  <a:pt x="1066588" y="960628"/>
                  <a:pt x="1065870" y="961346"/>
                </a:cubicBezTo>
                <a:close/>
                <a:moveTo>
                  <a:pt x="1138441" y="959652"/>
                </a:moveTo>
                <a:cubicBezTo>
                  <a:pt x="1138441" y="959652"/>
                  <a:pt x="1137000" y="962640"/>
                  <a:pt x="1137720" y="961893"/>
                </a:cubicBezTo>
                <a:lnTo>
                  <a:pt x="1137810" y="960127"/>
                </a:lnTo>
                <a:close/>
                <a:moveTo>
                  <a:pt x="1138464" y="958784"/>
                </a:moveTo>
                <a:lnTo>
                  <a:pt x="1137810" y="960119"/>
                </a:lnTo>
                <a:lnTo>
                  <a:pt x="1137810" y="960127"/>
                </a:lnTo>
                <a:lnTo>
                  <a:pt x="1129583" y="966321"/>
                </a:lnTo>
                <a:lnTo>
                  <a:pt x="1130790" y="964371"/>
                </a:lnTo>
                <a:lnTo>
                  <a:pt x="1128961" y="966790"/>
                </a:lnTo>
                <a:lnTo>
                  <a:pt x="1125294" y="969550"/>
                </a:lnTo>
                <a:lnTo>
                  <a:pt x="1123346" y="971050"/>
                </a:lnTo>
                <a:lnTo>
                  <a:pt x="1123506" y="970748"/>
                </a:lnTo>
                <a:lnTo>
                  <a:pt x="1124434" y="969064"/>
                </a:lnTo>
                <a:lnTo>
                  <a:pt x="1137000" y="959652"/>
                </a:lnTo>
                <a:close/>
                <a:moveTo>
                  <a:pt x="1085317" y="956812"/>
                </a:moveTo>
                <a:lnTo>
                  <a:pt x="1084263" y="958789"/>
                </a:lnTo>
                <a:lnTo>
                  <a:pt x="1083808" y="959193"/>
                </a:lnTo>
                <a:close/>
                <a:moveTo>
                  <a:pt x="1140602" y="954422"/>
                </a:moveTo>
                <a:cubicBezTo>
                  <a:pt x="1140602" y="954422"/>
                  <a:pt x="1142042" y="956663"/>
                  <a:pt x="1142042" y="956663"/>
                </a:cubicBezTo>
                <a:lnTo>
                  <a:pt x="1138464" y="958784"/>
                </a:lnTo>
                <a:close/>
                <a:moveTo>
                  <a:pt x="1124689" y="954281"/>
                </a:moveTo>
                <a:cubicBezTo>
                  <a:pt x="1124689" y="954990"/>
                  <a:pt x="1122420" y="958536"/>
                  <a:pt x="1122420" y="958536"/>
                </a:cubicBezTo>
                <a:cubicBezTo>
                  <a:pt x="1120907" y="960663"/>
                  <a:pt x="1121663" y="959954"/>
                  <a:pt x="1121663" y="960663"/>
                </a:cubicBezTo>
                <a:cubicBezTo>
                  <a:pt x="1118638" y="965626"/>
                  <a:pt x="1117881" y="965626"/>
                  <a:pt x="1117125" y="964917"/>
                </a:cubicBezTo>
                <a:cubicBezTo>
                  <a:pt x="1121663" y="957117"/>
                  <a:pt x="1122420" y="957826"/>
                  <a:pt x="1124689" y="954281"/>
                </a:cubicBezTo>
                <a:close/>
                <a:moveTo>
                  <a:pt x="1121222" y="954281"/>
                </a:moveTo>
                <a:cubicBezTo>
                  <a:pt x="1119751" y="958536"/>
                  <a:pt x="1121957" y="954281"/>
                  <a:pt x="1123428" y="954281"/>
                </a:cubicBezTo>
                <a:cubicBezTo>
                  <a:pt x="1121222" y="957826"/>
                  <a:pt x="1119016" y="961372"/>
                  <a:pt x="1116809" y="964917"/>
                </a:cubicBezTo>
                <a:cubicBezTo>
                  <a:pt x="1114603" y="965626"/>
                  <a:pt x="1114603" y="965626"/>
                  <a:pt x="1114603" y="965626"/>
                </a:cubicBezTo>
                <a:lnTo>
                  <a:pt x="1115922" y="963365"/>
                </a:lnTo>
                <a:lnTo>
                  <a:pt x="1115864" y="963610"/>
                </a:lnTo>
                <a:lnTo>
                  <a:pt x="1116075" y="963103"/>
                </a:lnTo>
                <a:close/>
                <a:moveTo>
                  <a:pt x="1118385" y="953777"/>
                </a:moveTo>
                <a:cubicBezTo>
                  <a:pt x="1119646" y="953021"/>
                  <a:pt x="1117125" y="958315"/>
                  <a:pt x="1119016" y="956046"/>
                </a:cubicBezTo>
                <a:cubicBezTo>
                  <a:pt x="1117440" y="959828"/>
                  <a:pt x="1116652" y="961719"/>
                  <a:pt x="1116258" y="962664"/>
                </a:cubicBezTo>
                <a:lnTo>
                  <a:pt x="1116075" y="963103"/>
                </a:lnTo>
                <a:lnTo>
                  <a:pt x="1115922" y="963365"/>
                </a:lnTo>
                <a:lnTo>
                  <a:pt x="1117125" y="958315"/>
                </a:lnTo>
                <a:cubicBezTo>
                  <a:pt x="1116494" y="959828"/>
                  <a:pt x="1115864" y="961341"/>
                  <a:pt x="1115233" y="961341"/>
                </a:cubicBezTo>
                <a:cubicBezTo>
                  <a:pt x="1118385" y="953777"/>
                  <a:pt x="1118385" y="953777"/>
                  <a:pt x="1118385" y="953777"/>
                </a:cubicBezTo>
                <a:close/>
                <a:moveTo>
                  <a:pt x="1068740" y="952737"/>
                </a:moveTo>
                <a:cubicBezTo>
                  <a:pt x="1068023" y="952737"/>
                  <a:pt x="1067305" y="954889"/>
                  <a:pt x="1065153" y="957041"/>
                </a:cubicBezTo>
                <a:cubicBezTo>
                  <a:pt x="1065870" y="957041"/>
                  <a:pt x="1061565" y="963498"/>
                  <a:pt x="1063000" y="962780"/>
                </a:cubicBezTo>
                <a:cubicBezTo>
                  <a:pt x="1065153" y="960628"/>
                  <a:pt x="1068023" y="955606"/>
                  <a:pt x="1068740" y="952737"/>
                </a:cubicBezTo>
                <a:close/>
                <a:moveTo>
                  <a:pt x="1097850" y="949009"/>
                </a:moveTo>
                <a:cubicBezTo>
                  <a:pt x="1100623" y="943076"/>
                  <a:pt x="1094383" y="956424"/>
                  <a:pt x="1095770" y="954941"/>
                </a:cubicBezTo>
                <a:cubicBezTo>
                  <a:pt x="1092303" y="960132"/>
                  <a:pt x="1092303" y="958649"/>
                  <a:pt x="1087449" y="968289"/>
                </a:cubicBezTo>
                <a:cubicBezTo>
                  <a:pt x="1088143" y="966806"/>
                  <a:pt x="1088143" y="965323"/>
                  <a:pt x="1086756" y="966064"/>
                </a:cubicBezTo>
                <a:cubicBezTo>
                  <a:pt x="1088836" y="962357"/>
                  <a:pt x="1088836" y="962357"/>
                  <a:pt x="1089529" y="961615"/>
                </a:cubicBezTo>
                <a:cubicBezTo>
                  <a:pt x="1090916" y="959390"/>
                  <a:pt x="1091610" y="957907"/>
                  <a:pt x="1091610" y="957166"/>
                </a:cubicBezTo>
                <a:cubicBezTo>
                  <a:pt x="1095076" y="951233"/>
                  <a:pt x="1092996" y="957166"/>
                  <a:pt x="1090223" y="961615"/>
                </a:cubicBezTo>
                <a:cubicBezTo>
                  <a:pt x="1092303" y="958649"/>
                  <a:pt x="1096463" y="951975"/>
                  <a:pt x="1097850" y="949009"/>
                </a:cubicBezTo>
                <a:close/>
                <a:moveTo>
                  <a:pt x="90958" y="947978"/>
                </a:moveTo>
                <a:cubicBezTo>
                  <a:pt x="93861" y="951580"/>
                  <a:pt x="98942" y="960224"/>
                  <a:pt x="104023" y="967427"/>
                </a:cubicBezTo>
                <a:cubicBezTo>
                  <a:pt x="114910" y="983275"/>
                  <a:pt x="114910" y="983275"/>
                  <a:pt x="114910" y="983275"/>
                </a:cubicBezTo>
                <a:cubicBezTo>
                  <a:pt x="109829" y="978233"/>
                  <a:pt x="99668" y="962385"/>
                  <a:pt x="90958" y="947978"/>
                </a:cubicBezTo>
                <a:close/>
                <a:moveTo>
                  <a:pt x="1152080" y="946722"/>
                </a:moveTo>
                <a:cubicBezTo>
                  <a:pt x="1153481" y="946722"/>
                  <a:pt x="1152781" y="949496"/>
                  <a:pt x="1152781" y="950882"/>
                </a:cubicBezTo>
                <a:cubicBezTo>
                  <a:pt x="1150680" y="955042"/>
                  <a:pt x="1149979" y="955736"/>
                  <a:pt x="1147878" y="960589"/>
                </a:cubicBezTo>
                <a:cubicBezTo>
                  <a:pt x="1147178" y="959896"/>
                  <a:pt x="1149279" y="956429"/>
                  <a:pt x="1150680" y="953656"/>
                </a:cubicBezTo>
                <a:cubicBezTo>
                  <a:pt x="1149979" y="953656"/>
                  <a:pt x="1147178" y="955736"/>
                  <a:pt x="1152080" y="946722"/>
                </a:cubicBezTo>
                <a:close/>
                <a:moveTo>
                  <a:pt x="1097757" y="944559"/>
                </a:moveTo>
                <a:cubicBezTo>
                  <a:pt x="1099361" y="943076"/>
                  <a:pt x="1095350" y="949009"/>
                  <a:pt x="1096152" y="949009"/>
                </a:cubicBezTo>
                <a:cubicBezTo>
                  <a:pt x="1093746" y="952717"/>
                  <a:pt x="1094548" y="950492"/>
                  <a:pt x="1096955" y="946784"/>
                </a:cubicBezTo>
                <a:cubicBezTo>
                  <a:pt x="1094548" y="948267"/>
                  <a:pt x="1094548" y="951234"/>
                  <a:pt x="1091339" y="955683"/>
                </a:cubicBezTo>
                <a:cubicBezTo>
                  <a:pt x="1090537" y="954942"/>
                  <a:pt x="1093746" y="949750"/>
                  <a:pt x="1097757" y="944559"/>
                </a:cubicBezTo>
                <a:close/>
                <a:moveTo>
                  <a:pt x="82134" y="944197"/>
                </a:moveTo>
                <a:cubicBezTo>
                  <a:pt x="84261" y="944932"/>
                  <a:pt x="89225" y="955227"/>
                  <a:pt x="93480" y="961845"/>
                </a:cubicBezTo>
                <a:cubicBezTo>
                  <a:pt x="89225" y="956698"/>
                  <a:pt x="87098" y="951550"/>
                  <a:pt x="82134" y="944197"/>
                </a:cubicBezTo>
                <a:close/>
                <a:moveTo>
                  <a:pt x="1047059" y="943623"/>
                </a:moveTo>
                <a:cubicBezTo>
                  <a:pt x="1047059" y="944367"/>
                  <a:pt x="1044117" y="948837"/>
                  <a:pt x="1042646" y="951817"/>
                </a:cubicBezTo>
                <a:cubicBezTo>
                  <a:pt x="1038969" y="955541"/>
                  <a:pt x="1047059" y="942133"/>
                  <a:pt x="1041175" y="951817"/>
                </a:cubicBezTo>
                <a:cubicBezTo>
                  <a:pt x="1039704" y="951817"/>
                  <a:pt x="1044117" y="945857"/>
                  <a:pt x="1043382" y="945857"/>
                </a:cubicBezTo>
                <a:cubicBezTo>
                  <a:pt x="1047794" y="939153"/>
                  <a:pt x="1044852" y="948092"/>
                  <a:pt x="1047059" y="943623"/>
                </a:cubicBezTo>
                <a:close/>
                <a:moveTo>
                  <a:pt x="1150124" y="943013"/>
                </a:moveTo>
                <a:lnTo>
                  <a:pt x="1150026" y="943228"/>
                </a:lnTo>
                <a:lnTo>
                  <a:pt x="1147088" y="947195"/>
                </a:lnTo>
                <a:cubicBezTo>
                  <a:pt x="1146817" y="946912"/>
                  <a:pt x="1146998" y="945588"/>
                  <a:pt x="1146637" y="945210"/>
                </a:cubicBezTo>
                <a:close/>
                <a:moveTo>
                  <a:pt x="1132137" y="942214"/>
                </a:moveTo>
                <a:lnTo>
                  <a:pt x="1135710" y="942214"/>
                </a:lnTo>
                <a:lnTo>
                  <a:pt x="1135613" y="942368"/>
                </a:lnTo>
                <a:lnTo>
                  <a:pt x="1135579" y="942542"/>
                </a:lnTo>
                <a:lnTo>
                  <a:pt x="1131381" y="946593"/>
                </a:lnTo>
                <a:cubicBezTo>
                  <a:pt x="1130625" y="949512"/>
                  <a:pt x="1130625" y="952432"/>
                  <a:pt x="1129112" y="955351"/>
                </a:cubicBezTo>
                <a:cubicBezTo>
                  <a:pt x="1127599" y="959730"/>
                  <a:pt x="1125330" y="963380"/>
                  <a:pt x="1123061" y="967029"/>
                </a:cubicBezTo>
                <a:cubicBezTo>
                  <a:pt x="1122305" y="967029"/>
                  <a:pt x="1124574" y="962650"/>
                  <a:pt x="1126087" y="960460"/>
                </a:cubicBezTo>
                <a:cubicBezTo>
                  <a:pt x="1122305" y="966299"/>
                  <a:pt x="1122305" y="962650"/>
                  <a:pt x="1120792" y="964840"/>
                </a:cubicBezTo>
                <a:cubicBezTo>
                  <a:pt x="1120792" y="964110"/>
                  <a:pt x="1123061" y="961920"/>
                  <a:pt x="1125330" y="958271"/>
                </a:cubicBezTo>
                <a:cubicBezTo>
                  <a:pt x="1125330" y="955351"/>
                  <a:pt x="1120792" y="965569"/>
                  <a:pt x="1120792" y="962650"/>
                </a:cubicBezTo>
                <a:lnTo>
                  <a:pt x="1127888" y="949867"/>
                </a:lnTo>
                <a:lnTo>
                  <a:pt x="1128293" y="949867"/>
                </a:lnTo>
                <a:lnTo>
                  <a:pt x="1130815" y="944595"/>
                </a:lnTo>
                <a:close/>
                <a:moveTo>
                  <a:pt x="1055387" y="941909"/>
                </a:moveTo>
                <a:lnTo>
                  <a:pt x="1052278" y="946884"/>
                </a:lnTo>
                <a:cubicBezTo>
                  <a:pt x="1050667" y="949455"/>
                  <a:pt x="1049413" y="951405"/>
                  <a:pt x="1049055" y="951759"/>
                </a:cubicBezTo>
                <a:close/>
                <a:moveTo>
                  <a:pt x="1181299" y="941676"/>
                </a:moveTo>
                <a:cubicBezTo>
                  <a:pt x="1179849" y="945972"/>
                  <a:pt x="1178400" y="950267"/>
                  <a:pt x="1176225" y="955994"/>
                </a:cubicBezTo>
                <a:cubicBezTo>
                  <a:pt x="1174775" y="955994"/>
                  <a:pt x="1174775" y="955994"/>
                  <a:pt x="1174775" y="955994"/>
                </a:cubicBezTo>
                <a:cubicBezTo>
                  <a:pt x="1170426" y="963869"/>
                  <a:pt x="1167527" y="969596"/>
                  <a:pt x="1165352" y="973892"/>
                </a:cubicBezTo>
                <a:cubicBezTo>
                  <a:pt x="1163903" y="978187"/>
                  <a:pt x="1161728" y="981767"/>
                  <a:pt x="1158829" y="987494"/>
                </a:cubicBezTo>
                <a:cubicBezTo>
                  <a:pt x="1163178" y="981767"/>
                  <a:pt x="1161003" y="986062"/>
                  <a:pt x="1163178" y="982482"/>
                </a:cubicBezTo>
                <a:cubicBezTo>
                  <a:pt x="1158829" y="991073"/>
                  <a:pt x="1161003" y="987494"/>
                  <a:pt x="1161728" y="989642"/>
                </a:cubicBezTo>
                <a:cubicBezTo>
                  <a:pt x="1158829" y="993937"/>
                  <a:pt x="1158829" y="990357"/>
                  <a:pt x="1155204" y="996801"/>
                </a:cubicBezTo>
                <a:cubicBezTo>
                  <a:pt x="1152305" y="999664"/>
                  <a:pt x="1160278" y="985346"/>
                  <a:pt x="1154480" y="994653"/>
                </a:cubicBezTo>
                <a:cubicBezTo>
                  <a:pt x="1158829" y="983914"/>
                  <a:pt x="1170426" y="963869"/>
                  <a:pt x="1181299" y="941676"/>
                </a:cubicBezTo>
                <a:close/>
                <a:moveTo>
                  <a:pt x="1151417" y="940167"/>
                </a:moveTo>
                <a:cubicBezTo>
                  <a:pt x="1153480" y="937898"/>
                  <a:pt x="1152105" y="941680"/>
                  <a:pt x="1150730" y="944705"/>
                </a:cubicBezTo>
                <a:cubicBezTo>
                  <a:pt x="1149355" y="947731"/>
                  <a:pt x="1148667" y="950756"/>
                  <a:pt x="1150730" y="947731"/>
                </a:cubicBezTo>
                <a:cubicBezTo>
                  <a:pt x="1147292" y="956807"/>
                  <a:pt x="1148667" y="947731"/>
                  <a:pt x="1145917" y="952269"/>
                </a:cubicBezTo>
                <a:lnTo>
                  <a:pt x="1150026" y="943228"/>
                </a:lnTo>
                <a:lnTo>
                  <a:pt x="1150239" y="942941"/>
                </a:lnTo>
                <a:lnTo>
                  <a:pt x="1150124" y="943013"/>
                </a:lnTo>
                <a:close/>
                <a:moveTo>
                  <a:pt x="1160973" y="939294"/>
                </a:moveTo>
                <a:cubicBezTo>
                  <a:pt x="1162391" y="939294"/>
                  <a:pt x="1162391" y="939294"/>
                  <a:pt x="1162391" y="939294"/>
                </a:cubicBezTo>
                <a:cubicBezTo>
                  <a:pt x="1156719" y="949640"/>
                  <a:pt x="1157428" y="951857"/>
                  <a:pt x="1160973" y="945945"/>
                </a:cubicBezTo>
                <a:cubicBezTo>
                  <a:pt x="1161682" y="946684"/>
                  <a:pt x="1157428" y="952596"/>
                  <a:pt x="1155300" y="955552"/>
                </a:cubicBezTo>
                <a:cubicBezTo>
                  <a:pt x="1155300" y="954074"/>
                  <a:pt x="1156010" y="951857"/>
                  <a:pt x="1151046" y="960725"/>
                </a:cubicBezTo>
                <a:cubicBezTo>
                  <a:pt x="1153882" y="954074"/>
                  <a:pt x="1159555" y="945206"/>
                  <a:pt x="1160973" y="939294"/>
                </a:cubicBezTo>
                <a:close/>
                <a:moveTo>
                  <a:pt x="1188175" y="939155"/>
                </a:moveTo>
                <a:cubicBezTo>
                  <a:pt x="1188863" y="939155"/>
                  <a:pt x="1187488" y="942096"/>
                  <a:pt x="1188175" y="941361"/>
                </a:cubicBezTo>
                <a:cubicBezTo>
                  <a:pt x="1185425" y="946508"/>
                  <a:pt x="1184050" y="950920"/>
                  <a:pt x="1181299" y="956803"/>
                </a:cubicBezTo>
                <a:cubicBezTo>
                  <a:pt x="1181987" y="954597"/>
                  <a:pt x="1185425" y="946508"/>
                  <a:pt x="1188175" y="939155"/>
                </a:cubicBezTo>
                <a:close/>
                <a:moveTo>
                  <a:pt x="1123271" y="936954"/>
                </a:moveTo>
                <a:cubicBezTo>
                  <a:pt x="1122553" y="935519"/>
                  <a:pt x="1117531" y="946997"/>
                  <a:pt x="1117531" y="944128"/>
                </a:cubicBezTo>
                <a:cubicBezTo>
                  <a:pt x="1114661" y="949867"/>
                  <a:pt x="1113226" y="954889"/>
                  <a:pt x="1108921" y="963498"/>
                </a:cubicBezTo>
                <a:cubicBezTo>
                  <a:pt x="1110356" y="959911"/>
                  <a:pt x="1113226" y="955606"/>
                  <a:pt x="1113943" y="954889"/>
                </a:cubicBezTo>
                <a:cubicBezTo>
                  <a:pt x="1114661" y="954889"/>
                  <a:pt x="1114661" y="954172"/>
                  <a:pt x="1115378" y="952737"/>
                </a:cubicBezTo>
                <a:cubicBezTo>
                  <a:pt x="1116096" y="949867"/>
                  <a:pt x="1119683" y="945563"/>
                  <a:pt x="1123271" y="936954"/>
                </a:cubicBezTo>
                <a:close/>
                <a:moveTo>
                  <a:pt x="1076633" y="936954"/>
                </a:moveTo>
                <a:cubicBezTo>
                  <a:pt x="1075915" y="938389"/>
                  <a:pt x="1074480" y="941258"/>
                  <a:pt x="1074480" y="941258"/>
                </a:cubicBezTo>
                <a:cubicBezTo>
                  <a:pt x="1074480" y="941258"/>
                  <a:pt x="1074480" y="941258"/>
                  <a:pt x="1073045" y="941258"/>
                </a:cubicBezTo>
                <a:cubicBezTo>
                  <a:pt x="1067305" y="949867"/>
                  <a:pt x="1070893" y="947715"/>
                  <a:pt x="1074480" y="942693"/>
                </a:cubicBezTo>
                <a:cubicBezTo>
                  <a:pt x="1073763" y="942693"/>
                  <a:pt x="1078068" y="937671"/>
                  <a:pt x="1076633" y="936954"/>
                </a:cubicBezTo>
                <a:close/>
                <a:moveTo>
                  <a:pt x="1090983" y="934802"/>
                </a:moveTo>
                <a:cubicBezTo>
                  <a:pt x="1089548" y="938389"/>
                  <a:pt x="1086678" y="943410"/>
                  <a:pt x="1085960" y="944845"/>
                </a:cubicBezTo>
                <a:cubicBezTo>
                  <a:pt x="1088113" y="942693"/>
                  <a:pt x="1089548" y="939106"/>
                  <a:pt x="1092418" y="934802"/>
                </a:cubicBezTo>
                <a:close/>
                <a:moveTo>
                  <a:pt x="1087395" y="934802"/>
                </a:moveTo>
                <a:cubicBezTo>
                  <a:pt x="1086678" y="936236"/>
                  <a:pt x="1085960" y="936954"/>
                  <a:pt x="1085960" y="936954"/>
                </a:cubicBezTo>
                <a:cubicBezTo>
                  <a:pt x="1081655" y="943410"/>
                  <a:pt x="1080938" y="946280"/>
                  <a:pt x="1082373" y="944845"/>
                </a:cubicBezTo>
                <a:cubicBezTo>
                  <a:pt x="1084525" y="941258"/>
                  <a:pt x="1087395" y="936236"/>
                  <a:pt x="1087395" y="934802"/>
                </a:cubicBezTo>
                <a:close/>
                <a:moveTo>
                  <a:pt x="1109560" y="934112"/>
                </a:moveTo>
                <a:cubicBezTo>
                  <a:pt x="1105463" y="943423"/>
                  <a:pt x="1100000" y="953451"/>
                  <a:pt x="1099318" y="957032"/>
                </a:cubicBezTo>
                <a:cubicBezTo>
                  <a:pt x="1095903" y="962762"/>
                  <a:pt x="1096586" y="959181"/>
                  <a:pt x="1093172" y="965627"/>
                </a:cubicBezTo>
                <a:cubicBezTo>
                  <a:pt x="1095903" y="958465"/>
                  <a:pt x="1100683" y="949870"/>
                  <a:pt x="1105463" y="942707"/>
                </a:cubicBezTo>
                <a:cubicBezTo>
                  <a:pt x="1104780" y="940558"/>
                  <a:pt x="1102732" y="945572"/>
                  <a:pt x="1102049" y="944856"/>
                </a:cubicBezTo>
                <a:cubicBezTo>
                  <a:pt x="1106146" y="936977"/>
                  <a:pt x="1107512" y="935545"/>
                  <a:pt x="1109560" y="934112"/>
                </a:cubicBezTo>
                <a:close/>
                <a:moveTo>
                  <a:pt x="1133047" y="932739"/>
                </a:moveTo>
                <a:cubicBezTo>
                  <a:pt x="1132778" y="932470"/>
                  <a:pt x="1131881" y="933367"/>
                  <a:pt x="1131163" y="934084"/>
                </a:cubicBezTo>
                <a:cubicBezTo>
                  <a:pt x="1128293" y="940541"/>
                  <a:pt x="1129728" y="938389"/>
                  <a:pt x="1126858" y="943410"/>
                </a:cubicBezTo>
                <a:cubicBezTo>
                  <a:pt x="1126858" y="943410"/>
                  <a:pt x="1126858" y="943410"/>
                  <a:pt x="1128293" y="943410"/>
                </a:cubicBezTo>
                <a:cubicBezTo>
                  <a:pt x="1131163" y="936954"/>
                  <a:pt x="1131163" y="935519"/>
                  <a:pt x="1131163" y="938389"/>
                </a:cubicBezTo>
                <a:cubicBezTo>
                  <a:pt x="1132957" y="934443"/>
                  <a:pt x="1133316" y="933008"/>
                  <a:pt x="1133047" y="932739"/>
                </a:cubicBezTo>
                <a:close/>
                <a:moveTo>
                  <a:pt x="1067583" y="932590"/>
                </a:moveTo>
                <a:lnTo>
                  <a:pt x="1067583" y="932607"/>
                </a:lnTo>
                <a:cubicBezTo>
                  <a:pt x="1067583" y="932607"/>
                  <a:pt x="1066176" y="934775"/>
                  <a:pt x="1066176" y="934775"/>
                </a:cubicBezTo>
                <a:close/>
                <a:moveTo>
                  <a:pt x="1082373" y="930497"/>
                </a:moveTo>
                <a:cubicBezTo>
                  <a:pt x="1080938" y="930497"/>
                  <a:pt x="1078785" y="934802"/>
                  <a:pt x="1077350" y="938389"/>
                </a:cubicBezTo>
                <a:cubicBezTo>
                  <a:pt x="1075198" y="941976"/>
                  <a:pt x="1073763" y="945563"/>
                  <a:pt x="1075198" y="944845"/>
                </a:cubicBezTo>
                <a:cubicBezTo>
                  <a:pt x="1077350" y="941258"/>
                  <a:pt x="1076633" y="941258"/>
                  <a:pt x="1077350" y="939106"/>
                </a:cubicBezTo>
                <a:cubicBezTo>
                  <a:pt x="1080938" y="934802"/>
                  <a:pt x="1078785" y="936236"/>
                  <a:pt x="1082373" y="930497"/>
                </a:cubicBezTo>
                <a:close/>
                <a:moveTo>
                  <a:pt x="1147013" y="928616"/>
                </a:moveTo>
                <a:cubicBezTo>
                  <a:pt x="1148438" y="926553"/>
                  <a:pt x="1146301" y="932054"/>
                  <a:pt x="1147726" y="929991"/>
                </a:cubicBezTo>
                <a:cubicBezTo>
                  <a:pt x="1146301" y="934117"/>
                  <a:pt x="1143451" y="938930"/>
                  <a:pt x="1144163" y="938930"/>
                </a:cubicBezTo>
                <a:cubicBezTo>
                  <a:pt x="1144876" y="934804"/>
                  <a:pt x="1136326" y="947181"/>
                  <a:pt x="1141313" y="937555"/>
                </a:cubicBezTo>
                <a:cubicBezTo>
                  <a:pt x="1139176" y="940993"/>
                  <a:pt x="1137038" y="943743"/>
                  <a:pt x="1134901" y="946494"/>
                </a:cubicBezTo>
                <a:cubicBezTo>
                  <a:pt x="1133476" y="947869"/>
                  <a:pt x="1134367" y="945978"/>
                  <a:pt x="1135257" y="944173"/>
                </a:cubicBezTo>
                <a:lnTo>
                  <a:pt x="1135579" y="942542"/>
                </a:lnTo>
                <a:lnTo>
                  <a:pt x="1135919" y="942214"/>
                </a:lnTo>
                <a:lnTo>
                  <a:pt x="1135710" y="942214"/>
                </a:lnTo>
                <a:lnTo>
                  <a:pt x="1139176" y="936695"/>
                </a:lnTo>
                <a:cubicBezTo>
                  <a:pt x="1139888" y="936008"/>
                  <a:pt x="1140245" y="936180"/>
                  <a:pt x="1140601" y="936180"/>
                </a:cubicBezTo>
                <a:cubicBezTo>
                  <a:pt x="1141313" y="936180"/>
                  <a:pt x="1142738" y="936180"/>
                  <a:pt x="1147013" y="928616"/>
                </a:cubicBezTo>
                <a:close/>
                <a:moveTo>
                  <a:pt x="1179952" y="925292"/>
                </a:moveTo>
                <a:cubicBezTo>
                  <a:pt x="1179952" y="926775"/>
                  <a:pt x="1178511" y="931966"/>
                  <a:pt x="1175630" y="937898"/>
                </a:cubicBezTo>
                <a:cubicBezTo>
                  <a:pt x="1174910" y="937898"/>
                  <a:pt x="1174910" y="937898"/>
                  <a:pt x="1174910" y="937898"/>
                </a:cubicBezTo>
                <a:cubicBezTo>
                  <a:pt x="1178511" y="929741"/>
                  <a:pt x="1177071" y="930483"/>
                  <a:pt x="1179952" y="925292"/>
                </a:cubicBezTo>
                <a:close/>
                <a:moveTo>
                  <a:pt x="1166194" y="925194"/>
                </a:moveTo>
                <a:lnTo>
                  <a:pt x="1166627" y="925832"/>
                </a:lnTo>
                <a:lnTo>
                  <a:pt x="1165907" y="925832"/>
                </a:lnTo>
                <a:close/>
                <a:moveTo>
                  <a:pt x="1186846" y="924028"/>
                </a:moveTo>
                <a:cubicBezTo>
                  <a:pt x="1186846" y="925429"/>
                  <a:pt x="1186846" y="926829"/>
                  <a:pt x="1187602" y="926129"/>
                </a:cubicBezTo>
                <a:cubicBezTo>
                  <a:pt x="1184576" y="931732"/>
                  <a:pt x="1186089" y="929631"/>
                  <a:pt x="1182307" y="935934"/>
                </a:cubicBezTo>
                <a:cubicBezTo>
                  <a:pt x="1180038" y="936634"/>
                  <a:pt x="1180038" y="936634"/>
                  <a:pt x="1180038" y="936634"/>
                </a:cubicBezTo>
                <a:cubicBezTo>
                  <a:pt x="1183064" y="929631"/>
                  <a:pt x="1183820" y="931031"/>
                  <a:pt x="1186846" y="924028"/>
                </a:cubicBezTo>
                <a:close/>
                <a:moveTo>
                  <a:pt x="1185081" y="924028"/>
                </a:moveTo>
                <a:cubicBezTo>
                  <a:pt x="1184361" y="929175"/>
                  <a:pt x="1177157" y="939470"/>
                  <a:pt x="1174996" y="941676"/>
                </a:cubicBezTo>
                <a:cubicBezTo>
                  <a:pt x="1177157" y="937264"/>
                  <a:pt x="1177877" y="936529"/>
                  <a:pt x="1180039" y="931381"/>
                </a:cubicBezTo>
                <a:cubicBezTo>
                  <a:pt x="1178598" y="937264"/>
                  <a:pt x="1181479" y="932852"/>
                  <a:pt x="1185081" y="924028"/>
                </a:cubicBezTo>
                <a:close/>
                <a:moveTo>
                  <a:pt x="1123355" y="923872"/>
                </a:moveTo>
                <a:lnTo>
                  <a:pt x="1123364" y="923879"/>
                </a:lnTo>
                <a:lnTo>
                  <a:pt x="1123271" y="924041"/>
                </a:lnTo>
                <a:close/>
                <a:moveTo>
                  <a:pt x="1062664" y="923396"/>
                </a:moveTo>
                <a:lnTo>
                  <a:pt x="1064021" y="923396"/>
                </a:lnTo>
                <a:lnTo>
                  <a:pt x="1054069" y="940414"/>
                </a:lnTo>
                <a:cubicBezTo>
                  <a:pt x="1056218" y="935450"/>
                  <a:pt x="1058367" y="930487"/>
                  <a:pt x="1062664" y="923396"/>
                </a:cubicBezTo>
                <a:close/>
                <a:moveTo>
                  <a:pt x="1064254" y="922997"/>
                </a:moveTo>
                <a:lnTo>
                  <a:pt x="1064097" y="923396"/>
                </a:lnTo>
                <a:lnTo>
                  <a:pt x="1064021" y="923396"/>
                </a:lnTo>
                <a:close/>
                <a:moveTo>
                  <a:pt x="1207092" y="922767"/>
                </a:moveTo>
                <a:cubicBezTo>
                  <a:pt x="1207771" y="924208"/>
                  <a:pt x="1201662" y="937174"/>
                  <a:pt x="1198947" y="942937"/>
                </a:cubicBezTo>
                <a:cubicBezTo>
                  <a:pt x="1200983" y="938615"/>
                  <a:pt x="1204377" y="927810"/>
                  <a:pt x="1207092" y="922767"/>
                </a:cubicBezTo>
                <a:close/>
                <a:moveTo>
                  <a:pt x="1201973" y="920498"/>
                </a:moveTo>
                <a:cubicBezTo>
                  <a:pt x="1202729" y="918985"/>
                  <a:pt x="1197434" y="931843"/>
                  <a:pt x="1200460" y="928061"/>
                </a:cubicBezTo>
                <a:cubicBezTo>
                  <a:pt x="1196678" y="937894"/>
                  <a:pt x="1197434" y="932600"/>
                  <a:pt x="1195165" y="934112"/>
                </a:cubicBezTo>
                <a:cubicBezTo>
                  <a:pt x="1197434" y="931087"/>
                  <a:pt x="1198947" y="926549"/>
                  <a:pt x="1201973" y="920498"/>
                </a:cubicBezTo>
                <a:close/>
                <a:moveTo>
                  <a:pt x="1179790" y="920433"/>
                </a:moveTo>
                <a:cubicBezTo>
                  <a:pt x="1181213" y="918989"/>
                  <a:pt x="1179790" y="921877"/>
                  <a:pt x="1180501" y="922599"/>
                </a:cubicBezTo>
                <a:cubicBezTo>
                  <a:pt x="1176232" y="931983"/>
                  <a:pt x="1174809" y="931261"/>
                  <a:pt x="1173385" y="937036"/>
                </a:cubicBezTo>
                <a:cubicBezTo>
                  <a:pt x="1171962" y="939924"/>
                  <a:pt x="1171962" y="939202"/>
                  <a:pt x="1171250" y="939924"/>
                </a:cubicBezTo>
                <a:lnTo>
                  <a:pt x="1160578" y="961577"/>
                </a:lnTo>
                <a:close/>
                <a:moveTo>
                  <a:pt x="1154741" y="920249"/>
                </a:moveTo>
                <a:cubicBezTo>
                  <a:pt x="1153985" y="923190"/>
                  <a:pt x="1150960" y="929808"/>
                  <a:pt x="1152472" y="929808"/>
                </a:cubicBezTo>
                <a:cubicBezTo>
                  <a:pt x="1147178" y="937897"/>
                  <a:pt x="1147178" y="934220"/>
                  <a:pt x="1150960" y="925396"/>
                </a:cubicBezTo>
                <a:cubicBezTo>
                  <a:pt x="1151716" y="926132"/>
                  <a:pt x="1153228" y="924661"/>
                  <a:pt x="1154741" y="920249"/>
                </a:cubicBezTo>
                <a:close/>
                <a:moveTo>
                  <a:pt x="1217920" y="920057"/>
                </a:moveTo>
                <a:cubicBezTo>
                  <a:pt x="1217352" y="922515"/>
                  <a:pt x="1216218" y="926297"/>
                  <a:pt x="1215840" y="927809"/>
                </a:cubicBezTo>
                <a:cubicBezTo>
                  <a:pt x="1214327" y="931591"/>
                  <a:pt x="1213570" y="930078"/>
                  <a:pt x="1212814" y="930835"/>
                </a:cubicBezTo>
                <a:cubicBezTo>
                  <a:pt x="1215083" y="926297"/>
                  <a:pt x="1218865" y="918733"/>
                  <a:pt x="1215083" y="925540"/>
                </a:cubicBezTo>
                <a:cubicBezTo>
                  <a:pt x="1215083" y="924784"/>
                  <a:pt x="1217352" y="920246"/>
                  <a:pt x="1216596" y="920246"/>
                </a:cubicBezTo>
                <a:cubicBezTo>
                  <a:pt x="1218487" y="916464"/>
                  <a:pt x="1218487" y="917598"/>
                  <a:pt x="1217920" y="920057"/>
                </a:cubicBezTo>
                <a:close/>
                <a:moveTo>
                  <a:pt x="1126141" y="913279"/>
                </a:moveTo>
                <a:cubicBezTo>
                  <a:pt x="1125423" y="914714"/>
                  <a:pt x="1124706" y="917584"/>
                  <a:pt x="1123271" y="919736"/>
                </a:cubicBezTo>
                <a:cubicBezTo>
                  <a:pt x="1127576" y="913279"/>
                  <a:pt x="1124706" y="920454"/>
                  <a:pt x="1127576" y="915432"/>
                </a:cubicBezTo>
                <a:lnTo>
                  <a:pt x="1123355" y="923872"/>
                </a:lnTo>
                <a:lnTo>
                  <a:pt x="1121836" y="922606"/>
                </a:lnTo>
                <a:cubicBezTo>
                  <a:pt x="1123271" y="919019"/>
                  <a:pt x="1124706" y="916149"/>
                  <a:pt x="1126141" y="913279"/>
                </a:cubicBezTo>
                <a:close/>
                <a:moveTo>
                  <a:pt x="1115954" y="911984"/>
                </a:moveTo>
                <a:cubicBezTo>
                  <a:pt x="1116689" y="912167"/>
                  <a:pt x="1117057" y="913082"/>
                  <a:pt x="1117424" y="913814"/>
                </a:cubicBezTo>
                <a:cubicBezTo>
                  <a:pt x="1118895" y="916010"/>
                  <a:pt x="1119630" y="917474"/>
                  <a:pt x="1123307" y="913082"/>
                </a:cubicBezTo>
                <a:cubicBezTo>
                  <a:pt x="1121836" y="917474"/>
                  <a:pt x="1121101" y="918938"/>
                  <a:pt x="1121101" y="920402"/>
                </a:cubicBezTo>
                <a:cubicBezTo>
                  <a:pt x="1119630" y="922598"/>
                  <a:pt x="1118895" y="922598"/>
                  <a:pt x="1116689" y="926989"/>
                </a:cubicBezTo>
                <a:cubicBezTo>
                  <a:pt x="1116689" y="926989"/>
                  <a:pt x="1118895" y="922598"/>
                  <a:pt x="1119630" y="920402"/>
                </a:cubicBezTo>
                <a:cubicBezTo>
                  <a:pt x="1115954" y="927721"/>
                  <a:pt x="1114483" y="928453"/>
                  <a:pt x="1111542" y="931381"/>
                </a:cubicBezTo>
                <a:cubicBezTo>
                  <a:pt x="1113748" y="926989"/>
                  <a:pt x="1115218" y="922598"/>
                  <a:pt x="1117424" y="918206"/>
                </a:cubicBezTo>
                <a:cubicBezTo>
                  <a:pt x="1115218" y="921134"/>
                  <a:pt x="1111542" y="926257"/>
                  <a:pt x="1115954" y="916010"/>
                </a:cubicBezTo>
                <a:cubicBezTo>
                  <a:pt x="1113012" y="921134"/>
                  <a:pt x="1113012" y="918206"/>
                  <a:pt x="1109336" y="925525"/>
                </a:cubicBezTo>
                <a:cubicBezTo>
                  <a:pt x="1107865" y="929917"/>
                  <a:pt x="1111542" y="924062"/>
                  <a:pt x="1110071" y="927721"/>
                </a:cubicBezTo>
                <a:cubicBezTo>
                  <a:pt x="1107130" y="932845"/>
                  <a:pt x="1106394" y="932113"/>
                  <a:pt x="1105659" y="932113"/>
                </a:cubicBezTo>
                <a:cubicBezTo>
                  <a:pt x="1110806" y="922598"/>
                  <a:pt x="1110806" y="921134"/>
                  <a:pt x="1110806" y="920402"/>
                </a:cubicBezTo>
                <a:cubicBezTo>
                  <a:pt x="1110071" y="920402"/>
                  <a:pt x="1109336" y="921134"/>
                  <a:pt x="1112277" y="914546"/>
                </a:cubicBezTo>
                <a:cubicBezTo>
                  <a:pt x="1114115" y="912350"/>
                  <a:pt x="1115218" y="911801"/>
                  <a:pt x="1115954" y="911984"/>
                </a:cubicBezTo>
                <a:close/>
                <a:moveTo>
                  <a:pt x="1172390" y="911425"/>
                </a:moveTo>
                <a:lnTo>
                  <a:pt x="1166194" y="925194"/>
                </a:lnTo>
                <a:lnTo>
                  <a:pt x="1165096" y="923581"/>
                </a:lnTo>
                <a:cubicBezTo>
                  <a:pt x="1164646" y="922590"/>
                  <a:pt x="1164826" y="920429"/>
                  <a:pt x="1167348" y="914306"/>
                </a:cubicBezTo>
                <a:cubicBezTo>
                  <a:pt x="1168068" y="916467"/>
                  <a:pt x="1168788" y="916467"/>
                  <a:pt x="1172390" y="911425"/>
                </a:cubicBezTo>
                <a:close/>
                <a:moveTo>
                  <a:pt x="1166087" y="910165"/>
                </a:moveTo>
                <a:cubicBezTo>
                  <a:pt x="1165387" y="912939"/>
                  <a:pt x="1163986" y="917792"/>
                  <a:pt x="1161185" y="924032"/>
                </a:cubicBezTo>
                <a:cubicBezTo>
                  <a:pt x="1159784" y="923339"/>
                  <a:pt x="1163986" y="915712"/>
                  <a:pt x="1166087" y="910165"/>
                </a:cubicBezTo>
                <a:close/>
                <a:moveTo>
                  <a:pt x="1161584" y="910165"/>
                </a:moveTo>
                <a:cubicBezTo>
                  <a:pt x="1161584" y="912201"/>
                  <a:pt x="1161584" y="912880"/>
                  <a:pt x="1162304" y="912201"/>
                </a:cubicBezTo>
                <a:cubicBezTo>
                  <a:pt x="1159423" y="918310"/>
                  <a:pt x="1160143" y="914917"/>
                  <a:pt x="1157262" y="918989"/>
                </a:cubicBezTo>
                <a:cubicBezTo>
                  <a:pt x="1157262" y="918310"/>
                  <a:pt x="1160143" y="914238"/>
                  <a:pt x="1161584" y="910165"/>
                </a:cubicBezTo>
                <a:close/>
                <a:moveTo>
                  <a:pt x="1151046" y="907950"/>
                </a:moveTo>
                <a:cubicBezTo>
                  <a:pt x="1146921" y="914396"/>
                  <a:pt x="1140732" y="926573"/>
                  <a:pt x="1138669" y="933020"/>
                </a:cubicBezTo>
                <a:cubicBezTo>
                  <a:pt x="1135919" y="938034"/>
                  <a:pt x="1138669" y="930155"/>
                  <a:pt x="1136607" y="933020"/>
                </a:cubicBezTo>
                <a:lnTo>
                  <a:pt x="1137378" y="931323"/>
                </a:lnTo>
                <a:lnTo>
                  <a:pt x="1141209" y="924758"/>
                </a:lnTo>
                <a:lnTo>
                  <a:pt x="1141613" y="922010"/>
                </a:lnTo>
                <a:lnTo>
                  <a:pt x="1142795" y="919410"/>
                </a:lnTo>
                <a:cubicBezTo>
                  <a:pt x="1142107" y="922992"/>
                  <a:pt x="1144170" y="919410"/>
                  <a:pt x="1146233" y="915113"/>
                </a:cubicBezTo>
                <a:cubicBezTo>
                  <a:pt x="1148296" y="911531"/>
                  <a:pt x="1150358" y="906517"/>
                  <a:pt x="1151046" y="907950"/>
                </a:cubicBezTo>
                <a:close/>
                <a:moveTo>
                  <a:pt x="1179953" y="907092"/>
                </a:moveTo>
                <a:cubicBezTo>
                  <a:pt x="1177826" y="911347"/>
                  <a:pt x="1177117" y="912056"/>
                  <a:pt x="1174990" y="917020"/>
                </a:cubicBezTo>
                <a:cubicBezTo>
                  <a:pt x="1174990" y="916310"/>
                  <a:pt x="1176408" y="912056"/>
                  <a:pt x="1177826" y="909220"/>
                </a:cubicBezTo>
                <a:cubicBezTo>
                  <a:pt x="1175699" y="912056"/>
                  <a:pt x="1172153" y="920565"/>
                  <a:pt x="1168608" y="929074"/>
                </a:cubicBezTo>
                <a:cubicBezTo>
                  <a:pt x="1168608" y="928365"/>
                  <a:pt x="1170026" y="924820"/>
                  <a:pt x="1169317" y="924110"/>
                </a:cubicBezTo>
                <a:cubicBezTo>
                  <a:pt x="1170026" y="924110"/>
                  <a:pt x="1172153" y="919856"/>
                  <a:pt x="1173572" y="916310"/>
                </a:cubicBezTo>
                <a:cubicBezTo>
                  <a:pt x="1174990" y="913474"/>
                  <a:pt x="1175699" y="911347"/>
                  <a:pt x="1173572" y="914892"/>
                </a:cubicBezTo>
                <a:cubicBezTo>
                  <a:pt x="1176408" y="906383"/>
                  <a:pt x="1177826" y="906383"/>
                  <a:pt x="1179953" y="907092"/>
                </a:cubicBezTo>
                <a:close/>
                <a:moveTo>
                  <a:pt x="1147666" y="906105"/>
                </a:moveTo>
                <a:cubicBezTo>
                  <a:pt x="1146949" y="905388"/>
                  <a:pt x="1144796" y="908975"/>
                  <a:pt x="1143361" y="912562"/>
                </a:cubicBezTo>
                <a:cubicBezTo>
                  <a:pt x="1141926" y="916149"/>
                  <a:pt x="1140491" y="919019"/>
                  <a:pt x="1141926" y="918301"/>
                </a:cubicBezTo>
                <a:cubicBezTo>
                  <a:pt x="1144796" y="912562"/>
                  <a:pt x="1146231" y="910410"/>
                  <a:pt x="1147666" y="906105"/>
                </a:cubicBezTo>
                <a:close/>
                <a:moveTo>
                  <a:pt x="1067841" y="905028"/>
                </a:moveTo>
                <a:lnTo>
                  <a:pt x="1066742" y="908110"/>
                </a:lnTo>
                <a:lnTo>
                  <a:pt x="1066440" y="908600"/>
                </a:lnTo>
                <a:cubicBezTo>
                  <a:pt x="1067841" y="906457"/>
                  <a:pt x="1068541" y="904314"/>
                  <a:pt x="1067841" y="905028"/>
                </a:cubicBezTo>
                <a:close/>
                <a:moveTo>
                  <a:pt x="1189702" y="899274"/>
                </a:moveTo>
                <a:lnTo>
                  <a:pt x="1189647" y="900562"/>
                </a:lnTo>
                <a:cubicBezTo>
                  <a:pt x="1186811" y="904851"/>
                  <a:pt x="1185392" y="910570"/>
                  <a:pt x="1182556" y="917718"/>
                </a:cubicBezTo>
                <a:close/>
                <a:moveTo>
                  <a:pt x="1216595" y="898816"/>
                </a:moveTo>
                <a:cubicBezTo>
                  <a:pt x="1216595" y="899548"/>
                  <a:pt x="1215124" y="905404"/>
                  <a:pt x="1212918" y="911260"/>
                </a:cubicBezTo>
                <a:cubicBezTo>
                  <a:pt x="1210712" y="916383"/>
                  <a:pt x="1208506" y="921507"/>
                  <a:pt x="1207771" y="920043"/>
                </a:cubicBezTo>
                <a:cubicBezTo>
                  <a:pt x="1211448" y="914187"/>
                  <a:pt x="1213654" y="905404"/>
                  <a:pt x="1216595" y="898816"/>
                </a:cubicBezTo>
                <a:close/>
                <a:moveTo>
                  <a:pt x="1129617" y="898481"/>
                </a:moveTo>
                <a:cubicBezTo>
                  <a:pt x="1129617" y="899847"/>
                  <a:pt x="1126255" y="903944"/>
                  <a:pt x="1124574" y="908724"/>
                </a:cubicBezTo>
                <a:cubicBezTo>
                  <a:pt x="1122053" y="912821"/>
                  <a:pt x="1124574" y="908041"/>
                  <a:pt x="1126255" y="904627"/>
                </a:cubicBezTo>
                <a:cubicBezTo>
                  <a:pt x="1125415" y="903944"/>
                  <a:pt x="1122894" y="908724"/>
                  <a:pt x="1122894" y="907358"/>
                </a:cubicBezTo>
                <a:cubicBezTo>
                  <a:pt x="1127936" y="896432"/>
                  <a:pt x="1126255" y="903944"/>
                  <a:pt x="1129617" y="898481"/>
                </a:cubicBezTo>
                <a:close/>
                <a:moveTo>
                  <a:pt x="1132253" y="897554"/>
                </a:moveTo>
                <a:cubicBezTo>
                  <a:pt x="1130740" y="900473"/>
                  <a:pt x="1130740" y="901933"/>
                  <a:pt x="1130740" y="902663"/>
                </a:cubicBezTo>
                <a:cubicBezTo>
                  <a:pt x="1128471" y="906312"/>
                  <a:pt x="1128471" y="904853"/>
                  <a:pt x="1125445" y="911421"/>
                </a:cubicBezTo>
                <a:cubicBezTo>
                  <a:pt x="1126202" y="909961"/>
                  <a:pt x="1125445" y="909232"/>
                  <a:pt x="1124689" y="909232"/>
                </a:cubicBezTo>
                <a:cubicBezTo>
                  <a:pt x="1128471" y="900473"/>
                  <a:pt x="1130740" y="899014"/>
                  <a:pt x="1132253" y="897554"/>
                </a:cubicBezTo>
                <a:close/>
                <a:moveTo>
                  <a:pt x="1210417" y="897553"/>
                </a:moveTo>
                <a:cubicBezTo>
                  <a:pt x="1210417" y="899024"/>
                  <a:pt x="1209672" y="900495"/>
                  <a:pt x="1210417" y="900495"/>
                </a:cubicBezTo>
                <a:cubicBezTo>
                  <a:pt x="1208182" y="906377"/>
                  <a:pt x="1208182" y="905642"/>
                  <a:pt x="1204458" y="915937"/>
                </a:cubicBezTo>
                <a:cubicBezTo>
                  <a:pt x="1203713" y="915937"/>
                  <a:pt x="1206693" y="909319"/>
                  <a:pt x="1208927" y="902701"/>
                </a:cubicBezTo>
                <a:cubicBezTo>
                  <a:pt x="1207437" y="904171"/>
                  <a:pt x="1203713" y="915937"/>
                  <a:pt x="1201478" y="921085"/>
                </a:cubicBezTo>
                <a:cubicBezTo>
                  <a:pt x="1198499" y="924026"/>
                  <a:pt x="1205203" y="910054"/>
                  <a:pt x="1205948" y="908584"/>
                </a:cubicBezTo>
                <a:cubicBezTo>
                  <a:pt x="1203713" y="910054"/>
                  <a:pt x="1197009" y="923291"/>
                  <a:pt x="1202223" y="909319"/>
                </a:cubicBezTo>
                <a:cubicBezTo>
                  <a:pt x="1199988" y="911525"/>
                  <a:pt x="1199988" y="915937"/>
                  <a:pt x="1196264" y="922555"/>
                </a:cubicBezTo>
                <a:cubicBezTo>
                  <a:pt x="1195519" y="921820"/>
                  <a:pt x="1198499" y="915202"/>
                  <a:pt x="1199988" y="910054"/>
                </a:cubicBezTo>
                <a:cubicBezTo>
                  <a:pt x="1197754" y="912260"/>
                  <a:pt x="1197009" y="918879"/>
                  <a:pt x="1194029" y="922555"/>
                </a:cubicBezTo>
                <a:cubicBezTo>
                  <a:pt x="1194774" y="919614"/>
                  <a:pt x="1197754" y="913731"/>
                  <a:pt x="1200733" y="907113"/>
                </a:cubicBezTo>
                <a:cubicBezTo>
                  <a:pt x="1200733" y="909319"/>
                  <a:pt x="1203713" y="903436"/>
                  <a:pt x="1206693" y="901230"/>
                </a:cubicBezTo>
                <a:cubicBezTo>
                  <a:pt x="1206693" y="901965"/>
                  <a:pt x="1205948" y="904171"/>
                  <a:pt x="1203713" y="908584"/>
                </a:cubicBezTo>
                <a:cubicBezTo>
                  <a:pt x="1205948" y="907113"/>
                  <a:pt x="1207437" y="904907"/>
                  <a:pt x="1210417" y="897553"/>
                </a:cubicBezTo>
                <a:close/>
                <a:moveTo>
                  <a:pt x="1175571" y="896432"/>
                </a:moveTo>
                <a:cubicBezTo>
                  <a:pt x="1176259" y="900284"/>
                  <a:pt x="1170070" y="907218"/>
                  <a:pt x="1168695" y="910299"/>
                </a:cubicBezTo>
                <a:cubicBezTo>
                  <a:pt x="1170758" y="902595"/>
                  <a:pt x="1171446" y="902595"/>
                  <a:pt x="1171446" y="903366"/>
                </a:cubicBezTo>
                <a:cubicBezTo>
                  <a:pt x="1172133" y="903366"/>
                  <a:pt x="1173509" y="904136"/>
                  <a:pt x="1175571" y="896432"/>
                </a:cubicBezTo>
                <a:close/>
                <a:moveTo>
                  <a:pt x="1122053" y="896432"/>
                </a:moveTo>
                <a:cubicBezTo>
                  <a:pt x="1122053" y="897857"/>
                  <a:pt x="1121265" y="899995"/>
                  <a:pt x="1121265" y="900708"/>
                </a:cubicBezTo>
                <a:lnTo>
                  <a:pt x="1118114" y="907121"/>
                </a:lnTo>
                <a:cubicBezTo>
                  <a:pt x="1118902" y="907121"/>
                  <a:pt x="1118902" y="907121"/>
                  <a:pt x="1118902" y="907121"/>
                </a:cubicBezTo>
                <a:cubicBezTo>
                  <a:pt x="1117326" y="912821"/>
                  <a:pt x="1118114" y="904983"/>
                  <a:pt x="1115750" y="907833"/>
                </a:cubicBezTo>
                <a:cubicBezTo>
                  <a:pt x="1118902" y="902845"/>
                  <a:pt x="1118902" y="902133"/>
                  <a:pt x="1122053" y="896432"/>
                </a:cubicBezTo>
                <a:close/>
                <a:moveTo>
                  <a:pt x="1080571" y="895032"/>
                </a:moveTo>
                <a:lnTo>
                  <a:pt x="1069827" y="919141"/>
                </a:lnTo>
                <a:cubicBezTo>
                  <a:pt x="1069827" y="917723"/>
                  <a:pt x="1070543" y="917014"/>
                  <a:pt x="1069827" y="917014"/>
                </a:cubicBezTo>
                <a:cubicBezTo>
                  <a:pt x="1066246" y="924105"/>
                  <a:pt x="1063022" y="929777"/>
                  <a:pt x="1059710" y="935184"/>
                </a:cubicBezTo>
                <a:lnTo>
                  <a:pt x="1055387" y="941909"/>
                </a:lnTo>
                <a:lnTo>
                  <a:pt x="1057650" y="938286"/>
                </a:lnTo>
                <a:cubicBezTo>
                  <a:pt x="1060515" y="932614"/>
                  <a:pt x="1063381" y="927650"/>
                  <a:pt x="1061232" y="931196"/>
                </a:cubicBezTo>
                <a:cubicBezTo>
                  <a:pt x="1060515" y="929777"/>
                  <a:pt x="1064097" y="924814"/>
                  <a:pt x="1064097" y="926941"/>
                </a:cubicBezTo>
                <a:cubicBezTo>
                  <a:pt x="1069111" y="918432"/>
                  <a:pt x="1066246" y="919850"/>
                  <a:pt x="1069827" y="914887"/>
                </a:cubicBezTo>
                <a:cubicBezTo>
                  <a:pt x="1071976" y="910632"/>
                  <a:pt x="1068394" y="917723"/>
                  <a:pt x="1069827" y="913468"/>
                </a:cubicBezTo>
                <a:lnTo>
                  <a:pt x="1064254" y="922997"/>
                </a:lnTo>
                <a:lnTo>
                  <a:pt x="1067320" y="915241"/>
                </a:lnTo>
                <a:cubicBezTo>
                  <a:pt x="1068394" y="912582"/>
                  <a:pt x="1069827" y="909568"/>
                  <a:pt x="1072692" y="904959"/>
                </a:cubicBezTo>
                <a:cubicBezTo>
                  <a:pt x="1072692" y="906378"/>
                  <a:pt x="1071260" y="909214"/>
                  <a:pt x="1072692" y="909214"/>
                </a:cubicBezTo>
                <a:cubicBezTo>
                  <a:pt x="1074841" y="904959"/>
                  <a:pt x="1077706" y="900705"/>
                  <a:pt x="1080571" y="895032"/>
                </a:cubicBezTo>
                <a:close/>
                <a:moveTo>
                  <a:pt x="1074144" y="895027"/>
                </a:moveTo>
                <a:cubicBezTo>
                  <a:pt x="1069242" y="905743"/>
                  <a:pt x="1069942" y="905743"/>
                  <a:pt x="1071343" y="906457"/>
                </a:cubicBezTo>
                <a:cubicBezTo>
                  <a:pt x="1068541" y="912886"/>
                  <a:pt x="1067841" y="911458"/>
                  <a:pt x="1066440" y="914315"/>
                </a:cubicBezTo>
                <a:cubicBezTo>
                  <a:pt x="1065740" y="913601"/>
                  <a:pt x="1067841" y="912172"/>
                  <a:pt x="1069242" y="908600"/>
                </a:cubicBezTo>
                <a:cubicBezTo>
                  <a:pt x="1068191" y="909672"/>
                  <a:pt x="1066265" y="911636"/>
                  <a:pt x="1065390" y="911904"/>
                </a:cubicBezTo>
                <a:lnTo>
                  <a:pt x="1066742" y="908110"/>
                </a:lnTo>
                <a:lnTo>
                  <a:pt x="1070292" y="902349"/>
                </a:lnTo>
                <a:cubicBezTo>
                  <a:pt x="1071693" y="899670"/>
                  <a:pt x="1073094" y="896813"/>
                  <a:pt x="1074144" y="895027"/>
                </a:cubicBezTo>
                <a:close/>
                <a:moveTo>
                  <a:pt x="1156064" y="893972"/>
                </a:moveTo>
                <a:cubicBezTo>
                  <a:pt x="1154664" y="898351"/>
                  <a:pt x="1156765" y="892512"/>
                  <a:pt x="1157465" y="893972"/>
                </a:cubicBezTo>
                <a:cubicBezTo>
                  <a:pt x="1155364" y="896891"/>
                  <a:pt x="1152563" y="904190"/>
                  <a:pt x="1151162" y="906379"/>
                </a:cubicBezTo>
                <a:cubicBezTo>
                  <a:pt x="1153963" y="899081"/>
                  <a:pt x="1153263" y="901270"/>
                  <a:pt x="1156064" y="893972"/>
                </a:cubicBezTo>
                <a:close/>
                <a:moveTo>
                  <a:pt x="1119208" y="893047"/>
                </a:moveTo>
                <a:cubicBezTo>
                  <a:pt x="1116978" y="896679"/>
                  <a:pt x="1113260" y="904667"/>
                  <a:pt x="1112517" y="908299"/>
                </a:cubicBezTo>
                <a:cubicBezTo>
                  <a:pt x="1115491" y="901036"/>
                  <a:pt x="1119951" y="895226"/>
                  <a:pt x="1119208" y="893047"/>
                </a:cubicBezTo>
                <a:close/>
                <a:moveTo>
                  <a:pt x="1173650" y="892516"/>
                </a:moveTo>
                <a:cubicBezTo>
                  <a:pt x="1172950" y="893272"/>
                  <a:pt x="1172950" y="894785"/>
                  <a:pt x="1173650" y="894785"/>
                </a:cubicBezTo>
                <a:cubicBezTo>
                  <a:pt x="1171549" y="900836"/>
                  <a:pt x="1170849" y="900080"/>
                  <a:pt x="1168047" y="907643"/>
                </a:cubicBezTo>
                <a:cubicBezTo>
                  <a:pt x="1167347" y="907643"/>
                  <a:pt x="1170849" y="899323"/>
                  <a:pt x="1173650" y="892516"/>
                </a:cubicBezTo>
                <a:close/>
                <a:moveTo>
                  <a:pt x="1186338" y="892506"/>
                </a:moveTo>
                <a:cubicBezTo>
                  <a:pt x="1186338" y="894667"/>
                  <a:pt x="1184189" y="899710"/>
                  <a:pt x="1182041" y="905472"/>
                </a:cubicBezTo>
                <a:cubicBezTo>
                  <a:pt x="1179176" y="911235"/>
                  <a:pt x="1176311" y="916998"/>
                  <a:pt x="1175594" y="919879"/>
                </a:cubicBezTo>
                <a:cubicBezTo>
                  <a:pt x="1173446" y="926362"/>
                  <a:pt x="1175594" y="922040"/>
                  <a:pt x="1176311" y="924201"/>
                </a:cubicBezTo>
                <a:cubicBezTo>
                  <a:pt x="1175594" y="924922"/>
                  <a:pt x="1173446" y="929244"/>
                  <a:pt x="1172013" y="932846"/>
                </a:cubicBezTo>
                <a:cubicBezTo>
                  <a:pt x="1169864" y="936447"/>
                  <a:pt x="1168432" y="940049"/>
                  <a:pt x="1169864" y="938608"/>
                </a:cubicBezTo>
                <a:cubicBezTo>
                  <a:pt x="1166283" y="946532"/>
                  <a:pt x="1166999" y="941490"/>
                  <a:pt x="1166283" y="941490"/>
                </a:cubicBezTo>
                <a:cubicBezTo>
                  <a:pt x="1163418" y="947252"/>
                  <a:pt x="1162702" y="948693"/>
                  <a:pt x="1162702" y="950134"/>
                </a:cubicBezTo>
                <a:cubicBezTo>
                  <a:pt x="1162702" y="951575"/>
                  <a:pt x="1161986" y="952295"/>
                  <a:pt x="1159121" y="958058"/>
                </a:cubicBezTo>
                <a:cubicBezTo>
                  <a:pt x="1164134" y="945812"/>
                  <a:pt x="1156256" y="962380"/>
                  <a:pt x="1154823" y="963100"/>
                </a:cubicBezTo>
                <a:cubicBezTo>
                  <a:pt x="1158404" y="955897"/>
                  <a:pt x="1157688" y="956617"/>
                  <a:pt x="1160553" y="950854"/>
                </a:cubicBezTo>
                <a:cubicBezTo>
                  <a:pt x="1162702" y="947973"/>
                  <a:pt x="1166999" y="938608"/>
                  <a:pt x="1172013" y="927083"/>
                </a:cubicBezTo>
                <a:cubicBezTo>
                  <a:pt x="1177027" y="916278"/>
                  <a:pt x="1182041" y="903311"/>
                  <a:pt x="1186338" y="892506"/>
                </a:cubicBezTo>
                <a:close/>
                <a:moveTo>
                  <a:pt x="1148384" y="891040"/>
                </a:moveTo>
                <a:cubicBezTo>
                  <a:pt x="1141926" y="906823"/>
                  <a:pt x="1134751" y="921888"/>
                  <a:pt x="1126858" y="936954"/>
                </a:cubicBezTo>
                <a:cubicBezTo>
                  <a:pt x="1129728" y="932649"/>
                  <a:pt x="1134751" y="924041"/>
                  <a:pt x="1139056" y="914714"/>
                </a:cubicBezTo>
                <a:cubicBezTo>
                  <a:pt x="1143361" y="905388"/>
                  <a:pt x="1146949" y="896062"/>
                  <a:pt x="1148384" y="891040"/>
                </a:cubicBezTo>
                <a:close/>
                <a:moveTo>
                  <a:pt x="1151971" y="890323"/>
                </a:moveTo>
                <a:cubicBezTo>
                  <a:pt x="1150536" y="893192"/>
                  <a:pt x="1149101" y="893192"/>
                  <a:pt x="1146231" y="900366"/>
                </a:cubicBezTo>
                <a:cubicBezTo>
                  <a:pt x="1146231" y="900366"/>
                  <a:pt x="1149101" y="897497"/>
                  <a:pt x="1145514" y="904671"/>
                </a:cubicBezTo>
                <a:cubicBezTo>
                  <a:pt x="1146949" y="899649"/>
                  <a:pt x="1141926" y="909692"/>
                  <a:pt x="1139774" y="913997"/>
                </a:cubicBezTo>
                <a:cubicBezTo>
                  <a:pt x="1140491" y="915432"/>
                  <a:pt x="1134751" y="923323"/>
                  <a:pt x="1140491" y="916149"/>
                </a:cubicBezTo>
                <a:cubicBezTo>
                  <a:pt x="1139056" y="918301"/>
                  <a:pt x="1139774" y="919019"/>
                  <a:pt x="1138339" y="920454"/>
                </a:cubicBezTo>
                <a:cubicBezTo>
                  <a:pt x="1136904" y="923323"/>
                  <a:pt x="1136904" y="921171"/>
                  <a:pt x="1134033" y="927628"/>
                </a:cubicBezTo>
                <a:cubicBezTo>
                  <a:pt x="1134751" y="926910"/>
                  <a:pt x="1135469" y="927628"/>
                  <a:pt x="1134751" y="929780"/>
                </a:cubicBezTo>
                <a:cubicBezTo>
                  <a:pt x="1141209" y="915432"/>
                  <a:pt x="1149101" y="898931"/>
                  <a:pt x="1151971" y="890323"/>
                </a:cubicBezTo>
                <a:close/>
                <a:moveTo>
                  <a:pt x="1096841" y="890129"/>
                </a:moveTo>
                <a:cubicBezTo>
                  <a:pt x="1095466" y="893631"/>
                  <a:pt x="1094091" y="894331"/>
                  <a:pt x="1092715" y="898534"/>
                </a:cubicBezTo>
                <a:cubicBezTo>
                  <a:pt x="1094091" y="891530"/>
                  <a:pt x="1090652" y="902736"/>
                  <a:pt x="1089277" y="902736"/>
                </a:cubicBezTo>
                <a:cubicBezTo>
                  <a:pt x="1092715" y="895732"/>
                  <a:pt x="1095466" y="890129"/>
                  <a:pt x="1096841" y="890129"/>
                </a:cubicBezTo>
                <a:close/>
                <a:moveTo>
                  <a:pt x="1160852" y="888508"/>
                </a:moveTo>
                <a:cubicBezTo>
                  <a:pt x="1160852" y="888508"/>
                  <a:pt x="1159451" y="891390"/>
                  <a:pt x="1159451" y="892831"/>
                </a:cubicBezTo>
                <a:cubicBezTo>
                  <a:pt x="1160852" y="891390"/>
                  <a:pt x="1163653" y="887068"/>
                  <a:pt x="1162953" y="889949"/>
                </a:cubicBezTo>
                <a:cubicBezTo>
                  <a:pt x="1158050" y="901475"/>
                  <a:pt x="1162252" y="886347"/>
                  <a:pt x="1157350" y="897873"/>
                </a:cubicBezTo>
                <a:cubicBezTo>
                  <a:pt x="1157350" y="897153"/>
                  <a:pt x="1159451" y="892110"/>
                  <a:pt x="1160852" y="888508"/>
                </a:cubicBezTo>
                <a:close/>
                <a:moveTo>
                  <a:pt x="1230462" y="886210"/>
                </a:moveTo>
                <a:cubicBezTo>
                  <a:pt x="1229727" y="889839"/>
                  <a:pt x="1224579" y="904355"/>
                  <a:pt x="1221638" y="910161"/>
                </a:cubicBezTo>
                <a:cubicBezTo>
                  <a:pt x="1222373" y="906532"/>
                  <a:pt x="1226050" y="899274"/>
                  <a:pt x="1225315" y="897097"/>
                </a:cubicBezTo>
                <a:cubicBezTo>
                  <a:pt x="1227521" y="892742"/>
                  <a:pt x="1227521" y="894920"/>
                  <a:pt x="1230462" y="886210"/>
                </a:cubicBezTo>
                <a:close/>
                <a:moveTo>
                  <a:pt x="1212814" y="886210"/>
                </a:moveTo>
                <a:cubicBezTo>
                  <a:pt x="1210408" y="891112"/>
                  <a:pt x="1208803" y="894614"/>
                  <a:pt x="1208001" y="896715"/>
                </a:cubicBezTo>
                <a:cubicBezTo>
                  <a:pt x="1203990" y="905119"/>
                  <a:pt x="1209605" y="890412"/>
                  <a:pt x="1211210" y="886910"/>
                </a:cubicBezTo>
                <a:close/>
                <a:moveTo>
                  <a:pt x="1130992" y="884948"/>
                </a:moveTo>
                <a:cubicBezTo>
                  <a:pt x="1130272" y="887914"/>
                  <a:pt x="1129551" y="890139"/>
                  <a:pt x="1129551" y="891622"/>
                </a:cubicBezTo>
                <a:cubicBezTo>
                  <a:pt x="1126669" y="897554"/>
                  <a:pt x="1126669" y="893105"/>
                  <a:pt x="1125949" y="892363"/>
                </a:cubicBezTo>
                <a:cubicBezTo>
                  <a:pt x="1129551" y="885690"/>
                  <a:pt x="1128110" y="889397"/>
                  <a:pt x="1130992" y="884948"/>
                </a:cubicBezTo>
                <a:close/>
                <a:moveTo>
                  <a:pt x="1228067" y="884947"/>
                </a:moveTo>
                <a:cubicBezTo>
                  <a:pt x="1228067" y="884947"/>
                  <a:pt x="1227388" y="887034"/>
                  <a:pt x="1227388" y="887034"/>
                </a:cubicBezTo>
                <a:cubicBezTo>
                  <a:pt x="1223315" y="900249"/>
                  <a:pt x="1222636" y="898162"/>
                  <a:pt x="1221279" y="905117"/>
                </a:cubicBezTo>
                <a:cubicBezTo>
                  <a:pt x="1219921" y="905117"/>
                  <a:pt x="1224673" y="891902"/>
                  <a:pt x="1219242" y="903031"/>
                </a:cubicBezTo>
                <a:cubicBezTo>
                  <a:pt x="1220600" y="896771"/>
                  <a:pt x="1225352" y="889816"/>
                  <a:pt x="1228067" y="884947"/>
                </a:cubicBezTo>
                <a:close/>
                <a:moveTo>
                  <a:pt x="1236136" y="883689"/>
                </a:moveTo>
                <a:cubicBezTo>
                  <a:pt x="1236766" y="884421"/>
                  <a:pt x="1235505" y="888081"/>
                  <a:pt x="1234245" y="893205"/>
                </a:cubicBezTo>
                <a:cubicBezTo>
                  <a:pt x="1232984" y="897597"/>
                  <a:pt x="1231723" y="902720"/>
                  <a:pt x="1230463" y="905648"/>
                </a:cubicBezTo>
                <a:cubicBezTo>
                  <a:pt x="1229202" y="906380"/>
                  <a:pt x="1230463" y="902720"/>
                  <a:pt x="1231723" y="898328"/>
                </a:cubicBezTo>
                <a:cubicBezTo>
                  <a:pt x="1233614" y="893205"/>
                  <a:pt x="1235505" y="887349"/>
                  <a:pt x="1236136" y="883689"/>
                </a:cubicBezTo>
                <a:close/>
                <a:moveTo>
                  <a:pt x="1092121" y="883291"/>
                </a:moveTo>
                <a:cubicBezTo>
                  <a:pt x="1092033" y="883653"/>
                  <a:pt x="1091506" y="884917"/>
                  <a:pt x="1090802" y="886362"/>
                </a:cubicBezTo>
                <a:cubicBezTo>
                  <a:pt x="1089395" y="889252"/>
                  <a:pt x="1087988" y="892865"/>
                  <a:pt x="1088691" y="892143"/>
                </a:cubicBezTo>
                <a:cubicBezTo>
                  <a:pt x="1089395" y="891420"/>
                  <a:pt x="1092209" y="885640"/>
                  <a:pt x="1091506" y="885640"/>
                </a:cubicBezTo>
                <a:cubicBezTo>
                  <a:pt x="1092209" y="883472"/>
                  <a:pt x="1092913" y="883472"/>
                  <a:pt x="1092913" y="883472"/>
                </a:cubicBezTo>
                <a:cubicBezTo>
                  <a:pt x="1094320" y="883472"/>
                  <a:pt x="1094320" y="883472"/>
                  <a:pt x="1094320" y="883472"/>
                </a:cubicBezTo>
                <a:cubicBezTo>
                  <a:pt x="1091506" y="887807"/>
                  <a:pt x="1090802" y="889975"/>
                  <a:pt x="1090098" y="892143"/>
                </a:cubicBezTo>
                <a:cubicBezTo>
                  <a:pt x="1088691" y="894310"/>
                  <a:pt x="1087988" y="897201"/>
                  <a:pt x="1085173" y="902259"/>
                </a:cubicBezTo>
                <a:cubicBezTo>
                  <a:pt x="1083766" y="906594"/>
                  <a:pt x="1088691" y="901536"/>
                  <a:pt x="1082359" y="912375"/>
                </a:cubicBezTo>
                <a:cubicBezTo>
                  <a:pt x="1084470" y="906594"/>
                  <a:pt x="1078841" y="917433"/>
                  <a:pt x="1078841" y="914542"/>
                </a:cubicBezTo>
                <a:cubicBezTo>
                  <a:pt x="1078137" y="916710"/>
                  <a:pt x="1076730" y="920323"/>
                  <a:pt x="1073916" y="924659"/>
                </a:cubicBezTo>
                <a:cubicBezTo>
                  <a:pt x="1077434" y="919601"/>
                  <a:pt x="1076026" y="923213"/>
                  <a:pt x="1078841" y="920323"/>
                </a:cubicBezTo>
                <a:cubicBezTo>
                  <a:pt x="1076026" y="927549"/>
                  <a:pt x="1076730" y="922491"/>
                  <a:pt x="1073916" y="928994"/>
                </a:cubicBezTo>
                <a:cubicBezTo>
                  <a:pt x="1072508" y="928994"/>
                  <a:pt x="1073916" y="926104"/>
                  <a:pt x="1073212" y="926826"/>
                </a:cubicBezTo>
                <a:cubicBezTo>
                  <a:pt x="1072508" y="926826"/>
                  <a:pt x="1071805" y="928994"/>
                  <a:pt x="1071101" y="928994"/>
                </a:cubicBezTo>
                <a:cubicBezTo>
                  <a:pt x="1067583" y="934775"/>
                  <a:pt x="1067583" y="936220"/>
                  <a:pt x="1064769" y="940555"/>
                </a:cubicBezTo>
                <a:cubicBezTo>
                  <a:pt x="1064065" y="940555"/>
                  <a:pt x="1069694" y="931162"/>
                  <a:pt x="1073212" y="924659"/>
                </a:cubicBezTo>
                <a:cubicBezTo>
                  <a:pt x="1072508" y="924659"/>
                  <a:pt x="1071277" y="926646"/>
                  <a:pt x="1069958" y="928904"/>
                </a:cubicBezTo>
                <a:lnTo>
                  <a:pt x="1067583" y="932590"/>
                </a:lnTo>
                <a:lnTo>
                  <a:pt x="1067583" y="931162"/>
                </a:lnTo>
                <a:cubicBezTo>
                  <a:pt x="1071805" y="923213"/>
                  <a:pt x="1078841" y="911652"/>
                  <a:pt x="1080248" y="906594"/>
                </a:cubicBezTo>
                <a:cubicBezTo>
                  <a:pt x="1083766" y="901536"/>
                  <a:pt x="1084470" y="898646"/>
                  <a:pt x="1090802" y="885640"/>
                </a:cubicBezTo>
                <a:cubicBezTo>
                  <a:pt x="1091857" y="883472"/>
                  <a:pt x="1092209" y="882930"/>
                  <a:pt x="1092121" y="883291"/>
                </a:cubicBezTo>
                <a:close/>
                <a:moveTo>
                  <a:pt x="1097480" y="880834"/>
                </a:moveTo>
                <a:cubicBezTo>
                  <a:pt x="1097847" y="881096"/>
                  <a:pt x="1097847" y="882147"/>
                  <a:pt x="1097480" y="882847"/>
                </a:cubicBezTo>
                <a:cubicBezTo>
                  <a:pt x="1095273" y="888450"/>
                  <a:pt x="1092332" y="894052"/>
                  <a:pt x="1090125" y="897554"/>
                </a:cubicBezTo>
                <a:cubicBezTo>
                  <a:pt x="1089390" y="897554"/>
                  <a:pt x="1090861" y="894052"/>
                  <a:pt x="1093067" y="890551"/>
                </a:cubicBezTo>
                <a:cubicBezTo>
                  <a:pt x="1095273" y="886349"/>
                  <a:pt x="1096744" y="882847"/>
                  <a:pt x="1095273" y="883547"/>
                </a:cubicBezTo>
                <a:cubicBezTo>
                  <a:pt x="1096377" y="881096"/>
                  <a:pt x="1097112" y="880571"/>
                  <a:pt x="1097480" y="880834"/>
                </a:cubicBezTo>
                <a:close/>
                <a:moveTo>
                  <a:pt x="1180752" y="880648"/>
                </a:moveTo>
                <a:lnTo>
                  <a:pt x="1180388" y="884017"/>
                </a:lnTo>
                <a:lnTo>
                  <a:pt x="1180133" y="884812"/>
                </a:lnTo>
                <a:cubicBezTo>
                  <a:pt x="1179412" y="885513"/>
                  <a:pt x="1179772" y="883587"/>
                  <a:pt x="1180583" y="881048"/>
                </a:cubicBezTo>
                <a:close/>
                <a:moveTo>
                  <a:pt x="1142809" y="880555"/>
                </a:moveTo>
                <a:lnTo>
                  <a:pt x="1142782" y="880744"/>
                </a:lnTo>
                <a:lnTo>
                  <a:pt x="1142644" y="880996"/>
                </a:lnTo>
                <a:close/>
                <a:moveTo>
                  <a:pt x="1226680" y="880064"/>
                </a:moveTo>
                <a:cubicBezTo>
                  <a:pt x="1226680" y="881482"/>
                  <a:pt x="1227941" y="878646"/>
                  <a:pt x="1226680" y="884319"/>
                </a:cubicBezTo>
                <a:cubicBezTo>
                  <a:pt x="1224789" y="889991"/>
                  <a:pt x="1224159" y="887155"/>
                  <a:pt x="1226680" y="880064"/>
                </a:cubicBezTo>
                <a:close/>
                <a:moveTo>
                  <a:pt x="1210196" y="879378"/>
                </a:moveTo>
                <a:cubicBezTo>
                  <a:pt x="1210196" y="879378"/>
                  <a:pt x="1209517" y="883038"/>
                  <a:pt x="1208838" y="884502"/>
                </a:cubicBezTo>
                <a:cubicBezTo>
                  <a:pt x="1209517" y="883038"/>
                  <a:pt x="1210874" y="878646"/>
                  <a:pt x="1211553" y="879378"/>
                </a:cubicBezTo>
                <a:cubicBezTo>
                  <a:pt x="1209517" y="885234"/>
                  <a:pt x="1206123" y="894017"/>
                  <a:pt x="1206802" y="894749"/>
                </a:cubicBezTo>
                <a:cubicBezTo>
                  <a:pt x="1205444" y="897677"/>
                  <a:pt x="1205444" y="896945"/>
                  <a:pt x="1204087" y="900605"/>
                </a:cubicBezTo>
                <a:cubicBezTo>
                  <a:pt x="1202729" y="901337"/>
                  <a:pt x="1204765" y="896945"/>
                  <a:pt x="1206123" y="893285"/>
                </a:cubicBezTo>
                <a:cubicBezTo>
                  <a:pt x="1207480" y="889626"/>
                  <a:pt x="1208159" y="886698"/>
                  <a:pt x="1206802" y="890358"/>
                </a:cubicBezTo>
                <a:cubicBezTo>
                  <a:pt x="1206802" y="889626"/>
                  <a:pt x="1208838" y="883770"/>
                  <a:pt x="1210196" y="879378"/>
                </a:cubicBezTo>
                <a:close/>
                <a:moveTo>
                  <a:pt x="1181386" y="879152"/>
                </a:moveTo>
                <a:lnTo>
                  <a:pt x="1180752" y="880648"/>
                </a:lnTo>
                <a:lnTo>
                  <a:pt x="1180793" y="880270"/>
                </a:lnTo>
                <a:close/>
                <a:moveTo>
                  <a:pt x="1155559" y="878844"/>
                </a:moveTo>
                <a:cubicBezTo>
                  <a:pt x="1154124" y="882431"/>
                  <a:pt x="1152689" y="884583"/>
                  <a:pt x="1151971" y="886018"/>
                </a:cubicBezTo>
                <a:cubicBezTo>
                  <a:pt x="1153406" y="886018"/>
                  <a:pt x="1154124" y="886736"/>
                  <a:pt x="1156994" y="878844"/>
                </a:cubicBezTo>
                <a:cubicBezTo>
                  <a:pt x="1156276" y="877409"/>
                  <a:pt x="1154124" y="883149"/>
                  <a:pt x="1155559" y="878844"/>
                </a:cubicBezTo>
                <a:close/>
                <a:moveTo>
                  <a:pt x="1209157" y="877912"/>
                </a:moveTo>
                <a:cubicBezTo>
                  <a:pt x="1209157" y="877912"/>
                  <a:pt x="1208431" y="881503"/>
                  <a:pt x="1206980" y="885094"/>
                </a:cubicBezTo>
                <a:cubicBezTo>
                  <a:pt x="1205528" y="888685"/>
                  <a:pt x="1204802" y="891559"/>
                  <a:pt x="1206254" y="890122"/>
                </a:cubicBezTo>
                <a:cubicBezTo>
                  <a:pt x="1198996" y="910233"/>
                  <a:pt x="1192463" y="923880"/>
                  <a:pt x="1188834" y="933217"/>
                </a:cubicBezTo>
                <a:cubicBezTo>
                  <a:pt x="1186657" y="935372"/>
                  <a:pt x="1189560" y="929626"/>
                  <a:pt x="1192463" y="921725"/>
                </a:cubicBezTo>
                <a:cubicBezTo>
                  <a:pt x="1196092" y="914543"/>
                  <a:pt x="1199721" y="904487"/>
                  <a:pt x="1201173" y="900178"/>
                </a:cubicBezTo>
                <a:cubicBezTo>
                  <a:pt x="1199721" y="903051"/>
                  <a:pt x="1197544" y="906642"/>
                  <a:pt x="1196092" y="908797"/>
                </a:cubicBezTo>
                <a:cubicBezTo>
                  <a:pt x="1194641" y="913824"/>
                  <a:pt x="1190286" y="923162"/>
                  <a:pt x="1192463" y="921007"/>
                </a:cubicBezTo>
                <a:cubicBezTo>
                  <a:pt x="1189560" y="926035"/>
                  <a:pt x="1187383" y="930344"/>
                  <a:pt x="1185205" y="933936"/>
                </a:cubicBezTo>
                <a:cubicBezTo>
                  <a:pt x="1188834" y="926035"/>
                  <a:pt x="1188834" y="924598"/>
                  <a:pt x="1191012" y="918852"/>
                </a:cubicBezTo>
                <a:cubicBezTo>
                  <a:pt x="1191737" y="918852"/>
                  <a:pt x="1190286" y="921007"/>
                  <a:pt x="1191012" y="921007"/>
                </a:cubicBezTo>
                <a:cubicBezTo>
                  <a:pt x="1195367" y="913106"/>
                  <a:pt x="1192463" y="913824"/>
                  <a:pt x="1194641" y="910951"/>
                </a:cubicBezTo>
                <a:cubicBezTo>
                  <a:pt x="1196818" y="905205"/>
                  <a:pt x="1193189" y="914543"/>
                  <a:pt x="1194641" y="908797"/>
                </a:cubicBezTo>
                <a:cubicBezTo>
                  <a:pt x="1198996" y="898023"/>
                  <a:pt x="1201173" y="890122"/>
                  <a:pt x="1203351" y="883658"/>
                </a:cubicBezTo>
                <a:cubicBezTo>
                  <a:pt x="1204802" y="879348"/>
                  <a:pt x="1206254" y="885812"/>
                  <a:pt x="1205528" y="880785"/>
                </a:cubicBezTo>
                <a:cubicBezTo>
                  <a:pt x="1209157" y="873602"/>
                  <a:pt x="1205528" y="885094"/>
                  <a:pt x="1204076" y="890840"/>
                </a:cubicBezTo>
                <a:cubicBezTo>
                  <a:pt x="1202625" y="892995"/>
                  <a:pt x="1201899" y="892277"/>
                  <a:pt x="1200447" y="895868"/>
                </a:cubicBezTo>
                <a:cubicBezTo>
                  <a:pt x="1198996" y="900178"/>
                  <a:pt x="1198270" y="902332"/>
                  <a:pt x="1198270" y="903769"/>
                </a:cubicBezTo>
                <a:cubicBezTo>
                  <a:pt x="1199721" y="902332"/>
                  <a:pt x="1201173" y="894432"/>
                  <a:pt x="1202625" y="895868"/>
                </a:cubicBezTo>
                <a:cubicBezTo>
                  <a:pt x="1205528" y="887249"/>
                  <a:pt x="1205528" y="886531"/>
                  <a:pt x="1209157" y="877912"/>
                </a:cubicBezTo>
                <a:close/>
                <a:moveTo>
                  <a:pt x="1104750" y="877634"/>
                </a:moveTo>
                <a:lnTo>
                  <a:pt x="1104616" y="878844"/>
                </a:lnTo>
                <a:cubicBezTo>
                  <a:pt x="1100311" y="885301"/>
                  <a:pt x="1100311" y="885301"/>
                  <a:pt x="1100311" y="885301"/>
                </a:cubicBezTo>
                <a:close/>
                <a:moveTo>
                  <a:pt x="1193084" y="877389"/>
                </a:moveTo>
                <a:cubicBezTo>
                  <a:pt x="1193819" y="877389"/>
                  <a:pt x="1191613" y="882432"/>
                  <a:pt x="1190142" y="887474"/>
                </a:cubicBezTo>
                <a:cubicBezTo>
                  <a:pt x="1187936" y="891796"/>
                  <a:pt x="1185730" y="896839"/>
                  <a:pt x="1184995" y="897559"/>
                </a:cubicBezTo>
                <a:cubicBezTo>
                  <a:pt x="1187936" y="891076"/>
                  <a:pt x="1190142" y="886033"/>
                  <a:pt x="1193084" y="877389"/>
                </a:cubicBezTo>
                <a:close/>
                <a:moveTo>
                  <a:pt x="48096" y="876124"/>
                </a:moveTo>
                <a:cubicBezTo>
                  <a:pt x="49567" y="876830"/>
                  <a:pt x="53979" y="888831"/>
                  <a:pt x="56921" y="893772"/>
                </a:cubicBezTo>
                <a:cubicBezTo>
                  <a:pt x="53979" y="890948"/>
                  <a:pt x="52508" y="885301"/>
                  <a:pt x="48096" y="876124"/>
                </a:cubicBezTo>
                <a:close/>
                <a:moveTo>
                  <a:pt x="16580" y="876124"/>
                </a:moveTo>
                <a:cubicBezTo>
                  <a:pt x="20143" y="885629"/>
                  <a:pt x="26555" y="898789"/>
                  <a:pt x="32255" y="910488"/>
                </a:cubicBezTo>
                <a:cubicBezTo>
                  <a:pt x="32968" y="912681"/>
                  <a:pt x="28693" y="904639"/>
                  <a:pt x="24418" y="895865"/>
                </a:cubicBezTo>
                <a:cubicBezTo>
                  <a:pt x="20143" y="887091"/>
                  <a:pt x="16580" y="876855"/>
                  <a:pt x="16580" y="876124"/>
                </a:cubicBezTo>
                <a:close/>
                <a:moveTo>
                  <a:pt x="1205104" y="875223"/>
                </a:moveTo>
                <a:cubicBezTo>
                  <a:pt x="1204654" y="876664"/>
                  <a:pt x="1203754" y="879365"/>
                  <a:pt x="1203033" y="881886"/>
                </a:cubicBezTo>
                <a:cubicBezTo>
                  <a:pt x="1200872" y="887649"/>
                  <a:pt x="1198711" y="893412"/>
                  <a:pt x="1200152" y="891251"/>
                </a:cubicBezTo>
                <a:cubicBezTo>
                  <a:pt x="1197991" y="897013"/>
                  <a:pt x="1197991" y="894852"/>
                  <a:pt x="1196550" y="899174"/>
                </a:cubicBezTo>
                <a:cubicBezTo>
                  <a:pt x="1196550" y="899174"/>
                  <a:pt x="1195830" y="902056"/>
                  <a:pt x="1192228" y="911420"/>
                </a:cubicBezTo>
                <a:cubicBezTo>
                  <a:pt x="1193669" y="907098"/>
                  <a:pt x="1190067" y="912141"/>
                  <a:pt x="1189346" y="916463"/>
                </a:cubicBezTo>
                <a:cubicBezTo>
                  <a:pt x="1187906" y="919344"/>
                  <a:pt x="1187906" y="917903"/>
                  <a:pt x="1188626" y="916463"/>
                </a:cubicBezTo>
                <a:cubicBezTo>
                  <a:pt x="1188626" y="916463"/>
                  <a:pt x="1187185" y="920064"/>
                  <a:pt x="1186465" y="921505"/>
                </a:cubicBezTo>
                <a:cubicBezTo>
                  <a:pt x="1191508" y="907098"/>
                  <a:pt x="1197991" y="894132"/>
                  <a:pt x="1204474" y="876124"/>
                </a:cubicBezTo>
                <a:cubicBezTo>
                  <a:pt x="1205554" y="873602"/>
                  <a:pt x="1205554" y="873782"/>
                  <a:pt x="1205104" y="875223"/>
                </a:cubicBezTo>
                <a:close/>
                <a:moveTo>
                  <a:pt x="1103258" y="874863"/>
                </a:moveTo>
                <a:cubicBezTo>
                  <a:pt x="1101817" y="878225"/>
                  <a:pt x="1101817" y="878897"/>
                  <a:pt x="1100376" y="882931"/>
                </a:cubicBezTo>
                <a:cubicBezTo>
                  <a:pt x="1098215" y="884948"/>
                  <a:pt x="1100376" y="880242"/>
                  <a:pt x="1098935" y="880914"/>
                </a:cubicBezTo>
                <a:cubicBezTo>
                  <a:pt x="1100376" y="879569"/>
                  <a:pt x="1102538" y="874863"/>
                  <a:pt x="1103258" y="874863"/>
                </a:cubicBezTo>
                <a:close/>
                <a:moveTo>
                  <a:pt x="1119328" y="873734"/>
                </a:moveTo>
                <a:lnTo>
                  <a:pt x="1118966" y="874540"/>
                </a:lnTo>
                <a:lnTo>
                  <a:pt x="1119039" y="874074"/>
                </a:lnTo>
                <a:close/>
                <a:moveTo>
                  <a:pt x="1183734" y="873607"/>
                </a:moveTo>
                <a:lnTo>
                  <a:pt x="1182823" y="876442"/>
                </a:lnTo>
                <a:lnTo>
                  <a:pt x="1181386" y="879152"/>
                </a:lnTo>
                <a:close/>
                <a:moveTo>
                  <a:pt x="1083092" y="873061"/>
                </a:moveTo>
                <a:cubicBezTo>
                  <a:pt x="1080991" y="876663"/>
                  <a:pt x="1080291" y="880985"/>
                  <a:pt x="1076789" y="887468"/>
                </a:cubicBezTo>
                <a:cubicBezTo>
                  <a:pt x="1077489" y="885307"/>
                  <a:pt x="1078190" y="881705"/>
                  <a:pt x="1079590" y="878104"/>
                </a:cubicBezTo>
                <a:cubicBezTo>
                  <a:pt x="1080991" y="875222"/>
                  <a:pt x="1082392" y="872341"/>
                  <a:pt x="1083092" y="873061"/>
                </a:cubicBezTo>
                <a:close/>
                <a:moveTo>
                  <a:pt x="1184995" y="872346"/>
                </a:moveTo>
                <a:cubicBezTo>
                  <a:pt x="1181493" y="880270"/>
                  <a:pt x="1182194" y="880990"/>
                  <a:pt x="1180093" y="886753"/>
                </a:cubicBezTo>
                <a:lnTo>
                  <a:pt x="1180388" y="884017"/>
                </a:lnTo>
                <a:lnTo>
                  <a:pt x="1182823" y="876442"/>
                </a:lnTo>
                <a:close/>
                <a:moveTo>
                  <a:pt x="1084935" y="872341"/>
                </a:moveTo>
                <a:cubicBezTo>
                  <a:pt x="1084935" y="873732"/>
                  <a:pt x="1084935" y="874428"/>
                  <a:pt x="1085614" y="874428"/>
                </a:cubicBezTo>
                <a:cubicBezTo>
                  <a:pt x="1082220" y="882774"/>
                  <a:pt x="1081541" y="882078"/>
                  <a:pt x="1079504" y="888338"/>
                </a:cubicBezTo>
                <a:cubicBezTo>
                  <a:pt x="1078826" y="888338"/>
                  <a:pt x="1077468" y="889729"/>
                  <a:pt x="1076789" y="892511"/>
                </a:cubicBezTo>
                <a:cubicBezTo>
                  <a:pt x="1078147" y="886947"/>
                  <a:pt x="1081541" y="880687"/>
                  <a:pt x="1084935" y="872341"/>
                </a:cubicBezTo>
                <a:close/>
                <a:moveTo>
                  <a:pt x="1205250" y="871083"/>
                </a:moveTo>
                <a:cubicBezTo>
                  <a:pt x="1203089" y="877629"/>
                  <a:pt x="1200928" y="881992"/>
                  <a:pt x="1199487" y="886356"/>
                </a:cubicBezTo>
                <a:cubicBezTo>
                  <a:pt x="1198047" y="890719"/>
                  <a:pt x="1196606" y="895083"/>
                  <a:pt x="1193725" y="902356"/>
                </a:cubicBezTo>
                <a:cubicBezTo>
                  <a:pt x="1190123" y="908901"/>
                  <a:pt x="1194445" y="897265"/>
                  <a:pt x="1193004" y="897992"/>
                </a:cubicBezTo>
                <a:cubicBezTo>
                  <a:pt x="1196606" y="889992"/>
                  <a:pt x="1193725" y="899447"/>
                  <a:pt x="1193725" y="899447"/>
                </a:cubicBezTo>
                <a:cubicBezTo>
                  <a:pt x="1195886" y="895810"/>
                  <a:pt x="1198047" y="888538"/>
                  <a:pt x="1200208" y="882719"/>
                </a:cubicBezTo>
                <a:cubicBezTo>
                  <a:pt x="1202369" y="876901"/>
                  <a:pt x="1204530" y="871810"/>
                  <a:pt x="1205250" y="871083"/>
                </a:cubicBezTo>
                <a:close/>
                <a:moveTo>
                  <a:pt x="1117531" y="870953"/>
                </a:moveTo>
                <a:cubicBezTo>
                  <a:pt x="1116096" y="873105"/>
                  <a:pt x="1113943" y="878844"/>
                  <a:pt x="1113943" y="877409"/>
                </a:cubicBezTo>
                <a:cubicBezTo>
                  <a:pt x="1111791" y="882431"/>
                  <a:pt x="1108203" y="891040"/>
                  <a:pt x="1109638" y="890323"/>
                </a:cubicBezTo>
                <a:cubicBezTo>
                  <a:pt x="1113943" y="881714"/>
                  <a:pt x="1118248" y="873822"/>
                  <a:pt x="1117531" y="870953"/>
                </a:cubicBezTo>
                <a:close/>
                <a:moveTo>
                  <a:pt x="1192558" y="869825"/>
                </a:moveTo>
                <a:lnTo>
                  <a:pt x="1190010" y="877470"/>
                </a:lnTo>
                <a:lnTo>
                  <a:pt x="1188777" y="880352"/>
                </a:lnTo>
                <a:lnTo>
                  <a:pt x="1189286" y="879643"/>
                </a:lnTo>
                <a:lnTo>
                  <a:pt x="1187516" y="884952"/>
                </a:lnTo>
                <a:cubicBezTo>
                  <a:pt x="1188777" y="879910"/>
                  <a:pt x="1188777" y="879189"/>
                  <a:pt x="1188146" y="875588"/>
                </a:cubicBezTo>
                <a:cubicBezTo>
                  <a:pt x="1190037" y="871986"/>
                  <a:pt x="1191298" y="871266"/>
                  <a:pt x="1192558" y="869825"/>
                </a:cubicBezTo>
                <a:close/>
                <a:moveTo>
                  <a:pt x="1193819" y="868565"/>
                </a:moveTo>
                <a:cubicBezTo>
                  <a:pt x="1193819" y="868565"/>
                  <a:pt x="1193099" y="871339"/>
                  <a:pt x="1192378" y="872725"/>
                </a:cubicBezTo>
                <a:cubicBezTo>
                  <a:pt x="1193819" y="872725"/>
                  <a:pt x="1193819" y="872725"/>
                  <a:pt x="1193819" y="872725"/>
                </a:cubicBezTo>
                <a:cubicBezTo>
                  <a:pt x="1193099" y="875499"/>
                  <a:pt x="1192378" y="876885"/>
                  <a:pt x="1192378" y="877579"/>
                </a:cubicBezTo>
                <a:cubicBezTo>
                  <a:pt x="1191658" y="880352"/>
                  <a:pt x="1190938" y="878965"/>
                  <a:pt x="1190218" y="882432"/>
                </a:cubicBezTo>
                <a:cubicBezTo>
                  <a:pt x="1191298" y="878272"/>
                  <a:pt x="1191658" y="876712"/>
                  <a:pt x="1191388" y="876712"/>
                </a:cubicBezTo>
                <a:lnTo>
                  <a:pt x="1189286" y="879643"/>
                </a:lnTo>
                <a:lnTo>
                  <a:pt x="1190010" y="877470"/>
                </a:lnTo>
                <a:close/>
                <a:moveTo>
                  <a:pt x="1246847" y="868555"/>
                </a:moveTo>
                <a:cubicBezTo>
                  <a:pt x="1245472" y="870656"/>
                  <a:pt x="1244784" y="872757"/>
                  <a:pt x="1243409" y="876959"/>
                </a:cubicBezTo>
                <a:cubicBezTo>
                  <a:pt x="1242721" y="879060"/>
                  <a:pt x="1242721" y="881161"/>
                  <a:pt x="1242721" y="881861"/>
                </a:cubicBezTo>
                <a:cubicBezTo>
                  <a:pt x="1241346" y="884663"/>
                  <a:pt x="1241346" y="883962"/>
                  <a:pt x="1239971" y="887464"/>
                </a:cubicBezTo>
                <a:cubicBezTo>
                  <a:pt x="1239283" y="886764"/>
                  <a:pt x="1241346" y="882562"/>
                  <a:pt x="1242721" y="877659"/>
                </a:cubicBezTo>
                <a:cubicBezTo>
                  <a:pt x="1244097" y="873457"/>
                  <a:pt x="1246159" y="868555"/>
                  <a:pt x="1246847" y="868555"/>
                </a:cubicBezTo>
                <a:close/>
                <a:moveTo>
                  <a:pt x="1136034" y="867300"/>
                </a:moveTo>
                <a:cubicBezTo>
                  <a:pt x="1136034" y="869461"/>
                  <a:pt x="1133809" y="875944"/>
                  <a:pt x="1130843" y="883148"/>
                </a:cubicBezTo>
                <a:cubicBezTo>
                  <a:pt x="1130843" y="880266"/>
                  <a:pt x="1127877" y="886029"/>
                  <a:pt x="1130102" y="878826"/>
                </a:cubicBezTo>
                <a:cubicBezTo>
                  <a:pt x="1127877" y="883868"/>
                  <a:pt x="1125653" y="888190"/>
                  <a:pt x="1123428" y="892512"/>
                </a:cubicBezTo>
                <a:cubicBezTo>
                  <a:pt x="1126394" y="883868"/>
                  <a:pt x="1127877" y="880266"/>
                  <a:pt x="1129360" y="878105"/>
                </a:cubicBezTo>
                <a:cubicBezTo>
                  <a:pt x="1131585" y="875944"/>
                  <a:pt x="1133068" y="873783"/>
                  <a:pt x="1136034" y="867300"/>
                </a:cubicBezTo>
                <a:close/>
                <a:moveTo>
                  <a:pt x="1229707" y="866767"/>
                </a:moveTo>
                <a:cubicBezTo>
                  <a:pt x="1230463" y="866040"/>
                  <a:pt x="1228950" y="870404"/>
                  <a:pt x="1227437" y="874040"/>
                </a:cubicBezTo>
                <a:cubicBezTo>
                  <a:pt x="1226681" y="878404"/>
                  <a:pt x="1224412" y="883495"/>
                  <a:pt x="1223655" y="884949"/>
                </a:cubicBezTo>
                <a:cubicBezTo>
                  <a:pt x="1222899" y="882767"/>
                  <a:pt x="1226681" y="876222"/>
                  <a:pt x="1229707" y="866767"/>
                </a:cubicBezTo>
                <a:close/>
                <a:moveTo>
                  <a:pt x="1129616" y="866176"/>
                </a:moveTo>
                <a:cubicBezTo>
                  <a:pt x="1129616" y="869081"/>
                  <a:pt x="1128873" y="874165"/>
                  <a:pt x="1125155" y="883606"/>
                </a:cubicBezTo>
                <a:cubicBezTo>
                  <a:pt x="1122925" y="886511"/>
                  <a:pt x="1125155" y="880701"/>
                  <a:pt x="1125155" y="879249"/>
                </a:cubicBezTo>
                <a:cubicBezTo>
                  <a:pt x="1122182" y="883606"/>
                  <a:pt x="1121438" y="890869"/>
                  <a:pt x="1123669" y="885785"/>
                </a:cubicBezTo>
                <a:cubicBezTo>
                  <a:pt x="1122925" y="890142"/>
                  <a:pt x="1119951" y="892321"/>
                  <a:pt x="1116978" y="899584"/>
                </a:cubicBezTo>
                <a:cubicBezTo>
                  <a:pt x="1116234" y="901762"/>
                  <a:pt x="1115491" y="903215"/>
                  <a:pt x="1116234" y="903941"/>
                </a:cubicBezTo>
                <a:cubicBezTo>
                  <a:pt x="1116234" y="903215"/>
                  <a:pt x="1117721" y="901762"/>
                  <a:pt x="1117721" y="901762"/>
                </a:cubicBezTo>
                <a:cubicBezTo>
                  <a:pt x="1122182" y="893047"/>
                  <a:pt x="1118465" y="897405"/>
                  <a:pt x="1122182" y="890869"/>
                </a:cubicBezTo>
                <a:cubicBezTo>
                  <a:pt x="1123669" y="890142"/>
                  <a:pt x="1119951" y="898857"/>
                  <a:pt x="1116234" y="906120"/>
                </a:cubicBezTo>
                <a:cubicBezTo>
                  <a:pt x="1114747" y="906120"/>
                  <a:pt x="1114004" y="906120"/>
                  <a:pt x="1110287" y="912656"/>
                </a:cubicBezTo>
                <a:cubicBezTo>
                  <a:pt x="1110287" y="915561"/>
                  <a:pt x="1111030" y="916287"/>
                  <a:pt x="1108800" y="921371"/>
                </a:cubicBezTo>
                <a:cubicBezTo>
                  <a:pt x="1107313" y="924276"/>
                  <a:pt x="1105826" y="925729"/>
                  <a:pt x="1103596" y="930086"/>
                </a:cubicBezTo>
                <a:cubicBezTo>
                  <a:pt x="1100622" y="932991"/>
                  <a:pt x="1107313" y="919919"/>
                  <a:pt x="1103596" y="925729"/>
                </a:cubicBezTo>
                <a:cubicBezTo>
                  <a:pt x="1102109" y="926455"/>
                  <a:pt x="1107313" y="918466"/>
                  <a:pt x="1108800" y="914835"/>
                </a:cubicBezTo>
                <a:cubicBezTo>
                  <a:pt x="1108056" y="915561"/>
                  <a:pt x="1106570" y="919192"/>
                  <a:pt x="1105083" y="921371"/>
                </a:cubicBezTo>
                <a:cubicBezTo>
                  <a:pt x="1105454" y="919555"/>
                  <a:pt x="1106941" y="916287"/>
                  <a:pt x="1108986" y="912111"/>
                </a:cubicBezTo>
                <a:lnTo>
                  <a:pt x="1112277" y="905435"/>
                </a:lnTo>
                <a:lnTo>
                  <a:pt x="1112867" y="904402"/>
                </a:lnTo>
                <a:cubicBezTo>
                  <a:pt x="1113943" y="902518"/>
                  <a:pt x="1113943" y="902518"/>
                  <a:pt x="1113943" y="902518"/>
                </a:cubicBezTo>
                <a:lnTo>
                  <a:pt x="1113989" y="901961"/>
                </a:lnTo>
                <a:lnTo>
                  <a:pt x="1116234" y="897405"/>
                </a:lnTo>
                <a:cubicBezTo>
                  <a:pt x="1121438" y="886511"/>
                  <a:pt x="1126642" y="874165"/>
                  <a:pt x="1129616" y="866176"/>
                </a:cubicBezTo>
                <a:close/>
                <a:moveTo>
                  <a:pt x="1220377" y="864780"/>
                </a:moveTo>
                <a:cubicBezTo>
                  <a:pt x="1219657" y="868562"/>
                  <a:pt x="1219657" y="870831"/>
                  <a:pt x="1217496" y="878394"/>
                </a:cubicBezTo>
                <a:cubicBezTo>
                  <a:pt x="1215335" y="879907"/>
                  <a:pt x="1218936" y="870831"/>
                  <a:pt x="1218216" y="870831"/>
                </a:cubicBezTo>
                <a:cubicBezTo>
                  <a:pt x="1218936" y="867806"/>
                  <a:pt x="1219657" y="868562"/>
                  <a:pt x="1220377" y="864780"/>
                </a:cubicBezTo>
                <a:close/>
                <a:moveTo>
                  <a:pt x="1144079" y="863779"/>
                </a:moveTo>
                <a:cubicBezTo>
                  <a:pt x="1142644" y="868800"/>
                  <a:pt x="1142644" y="870235"/>
                  <a:pt x="1140491" y="877409"/>
                </a:cubicBezTo>
                <a:cubicBezTo>
                  <a:pt x="1141926" y="875257"/>
                  <a:pt x="1141926" y="873822"/>
                  <a:pt x="1144079" y="868083"/>
                </a:cubicBezTo>
                <a:cubicBezTo>
                  <a:pt x="1144079" y="873105"/>
                  <a:pt x="1143361" y="876692"/>
                  <a:pt x="1146949" y="869518"/>
                </a:cubicBezTo>
                <a:lnTo>
                  <a:pt x="1142809" y="880555"/>
                </a:lnTo>
                <a:lnTo>
                  <a:pt x="1143361" y="876692"/>
                </a:lnTo>
                <a:cubicBezTo>
                  <a:pt x="1136904" y="891757"/>
                  <a:pt x="1142644" y="874540"/>
                  <a:pt x="1139774" y="879562"/>
                </a:cubicBezTo>
                <a:cubicBezTo>
                  <a:pt x="1137621" y="881714"/>
                  <a:pt x="1139056" y="883866"/>
                  <a:pt x="1135469" y="891040"/>
                </a:cubicBezTo>
                <a:cubicBezTo>
                  <a:pt x="1136186" y="886736"/>
                  <a:pt x="1134033" y="891040"/>
                  <a:pt x="1130446" y="896062"/>
                </a:cubicBezTo>
                <a:cubicBezTo>
                  <a:pt x="1134033" y="888888"/>
                  <a:pt x="1135469" y="884583"/>
                  <a:pt x="1137621" y="880279"/>
                </a:cubicBezTo>
                <a:cubicBezTo>
                  <a:pt x="1139056" y="876692"/>
                  <a:pt x="1139774" y="873105"/>
                  <a:pt x="1141926" y="866648"/>
                </a:cubicBezTo>
                <a:cubicBezTo>
                  <a:pt x="1142644" y="866648"/>
                  <a:pt x="1143361" y="865931"/>
                  <a:pt x="1144079" y="863779"/>
                </a:cubicBezTo>
                <a:close/>
                <a:moveTo>
                  <a:pt x="1123988" y="861626"/>
                </a:moveTo>
                <a:cubicBezTo>
                  <a:pt x="1121118" y="868800"/>
                  <a:pt x="1123271" y="860909"/>
                  <a:pt x="1120401" y="865931"/>
                </a:cubicBezTo>
                <a:cubicBezTo>
                  <a:pt x="1121477" y="864855"/>
                  <a:pt x="1120580" y="867366"/>
                  <a:pt x="1119683" y="869966"/>
                </a:cubicBezTo>
                <a:lnTo>
                  <a:pt x="1119039" y="874074"/>
                </a:lnTo>
                <a:lnTo>
                  <a:pt x="1116813" y="876692"/>
                </a:lnTo>
                <a:cubicBezTo>
                  <a:pt x="1116096" y="880279"/>
                  <a:pt x="1114661" y="881714"/>
                  <a:pt x="1113943" y="883866"/>
                </a:cubicBezTo>
                <a:cubicBezTo>
                  <a:pt x="1112508" y="889605"/>
                  <a:pt x="1118966" y="878127"/>
                  <a:pt x="1121118" y="874540"/>
                </a:cubicBezTo>
                <a:cubicBezTo>
                  <a:pt x="1120401" y="873822"/>
                  <a:pt x="1122553" y="868800"/>
                  <a:pt x="1123988" y="865213"/>
                </a:cubicBezTo>
                <a:cubicBezTo>
                  <a:pt x="1122553" y="867007"/>
                  <a:pt x="1121118" y="870415"/>
                  <a:pt x="1119863" y="873105"/>
                </a:cubicBezTo>
                <a:lnTo>
                  <a:pt x="1119328" y="873734"/>
                </a:lnTo>
                <a:lnTo>
                  <a:pt x="1121746" y="868352"/>
                </a:lnTo>
                <a:cubicBezTo>
                  <a:pt x="1122912" y="865752"/>
                  <a:pt x="1123988" y="863061"/>
                  <a:pt x="1123988" y="861626"/>
                </a:cubicBezTo>
                <a:close/>
                <a:moveTo>
                  <a:pt x="13243" y="859888"/>
                </a:moveTo>
                <a:lnTo>
                  <a:pt x="15078" y="863087"/>
                </a:lnTo>
                <a:cubicBezTo>
                  <a:pt x="15341" y="863176"/>
                  <a:pt x="15341" y="863176"/>
                  <a:pt x="15692" y="866381"/>
                </a:cubicBezTo>
                <a:cubicBezTo>
                  <a:pt x="18501" y="874215"/>
                  <a:pt x="17799" y="868518"/>
                  <a:pt x="21311" y="877776"/>
                </a:cubicBezTo>
                <a:cubicBezTo>
                  <a:pt x="24120" y="886323"/>
                  <a:pt x="30441" y="900566"/>
                  <a:pt x="36762" y="913386"/>
                </a:cubicBezTo>
                <a:cubicBezTo>
                  <a:pt x="43786" y="926918"/>
                  <a:pt x="50809" y="939737"/>
                  <a:pt x="54321" y="946859"/>
                </a:cubicBezTo>
                <a:cubicBezTo>
                  <a:pt x="48000" y="936888"/>
                  <a:pt x="41679" y="924781"/>
                  <a:pt x="38167" y="916947"/>
                </a:cubicBezTo>
                <a:cubicBezTo>
                  <a:pt x="33953" y="909825"/>
                  <a:pt x="28334" y="897005"/>
                  <a:pt x="22013" y="883474"/>
                </a:cubicBezTo>
                <a:close/>
                <a:moveTo>
                  <a:pt x="1130992" y="858476"/>
                </a:moveTo>
                <a:cubicBezTo>
                  <a:pt x="1128723" y="863289"/>
                  <a:pt x="1127210" y="866727"/>
                  <a:pt x="1124184" y="873603"/>
                </a:cubicBezTo>
                <a:cubicBezTo>
                  <a:pt x="1123428" y="872916"/>
                  <a:pt x="1128723" y="863977"/>
                  <a:pt x="1127966" y="863289"/>
                </a:cubicBezTo>
                <a:cubicBezTo>
                  <a:pt x="1129479" y="859851"/>
                  <a:pt x="1130236" y="859164"/>
                  <a:pt x="1130992" y="858476"/>
                </a:cubicBezTo>
                <a:close/>
                <a:moveTo>
                  <a:pt x="12390" y="857592"/>
                </a:moveTo>
                <a:lnTo>
                  <a:pt x="13243" y="859888"/>
                </a:lnTo>
                <a:lnTo>
                  <a:pt x="12883" y="859259"/>
                </a:lnTo>
                <a:close/>
                <a:moveTo>
                  <a:pt x="1183822" y="857351"/>
                </a:moveTo>
                <a:cubicBezTo>
                  <a:pt x="1180797" y="863654"/>
                  <a:pt x="1177015" y="874860"/>
                  <a:pt x="1179284" y="875561"/>
                </a:cubicBezTo>
                <a:cubicBezTo>
                  <a:pt x="1176259" y="882564"/>
                  <a:pt x="1177015" y="877662"/>
                  <a:pt x="1173233" y="881163"/>
                </a:cubicBezTo>
                <a:cubicBezTo>
                  <a:pt x="1177015" y="873459"/>
                  <a:pt x="1175502" y="876261"/>
                  <a:pt x="1178528" y="869257"/>
                </a:cubicBezTo>
                <a:cubicBezTo>
                  <a:pt x="1177015" y="870658"/>
                  <a:pt x="1176259" y="872059"/>
                  <a:pt x="1177771" y="869257"/>
                </a:cubicBezTo>
                <a:cubicBezTo>
                  <a:pt x="1177015" y="869958"/>
                  <a:pt x="1175502" y="874160"/>
                  <a:pt x="1175502" y="874160"/>
                </a:cubicBezTo>
                <a:cubicBezTo>
                  <a:pt x="1172477" y="879763"/>
                  <a:pt x="1173990" y="873459"/>
                  <a:pt x="1177771" y="865055"/>
                </a:cubicBezTo>
                <a:cubicBezTo>
                  <a:pt x="1177015" y="869257"/>
                  <a:pt x="1180040" y="864355"/>
                  <a:pt x="1183822" y="857351"/>
                </a:cubicBezTo>
                <a:close/>
                <a:moveTo>
                  <a:pt x="1095698" y="854880"/>
                </a:moveTo>
                <a:cubicBezTo>
                  <a:pt x="1095698" y="856329"/>
                  <a:pt x="1094238" y="859950"/>
                  <a:pt x="1094968" y="859225"/>
                </a:cubicBezTo>
                <a:cubicBezTo>
                  <a:pt x="1094968" y="861398"/>
                  <a:pt x="1094238" y="861398"/>
                  <a:pt x="1094238" y="861398"/>
                </a:cubicBezTo>
                <a:cubicBezTo>
                  <a:pt x="1092049" y="865019"/>
                  <a:pt x="1087670" y="877330"/>
                  <a:pt x="1084021" y="884571"/>
                </a:cubicBezTo>
                <a:cubicBezTo>
                  <a:pt x="1084750" y="882399"/>
                  <a:pt x="1084021" y="883123"/>
                  <a:pt x="1081831" y="886744"/>
                </a:cubicBezTo>
                <a:cubicBezTo>
                  <a:pt x="1081831" y="887468"/>
                  <a:pt x="1081831" y="886020"/>
                  <a:pt x="1082561" y="884571"/>
                </a:cubicBezTo>
                <a:cubicBezTo>
                  <a:pt x="1083291" y="883123"/>
                  <a:pt x="1083291" y="882399"/>
                  <a:pt x="1083291" y="882399"/>
                </a:cubicBezTo>
                <a:cubicBezTo>
                  <a:pt x="1086210" y="880951"/>
                  <a:pt x="1089129" y="868640"/>
                  <a:pt x="1093509" y="861398"/>
                </a:cubicBezTo>
                <a:cubicBezTo>
                  <a:pt x="1094968" y="855605"/>
                  <a:pt x="1091319" y="865019"/>
                  <a:pt x="1092779" y="859950"/>
                </a:cubicBezTo>
                <a:cubicBezTo>
                  <a:pt x="1094968" y="853432"/>
                  <a:pt x="1094238" y="859225"/>
                  <a:pt x="1095698" y="854880"/>
                </a:cubicBezTo>
                <a:close/>
                <a:moveTo>
                  <a:pt x="1197601" y="853437"/>
                </a:moveTo>
                <a:cubicBezTo>
                  <a:pt x="1196901" y="855486"/>
                  <a:pt x="1195500" y="860948"/>
                  <a:pt x="1194099" y="865045"/>
                </a:cubicBezTo>
                <a:cubicBezTo>
                  <a:pt x="1194099" y="861631"/>
                  <a:pt x="1191298" y="869825"/>
                  <a:pt x="1191298" y="865728"/>
                </a:cubicBezTo>
                <a:cubicBezTo>
                  <a:pt x="1192699" y="861631"/>
                  <a:pt x="1193399" y="861631"/>
                  <a:pt x="1194099" y="860948"/>
                </a:cubicBezTo>
                <a:cubicBezTo>
                  <a:pt x="1194800" y="860265"/>
                  <a:pt x="1195500" y="859583"/>
                  <a:pt x="1197601" y="853437"/>
                </a:cubicBezTo>
                <a:close/>
                <a:moveTo>
                  <a:pt x="1189446" y="851409"/>
                </a:moveTo>
                <a:cubicBezTo>
                  <a:pt x="1189446" y="852309"/>
                  <a:pt x="1189107" y="854290"/>
                  <a:pt x="1188768" y="856451"/>
                </a:cubicBezTo>
                <a:cubicBezTo>
                  <a:pt x="1187410" y="861494"/>
                  <a:pt x="1185374" y="867257"/>
                  <a:pt x="1185374" y="867978"/>
                </a:cubicBezTo>
                <a:cubicBezTo>
                  <a:pt x="1183337" y="868698"/>
                  <a:pt x="1185374" y="865817"/>
                  <a:pt x="1187410" y="860053"/>
                </a:cubicBezTo>
                <a:cubicBezTo>
                  <a:pt x="1186052" y="860053"/>
                  <a:pt x="1184695" y="864376"/>
                  <a:pt x="1183337" y="867978"/>
                </a:cubicBezTo>
                <a:cubicBezTo>
                  <a:pt x="1183337" y="866537"/>
                  <a:pt x="1184016" y="862935"/>
                  <a:pt x="1185374" y="858613"/>
                </a:cubicBezTo>
                <a:cubicBezTo>
                  <a:pt x="1184695" y="857892"/>
                  <a:pt x="1184016" y="860774"/>
                  <a:pt x="1181980" y="866537"/>
                </a:cubicBezTo>
                <a:cubicBezTo>
                  <a:pt x="1181301" y="865817"/>
                  <a:pt x="1185374" y="855731"/>
                  <a:pt x="1186052" y="853570"/>
                </a:cubicBezTo>
                <a:lnTo>
                  <a:pt x="1187989" y="853570"/>
                </a:lnTo>
                <a:lnTo>
                  <a:pt x="1187895" y="854256"/>
                </a:lnTo>
                <a:lnTo>
                  <a:pt x="1186052" y="860774"/>
                </a:lnTo>
                <a:cubicBezTo>
                  <a:pt x="1186392" y="860414"/>
                  <a:pt x="1187071" y="858432"/>
                  <a:pt x="1187580" y="856541"/>
                </a:cubicBezTo>
                <a:lnTo>
                  <a:pt x="1187895" y="854256"/>
                </a:lnTo>
                <a:lnTo>
                  <a:pt x="1188089" y="853570"/>
                </a:lnTo>
                <a:lnTo>
                  <a:pt x="1187989" y="853570"/>
                </a:lnTo>
                <a:lnTo>
                  <a:pt x="1188089" y="852849"/>
                </a:lnTo>
                <a:cubicBezTo>
                  <a:pt x="1189107" y="850688"/>
                  <a:pt x="1189446" y="850508"/>
                  <a:pt x="1189446" y="851409"/>
                </a:cubicBezTo>
                <a:close/>
                <a:moveTo>
                  <a:pt x="1142222" y="849787"/>
                </a:moveTo>
                <a:cubicBezTo>
                  <a:pt x="1140781" y="854775"/>
                  <a:pt x="1140061" y="856913"/>
                  <a:pt x="1141502" y="856200"/>
                </a:cubicBezTo>
                <a:cubicBezTo>
                  <a:pt x="1140061" y="858338"/>
                  <a:pt x="1138620" y="861188"/>
                  <a:pt x="1137180" y="865464"/>
                </a:cubicBezTo>
                <a:cubicBezTo>
                  <a:pt x="1137180" y="864751"/>
                  <a:pt x="1139341" y="859763"/>
                  <a:pt x="1140781" y="856200"/>
                </a:cubicBezTo>
                <a:cubicBezTo>
                  <a:pt x="1140061" y="854775"/>
                  <a:pt x="1137900" y="859050"/>
                  <a:pt x="1135739" y="863326"/>
                </a:cubicBezTo>
                <a:cubicBezTo>
                  <a:pt x="1137900" y="856200"/>
                  <a:pt x="1135739" y="861901"/>
                  <a:pt x="1132857" y="866176"/>
                </a:cubicBezTo>
                <a:cubicBezTo>
                  <a:pt x="1134298" y="861188"/>
                  <a:pt x="1133578" y="861901"/>
                  <a:pt x="1132137" y="864038"/>
                </a:cubicBezTo>
                <a:cubicBezTo>
                  <a:pt x="1136459" y="854063"/>
                  <a:pt x="1139341" y="853350"/>
                  <a:pt x="1142222" y="849787"/>
                </a:cubicBezTo>
                <a:close/>
                <a:moveTo>
                  <a:pt x="1219662" y="848651"/>
                </a:moveTo>
                <a:cubicBezTo>
                  <a:pt x="1221063" y="845869"/>
                  <a:pt x="1218261" y="856997"/>
                  <a:pt x="1220362" y="850738"/>
                </a:cubicBezTo>
                <a:cubicBezTo>
                  <a:pt x="1221763" y="850042"/>
                  <a:pt x="1218261" y="859779"/>
                  <a:pt x="1216861" y="863257"/>
                </a:cubicBezTo>
                <a:cubicBezTo>
                  <a:pt x="1215460" y="866039"/>
                  <a:pt x="1218962" y="852824"/>
                  <a:pt x="1216160" y="861171"/>
                </a:cubicBezTo>
                <a:cubicBezTo>
                  <a:pt x="1216160" y="857693"/>
                  <a:pt x="1217561" y="854911"/>
                  <a:pt x="1219662" y="848651"/>
                </a:cubicBezTo>
                <a:close/>
                <a:moveTo>
                  <a:pt x="1182840" y="842023"/>
                </a:moveTo>
                <a:cubicBezTo>
                  <a:pt x="1182572" y="843097"/>
                  <a:pt x="1182036" y="845246"/>
                  <a:pt x="1181679" y="847037"/>
                </a:cubicBezTo>
                <a:cubicBezTo>
                  <a:pt x="1180250" y="850618"/>
                  <a:pt x="1179536" y="854199"/>
                  <a:pt x="1182393" y="845604"/>
                </a:cubicBezTo>
                <a:cubicBezTo>
                  <a:pt x="1181679" y="847753"/>
                  <a:pt x="1180250" y="853483"/>
                  <a:pt x="1178107" y="859213"/>
                </a:cubicBezTo>
                <a:cubicBezTo>
                  <a:pt x="1176679" y="864944"/>
                  <a:pt x="1174536" y="869958"/>
                  <a:pt x="1173821" y="870674"/>
                </a:cubicBezTo>
                <a:cubicBezTo>
                  <a:pt x="1170250" y="878553"/>
                  <a:pt x="1174536" y="872106"/>
                  <a:pt x="1170964" y="879986"/>
                </a:cubicBezTo>
                <a:cubicBezTo>
                  <a:pt x="1171678" y="878553"/>
                  <a:pt x="1172393" y="877120"/>
                  <a:pt x="1173107" y="877120"/>
                </a:cubicBezTo>
                <a:cubicBezTo>
                  <a:pt x="1172393" y="881418"/>
                  <a:pt x="1168821" y="888581"/>
                  <a:pt x="1166678" y="894311"/>
                </a:cubicBezTo>
                <a:cubicBezTo>
                  <a:pt x="1170250" y="884283"/>
                  <a:pt x="1171678" y="877837"/>
                  <a:pt x="1172393" y="872823"/>
                </a:cubicBezTo>
                <a:cubicBezTo>
                  <a:pt x="1171678" y="872823"/>
                  <a:pt x="1170964" y="875688"/>
                  <a:pt x="1170250" y="877837"/>
                </a:cubicBezTo>
                <a:cubicBezTo>
                  <a:pt x="1171678" y="877120"/>
                  <a:pt x="1168107" y="887148"/>
                  <a:pt x="1166678" y="891446"/>
                </a:cubicBezTo>
                <a:cubicBezTo>
                  <a:pt x="1163106" y="901474"/>
                  <a:pt x="1165964" y="890014"/>
                  <a:pt x="1163106" y="897176"/>
                </a:cubicBezTo>
                <a:cubicBezTo>
                  <a:pt x="1163106" y="894311"/>
                  <a:pt x="1167392" y="887865"/>
                  <a:pt x="1168107" y="885000"/>
                </a:cubicBezTo>
                <a:cubicBezTo>
                  <a:pt x="1168107" y="883567"/>
                  <a:pt x="1166678" y="885716"/>
                  <a:pt x="1165249" y="889297"/>
                </a:cubicBezTo>
                <a:cubicBezTo>
                  <a:pt x="1164535" y="892162"/>
                  <a:pt x="1163106" y="895744"/>
                  <a:pt x="1162392" y="895028"/>
                </a:cubicBezTo>
                <a:cubicBezTo>
                  <a:pt x="1165964" y="886432"/>
                  <a:pt x="1168821" y="877120"/>
                  <a:pt x="1172393" y="868525"/>
                </a:cubicBezTo>
                <a:cubicBezTo>
                  <a:pt x="1173107" y="867092"/>
                  <a:pt x="1172393" y="869958"/>
                  <a:pt x="1173107" y="870674"/>
                </a:cubicBezTo>
                <a:cubicBezTo>
                  <a:pt x="1173821" y="868525"/>
                  <a:pt x="1175250" y="864944"/>
                  <a:pt x="1177393" y="860646"/>
                </a:cubicBezTo>
                <a:lnTo>
                  <a:pt x="1176924" y="859236"/>
                </a:lnTo>
                <a:lnTo>
                  <a:pt x="1177084" y="858757"/>
                </a:lnTo>
                <a:lnTo>
                  <a:pt x="1177084" y="857659"/>
                </a:lnTo>
                <a:lnTo>
                  <a:pt x="1179536" y="852588"/>
                </a:lnTo>
                <a:cubicBezTo>
                  <a:pt x="1180429" y="850439"/>
                  <a:pt x="1181322" y="847753"/>
                  <a:pt x="1182393" y="843455"/>
                </a:cubicBezTo>
                <a:cubicBezTo>
                  <a:pt x="1183108" y="840948"/>
                  <a:pt x="1183108" y="840948"/>
                  <a:pt x="1182840" y="842023"/>
                </a:cubicBezTo>
                <a:close/>
                <a:moveTo>
                  <a:pt x="1095699" y="840826"/>
                </a:moveTo>
                <a:cubicBezTo>
                  <a:pt x="1095699" y="841571"/>
                  <a:pt x="1094438" y="845296"/>
                  <a:pt x="1095069" y="845296"/>
                </a:cubicBezTo>
                <a:cubicBezTo>
                  <a:pt x="1093808" y="849020"/>
                  <a:pt x="1093808" y="849020"/>
                  <a:pt x="1093178" y="849765"/>
                </a:cubicBezTo>
                <a:cubicBezTo>
                  <a:pt x="1092547" y="852000"/>
                  <a:pt x="1091917" y="853490"/>
                  <a:pt x="1091917" y="853490"/>
                </a:cubicBezTo>
                <a:cubicBezTo>
                  <a:pt x="1090656" y="857214"/>
                  <a:pt x="1090656" y="854979"/>
                  <a:pt x="1091917" y="851255"/>
                </a:cubicBezTo>
                <a:cubicBezTo>
                  <a:pt x="1093178" y="848275"/>
                  <a:pt x="1095069" y="843061"/>
                  <a:pt x="1095699" y="840826"/>
                </a:cubicBezTo>
                <a:close/>
                <a:moveTo>
                  <a:pt x="5859" y="840030"/>
                </a:moveTo>
                <a:cubicBezTo>
                  <a:pt x="7264" y="842879"/>
                  <a:pt x="9371" y="847864"/>
                  <a:pt x="10776" y="852137"/>
                </a:cubicBezTo>
                <a:lnTo>
                  <a:pt x="12390" y="857592"/>
                </a:lnTo>
                <a:close/>
                <a:moveTo>
                  <a:pt x="1216469" y="838445"/>
                </a:moveTo>
                <a:cubicBezTo>
                  <a:pt x="1217982" y="837044"/>
                  <a:pt x="1217226" y="839845"/>
                  <a:pt x="1217982" y="840546"/>
                </a:cubicBezTo>
                <a:cubicBezTo>
                  <a:pt x="1216469" y="843347"/>
                  <a:pt x="1215713" y="844748"/>
                  <a:pt x="1214956" y="846148"/>
                </a:cubicBezTo>
                <a:cubicBezTo>
                  <a:pt x="1214200" y="849650"/>
                  <a:pt x="1213444" y="851751"/>
                  <a:pt x="1213444" y="853152"/>
                </a:cubicBezTo>
                <a:cubicBezTo>
                  <a:pt x="1214200" y="850350"/>
                  <a:pt x="1209662" y="863657"/>
                  <a:pt x="1206636" y="868559"/>
                </a:cubicBezTo>
                <a:cubicBezTo>
                  <a:pt x="1211174" y="859455"/>
                  <a:pt x="1211931" y="852451"/>
                  <a:pt x="1216469" y="838445"/>
                </a:cubicBezTo>
                <a:close/>
                <a:moveTo>
                  <a:pt x="1197890" y="836654"/>
                </a:moveTo>
                <a:cubicBezTo>
                  <a:pt x="1198420" y="836110"/>
                  <a:pt x="1198596" y="836472"/>
                  <a:pt x="1198243" y="838286"/>
                </a:cubicBezTo>
                <a:cubicBezTo>
                  <a:pt x="1197537" y="841912"/>
                  <a:pt x="1195419" y="849165"/>
                  <a:pt x="1192596" y="857144"/>
                </a:cubicBezTo>
                <a:cubicBezTo>
                  <a:pt x="1190478" y="865122"/>
                  <a:pt x="1187654" y="873101"/>
                  <a:pt x="1186948" y="876727"/>
                </a:cubicBezTo>
                <a:cubicBezTo>
                  <a:pt x="1186243" y="880354"/>
                  <a:pt x="1183419" y="883255"/>
                  <a:pt x="1184125" y="883981"/>
                </a:cubicBezTo>
                <a:cubicBezTo>
                  <a:pt x="1182007" y="887607"/>
                  <a:pt x="1183419" y="883255"/>
                  <a:pt x="1181301" y="886882"/>
                </a:cubicBezTo>
                <a:cubicBezTo>
                  <a:pt x="1186948" y="875277"/>
                  <a:pt x="1191184" y="859320"/>
                  <a:pt x="1197537" y="839011"/>
                </a:cubicBezTo>
                <a:cubicBezTo>
                  <a:pt x="1196125" y="843363"/>
                  <a:pt x="1195419" y="843363"/>
                  <a:pt x="1194714" y="844088"/>
                </a:cubicBezTo>
                <a:cubicBezTo>
                  <a:pt x="1194008" y="844814"/>
                  <a:pt x="1193302" y="846264"/>
                  <a:pt x="1191184" y="852067"/>
                </a:cubicBezTo>
                <a:cubicBezTo>
                  <a:pt x="1191184" y="852792"/>
                  <a:pt x="1191184" y="851341"/>
                  <a:pt x="1191890" y="849891"/>
                </a:cubicBezTo>
                <a:cubicBezTo>
                  <a:pt x="1192596" y="847715"/>
                  <a:pt x="1192596" y="847715"/>
                  <a:pt x="1191890" y="847715"/>
                </a:cubicBezTo>
                <a:cubicBezTo>
                  <a:pt x="1192596" y="847715"/>
                  <a:pt x="1194008" y="843363"/>
                  <a:pt x="1195419" y="840462"/>
                </a:cubicBezTo>
                <a:cubicBezTo>
                  <a:pt x="1196478" y="838648"/>
                  <a:pt x="1197361" y="837198"/>
                  <a:pt x="1197890" y="836654"/>
                </a:cubicBezTo>
                <a:close/>
                <a:moveTo>
                  <a:pt x="1235631" y="835784"/>
                </a:moveTo>
                <a:cubicBezTo>
                  <a:pt x="1235631" y="837966"/>
                  <a:pt x="1235631" y="840148"/>
                  <a:pt x="1236892" y="835784"/>
                </a:cubicBezTo>
                <a:cubicBezTo>
                  <a:pt x="1236262" y="841602"/>
                  <a:pt x="1235631" y="845966"/>
                  <a:pt x="1234371" y="853966"/>
                </a:cubicBezTo>
                <a:cubicBezTo>
                  <a:pt x="1233110" y="854693"/>
                  <a:pt x="1235631" y="843784"/>
                  <a:pt x="1232479" y="854693"/>
                </a:cubicBezTo>
                <a:cubicBezTo>
                  <a:pt x="1232479" y="851784"/>
                  <a:pt x="1235631" y="843784"/>
                  <a:pt x="1235631" y="840875"/>
                </a:cubicBezTo>
                <a:cubicBezTo>
                  <a:pt x="1234371" y="840148"/>
                  <a:pt x="1233110" y="850330"/>
                  <a:pt x="1231849" y="849602"/>
                </a:cubicBezTo>
                <a:cubicBezTo>
                  <a:pt x="1233740" y="843057"/>
                  <a:pt x="1234371" y="843784"/>
                  <a:pt x="1235631" y="835784"/>
                </a:cubicBezTo>
                <a:close/>
                <a:moveTo>
                  <a:pt x="1210210" y="834795"/>
                </a:moveTo>
                <a:cubicBezTo>
                  <a:pt x="1209501" y="839799"/>
                  <a:pt x="1206665" y="846233"/>
                  <a:pt x="1206665" y="847662"/>
                </a:cubicBezTo>
                <a:cubicBezTo>
                  <a:pt x="1208083" y="842658"/>
                  <a:pt x="1207374" y="849092"/>
                  <a:pt x="1208083" y="844803"/>
                </a:cubicBezTo>
                <a:cubicBezTo>
                  <a:pt x="1208083" y="842658"/>
                  <a:pt x="1210210" y="839799"/>
                  <a:pt x="1210919" y="836940"/>
                </a:cubicBezTo>
                <a:cubicBezTo>
                  <a:pt x="1210210" y="837655"/>
                  <a:pt x="1210210" y="836225"/>
                  <a:pt x="1210210" y="834795"/>
                </a:cubicBezTo>
                <a:close/>
                <a:moveTo>
                  <a:pt x="1110423" y="829611"/>
                </a:moveTo>
                <a:lnTo>
                  <a:pt x="1107465" y="842614"/>
                </a:lnTo>
                <a:cubicBezTo>
                  <a:pt x="1106565" y="846467"/>
                  <a:pt x="1106025" y="849155"/>
                  <a:pt x="1106385" y="849872"/>
                </a:cubicBezTo>
                <a:cubicBezTo>
                  <a:pt x="1104944" y="849872"/>
                  <a:pt x="1102063" y="853457"/>
                  <a:pt x="1100622" y="854174"/>
                </a:cubicBezTo>
                <a:cubicBezTo>
                  <a:pt x="1097741" y="861343"/>
                  <a:pt x="1100622" y="857042"/>
                  <a:pt x="1099902" y="860626"/>
                </a:cubicBezTo>
                <a:cubicBezTo>
                  <a:pt x="1095580" y="869229"/>
                  <a:pt x="1091978" y="877833"/>
                  <a:pt x="1088376" y="886436"/>
                </a:cubicBezTo>
                <a:cubicBezTo>
                  <a:pt x="1084774" y="895756"/>
                  <a:pt x="1080452" y="905793"/>
                  <a:pt x="1075410" y="916547"/>
                </a:cubicBezTo>
                <a:cubicBezTo>
                  <a:pt x="1069647" y="922999"/>
                  <a:pt x="1066766" y="931602"/>
                  <a:pt x="1058842" y="942356"/>
                </a:cubicBezTo>
                <a:cubicBezTo>
                  <a:pt x="1055961" y="948808"/>
                  <a:pt x="1061003" y="944507"/>
                  <a:pt x="1063164" y="942356"/>
                </a:cubicBezTo>
                <a:cubicBezTo>
                  <a:pt x="1063164" y="944507"/>
                  <a:pt x="1061723" y="945224"/>
                  <a:pt x="1058842" y="950242"/>
                </a:cubicBezTo>
                <a:cubicBezTo>
                  <a:pt x="1065325" y="943073"/>
                  <a:pt x="1055961" y="958128"/>
                  <a:pt x="1061003" y="952393"/>
                </a:cubicBezTo>
                <a:cubicBezTo>
                  <a:pt x="1055961" y="958845"/>
                  <a:pt x="1055240" y="960279"/>
                  <a:pt x="1050198" y="966015"/>
                </a:cubicBezTo>
                <a:cubicBezTo>
                  <a:pt x="1048037" y="969599"/>
                  <a:pt x="1050198" y="968882"/>
                  <a:pt x="1045155" y="976052"/>
                </a:cubicBezTo>
                <a:cubicBezTo>
                  <a:pt x="1045155" y="975335"/>
                  <a:pt x="1043715" y="977485"/>
                  <a:pt x="1041554" y="979636"/>
                </a:cubicBezTo>
                <a:cubicBezTo>
                  <a:pt x="1042274" y="977485"/>
                  <a:pt x="1044435" y="974618"/>
                  <a:pt x="1046596" y="971750"/>
                </a:cubicBezTo>
                <a:cubicBezTo>
                  <a:pt x="1046596" y="969599"/>
                  <a:pt x="1040833" y="978202"/>
                  <a:pt x="1040113" y="977485"/>
                </a:cubicBezTo>
                <a:cubicBezTo>
                  <a:pt x="1042994" y="973184"/>
                  <a:pt x="1042274" y="975335"/>
                  <a:pt x="1045155" y="971750"/>
                </a:cubicBezTo>
                <a:cubicBezTo>
                  <a:pt x="1042994" y="971750"/>
                  <a:pt x="1047317" y="966731"/>
                  <a:pt x="1048037" y="963864"/>
                </a:cubicBezTo>
                <a:cubicBezTo>
                  <a:pt x="1046596" y="964581"/>
                  <a:pt x="1043715" y="971033"/>
                  <a:pt x="1043715" y="971750"/>
                </a:cubicBezTo>
                <a:cubicBezTo>
                  <a:pt x="1041554" y="973901"/>
                  <a:pt x="1041554" y="973184"/>
                  <a:pt x="1040833" y="973184"/>
                </a:cubicBezTo>
                <a:cubicBezTo>
                  <a:pt x="1042994" y="970316"/>
                  <a:pt x="1045155" y="966731"/>
                  <a:pt x="1047317" y="963864"/>
                </a:cubicBezTo>
                <a:cubicBezTo>
                  <a:pt x="1045155" y="965298"/>
                  <a:pt x="1042274" y="967448"/>
                  <a:pt x="1043715" y="963864"/>
                </a:cubicBezTo>
                <a:cubicBezTo>
                  <a:pt x="1050918" y="954544"/>
                  <a:pt x="1059562" y="940922"/>
                  <a:pt x="1068927" y="922282"/>
                </a:cubicBezTo>
                <a:cubicBezTo>
                  <a:pt x="1068927" y="922999"/>
                  <a:pt x="1070368" y="920848"/>
                  <a:pt x="1071088" y="920848"/>
                </a:cubicBezTo>
                <a:cubicBezTo>
                  <a:pt x="1074690" y="913679"/>
                  <a:pt x="1074690" y="912245"/>
                  <a:pt x="1076851" y="906510"/>
                </a:cubicBezTo>
                <a:cubicBezTo>
                  <a:pt x="1077571" y="907227"/>
                  <a:pt x="1079012" y="905793"/>
                  <a:pt x="1080452" y="902208"/>
                </a:cubicBezTo>
                <a:cubicBezTo>
                  <a:pt x="1082613" y="897190"/>
                  <a:pt x="1086935" y="888586"/>
                  <a:pt x="1090537" y="879266"/>
                </a:cubicBezTo>
                <a:cubicBezTo>
                  <a:pt x="1094859" y="869946"/>
                  <a:pt x="1098461" y="860626"/>
                  <a:pt x="1099902" y="854891"/>
                </a:cubicBezTo>
                <a:cubicBezTo>
                  <a:pt x="1100622" y="854174"/>
                  <a:pt x="1102783" y="849156"/>
                  <a:pt x="1104224" y="846288"/>
                </a:cubicBezTo>
                <a:cubicBezTo>
                  <a:pt x="1105664" y="841269"/>
                  <a:pt x="1105664" y="839119"/>
                  <a:pt x="1104944" y="839835"/>
                </a:cubicBezTo>
                <a:close/>
                <a:moveTo>
                  <a:pt x="1110707" y="828365"/>
                </a:moveTo>
                <a:lnTo>
                  <a:pt x="1110707" y="829082"/>
                </a:lnTo>
                <a:lnTo>
                  <a:pt x="1110423" y="829611"/>
                </a:lnTo>
                <a:close/>
                <a:moveTo>
                  <a:pt x="1190037" y="828225"/>
                </a:moveTo>
                <a:cubicBezTo>
                  <a:pt x="1189281" y="830339"/>
                  <a:pt x="1187768" y="841610"/>
                  <a:pt x="1191550" y="830339"/>
                </a:cubicBezTo>
                <a:cubicBezTo>
                  <a:pt x="1190794" y="832452"/>
                  <a:pt x="1191550" y="833156"/>
                  <a:pt x="1192306" y="831747"/>
                </a:cubicBezTo>
                <a:cubicBezTo>
                  <a:pt x="1190794" y="837383"/>
                  <a:pt x="1190037" y="840906"/>
                  <a:pt x="1190037" y="841610"/>
                </a:cubicBezTo>
                <a:cubicBezTo>
                  <a:pt x="1192306" y="836679"/>
                  <a:pt x="1193819" y="834565"/>
                  <a:pt x="1192306" y="843723"/>
                </a:cubicBezTo>
                <a:cubicBezTo>
                  <a:pt x="1190794" y="844428"/>
                  <a:pt x="1190794" y="841610"/>
                  <a:pt x="1188525" y="848655"/>
                </a:cubicBezTo>
                <a:cubicBezTo>
                  <a:pt x="1188525" y="845837"/>
                  <a:pt x="1187768" y="845132"/>
                  <a:pt x="1190794" y="834565"/>
                </a:cubicBezTo>
                <a:cubicBezTo>
                  <a:pt x="1188525" y="840906"/>
                  <a:pt x="1189281" y="837383"/>
                  <a:pt x="1187768" y="838088"/>
                </a:cubicBezTo>
                <a:cubicBezTo>
                  <a:pt x="1187012" y="845132"/>
                  <a:pt x="1187012" y="841610"/>
                  <a:pt x="1183230" y="852177"/>
                </a:cubicBezTo>
                <a:cubicBezTo>
                  <a:pt x="1182474" y="850768"/>
                  <a:pt x="1183987" y="848655"/>
                  <a:pt x="1186256" y="843019"/>
                </a:cubicBezTo>
                <a:cubicBezTo>
                  <a:pt x="1183987" y="844428"/>
                  <a:pt x="1184743" y="844428"/>
                  <a:pt x="1183230" y="843723"/>
                </a:cubicBezTo>
                <a:cubicBezTo>
                  <a:pt x="1185499" y="836679"/>
                  <a:pt x="1187012" y="838792"/>
                  <a:pt x="1190037" y="828225"/>
                </a:cubicBezTo>
                <a:close/>
                <a:moveTo>
                  <a:pt x="1103263" y="826408"/>
                </a:moveTo>
                <a:cubicBezTo>
                  <a:pt x="1102543" y="830663"/>
                  <a:pt x="1101102" y="832790"/>
                  <a:pt x="1099661" y="837044"/>
                </a:cubicBezTo>
                <a:cubicBezTo>
                  <a:pt x="1098220" y="836335"/>
                  <a:pt x="1102543" y="825699"/>
                  <a:pt x="1103263" y="826408"/>
                </a:cubicBezTo>
                <a:close/>
                <a:moveTo>
                  <a:pt x="1176367" y="825756"/>
                </a:moveTo>
                <a:cubicBezTo>
                  <a:pt x="1173496" y="833648"/>
                  <a:pt x="1172061" y="839387"/>
                  <a:pt x="1169191" y="845126"/>
                </a:cubicBezTo>
                <a:cubicBezTo>
                  <a:pt x="1172061" y="842257"/>
                  <a:pt x="1167756" y="852300"/>
                  <a:pt x="1166321" y="857322"/>
                </a:cubicBezTo>
                <a:cubicBezTo>
                  <a:pt x="1169191" y="852300"/>
                  <a:pt x="1172061" y="842257"/>
                  <a:pt x="1174214" y="837235"/>
                </a:cubicBezTo>
                <a:cubicBezTo>
                  <a:pt x="1173496" y="840104"/>
                  <a:pt x="1172779" y="843691"/>
                  <a:pt x="1170626" y="849431"/>
                </a:cubicBezTo>
                <a:cubicBezTo>
                  <a:pt x="1172779" y="846561"/>
                  <a:pt x="1174932" y="841539"/>
                  <a:pt x="1177802" y="831495"/>
                </a:cubicBezTo>
                <a:cubicBezTo>
                  <a:pt x="1178519" y="826474"/>
                  <a:pt x="1177084" y="826474"/>
                  <a:pt x="1176367" y="825756"/>
                </a:cubicBezTo>
                <a:close/>
                <a:moveTo>
                  <a:pt x="1188707" y="824986"/>
                </a:moveTo>
                <a:cubicBezTo>
                  <a:pt x="1188707" y="826688"/>
                  <a:pt x="1188352" y="829374"/>
                  <a:pt x="1188707" y="829016"/>
                </a:cubicBezTo>
                <a:cubicBezTo>
                  <a:pt x="1187289" y="832597"/>
                  <a:pt x="1186580" y="833313"/>
                  <a:pt x="1185162" y="835462"/>
                </a:cubicBezTo>
                <a:cubicBezTo>
                  <a:pt x="1183744" y="837611"/>
                  <a:pt x="1182325" y="840476"/>
                  <a:pt x="1179489" y="849788"/>
                </a:cubicBezTo>
                <a:cubicBezTo>
                  <a:pt x="1178780" y="848356"/>
                  <a:pt x="1183034" y="837611"/>
                  <a:pt x="1184453" y="832597"/>
                </a:cubicBezTo>
                <a:cubicBezTo>
                  <a:pt x="1182325" y="840476"/>
                  <a:pt x="1185871" y="833313"/>
                  <a:pt x="1186580" y="826867"/>
                </a:cubicBezTo>
                <a:cubicBezTo>
                  <a:pt x="1188352" y="822569"/>
                  <a:pt x="1188707" y="823285"/>
                  <a:pt x="1188707" y="824986"/>
                </a:cubicBezTo>
                <a:close/>
                <a:moveTo>
                  <a:pt x="1103263" y="821917"/>
                </a:moveTo>
                <a:cubicBezTo>
                  <a:pt x="1101750" y="828724"/>
                  <a:pt x="1100994" y="827968"/>
                  <a:pt x="1099481" y="833262"/>
                </a:cubicBezTo>
                <a:lnTo>
                  <a:pt x="1100135" y="829666"/>
                </a:lnTo>
                <a:lnTo>
                  <a:pt x="1101490" y="824743"/>
                </a:lnTo>
                <a:lnTo>
                  <a:pt x="1101650" y="824067"/>
                </a:lnTo>
                <a:close/>
                <a:moveTo>
                  <a:pt x="1175649" y="821452"/>
                </a:moveTo>
                <a:cubicBezTo>
                  <a:pt x="1174932" y="822887"/>
                  <a:pt x="1174932" y="819300"/>
                  <a:pt x="1173496" y="824321"/>
                </a:cubicBezTo>
                <a:cubicBezTo>
                  <a:pt x="1174214" y="825756"/>
                  <a:pt x="1171344" y="829343"/>
                  <a:pt x="1170626" y="833648"/>
                </a:cubicBezTo>
                <a:cubicBezTo>
                  <a:pt x="1171344" y="835800"/>
                  <a:pt x="1174214" y="825756"/>
                  <a:pt x="1175649" y="821452"/>
                </a:cubicBezTo>
                <a:close/>
                <a:moveTo>
                  <a:pt x="1103053" y="818135"/>
                </a:moveTo>
                <a:lnTo>
                  <a:pt x="1101650" y="824067"/>
                </a:lnTo>
                <a:lnTo>
                  <a:pt x="1100994" y="824942"/>
                </a:lnTo>
                <a:lnTo>
                  <a:pt x="1100135" y="829666"/>
                </a:lnTo>
                <a:lnTo>
                  <a:pt x="1099376" y="832422"/>
                </a:lnTo>
                <a:cubicBezTo>
                  <a:pt x="1095699" y="839565"/>
                  <a:pt x="1100112" y="826707"/>
                  <a:pt x="1096434" y="833136"/>
                </a:cubicBezTo>
                <a:cubicBezTo>
                  <a:pt x="1099376" y="825278"/>
                  <a:pt x="1100112" y="828136"/>
                  <a:pt x="1103053" y="818135"/>
                </a:cubicBezTo>
                <a:close/>
                <a:moveTo>
                  <a:pt x="1199080" y="816556"/>
                </a:moveTo>
                <a:cubicBezTo>
                  <a:pt x="1199816" y="816026"/>
                  <a:pt x="1199999" y="817262"/>
                  <a:pt x="1198529" y="822557"/>
                </a:cubicBezTo>
                <a:cubicBezTo>
                  <a:pt x="1198529" y="820439"/>
                  <a:pt x="1197058" y="820439"/>
                  <a:pt x="1197058" y="825380"/>
                </a:cubicBezTo>
                <a:cubicBezTo>
                  <a:pt x="1195587" y="828204"/>
                  <a:pt x="1196323" y="826792"/>
                  <a:pt x="1196323" y="825380"/>
                </a:cubicBezTo>
                <a:cubicBezTo>
                  <a:pt x="1195587" y="825380"/>
                  <a:pt x="1195587" y="825380"/>
                  <a:pt x="1194117" y="828204"/>
                </a:cubicBezTo>
                <a:cubicBezTo>
                  <a:pt x="1192646" y="829616"/>
                  <a:pt x="1197793" y="821145"/>
                  <a:pt x="1196323" y="821145"/>
                </a:cubicBezTo>
                <a:cubicBezTo>
                  <a:pt x="1197058" y="819380"/>
                  <a:pt x="1198345" y="817085"/>
                  <a:pt x="1199080" y="816556"/>
                </a:cubicBezTo>
                <a:close/>
                <a:moveTo>
                  <a:pt x="1240271" y="814777"/>
                </a:moveTo>
                <a:cubicBezTo>
                  <a:pt x="1240350" y="814788"/>
                  <a:pt x="1240231" y="815718"/>
                  <a:pt x="1240074" y="816852"/>
                </a:cubicBezTo>
                <a:cubicBezTo>
                  <a:pt x="1239759" y="819120"/>
                  <a:pt x="1239286" y="822205"/>
                  <a:pt x="1239916" y="820391"/>
                </a:cubicBezTo>
                <a:cubicBezTo>
                  <a:pt x="1238656" y="828374"/>
                  <a:pt x="1238656" y="828374"/>
                  <a:pt x="1238656" y="828374"/>
                </a:cubicBezTo>
                <a:cubicBezTo>
                  <a:pt x="1236765" y="832003"/>
                  <a:pt x="1239916" y="819665"/>
                  <a:pt x="1239286" y="818213"/>
                </a:cubicBezTo>
                <a:cubicBezTo>
                  <a:pt x="1239916" y="815673"/>
                  <a:pt x="1240192" y="814766"/>
                  <a:pt x="1240271" y="814777"/>
                </a:cubicBezTo>
                <a:close/>
                <a:moveTo>
                  <a:pt x="1232684" y="813907"/>
                </a:moveTo>
                <a:cubicBezTo>
                  <a:pt x="1232499" y="815691"/>
                  <a:pt x="1230431" y="824886"/>
                  <a:pt x="1232794" y="820495"/>
                </a:cubicBezTo>
                <a:cubicBezTo>
                  <a:pt x="1231219" y="824154"/>
                  <a:pt x="1229643" y="830742"/>
                  <a:pt x="1228067" y="829278"/>
                </a:cubicBezTo>
                <a:cubicBezTo>
                  <a:pt x="1229643" y="824886"/>
                  <a:pt x="1229643" y="824154"/>
                  <a:pt x="1228855" y="824154"/>
                </a:cubicBezTo>
                <a:cubicBezTo>
                  <a:pt x="1230431" y="817567"/>
                  <a:pt x="1231219" y="823422"/>
                  <a:pt x="1232006" y="815371"/>
                </a:cubicBezTo>
                <a:cubicBezTo>
                  <a:pt x="1232597" y="813541"/>
                  <a:pt x="1232745" y="813312"/>
                  <a:pt x="1232684" y="813907"/>
                </a:cubicBezTo>
                <a:close/>
                <a:moveTo>
                  <a:pt x="1247210" y="811114"/>
                </a:moveTo>
                <a:lnTo>
                  <a:pt x="1247217" y="811138"/>
                </a:lnTo>
                <a:lnTo>
                  <a:pt x="1246850" y="813095"/>
                </a:lnTo>
                <a:cubicBezTo>
                  <a:pt x="1247210" y="810574"/>
                  <a:pt x="1247210" y="810574"/>
                  <a:pt x="1247210" y="811114"/>
                </a:cubicBezTo>
                <a:close/>
                <a:moveTo>
                  <a:pt x="1260713" y="810820"/>
                </a:moveTo>
                <a:cubicBezTo>
                  <a:pt x="1259873" y="816114"/>
                  <a:pt x="1258192" y="820653"/>
                  <a:pt x="1257352" y="825947"/>
                </a:cubicBezTo>
                <a:cubicBezTo>
                  <a:pt x="1255671" y="828216"/>
                  <a:pt x="1256511" y="823678"/>
                  <a:pt x="1258192" y="819140"/>
                </a:cubicBezTo>
                <a:cubicBezTo>
                  <a:pt x="1259032" y="813845"/>
                  <a:pt x="1260713" y="809307"/>
                  <a:pt x="1260713" y="810820"/>
                </a:cubicBezTo>
                <a:close/>
                <a:moveTo>
                  <a:pt x="1131163" y="809973"/>
                </a:moveTo>
                <a:cubicBezTo>
                  <a:pt x="1129728" y="812843"/>
                  <a:pt x="1130446" y="809256"/>
                  <a:pt x="1129011" y="812843"/>
                </a:cubicBezTo>
                <a:cubicBezTo>
                  <a:pt x="1126858" y="819300"/>
                  <a:pt x="1126858" y="820734"/>
                  <a:pt x="1125423" y="825756"/>
                </a:cubicBezTo>
                <a:cubicBezTo>
                  <a:pt x="1126858" y="825039"/>
                  <a:pt x="1129011" y="818582"/>
                  <a:pt x="1131163" y="809973"/>
                </a:cubicBezTo>
                <a:close/>
                <a:moveTo>
                  <a:pt x="1230846" y="808411"/>
                </a:moveTo>
                <a:cubicBezTo>
                  <a:pt x="1230572" y="809852"/>
                  <a:pt x="1230024" y="812553"/>
                  <a:pt x="1229660" y="815074"/>
                </a:cubicBezTo>
                <a:cubicBezTo>
                  <a:pt x="1228200" y="820117"/>
                  <a:pt x="1227470" y="824439"/>
                  <a:pt x="1229660" y="816515"/>
                </a:cubicBezTo>
                <a:cubicBezTo>
                  <a:pt x="1229660" y="817235"/>
                  <a:pt x="1228930" y="822278"/>
                  <a:pt x="1228930" y="821558"/>
                </a:cubicBezTo>
                <a:cubicBezTo>
                  <a:pt x="1227470" y="824439"/>
                  <a:pt x="1226010" y="830202"/>
                  <a:pt x="1223091" y="841007"/>
                </a:cubicBezTo>
                <a:cubicBezTo>
                  <a:pt x="1223091" y="835964"/>
                  <a:pt x="1220172" y="845329"/>
                  <a:pt x="1217982" y="849651"/>
                </a:cubicBezTo>
                <a:cubicBezTo>
                  <a:pt x="1219442" y="842448"/>
                  <a:pt x="1223821" y="835964"/>
                  <a:pt x="1223091" y="833803"/>
                </a:cubicBezTo>
                <a:cubicBezTo>
                  <a:pt x="1224551" y="826600"/>
                  <a:pt x="1226010" y="827320"/>
                  <a:pt x="1223091" y="835964"/>
                </a:cubicBezTo>
                <a:cubicBezTo>
                  <a:pt x="1223821" y="834524"/>
                  <a:pt x="1226010" y="828761"/>
                  <a:pt x="1227470" y="822278"/>
                </a:cubicBezTo>
                <a:cubicBezTo>
                  <a:pt x="1228930" y="816515"/>
                  <a:pt x="1230389" y="810752"/>
                  <a:pt x="1230389" y="809312"/>
                </a:cubicBezTo>
                <a:cubicBezTo>
                  <a:pt x="1231119" y="806790"/>
                  <a:pt x="1231119" y="806970"/>
                  <a:pt x="1230846" y="808411"/>
                </a:cubicBezTo>
                <a:close/>
                <a:moveTo>
                  <a:pt x="1258617" y="807517"/>
                </a:moveTo>
                <a:cubicBezTo>
                  <a:pt x="1259457" y="806792"/>
                  <a:pt x="1258617" y="811141"/>
                  <a:pt x="1257776" y="817665"/>
                </a:cubicBezTo>
                <a:cubicBezTo>
                  <a:pt x="1256095" y="823464"/>
                  <a:pt x="1253574" y="830712"/>
                  <a:pt x="1252734" y="834336"/>
                </a:cubicBezTo>
                <a:cubicBezTo>
                  <a:pt x="1251893" y="835786"/>
                  <a:pt x="1252734" y="829987"/>
                  <a:pt x="1254414" y="823464"/>
                </a:cubicBezTo>
                <a:cubicBezTo>
                  <a:pt x="1256095" y="817665"/>
                  <a:pt x="1257776" y="809692"/>
                  <a:pt x="1258617" y="807517"/>
                </a:cubicBezTo>
                <a:close/>
                <a:moveTo>
                  <a:pt x="1210007" y="806795"/>
                </a:moveTo>
                <a:cubicBezTo>
                  <a:pt x="1211467" y="808236"/>
                  <a:pt x="1206359" y="823363"/>
                  <a:pt x="1203439" y="834888"/>
                </a:cubicBezTo>
                <a:cubicBezTo>
                  <a:pt x="1201980" y="840651"/>
                  <a:pt x="1204899" y="835609"/>
                  <a:pt x="1205629" y="836329"/>
                </a:cubicBezTo>
                <a:cubicBezTo>
                  <a:pt x="1204169" y="842092"/>
                  <a:pt x="1202710" y="847134"/>
                  <a:pt x="1201250" y="852177"/>
                </a:cubicBezTo>
                <a:cubicBezTo>
                  <a:pt x="1199790" y="852897"/>
                  <a:pt x="1204899" y="835609"/>
                  <a:pt x="1199061" y="852177"/>
                </a:cubicBezTo>
                <a:cubicBezTo>
                  <a:pt x="1197601" y="857219"/>
                  <a:pt x="1198331" y="853617"/>
                  <a:pt x="1199790" y="849295"/>
                </a:cubicBezTo>
                <a:cubicBezTo>
                  <a:pt x="1201250" y="844973"/>
                  <a:pt x="1202710" y="839931"/>
                  <a:pt x="1202710" y="842092"/>
                </a:cubicBezTo>
                <a:cubicBezTo>
                  <a:pt x="1203439" y="839211"/>
                  <a:pt x="1202710" y="839931"/>
                  <a:pt x="1202710" y="839931"/>
                </a:cubicBezTo>
                <a:cubicBezTo>
                  <a:pt x="1201250" y="839211"/>
                  <a:pt x="1198331" y="854338"/>
                  <a:pt x="1198331" y="850736"/>
                </a:cubicBezTo>
                <a:cubicBezTo>
                  <a:pt x="1201250" y="841372"/>
                  <a:pt x="1202710" y="834888"/>
                  <a:pt x="1204899" y="829126"/>
                </a:cubicBezTo>
                <a:cubicBezTo>
                  <a:pt x="1206359" y="823363"/>
                  <a:pt x="1207818" y="816880"/>
                  <a:pt x="1210007" y="806795"/>
                </a:cubicBezTo>
                <a:close/>
                <a:moveTo>
                  <a:pt x="1189181" y="806385"/>
                </a:moveTo>
                <a:cubicBezTo>
                  <a:pt x="1189181" y="808726"/>
                  <a:pt x="1188613" y="813048"/>
                  <a:pt x="1187857" y="816650"/>
                </a:cubicBezTo>
                <a:cubicBezTo>
                  <a:pt x="1188613" y="811608"/>
                  <a:pt x="1185588" y="818811"/>
                  <a:pt x="1184075" y="822413"/>
                </a:cubicBezTo>
                <a:cubicBezTo>
                  <a:pt x="1182562" y="826736"/>
                  <a:pt x="1186344" y="819532"/>
                  <a:pt x="1183318" y="829617"/>
                </a:cubicBezTo>
                <a:cubicBezTo>
                  <a:pt x="1182562" y="828897"/>
                  <a:pt x="1182562" y="826736"/>
                  <a:pt x="1182562" y="825295"/>
                </a:cubicBezTo>
                <a:cubicBezTo>
                  <a:pt x="1184075" y="820973"/>
                  <a:pt x="1186344" y="813769"/>
                  <a:pt x="1187100" y="808006"/>
                </a:cubicBezTo>
                <a:cubicBezTo>
                  <a:pt x="1188613" y="803683"/>
                  <a:pt x="1189181" y="804044"/>
                  <a:pt x="1189181" y="806385"/>
                </a:cubicBezTo>
                <a:close/>
                <a:moveTo>
                  <a:pt x="1225293" y="806245"/>
                </a:moveTo>
                <a:cubicBezTo>
                  <a:pt x="1226806" y="807676"/>
                  <a:pt x="1223780" y="819123"/>
                  <a:pt x="1225293" y="820554"/>
                </a:cubicBezTo>
                <a:cubicBezTo>
                  <a:pt x="1223780" y="826278"/>
                  <a:pt x="1222268" y="827709"/>
                  <a:pt x="1220755" y="831287"/>
                </a:cubicBezTo>
                <a:cubicBezTo>
                  <a:pt x="1219998" y="831287"/>
                  <a:pt x="1222268" y="823416"/>
                  <a:pt x="1224537" y="816261"/>
                </a:cubicBezTo>
                <a:cubicBezTo>
                  <a:pt x="1223024" y="819839"/>
                  <a:pt x="1221511" y="819839"/>
                  <a:pt x="1224537" y="814115"/>
                </a:cubicBezTo>
                <a:cubicBezTo>
                  <a:pt x="1223024" y="816261"/>
                  <a:pt x="1221511" y="819123"/>
                  <a:pt x="1219242" y="826994"/>
                </a:cubicBezTo>
                <a:cubicBezTo>
                  <a:pt x="1219242" y="826994"/>
                  <a:pt x="1219998" y="823416"/>
                  <a:pt x="1221511" y="816977"/>
                </a:cubicBezTo>
                <a:cubicBezTo>
                  <a:pt x="1220755" y="817692"/>
                  <a:pt x="1219242" y="824132"/>
                  <a:pt x="1216973" y="830571"/>
                </a:cubicBezTo>
                <a:cubicBezTo>
                  <a:pt x="1216216" y="832002"/>
                  <a:pt x="1217729" y="826278"/>
                  <a:pt x="1215460" y="828425"/>
                </a:cubicBezTo>
                <a:cubicBezTo>
                  <a:pt x="1218486" y="822701"/>
                  <a:pt x="1219242" y="814115"/>
                  <a:pt x="1220755" y="810538"/>
                </a:cubicBezTo>
                <a:cubicBezTo>
                  <a:pt x="1223780" y="805529"/>
                  <a:pt x="1221511" y="819123"/>
                  <a:pt x="1225293" y="806245"/>
                </a:cubicBezTo>
                <a:close/>
                <a:moveTo>
                  <a:pt x="1251644" y="802682"/>
                </a:moveTo>
                <a:lnTo>
                  <a:pt x="1251127" y="805178"/>
                </a:lnTo>
                <a:lnTo>
                  <a:pt x="1247954" y="815896"/>
                </a:lnTo>
                <a:cubicBezTo>
                  <a:pt x="1247166" y="818698"/>
                  <a:pt x="1246378" y="819398"/>
                  <a:pt x="1245590" y="819398"/>
                </a:cubicBezTo>
                <a:cubicBezTo>
                  <a:pt x="1246378" y="816597"/>
                  <a:pt x="1247166" y="817297"/>
                  <a:pt x="1247166" y="816597"/>
                </a:cubicBezTo>
                <a:cubicBezTo>
                  <a:pt x="1248742" y="810294"/>
                  <a:pt x="1249529" y="806792"/>
                  <a:pt x="1249529" y="806092"/>
                </a:cubicBezTo>
                <a:cubicBezTo>
                  <a:pt x="1249923" y="803290"/>
                  <a:pt x="1250317" y="802940"/>
                  <a:pt x="1250711" y="803028"/>
                </a:cubicBezTo>
                <a:close/>
                <a:moveTo>
                  <a:pt x="1215883" y="800482"/>
                </a:moveTo>
                <a:cubicBezTo>
                  <a:pt x="1215883" y="802627"/>
                  <a:pt x="1216592" y="801912"/>
                  <a:pt x="1216592" y="804771"/>
                </a:cubicBezTo>
                <a:cubicBezTo>
                  <a:pt x="1215174" y="808346"/>
                  <a:pt x="1213756" y="814779"/>
                  <a:pt x="1213047" y="813349"/>
                </a:cubicBezTo>
                <a:cubicBezTo>
                  <a:pt x="1210919" y="822643"/>
                  <a:pt x="1211628" y="822643"/>
                  <a:pt x="1208792" y="831221"/>
                </a:cubicBezTo>
                <a:cubicBezTo>
                  <a:pt x="1210210" y="831936"/>
                  <a:pt x="1210210" y="824072"/>
                  <a:pt x="1211628" y="825502"/>
                </a:cubicBezTo>
                <a:cubicBezTo>
                  <a:pt x="1209501" y="832651"/>
                  <a:pt x="1208792" y="831936"/>
                  <a:pt x="1207374" y="838369"/>
                </a:cubicBezTo>
                <a:cubicBezTo>
                  <a:pt x="1210210" y="831936"/>
                  <a:pt x="1211628" y="831936"/>
                  <a:pt x="1213756" y="826932"/>
                </a:cubicBezTo>
                <a:cubicBezTo>
                  <a:pt x="1213047" y="829791"/>
                  <a:pt x="1213756" y="829076"/>
                  <a:pt x="1213756" y="829076"/>
                </a:cubicBezTo>
                <a:cubicBezTo>
                  <a:pt x="1209501" y="844088"/>
                  <a:pt x="1205247" y="857670"/>
                  <a:pt x="1200283" y="871967"/>
                </a:cubicBezTo>
                <a:lnTo>
                  <a:pt x="1189702" y="899274"/>
                </a:lnTo>
                <a:lnTo>
                  <a:pt x="1189824" y="896451"/>
                </a:lnTo>
                <a:cubicBezTo>
                  <a:pt x="1189470" y="896094"/>
                  <a:pt x="1189292" y="895558"/>
                  <a:pt x="1191065" y="891269"/>
                </a:cubicBezTo>
                <a:cubicBezTo>
                  <a:pt x="1190356" y="893413"/>
                  <a:pt x="1191065" y="893413"/>
                  <a:pt x="1192483" y="890554"/>
                </a:cubicBezTo>
                <a:cubicBezTo>
                  <a:pt x="1196029" y="882690"/>
                  <a:pt x="1196738" y="878401"/>
                  <a:pt x="1200283" y="868393"/>
                </a:cubicBezTo>
                <a:cubicBezTo>
                  <a:pt x="1199574" y="869823"/>
                  <a:pt x="1198156" y="874112"/>
                  <a:pt x="1197447" y="873397"/>
                </a:cubicBezTo>
                <a:cubicBezTo>
                  <a:pt x="1200992" y="861960"/>
                  <a:pt x="1204538" y="853381"/>
                  <a:pt x="1207374" y="840514"/>
                </a:cubicBezTo>
                <a:cubicBezTo>
                  <a:pt x="1207374" y="840514"/>
                  <a:pt x="1207374" y="840514"/>
                  <a:pt x="1208083" y="840514"/>
                </a:cubicBezTo>
                <a:cubicBezTo>
                  <a:pt x="1210210" y="834080"/>
                  <a:pt x="1206665" y="841229"/>
                  <a:pt x="1205956" y="843373"/>
                </a:cubicBezTo>
                <a:cubicBezTo>
                  <a:pt x="1205956" y="842658"/>
                  <a:pt x="1208083" y="835510"/>
                  <a:pt x="1205956" y="839084"/>
                </a:cubicBezTo>
                <a:cubicBezTo>
                  <a:pt x="1209501" y="829076"/>
                  <a:pt x="1213047" y="813349"/>
                  <a:pt x="1215883" y="800482"/>
                </a:cubicBezTo>
                <a:close/>
                <a:moveTo>
                  <a:pt x="1121836" y="799930"/>
                </a:moveTo>
                <a:cubicBezTo>
                  <a:pt x="1122195" y="799571"/>
                  <a:pt x="1122195" y="800468"/>
                  <a:pt x="1122284" y="801006"/>
                </a:cubicBezTo>
                <a:lnTo>
                  <a:pt x="1122886" y="800349"/>
                </a:lnTo>
                <a:lnTo>
                  <a:pt x="1121947" y="803619"/>
                </a:lnTo>
                <a:lnTo>
                  <a:pt x="1121757" y="806108"/>
                </a:lnTo>
                <a:lnTo>
                  <a:pt x="1120042" y="813112"/>
                </a:lnTo>
                <a:cubicBezTo>
                  <a:pt x="1118607" y="817865"/>
                  <a:pt x="1116813" y="823245"/>
                  <a:pt x="1114661" y="830061"/>
                </a:cubicBezTo>
                <a:cubicBezTo>
                  <a:pt x="1114661" y="827908"/>
                  <a:pt x="1116813" y="819300"/>
                  <a:pt x="1116096" y="817865"/>
                </a:cubicBezTo>
                <a:cubicBezTo>
                  <a:pt x="1118966" y="813560"/>
                  <a:pt x="1119683" y="809256"/>
                  <a:pt x="1121836" y="799930"/>
                </a:cubicBezTo>
                <a:close/>
                <a:moveTo>
                  <a:pt x="1238152" y="798779"/>
                </a:moveTo>
                <a:cubicBezTo>
                  <a:pt x="1235991" y="806383"/>
                  <a:pt x="1237432" y="806383"/>
                  <a:pt x="1235270" y="813987"/>
                </a:cubicBezTo>
                <a:cubicBezTo>
                  <a:pt x="1233109" y="818135"/>
                  <a:pt x="1237432" y="805692"/>
                  <a:pt x="1235270" y="809840"/>
                </a:cubicBezTo>
                <a:cubicBezTo>
                  <a:pt x="1235991" y="805001"/>
                  <a:pt x="1237432" y="796705"/>
                  <a:pt x="1238152" y="798779"/>
                </a:cubicBezTo>
                <a:close/>
                <a:moveTo>
                  <a:pt x="1120071" y="798254"/>
                </a:moveTo>
                <a:cubicBezTo>
                  <a:pt x="1117910" y="804706"/>
                  <a:pt x="1116470" y="809725"/>
                  <a:pt x="1115749" y="814026"/>
                </a:cubicBezTo>
                <a:cubicBezTo>
                  <a:pt x="1114309" y="818328"/>
                  <a:pt x="1113588" y="822629"/>
                  <a:pt x="1112148" y="828365"/>
                </a:cubicBezTo>
                <a:cubicBezTo>
                  <a:pt x="1110707" y="828365"/>
                  <a:pt x="1110707" y="828365"/>
                  <a:pt x="1110707" y="828365"/>
                </a:cubicBezTo>
                <a:lnTo>
                  <a:pt x="1110707" y="824780"/>
                </a:lnTo>
                <a:cubicBezTo>
                  <a:pt x="1111427" y="821912"/>
                  <a:pt x="1112148" y="822629"/>
                  <a:pt x="1112868" y="821912"/>
                </a:cubicBezTo>
                <a:cubicBezTo>
                  <a:pt x="1112868" y="819762"/>
                  <a:pt x="1114309" y="814743"/>
                  <a:pt x="1115749" y="809725"/>
                </a:cubicBezTo>
                <a:cubicBezTo>
                  <a:pt x="1117190" y="804706"/>
                  <a:pt x="1118631" y="799688"/>
                  <a:pt x="1120071" y="798254"/>
                </a:cubicBezTo>
                <a:close/>
                <a:moveTo>
                  <a:pt x="1212727" y="796710"/>
                </a:moveTo>
                <a:cubicBezTo>
                  <a:pt x="1209366" y="809273"/>
                  <a:pt x="1207685" y="810012"/>
                  <a:pt x="1205164" y="818140"/>
                </a:cubicBezTo>
                <a:cubicBezTo>
                  <a:pt x="1205164" y="817401"/>
                  <a:pt x="1206845" y="811489"/>
                  <a:pt x="1208525" y="807056"/>
                </a:cubicBezTo>
                <a:cubicBezTo>
                  <a:pt x="1209366" y="801883"/>
                  <a:pt x="1211887" y="796710"/>
                  <a:pt x="1212727" y="796710"/>
                </a:cubicBezTo>
                <a:close/>
                <a:moveTo>
                  <a:pt x="1254414" y="796707"/>
                </a:moveTo>
                <a:cubicBezTo>
                  <a:pt x="1252145" y="807374"/>
                  <a:pt x="1249876" y="816618"/>
                  <a:pt x="1248363" y="823729"/>
                </a:cubicBezTo>
                <a:cubicBezTo>
                  <a:pt x="1246850" y="824440"/>
                  <a:pt x="1246850" y="824440"/>
                  <a:pt x="1246850" y="824440"/>
                </a:cubicBezTo>
                <a:cubicBezTo>
                  <a:pt x="1248363" y="815196"/>
                  <a:pt x="1248363" y="822307"/>
                  <a:pt x="1249876" y="815907"/>
                </a:cubicBezTo>
                <a:cubicBezTo>
                  <a:pt x="1251388" y="811640"/>
                  <a:pt x="1250632" y="811640"/>
                  <a:pt x="1251388" y="808085"/>
                </a:cubicBezTo>
                <a:cubicBezTo>
                  <a:pt x="1250632" y="808796"/>
                  <a:pt x="1249876" y="813062"/>
                  <a:pt x="1249119" y="816618"/>
                </a:cubicBezTo>
                <a:cubicBezTo>
                  <a:pt x="1248741" y="816618"/>
                  <a:pt x="1249308" y="813774"/>
                  <a:pt x="1250065" y="810307"/>
                </a:cubicBezTo>
                <a:lnTo>
                  <a:pt x="1251127" y="805178"/>
                </a:lnTo>
                <a:lnTo>
                  <a:pt x="1251893" y="802590"/>
                </a:lnTo>
                <a:lnTo>
                  <a:pt x="1251644" y="802682"/>
                </a:lnTo>
                <a:lnTo>
                  <a:pt x="1252145" y="800263"/>
                </a:lnTo>
                <a:cubicBezTo>
                  <a:pt x="1252901" y="800263"/>
                  <a:pt x="1254414" y="796707"/>
                  <a:pt x="1254414" y="796707"/>
                </a:cubicBezTo>
                <a:close/>
                <a:moveTo>
                  <a:pt x="1123933" y="796706"/>
                </a:moveTo>
                <a:cubicBezTo>
                  <a:pt x="1124689" y="796706"/>
                  <a:pt x="1123933" y="802379"/>
                  <a:pt x="1121663" y="807342"/>
                </a:cubicBezTo>
                <a:lnTo>
                  <a:pt x="1121757" y="806108"/>
                </a:lnTo>
                <a:lnTo>
                  <a:pt x="1123271" y="799930"/>
                </a:lnTo>
                <a:lnTo>
                  <a:pt x="1122886" y="800349"/>
                </a:lnTo>
                <a:close/>
                <a:moveTo>
                  <a:pt x="1109566" y="795445"/>
                </a:moveTo>
                <a:cubicBezTo>
                  <a:pt x="1109566" y="797494"/>
                  <a:pt x="1108053" y="803639"/>
                  <a:pt x="1105784" y="811833"/>
                </a:cubicBezTo>
                <a:cubicBezTo>
                  <a:pt x="1105784" y="810467"/>
                  <a:pt x="1108053" y="801591"/>
                  <a:pt x="1107297" y="799542"/>
                </a:cubicBezTo>
                <a:cubicBezTo>
                  <a:pt x="1108053" y="797494"/>
                  <a:pt x="1108810" y="798176"/>
                  <a:pt x="1109566" y="795445"/>
                </a:cubicBezTo>
                <a:close/>
                <a:moveTo>
                  <a:pt x="1207686" y="794189"/>
                </a:moveTo>
                <a:cubicBezTo>
                  <a:pt x="1207686" y="799231"/>
                  <a:pt x="1206173" y="801392"/>
                  <a:pt x="1204660" y="809316"/>
                </a:cubicBezTo>
                <a:cubicBezTo>
                  <a:pt x="1204660" y="807875"/>
                  <a:pt x="1203904" y="802113"/>
                  <a:pt x="1205417" y="802113"/>
                </a:cubicBezTo>
                <a:cubicBezTo>
                  <a:pt x="1206173" y="801392"/>
                  <a:pt x="1206930" y="797070"/>
                  <a:pt x="1207686" y="794189"/>
                </a:cubicBezTo>
                <a:close/>
                <a:moveTo>
                  <a:pt x="1111457" y="794184"/>
                </a:moveTo>
                <a:cubicBezTo>
                  <a:pt x="1111457" y="795571"/>
                  <a:pt x="1111457" y="796264"/>
                  <a:pt x="1112087" y="796264"/>
                </a:cubicBezTo>
                <a:cubicBezTo>
                  <a:pt x="1111457" y="799038"/>
                  <a:pt x="1110826" y="801811"/>
                  <a:pt x="1110196" y="804584"/>
                </a:cubicBezTo>
                <a:cubicBezTo>
                  <a:pt x="1108935" y="803198"/>
                  <a:pt x="1107674" y="808051"/>
                  <a:pt x="1107044" y="807358"/>
                </a:cubicBezTo>
                <a:cubicBezTo>
                  <a:pt x="1108935" y="802504"/>
                  <a:pt x="1107674" y="803198"/>
                  <a:pt x="1109566" y="799038"/>
                </a:cubicBezTo>
                <a:cubicBezTo>
                  <a:pt x="1108935" y="805971"/>
                  <a:pt x="1109566" y="800424"/>
                  <a:pt x="1111457" y="794184"/>
                </a:cubicBezTo>
                <a:close/>
                <a:moveTo>
                  <a:pt x="1251892" y="792925"/>
                </a:moveTo>
                <a:cubicBezTo>
                  <a:pt x="1250451" y="797968"/>
                  <a:pt x="1250451" y="802290"/>
                  <a:pt x="1247570" y="812375"/>
                </a:cubicBezTo>
                <a:lnTo>
                  <a:pt x="1247217" y="811138"/>
                </a:lnTo>
                <a:lnTo>
                  <a:pt x="1249011" y="801569"/>
                </a:lnTo>
                <a:cubicBezTo>
                  <a:pt x="1250451" y="797968"/>
                  <a:pt x="1251172" y="794366"/>
                  <a:pt x="1251892" y="792925"/>
                </a:cubicBezTo>
                <a:close/>
                <a:moveTo>
                  <a:pt x="1192918" y="790024"/>
                </a:moveTo>
                <a:cubicBezTo>
                  <a:pt x="1194359" y="787886"/>
                  <a:pt x="1193638" y="792161"/>
                  <a:pt x="1195079" y="791449"/>
                </a:cubicBezTo>
                <a:cubicBezTo>
                  <a:pt x="1192918" y="797861"/>
                  <a:pt x="1190037" y="804274"/>
                  <a:pt x="1192918" y="790024"/>
                </a:cubicBezTo>
                <a:close/>
                <a:moveTo>
                  <a:pt x="1241538" y="789201"/>
                </a:moveTo>
                <a:cubicBezTo>
                  <a:pt x="1241627" y="789646"/>
                  <a:pt x="1241450" y="791251"/>
                  <a:pt x="1241095" y="793034"/>
                </a:cubicBezTo>
                <a:cubicBezTo>
                  <a:pt x="1240386" y="796600"/>
                  <a:pt x="1239677" y="800167"/>
                  <a:pt x="1241095" y="796600"/>
                </a:cubicBezTo>
                <a:cubicBezTo>
                  <a:pt x="1240386" y="803733"/>
                  <a:pt x="1238259" y="811578"/>
                  <a:pt x="1236841" y="818711"/>
                </a:cubicBezTo>
                <a:cubicBezTo>
                  <a:pt x="1234713" y="825843"/>
                  <a:pt x="1233295" y="831549"/>
                  <a:pt x="1232586" y="834402"/>
                </a:cubicBezTo>
                <a:cubicBezTo>
                  <a:pt x="1230459" y="840821"/>
                  <a:pt x="1231877" y="835828"/>
                  <a:pt x="1232586" y="831549"/>
                </a:cubicBezTo>
                <a:cubicBezTo>
                  <a:pt x="1233295" y="827983"/>
                  <a:pt x="1234004" y="824417"/>
                  <a:pt x="1231877" y="832262"/>
                </a:cubicBezTo>
                <a:cubicBezTo>
                  <a:pt x="1231168" y="832262"/>
                  <a:pt x="1234713" y="820850"/>
                  <a:pt x="1235423" y="816571"/>
                </a:cubicBezTo>
                <a:cubicBezTo>
                  <a:pt x="1236132" y="816571"/>
                  <a:pt x="1233295" y="825130"/>
                  <a:pt x="1234713" y="823703"/>
                </a:cubicBezTo>
                <a:cubicBezTo>
                  <a:pt x="1235423" y="824417"/>
                  <a:pt x="1236841" y="814431"/>
                  <a:pt x="1238259" y="810152"/>
                </a:cubicBezTo>
                <a:cubicBezTo>
                  <a:pt x="1238968" y="807299"/>
                  <a:pt x="1238259" y="808725"/>
                  <a:pt x="1237550" y="808012"/>
                </a:cubicBezTo>
                <a:cubicBezTo>
                  <a:pt x="1238259" y="803733"/>
                  <a:pt x="1241095" y="792321"/>
                  <a:pt x="1240386" y="792321"/>
                </a:cubicBezTo>
                <a:cubicBezTo>
                  <a:pt x="1241095" y="789468"/>
                  <a:pt x="1241450" y="788755"/>
                  <a:pt x="1241538" y="789201"/>
                </a:cubicBezTo>
                <a:close/>
                <a:moveTo>
                  <a:pt x="1199282" y="787886"/>
                </a:moveTo>
                <a:cubicBezTo>
                  <a:pt x="1200122" y="789376"/>
                  <a:pt x="1197601" y="795335"/>
                  <a:pt x="1196761" y="802784"/>
                </a:cubicBezTo>
                <a:lnTo>
                  <a:pt x="1197031" y="798080"/>
                </a:lnTo>
                <a:lnTo>
                  <a:pt x="1197174" y="798495"/>
                </a:lnTo>
                <a:lnTo>
                  <a:pt x="1198110" y="792882"/>
                </a:lnTo>
                <a:close/>
                <a:moveTo>
                  <a:pt x="1225241" y="787520"/>
                </a:moveTo>
                <a:cubicBezTo>
                  <a:pt x="1226682" y="785494"/>
                  <a:pt x="1224521" y="796300"/>
                  <a:pt x="1225962" y="789546"/>
                </a:cubicBezTo>
                <a:cubicBezTo>
                  <a:pt x="1225962" y="790897"/>
                  <a:pt x="1225241" y="796975"/>
                  <a:pt x="1224521" y="801027"/>
                </a:cubicBezTo>
                <a:cubicBezTo>
                  <a:pt x="1223801" y="801027"/>
                  <a:pt x="1225241" y="794949"/>
                  <a:pt x="1225241" y="791572"/>
                </a:cubicBezTo>
                <a:cubicBezTo>
                  <a:pt x="1224521" y="792248"/>
                  <a:pt x="1224521" y="794274"/>
                  <a:pt x="1223801" y="794949"/>
                </a:cubicBezTo>
                <a:cubicBezTo>
                  <a:pt x="1223081" y="799677"/>
                  <a:pt x="1224521" y="797651"/>
                  <a:pt x="1222360" y="804404"/>
                </a:cubicBezTo>
                <a:cubicBezTo>
                  <a:pt x="1221640" y="803729"/>
                  <a:pt x="1223801" y="792923"/>
                  <a:pt x="1225241" y="787520"/>
                </a:cubicBezTo>
                <a:close/>
                <a:moveTo>
                  <a:pt x="1244329" y="786071"/>
                </a:moveTo>
                <a:cubicBezTo>
                  <a:pt x="1243609" y="790326"/>
                  <a:pt x="1242888" y="794580"/>
                  <a:pt x="1241448" y="799544"/>
                </a:cubicBezTo>
                <a:cubicBezTo>
                  <a:pt x="1239287" y="808053"/>
                  <a:pt x="1242168" y="794580"/>
                  <a:pt x="1242888" y="791744"/>
                </a:cubicBezTo>
                <a:cubicBezTo>
                  <a:pt x="1242888" y="791035"/>
                  <a:pt x="1242168" y="792453"/>
                  <a:pt x="1241448" y="794580"/>
                </a:cubicBezTo>
                <a:cubicBezTo>
                  <a:pt x="1241448" y="791744"/>
                  <a:pt x="1243609" y="785362"/>
                  <a:pt x="1244329" y="786071"/>
                </a:cubicBezTo>
                <a:close/>
                <a:moveTo>
                  <a:pt x="1161248" y="786040"/>
                </a:moveTo>
                <a:cubicBezTo>
                  <a:pt x="1161878" y="785361"/>
                  <a:pt x="1161248" y="790113"/>
                  <a:pt x="1162508" y="786040"/>
                </a:cubicBezTo>
                <a:cubicBezTo>
                  <a:pt x="1162508" y="786040"/>
                  <a:pt x="1161878" y="790113"/>
                  <a:pt x="1161248" y="792828"/>
                </a:cubicBezTo>
                <a:cubicBezTo>
                  <a:pt x="1160617" y="792828"/>
                  <a:pt x="1159987" y="794185"/>
                  <a:pt x="1160617" y="790791"/>
                </a:cubicBezTo>
                <a:cubicBezTo>
                  <a:pt x="1161248" y="786040"/>
                  <a:pt x="1161248" y="786040"/>
                  <a:pt x="1161248" y="786040"/>
                </a:cubicBezTo>
                <a:close/>
                <a:moveTo>
                  <a:pt x="1207937" y="784864"/>
                </a:moveTo>
                <a:lnTo>
                  <a:pt x="1208365" y="787434"/>
                </a:lnTo>
                <a:lnTo>
                  <a:pt x="1206502" y="797060"/>
                </a:lnTo>
                <a:cubicBezTo>
                  <a:pt x="1206502" y="797060"/>
                  <a:pt x="1207937" y="787016"/>
                  <a:pt x="1205784" y="797060"/>
                </a:cubicBezTo>
                <a:cubicBezTo>
                  <a:pt x="1205067" y="798495"/>
                  <a:pt x="1207937" y="788451"/>
                  <a:pt x="1207937" y="784864"/>
                </a:cubicBezTo>
                <a:close/>
                <a:moveTo>
                  <a:pt x="1185694" y="781995"/>
                </a:moveTo>
                <a:cubicBezTo>
                  <a:pt x="1184977" y="780560"/>
                  <a:pt x="1184259" y="783429"/>
                  <a:pt x="1183542" y="786299"/>
                </a:cubicBezTo>
                <a:cubicBezTo>
                  <a:pt x="1182824" y="789886"/>
                  <a:pt x="1182107" y="792756"/>
                  <a:pt x="1183542" y="792038"/>
                </a:cubicBezTo>
                <a:cubicBezTo>
                  <a:pt x="1184259" y="787734"/>
                  <a:pt x="1184977" y="784147"/>
                  <a:pt x="1185694" y="781995"/>
                </a:cubicBezTo>
                <a:close/>
                <a:moveTo>
                  <a:pt x="1211993" y="781039"/>
                </a:moveTo>
                <a:cubicBezTo>
                  <a:pt x="1212728" y="780322"/>
                  <a:pt x="1211257" y="787490"/>
                  <a:pt x="1209787" y="794659"/>
                </a:cubicBezTo>
                <a:cubicBezTo>
                  <a:pt x="1208316" y="801827"/>
                  <a:pt x="1206110" y="809712"/>
                  <a:pt x="1206110" y="811146"/>
                </a:cubicBezTo>
                <a:cubicBezTo>
                  <a:pt x="1205375" y="814730"/>
                  <a:pt x="1204639" y="816880"/>
                  <a:pt x="1203904" y="816880"/>
                </a:cubicBezTo>
                <a:cubicBezTo>
                  <a:pt x="1206110" y="806128"/>
                  <a:pt x="1209051" y="795375"/>
                  <a:pt x="1211993" y="781039"/>
                </a:cubicBezTo>
                <a:close/>
                <a:moveTo>
                  <a:pt x="1241094" y="779424"/>
                </a:moveTo>
                <a:lnTo>
                  <a:pt x="1241094" y="780920"/>
                </a:lnTo>
                <a:cubicBezTo>
                  <a:pt x="1241094" y="783770"/>
                  <a:pt x="1240674" y="783770"/>
                  <a:pt x="1240674" y="781722"/>
                </a:cubicBezTo>
                <a:close/>
                <a:moveTo>
                  <a:pt x="1220763" y="779376"/>
                </a:moveTo>
                <a:cubicBezTo>
                  <a:pt x="1221236" y="778845"/>
                  <a:pt x="1221551" y="780085"/>
                  <a:pt x="1221551" y="781504"/>
                </a:cubicBezTo>
                <a:cubicBezTo>
                  <a:pt x="1220291" y="785758"/>
                  <a:pt x="1219660" y="787885"/>
                  <a:pt x="1219030" y="787885"/>
                </a:cubicBezTo>
                <a:cubicBezTo>
                  <a:pt x="1219660" y="782213"/>
                  <a:pt x="1220291" y="779908"/>
                  <a:pt x="1220763" y="779376"/>
                </a:cubicBezTo>
                <a:close/>
                <a:moveTo>
                  <a:pt x="1241380" y="777857"/>
                </a:moveTo>
                <a:lnTo>
                  <a:pt x="1241094" y="779424"/>
                </a:lnTo>
                <a:lnTo>
                  <a:pt x="1241094" y="778070"/>
                </a:lnTo>
                <a:close/>
                <a:moveTo>
                  <a:pt x="1154124" y="777690"/>
                </a:moveTo>
                <a:cubicBezTo>
                  <a:pt x="1152689" y="783429"/>
                  <a:pt x="1151971" y="787016"/>
                  <a:pt x="1151254" y="790603"/>
                </a:cubicBezTo>
                <a:cubicBezTo>
                  <a:pt x="1150536" y="794190"/>
                  <a:pt x="1149101" y="797777"/>
                  <a:pt x="1147666" y="803517"/>
                </a:cubicBezTo>
                <a:cubicBezTo>
                  <a:pt x="1147666" y="807104"/>
                  <a:pt x="1150536" y="800647"/>
                  <a:pt x="1152689" y="793473"/>
                </a:cubicBezTo>
                <a:cubicBezTo>
                  <a:pt x="1150536" y="795625"/>
                  <a:pt x="1151971" y="791321"/>
                  <a:pt x="1152689" y="787016"/>
                </a:cubicBezTo>
                <a:cubicBezTo>
                  <a:pt x="1153406" y="782712"/>
                  <a:pt x="1154841" y="777690"/>
                  <a:pt x="1154124" y="777690"/>
                </a:cubicBezTo>
                <a:close/>
                <a:moveTo>
                  <a:pt x="1133316" y="777690"/>
                </a:moveTo>
                <a:cubicBezTo>
                  <a:pt x="1132598" y="784864"/>
                  <a:pt x="1131163" y="787016"/>
                  <a:pt x="1130446" y="791321"/>
                </a:cubicBezTo>
                <a:cubicBezTo>
                  <a:pt x="1131881" y="790603"/>
                  <a:pt x="1132598" y="788451"/>
                  <a:pt x="1134033" y="786299"/>
                </a:cubicBezTo>
                <a:cubicBezTo>
                  <a:pt x="1138339" y="764059"/>
                  <a:pt x="1131881" y="793473"/>
                  <a:pt x="1133316" y="777690"/>
                </a:cubicBezTo>
                <a:close/>
                <a:moveTo>
                  <a:pt x="1210807" y="776973"/>
                </a:moveTo>
                <a:cubicBezTo>
                  <a:pt x="1209372" y="781995"/>
                  <a:pt x="1210089" y="781277"/>
                  <a:pt x="1208654" y="789169"/>
                </a:cubicBezTo>
                <a:lnTo>
                  <a:pt x="1208365" y="787434"/>
                </a:lnTo>
                <a:lnTo>
                  <a:pt x="1210246" y="777721"/>
                </a:lnTo>
                <a:close/>
                <a:moveTo>
                  <a:pt x="1237350" y="772359"/>
                </a:moveTo>
                <a:cubicBezTo>
                  <a:pt x="1239413" y="770232"/>
                  <a:pt x="1238725" y="782287"/>
                  <a:pt x="1236663" y="792214"/>
                </a:cubicBezTo>
                <a:cubicBezTo>
                  <a:pt x="1236663" y="787250"/>
                  <a:pt x="1238725" y="778741"/>
                  <a:pt x="1238038" y="777323"/>
                </a:cubicBezTo>
                <a:cubicBezTo>
                  <a:pt x="1235975" y="780159"/>
                  <a:pt x="1236663" y="783705"/>
                  <a:pt x="1234600" y="792923"/>
                </a:cubicBezTo>
                <a:cubicBezTo>
                  <a:pt x="1234600" y="795759"/>
                  <a:pt x="1235975" y="791505"/>
                  <a:pt x="1235287" y="797886"/>
                </a:cubicBezTo>
                <a:cubicBezTo>
                  <a:pt x="1233224" y="804268"/>
                  <a:pt x="1233912" y="793632"/>
                  <a:pt x="1231849" y="794341"/>
                </a:cubicBezTo>
                <a:cubicBezTo>
                  <a:pt x="1233224" y="787959"/>
                  <a:pt x="1233912" y="784414"/>
                  <a:pt x="1235287" y="775905"/>
                </a:cubicBezTo>
                <a:cubicBezTo>
                  <a:pt x="1237350" y="773068"/>
                  <a:pt x="1233224" y="785832"/>
                  <a:pt x="1234600" y="785832"/>
                </a:cubicBezTo>
                <a:cubicBezTo>
                  <a:pt x="1235975" y="783705"/>
                  <a:pt x="1235975" y="778741"/>
                  <a:pt x="1237350" y="772359"/>
                </a:cubicBezTo>
                <a:close/>
                <a:moveTo>
                  <a:pt x="1242775" y="770232"/>
                </a:moveTo>
                <a:cubicBezTo>
                  <a:pt x="1241935" y="774507"/>
                  <a:pt x="1244456" y="770232"/>
                  <a:pt x="1244456" y="774507"/>
                </a:cubicBezTo>
                <a:cubicBezTo>
                  <a:pt x="1243195" y="778070"/>
                  <a:pt x="1242985" y="777535"/>
                  <a:pt x="1242775" y="776823"/>
                </a:cubicBezTo>
                <a:lnTo>
                  <a:pt x="1241380" y="777857"/>
                </a:lnTo>
                <a:close/>
                <a:moveTo>
                  <a:pt x="1112087" y="770232"/>
                </a:moveTo>
                <a:cubicBezTo>
                  <a:pt x="1112087" y="770923"/>
                  <a:pt x="1111247" y="774380"/>
                  <a:pt x="1110406" y="778528"/>
                </a:cubicBezTo>
                <a:cubicBezTo>
                  <a:pt x="1109566" y="782675"/>
                  <a:pt x="1108725" y="788206"/>
                  <a:pt x="1107885" y="790971"/>
                </a:cubicBezTo>
                <a:cubicBezTo>
                  <a:pt x="1107044" y="791662"/>
                  <a:pt x="1107044" y="788206"/>
                  <a:pt x="1107885" y="784058"/>
                </a:cubicBezTo>
                <a:cubicBezTo>
                  <a:pt x="1108725" y="779910"/>
                  <a:pt x="1110406" y="774380"/>
                  <a:pt x="1112087" y="770232"/>
                </a:cubicBezTo>
                <a:close/>
                <a:moveTo>
                  <a:pt x="1248977" y="770142"/>
                </a:moveTo>
                <a:cubicBezTo>
                  <a:pt x="1248977" y="771433"/>
                  <a:pt x="1248583" y="774200"/>
                  <a:pt x="1247795" y="777521"/>
                </a:cubicBezTo>
                <a:cubicBezTo>
                  <a:pt x="1247007" y="784162"/>
                  <a:pt x="1244644" y="793017"/>
                  <a:pt x="1243856" y="796706"/>
                </a:cubicBezTo>
                <a:cubicBezTo>
                  <a:pt x="1243068" y="796706"/>
                  <a:pt x="1244644" y="791541"/>
                  <a:pt x="1245432" y="786375"/>
                </a:cubicBezTo>
                <a:cubicBezTo>
                  <a:pt x="1247007" y="780472"/>
                  <a:pt x="1248583" y="774569"/>
                  <a:pt x="1247795" y="771617"/>
                </a:cubicBezTo>
                <a:cubicBezTo>
                  <a:pt x="1248583" y="769035"/>
                  <a:pt x="1248977" y="768850"/>
                  <a:pt x="1248977" y="770142"/>
                </a:cubicBezTo>
                <a:close/>
                <a:moveTo>
                  <a:pt x="1139774" y="767646"/>
                </a:moveTo>
                <a:cubicBezTo>
                  <a:pt x="1138339" y="771234"/>
                  <a:pt x="1136904" y="779125"/>
                  <a:pt x="1136904" y="781277"/>
                </a:cubicBezTo>
                <a:cubicBezTo>
                  <a:pt x="1138339" y="776973"/>
                  <a:pt x="1139056" y="779125"/>
                  <a:pt x="1140491" y="771951"/>
                </a:cubicBezTo>
                <a:cubicBezTo>
                  <a:pt x="1139774" y="770516"/>
                  <a:pt x="1139774" y="768364"/>
                  <a:pt x="1139774" y="767646"/>
                </a:cubicBezTo>
                <a:close/>
                <a:moveTo>
                  <a:pt x="1167756" y="766212"/>
                </a:moveTo>
                <a:cubicBezTo>
                  <a:pt x="1167039" y="770516"/>
                  <a:pt x="1166321" y="771234"/>
                  <a:pt x="1166321" y="769081"/>
                </a:cubicBezTo>
                <a:cubicBezTo>
                  <a:pt x="1164886" y="768364"/>
                  <a:pt x="1164169" y="774103"/>
                  <a:pt x="1164169" y="769799"/>
                </a:cubicBezTo>
                <a:cubicBezTo>
                  <a:pt x="1160581" y="783429"/>
                  <a:pt x="1162016" y="789886"/>
                  <a:pt x="1158429" y="795625"/>
                </a:cubicBezTo>
                <a:cubicBezTo>
                  <a:pt x="1158429" y="795625"/>
                  <a:pt x="1158429" y="796343"/>
                  <a:pt x="1158429" y="797777"/>
                </a:cubicBezTo>
                <a:cubicBezTo>
                  <a:pt x="1158429" y="797777"/>
                  <a:pt x="1158429" y="799930"/>
                  <a:pt x="1158429" y="799930"/>
                </a:cubicBezTo>
                <a:cubicBezTo>
                  <a:pt x="1160581" y="789886"/>
                  <a:pt x="1159146" y="802082"/>
                  <a:pt x="1160581" y="799212"/>
                </a:cubicBezTo>
                <a:cubicBezTo>
                  <a:pt x="1161299" y="798495"/>
                  <a:pt x="1162734" y="792038"/>
                  <a:pt x="1164169" y="789886"/>
                </a:cubicBezTo>
                <a:cubicBezTo>
                  <a:pt x="1163451" y="793473"/>
                  <a:pt x="1162734" y="795625"/>
                  <a:pt x="1163451" y="796343"/>
                </a:cubicBezTo>
                <a:cubicBezTo>
                  <a:pt x="1164886" y="787016"/>
                  <a:pt x="1165604" y="788451"/>
                  <a:pt x="1167039" y="781995"/>
                </a:cubicBezTo>
                <a:cubicBezTo>
                  <a:pt x="1165604" y="783429"/>
                  <a:pt x="1165604" y="778408"/>
                  <a:pt x="1165604" y="778408"/>
                </a:cubicBezTo>
                <a:cubicBezTo>
                  <a:pt x="1165604" y="776973"/>
                  <a:pt x="1168474" y="766212"/>
                  <a:pt x="1167756" y="766212"/>
                </a:cubicBezTo>
                <a:close/>
                <a:moveTo>
                  <a:pt x="1219031" y="762674"/>
                </a:moveTo>
                <a:cubicBezTo>
                  <a:pt x="1219031" y="766036"/>
                  <a:pt x="1218611" y="769397"/>
                  <a:pt x="1218190" y="772759"/>
                </a:cubicBezTo>
                <a:cubicBezTo>
                  <a:pt x="1217770" y="772087"/>
                  <a:pt x="1218611" y="766708"/>
                  <a:pt x="1218190" y="766036"/>
                </a:cubicBezTo>
                <a:cubicBezTo>
                  <a:pt x="1218611" y="762674"/>
                  <a:pt x="1219031" y="763346"/>
                  <a:pt x="1219031" y="762674"/>
                </a:cubicBezTo>
                <a:close/>
                <a:moveTo>
                  <a:pt x="1130151" y="762158"/>
                </a:moveTo>
                <a:cubicBezTo>
                  <a:pt x="1131552" y="761409"/>
                  <a:pt x="1129451" y="773385"/>
                  <a:pt x="1132252" y="763655"/>
                </a:cubicBezTo>
                <a:cubicBezTo>
                  <a:pt x="1132252" y="767397"/>
                  <a:pt x="1130851" y="774882"/>
                  <a:pt x="1129451" y="783863"/>
                </a:cubicBezTo>
                <a:cubicBezTo>
                  <a:pt x="1128050" y="785360"/>
                  <a:pt x="1128750" y="778624"/>
                  <a:pt x="1130151" y="772636"/>
                </a:cubicBezTo>
                <a:cubicBezTo>
                  <a:pt x="1129451" y="771139"/>
                  <a:pt x="1128050" y="780121"/>
                  <a:pt x="1127350" y="782366"/>
                </a:cubicBezTo>
                <a:cubicBezTo>
                  <a:pt x="1125949" y="784612"/>
                  <a:pt x="1126649" y="779372"/>
                  <a:pt x="1125949" y="780869"/>
                </a:cubicBezTo>
                <a:cubicBezTo>
                  <a:pt x="1126649" y="778624"/>
                  <a:pt x="1126649" y="778624"/>
                  <a:pt x="1127350" y="777875"/>
                </a:cubicBezTo>
                <a:cubicBezTo>
                  <a:pt x="1128750" y="768894"/>
                  <a:pt x="1128050" y="771139"/>
                  <a:pt x="1130151" y="762158"/>
                </a:cubicBezTo>
                <a:close/>
                <a:moveTo>
                  <a:pt x="1207685" y="760868"/>
                </a:moveTo>
                <a:cubicBezTo>
                  <a:pt x="1206244" y="764445"/>
                  <a:pt x="1204084" y="781617"/>
                  <a:pt x="1206965" y="768738"/>
                </a:cubicBezTo>
                <a:cubicBezTo>
                  <a:pt x="1207685" y="768022"/>
                  <a:pt x="1205524" y="777324"/>
                  <a:pt x="1204804" y="780901"/>
                </a:cubicBezTo>
                <a:cubicBezTo>
                  <a:pt x="1204084" y="780901"/>
                  <a:pt x="1204804" y="778039"/>
                  <a:pt x="1205524" y="775893"/>
                </a:cubicBezTo>
                <a:cubicBezTo>
                  <a:pt x="1204804" y="777324"/>
                  <a:pt x="1204084" y="779470"/>
                  <a:pt x="1203363" y="783763"/>
                </a:cubicBezTo>
                <a:cubicBezTo>
                  <a:pt x="1202643" y="786625"/>
                  <a:pt x="1202643" y="784479"/>
                  <a:pt x="1203363" y="780186"/>
                </a:cubicBezTo>
                <a:cubicBezTo>
                  <a:pt x="1204804" y="769453"/>
                  <a:pt x="1204804" y="769453"/>
                  <a:pt x="1204804" y="769453"/>
                </a:cubicBezTo>
                <a:cubicBezTo>
                  <a:pt x="1204804" y="769453"/>
                  <a:pt x="1204084" y="773746"/>
                  <a:pt x="1203363" y="776608"/>
                </a:cubicBezTo>
                <a:cubicBezTo>
                  <a:pt x="1202643" y="772315"/>
                  <a:pt x="1206244" y="760152"/>
                  <a:pt x="1207685" y="760868"/>
                </a:cubicBezTo>
                <a:close/>
                <a:moveTo>
                  <a:pt x="148176" y="756885"/>
                </a:moveTo>
                <a:cubicBezTo>
                  <a:pt x="151046" y="764059"/>
                  <a:pt x="150328" y="769081"/>
                  <a:pt x="152481" y="771951"/>
                </a:cubicBezTo>
                <a:cubicBezTo>
                  <a:pt x="151763" y="769081"/>
                  <a:pt x="150328" y="759755"/>
                  <a:pt x="148176" y="756885"/>
                </a:cubicBezTo>
                <a:close/>
                <a:moveTo>
                  <a:pt x="1125114" y="755238"/>
                </a:moveTo>
                <a:cubicBezTo>
                  <a:pt x="1124393" y="765992"/>
                  <a:pt x="1120792" y="783915"/>
                  <a:pt x="1115749" y="803272"/>
                </a:cubicBezTo>
                <a:cubicBezTo>
                  <a:pt x="1110707" y="821912"/>
                  <a:pt x="1103503" y="841269"/>
                  <a:pt x="1099902" y="854891"/>
                </a:cubicBezTo>
                <a:cubicBezTo>
                  <a:pt x="1093419" y="864928"/>
                  <a:pt x="1093419" y="871380"/>
                  <a:pt x="1089096" y="877833"/>
                </a:cubicBezTo>
                <a:cubicBezTo>
                  <a:pt x="1090537" y="873531"/>
                  <a:pt x="1094859" y="862777"/>
                  <a:pt x="1095580" y="859192"/>
                </a:cubicBezTo>
                <a:cubicBezTo>
                  <a:pt x="1100622" y="849872"/>
                  <a:pt x="1104944" y="835534"/>
                  <a:pt x="1110707" y="818328"/>
                </a:cubicBezTo>
                <a:cubicBezTo>
                  <a:pt x="1109266" y="820478"/>
                  <a:pt x="1107825" y="824063"/>
                  <a:pt x="1107105" y="825497"/>
                </a:cubicBezTo>
                <a:cubicBezTo>
                  <a:pt x="1107105" y="826214"/>
                  <a:pt x="1107105" y="824780"/>
                  <a:pt x="1109986" y="816894"/>
                </a:cubicBezTo>
                <a:cubicBezTo>
                  <a:pt x="1109266" y="815460"/>
                  <a:pt x="1107825" y="821195"/>
                  <a:pt x="1107825" y="821195"/>
                </a:cubicBezTo>
                <a:cubicBezTo>
                  <a:pt x="1107825" y="822629"/>
                  <a:pt x="1108546" y="819045"/>
                  <a:pt x="1109266" y="814743"/>
                </a:cubicBezTo>
                <a:cubicBezTo>
                  <a:pt x="1109986" y="810441"/>
                  <a:pt x="1110707" y="806140"/>
                  <a:pt x="1110707" y="804706"/>
                </a:cubicBezTo>
                <a:cubicBezTo>
                  <a:pt x="1111427" y="802555"/>
                  <a:pt x="1112868" y="801121"/>
                  <a:pt x="1113588" y="801838"/>
                </a:cubicBezTo>
                <a:cubicBezTo>
                  <a:pt x="1112148" y="808291"/>
                  <a:pt x="1109266" y="817611"/>
                  <a:pt x="1111427" y="816177"/>
                </a:cubicBezTo>
                <a:cubicBezTo>
                  <a:pt x="1113588" y="809725"/>
                  <a:pt x="1112868" y="808291"/>
                  <a:pt x="1112868" y="806857"/>
                </a:cubicBezTo>
                <a:cubicBezTo>
                  <a:pt x="1112868" y="806140"/>
                  <a:pt x="1113588" y="803989"/>
                  <a:pt x="1115749" y="795386"/>
                </a:cubicBezTo>
                <a:cubicBezTo>
                  <a:pt x="1117190" y="794669"/>
                  <a:pt x="1117190" y="794669"/>
                  <a:pt x="1117190" y="794669"/>
                </a:cubicBezTo>
                <a:cubicBezTo>
                  <a:pt x="1117190" y="791801"/>
                  <a:pt x="1118631" y="786066"/>
                  <a:pt x="1117910" y="784632"/>
                </a:cubicBezTo>
                <a:cubicBezTo>
                  <a:pt x="1119351" y="778897"/>
                  <a:pt x="1118631" y="786783"/>
                  <a:pt x="1119351" y="786066"/>
                </a:cubicBezTo>
                <a:cubicBezTo>
                  <a:pt x="1121512" y="777463"/>
                  <a:pt x="1122953" y="768143"/>
                  <a:pt x="1122953" y="764558"/>
                </a:cubicBezTo>
                <a:cubicBezTo>
                  <a:pt x="1123673" y="762407"/>
                  <a:pt x="1125834" y="758823"/>
                  <a:pt x="1125114" y="755238"/>
                </a:cubicBezTo>
                <a:close/>
                <a:moveTo>
                  <a:pt x="1254414" y="753846"/>
                </a:moveTo>
                <a:cubicBezTo>
                  <a:pt x="1254414" y="758280"/>
                  <a:pt x="1254414" y="759758"/>
                  <a:pt x="1254414" y="762714"/>
                </a:cubicBezTo>
                <a:cubicBezTo>
                  <a:pt x="1254414" y="764931"/>
                  <a:pt x="1254414" y="767886"/>
                  <a:pt x="1253574" y="775276"/>
                </a:cubicBezTo>
                <a:cubicBezTo>
                  <a:pt x="1251893" y="773798"/>
                  <a:pt x="1254414" y="764192"/>
                  <a:pt x="1251893" y="770842"/>
                </a:cubicBezTo>
                <a:cubicBezTo>
                  <a:pt x="1253574" y="760497"/>
                  <a:pt x="1252733" y="762714"/>
                  <a:pt x="1254414" y="753846"/>
                </a:cubicBezTo>
                <a:close/>
                <a:moveTo>
                  <a:pt x="1229558" y="753191"/>
                </a:moveTo>
                <a:cubicBezTo>
                  <a:pt x="1228838" y="763265"/>
                  <a:pt x="1227397" y="765423"/>
                  <a:pt x="1228118" y="769021"/>
                </a:cubicBezTo>
                <a:cubicBezTo>
                  <a:pt x="1228838" y="763265"/>
                  <a:pt x="1231720" y="750312"/>
                  <a:pt x="1229558" y="753191"/>
                </a:cubicBezTo>
                <a:close/>
                <a:moveTo>
                  <a:pt x="1212242" y="752581"/>
                </a:moveTo>
                <a:cubicBezTo>
                  <a:pt x="1210807" y="761190"/>
                  <a:pt x="1210089" y="762625"/>
                  <a:pt x="1208654" y="770516"/>
                </a:cubicBezTo>
                <a:cubicBezTo>
                  <a:pt x="1209372" y="774103"/>
                  <a:pt x="1210807" y="759038"/>
                  <a:pt x="1211524" y="759755"/>
                </a:cubicBezTo>
                <a:cubicBezTo>
                  <a:pt x="1210807" y="765494"/>
                  <a:pt x="1210089" y="769081"/>
                  <a:pt x="1210807" y="769799"/>
                </a:cubicBezTo>
                <a:cubicBezTo>
                  <a:pt x="1211524" y="760472"/>
                  <a:pt x="1212242" y="763342"/>
                  <a:pt x="1213677" y="754016"/>
                </a:cubicBezTo>
                <a:cubicBezTo>
                  <a:pt x="1212959" y="751864"/>
                  <a:pt x="1212242" y="755451"/>
                  <a:pt x="1212242" y="752581"/>
                </a:cubicBezTo>
                <a:close/>
                <a:moveTo>
                  <a:pt x="1215810" y="748029"/>
                </a:moveTo>
                <a:cubicBezTo>
                  <a:pt x="1215898" y="748639"/>
                  <a:pt x="1215898" y="750382"/>
                  <a:pt x="1215898" y="752126"/>
                </a:cubicBezTo>
                <a:cubicBezTo>
                  <a:pt x="1215197" y="754915"/>
                  <a:pt x="1215197" y="758402"/>
                  <a:pt x="1215898" y="752823"/>
                </a:cubicBezTo>
                <a:cubicBezTo>
                  <a:pt x="1216598" y="752823"/>
                  <a:pt x="1214497" y="764679"/>
                  <a:pt x="1213797" y="763284"/>
                </a:cubicBezTo>
                <a:cubicBezTo>
                  <a:pt x="1213096" y="769561"/>
                  <a:pt x="1212396" y="770955"/>
                  <a:pt x="1210995" y="777929"/>
                </a:cubicBezTo>
                <a:cubicBezTo>
                  <a:pt x="1210295" y="777232"/>
                  <a:pt x="1211696" y="771653"/>
                  <a:pt x="1213096" y="766074"/>
                </a:cubicBezTo>
                <a:lnTo>
                  <a:pt x="1214538" y="755547"/>
                </a:lnTo>
                <a:lnTo>
                  <a:pt x="1215112" y="752581"/>
                </a:lnTo>
                <a:lnTo>
                  <a:pt x="1215266" y="750430"/>
                </a:lnTo>
                <a:close/>
                <a:moveTo>
                  <a:pt x="1218310" y="746286"/>
                </a:moveTo>
                <a:cubicBezTo>
                  <a:pt x="1219030" y="746286"/>
                  <a:pt x="1218310" y="751490"/>
                  <a:pt x="1217589" y="757438"/>
                </a:cubicBezTo>
                <a:cubicBezTo>
                  <a:pt x="1216869" y="763385"/>
                  <a:pt x="1215429" y="770820"/>
                  <a:pt x="1214708" y="775280"/>
                </a:cubicBezTo>
                <a:cubicBezTo>
                  <a:pt x="1213988" y="775280"/>
                  <a:pt x="1214708" y="768589"/>
                  <a:pt x="1215429" y="761898"/>
                </a:cubicBezTo>
                <a:cubicBezTo>
                  <a:pt x="1218310" y="746286"/>
                  <a:pt x="1218310" y="746286"/>
                  <a:pt x="1218310" y="746286"/>
                </a:cubicBezTo>
                <a:close/>
                <a:moveTo>
                  <a:pt x="1223317" y="745757"/>
                </a:moveTo>
                <a:cubicBezTo>
                  <a:pt x="1224073" y="745025"/>
                  <a:pt x="1223317" y="750881"/>
                  <a:pt x="1222560" y="756737"/>
                </a:cubicBezTo>
                <a:cubicBezTo>
                  <a:pt x="1221804" y="761860"/>
                  <a:pt x="1221047" y="767716"/>
                  <a:pt x="1220291" y="766984"/>
                </a:cubicBezTo>
                <a:cubicBezTo>
                  <a:pt x="1221804" y="759664"/>
                  <a:pt x="1223317" y="753077"/>
                  <a:pt x="1223317" y="745757"/>
                </a:cubicBezTo>
                <a:close/>
                <a:moveTo>
                  <a:pt x="1225838" y="745725"/>
                </a:moveTo>
                <a:cubicBezTo>
                  <a:pt x="1226594" y="745025"/>
                  <a:pt x="1224325" y="754830"/>
                  <a:pt x="1224325" y="758331"/>
                </a:cubicBezTo>
                <a:cubicBezTo>
                  <a:pt x="1225081" y="756931"/>
                  <a:pt x="1225081" y="755530"/>
                  <a:pt x="1225838" y="755530"/>
                </a:cubicBezTo>
                <a:cubicBezTo>
                  <a:pt x="1225081" y="763934"/>
                  <a:pt x="1223568" y="759732"/>
                  <a:pt x="1222812" y="761133"/>
                </a:cubicBezTo>
                <a:cubicBezTo>
                  <a:pt x="1224325" y="753429"/>
                  <a:pt x="1225081" y="752028"/>
                  <a:pt x="1225838" y="745725"/>
                </a:cubicBezTo>
                <a:close/>
                <a:moveTo>
                  <a:pt x="16267" y="739280"/>
                </a:moveTo>
                <a:lnTo>
                  <a:pt x="18307" y="748277"/>
                </a:lnTo>
                <a:cubicBezTo>
                  <a:pt x="17948" y="747559"/>
                  <a:pt x="17051" y="743793"/>
                  <a:pt x="16334" y="739937"/>
                </a:cubicBezTo>
                <a:close/>
                <a:moveTo>
                  <a:pt x="1243721" y="738717"/>
                </a:moveTo>
                <a:cubicBezTo>
                  <a:pt x="1244456" y="738717"/>
                  <a:pt x="1242250" y="750117"/>
                  <a:pt x="1241514" y="755105"/>
                </a:cubicBezTo>
                <a:cubicBezTo>
                  <a:pt x="1241514" y="742992"/>
                  <a:pt x="1239308" y="765080"/>
                  <a:pt x="1240044" y="752968"/>
                </a:cubicBezTo>
                <a:cubicBezTo>
                  <a:pt x="1239308" y="755818"/>
                  <a:pt x="1238573" y="762230"/>
                  <a:pt x="1237102" y="766505"/>
                </a:cubicBezTo>
                <a:cubicBezTo>
                  <a:pt x="1237837" y="762230"/>
                  <a:pt x="1235631" y="771493"/>
                  <a:pt x="1237102" y="759380"/>
                </a:cubicBezTo>
                <a:cubicBezTo>
                  <a:pt x="1237102" y="760805"/>
                  <a:pt x="1237102" y="762230"/>
                  <a:pt x="1237837" y="761518"/>
                </a:cubicBezTo>
                <a:cubicBezTo>
                  <a:pt x="1238573" y="755818"/>
                  <a:pt x="1238573" y="753680"/>
                  <a:pt x="1237837" y="754393"/>
                </a:cubicBezTo>
                <a:cubicBezTo>
                  <a:pt x="1238573" y="750830"/>
                  <a:pt x="1239308" y="750830"/>
                  <a:pt x="1240779" y="750117"/>
                </a:cubicBezTo>
                <a:cubicBezTo>
                  <a:pt x="1241514" y="749405"/>
                  <a:pt x="1242250" y="747267"/>
                  <a:pt x="1242985" y="739430"/>
                </a:cubicBezTo>
                <a:cubicBezTo>
                  <a:pt x="1242985" y="740855"/>
                  <a:pt x="1242985" y="742280"/>
                  <a:pt x="1243721" y="738717"/>
                </a:cubicBezTo>
                <a:close/>
                <a:moveTo>
                  <a:pt x="1118895" y="737772"/>
                </a:moveTo>
                <a:cubicBezTo>
                  <a:pt x="1116625" y="746281"/>
                  <a:pt x="1119651" y="734936"/>
                  <a:pt x="1117382" y="746281"/>
                </a:cubicBezTo>
                <a:cubicBezTo>
                  <a:pt x="1115869" y="746281"/>
                  <a:pt x="1115869" y="746281"/>
                  <a:pt x="1115869" y="746281"/>
                </a:cubicBezTo>
                <a:cubicBezTo>
                  <a:pt x="1116625" y="742736"/>
                  <a:pt x="1117382" y="737063"/>
                  <a:pt x="1118895" y="737772"/>
                </a:cubicBezTo>
                <a:close/>
                <a:moveTo>
                  <a:pt x="1234719" y="734509"/>
                </a:moveTo>
                <a:cubicBezTo>
                  <a:pt x="1235507" y="733806"/>
                  <a:pt x="1235507" y="742243"/>
                  <a:pt x="1233931" y="751383"/>
                </a:cubicBezTo>
                <a:cubicBezTo>
                  <a:pt x="1233143" y="760522"/>
                  <a:pt x="1230780" y="769662"/>
                  <a:pt x="1229204" y="770365"/>
                </a:cubicBezTo>
                <a:cubicBezTo>
                  <a:pt x="1232356" y="761225"/>
                  <a:pt x="1233931" y="747164"/>
                  <a:pt x="1234719" y="734509"/>
                </a:cubicBezTo>
                <a:close/>
                <a:moveTo>
                  <a:pt x="1224072" y="733841"/>
                </a:moveTo>
                <a:cubicBezTo>
                  <a:pt x="1223352" y="735975"/>
                  <a:pt x="1222631" y="741663"/>
                  <a:pt x="1221911" y="745930"/>
                </a:cubicBezTo>
                <a:cubicBezTo>
                  <a:pt x="1221191" y="750197"/>
                  <a:pt x="1221191" y="753041"/>
                  <a:pt x="1222631" y="748774"/>
                </a:cubicBezTo>
                <a:cubicBezTo>
                  <a:pt x="1221191" y="760152"/>
                  <a:pt x="1219750" y="756597"/>
                  <a:pt x="1219030" y="755886"/>
                </a:cubicBezTo>
                <a:cubicBezTo>
                  <a:pt x="1220471" y="746641"/>
                  <a:pt x="1222631" y="732419"/>
                  <a:pt x="1224072" y="733841"/>
                </a:cubicBezTo>
                <a:close/>
                <a:moveTo>
                  <a:pt x="1201479" y="733211"/>
                </a:moveTo>
                <a:cubicBezTo>
                  <a:pt x="1200762" y="736798"/>
                  <a:pt x="1200044" y="741820"/>
                  <a:pt x="1199327" y="746842"/>
                </a:cubicBezTo>
                <a:cubicBezTo>
                  <a:pt x="1198609" y="751146"/>
                  <a:pt x="1197892" y="755451"/>
                  <a:pt x="1197892" y="756168"/>
                </a:cubicBezTo>
                <a:cubicBezTo>
                  <a:pt x="1197892" y="753298"/>
                  <a:pt x="1198609" y="753298"/>
                  <a:pt x="1199327" y="753298"/>
                </a:cubicBezTo>
                <a:cubicBezTo>
                  <a:pt x="1200044" y="748994"/>
                  <a:pt x="1200044" y="738950"/>
                  <a:pt x="1201479" y="735363"/>
                </a:cubicBezTo>
                <a:cubicBezTo>
                  <a:pt x="1201479" y="738233"/>
                  <a:pt x="1201479" y="737516"/>
                  <a:pt x="1202197" y="733211"/>
                </a:cubicBezTo>
                <a:cubicBezTo>
                  <a:pt x="1202197" y="733211"/>
                  <a:pt x="1201479" y="733211"/>
                  <a:pt x="1201479" y="733211"/>
                </a:cubicBezTo>
                <a:close/>
                <a:moveTo>
                  <a:pt x="53465" y="733211"/>
                </a:moveTo>
                <a:cubicBezTo>
                  <a:pt x="54900" y="738950"/>
                  <a:pt x="56335" y="746124"/>
                  <a:pt x="57770" y="748994"/>
                </a:cubicBezTo>
                <a:cubicBezTo>
                  <a:pt x="55617" y="741820"/>
                  <a:pt x="56335" y="741820"/>
                  <a:pt x="54900" y="734646"/>
                </a:cubicBezTo>
                <a:cubicBezTo>
                  <a:pt x="54182" y="735363"/>
                  <a:pt x="54182" y="734646"/>
                  <a:pt x="53465" y="733211"/>
                </a:cubicBezTo>
                <a:close/>
                <a:moveTo>
                  <a:pt x="1254203" y="731188"/>
                </a:moveTo>
                <a:cubicBezTo>
                  <a:pt x="1254203" y="731736"/>
                  <a:pt x="1253993" y="733378"/>
                  <a:pt x="1253573" y="735202"/>
                </a:cubicBezTo>
                <a:cubicBezTo>
                  <a:pt x="1253573" y="739581"/>
                  <a:pt x="1252732" y="745420"/>
                  <a:pt x="1251892" y="747609"/>
                </a:cubicBezTo>
                <a:cubicBezTo>
                  <a:pt x="1251052" y="744690"/>
                  <a:pt x="1251052" y="743960"/>
                  <a:pt x="1249371" y="756367"/>
                </a:cubicBezTo>
                <a:cubicBezTo>
                  <a:pt x="1249371" y="754178"/>
                  <a:pt x="1250211" y="749799"/>
                  <a:pt x="1251052" y="742501"/>
                </a:cubicBezTo>
                <a:cubicBezTo>
                  <a:pt x="1251892" y="743230"/>
                  <a:pt x="1252732" y="741041"/>
                  <a:pt x="1253573" y="733743"/>
                </a:cubicBezTo>
                <a:cubicBezTo>
                  <a:pt x="1253993" y="731189"/>
                  <a:pt x="1254203" y="730641"/>
                  <a:pt x="1254203" y="731188"/>
                </a:cubicBezTo>
                <a:close/>
                <a:moveTo>
                  <a:pt x="1166321" y="726754"/>
                </a:moveTo>
                <a:cubicBezTo>
                  <a:pt x="1165604" y="733211"/>
                  <a:pt x="1164886" y="733211"/>
                  <a:pt x="1164169" y="738950"/>
                </a:cubicBezTo>
                <a:cubicBezTo>
                  <a:pt x="1164169" y="745407"/>
                  <a:pt x="1165604" y="741103"/>
                  <a:pt x="1167039" y="733211"/>
                </a:cubicBezTo>
                <a:cubicBezTo>
                  <a:pt x="1166321" y="731776"/>
                  <a:pt x="1166321" y="728189"/>
                  <a:pt x="1166321" y="726754"/>
                </a:cubicBezTo>
                <a:close/>
                <a:moveTo>
                  <a:pt x="1275841" y="726107"/>
                </a:moveTo>
                <a:cubicBezTo>
                  <a:pt x="1275211" y="731870"/>
                  <a:pt x="1275841" y="729709"/>
                  <a:pt x="1275211" y="737632"/>
                </a:cubicBezTo>
                <a:cubicBezTo>
                  <a:pt x="1274581" y="739793"/>
                  <a:pt x="1273950" y="741234"/>
                  <a:pt x="1273320" y="741234"/>
                </a:cubicBezTo>
                <a:cubicBezTo>
                  <a:pt x="1274581" y="735471"/>
                  <a:pt x="1275211" y="727548"/>
                  <a:pt x="1275841" y="726107"/>
                </a:cubicBezTo>
                <a:close/>
                <a:moveTo>
                  <a:pt x="1240216" y="725999"/>
                </a:moveTo>
                <a:lnTo>
                  <a:pt x="1239917" y="733892"/>
                </a:lnTo>
                <a:cubicBezTo>
                  <a:pt x="1239497" y="739184"/>
                  <a:pt x="1238866" y="743563"/>
                  <a:pt x="1238026" y="745022"/>
                </a:cubicBezTo>
                <a:close/>
                <a:moveTo>
                  <a:pt x="1147666" y="723885"/>
                </a:moveTo>
                <a:cubicBezTo>
                  <a:pt x="1146949" y="721733"/>
                  <a:pt x="1146231" y="731059"/>
                  <a:pt x="1145514" y="728907"/>
                </a:cubicBezTo>
                <a:cubicBezTo>
                  <a:pt x="1144796" y="736081"/>
                  <a:pt x="1145514" y="734646"/>
                  <a:pt x="1146231" y="737516"/>
                </a:cubicBezTo>
                <a:cubicBezTo>
                  <a:pt x="1146949" y="730341"/>
                  <a:pt x="1146949" y="730341"/>
                  <a:pt x="1147666" y="723885"/>
                </a:cubicBezTo>
                <a:close/>
                <a:moveTo>
                  <a:pt x="1257355" y="723592"/>
                </a:moveTo>
                <a:cubicBezTo>
                  <a:pt x="1258195" y="723592"/>
                  <a:pt x="1256514" y="735200"/>
                  <a:pt x="1256514" y="739297"/>
                </a:cubicBezTo>
                <a:cubicBezTo>
                  <a:pt x="1255674" y="739980"/>
                  <a:pt x="1255674" y="737249"/>
                  <a:pt x="1256514" y="733835"/>
                </a:cubicBezTo>
                <a:cubicBezTo>
                  <a:pt x="1256514" y="731103"/>
                  <a:pt x="1256514" y="727006"/>
                  <a:pt x="1256514" y="727006"/>
                </a:cubicBezTo>
                <a:cubicBezTo>
                  <a:pt x="1257355" y="727006"/>
                  <a:pt x="1257355" y="725641"/>
                  <a:pt x="1257355" y="723592"/>
                </a:cubicBezTo>
                <a:close/>
                <a:moveTo>
                  <a:pt x="1240547" y="723128"/>
                </a:moveTo>
                <a:lnTo>
                  <a:pt x="1240216" y="725999"/>
                </a:lnTo>
                <a:lnTo>
                  <a:pt x="1240304" y="723690"/>
                </a:lnTo>
                <a:close/>
                <a:moveTo>
                  <a:pt x="1218275" y="721074"/>
                </a:moveTo>
                <a:cubicBezTo>
                  <a:pt x="1219031" y="722552"/>
                  <a:pt x="1216762" y="734376"/>
                  <a:pt x="1219031" y="730681"/>
                </a:cubicBezTo>
                <a:cubicBezTo>
                  <a:pt x="1217518" y="736592"/>
                  <a:pt x="1218275" y="733637"/>
                  <a:pt x="1217518" y="741765"/>
                </a:cubicBezTo>
                <a:cubicBezTo>
                  <a:pt x="1217518" y="740287"/>
                  <a:pt x="1216762" y="738070"/>
                  <a:pt x="1216005" y="742504"/>
                </a:cubicBezTo>
                <a:cubicBezTo>
                  <a:pt x="1215249" y="741026"/>
                  <a:pt x="1217518" y="727725"/>
                  <a:pt x="1218275" y="721074"/>
                </a:cubicBezTo>
                <a:close/>
                <a:moveTo>
                  <a:pt x="1259096" y="719810"/>
                </a:moveTo>
                <a:cubicBezTo>
                  <a:pt x="1259096" y="724735"/>
                  <a:pt x="1260536" y="725439"/>
                  <a:pt x="1261257" y="728253"/>
                </a:cubicBezTo>
                <a:cubicBezTo>
                  <a:pt x="1261977" y="731067"/>
                  <a:pt x="1261977" y="736696"/>
                  <a:pt x="1260536" y="750064"/>
                </a:cubicBezTo>
                <a:cubicBezTo>
                  <a:pt x="1259816" y="745139"/>
                  <a:pt x="1259096" y="740214"/>
                  <a:pt x="1259816" y="729660"/>
                </a:cubicBezTo>
                <a:cubicBezTo>
                  <a:pt x="1259096" y="733882"/>
                  <a:pt x="1258376" y="734585"/>
                  <a:pt x="1257655" y="738807"/>
                </a:cubicBezTo>
                <a:cubicBezTo>
                  <a:pt x="1256935" y="736696"/>
                  <a:pt x="1259096" y="726846"/>
                  <a:pt x="1258376" y="733178"/>
                </a:cubicBezTo>
                <a:cubicBezTo>
                  <a:pt x="1259816" y="727550"/>
                  <a:pt x="1258376" y="726846"/>
                  <a:pt x="1258376" y="731067"/>
                </a:cubicBezTo>
                <a:cubicBezTo>
                  <a:pt x="1257655" y="730364"/>
                  <a:pt x="1258376" y="724032"/>
                  <a:pt x="1259096" y="719810"/>
                </a:cubicBezTo>
                <a:close/>
                <a:moveTo>
                  <a:pt x="1240547" y="717289"/>
                </a:moveTo>
                <a:lnTo>
                  <a:pt x="1240304" y="723690"/>
                </a:lnTo>
                <a:lnTo>
                  <a:pt x="1238026" y="728966"/>
                </a:lnTo>
                <a:cubicBezTo>
                  <a:pt x="1238866" y="720208"/>
                  <a:pt x="1240547" y="723128"/>
                  <a:pt x="1240547" y="717289"/>
                </a:cubicBezTo>
                <a:close/>
                <a:moveTo>
                  <a:pt x="1229624" y="716338"/>
                </a:moveTo>
                <a:cubicBezTo>
                  <a:pt x="1228924" y="722461"/>
                  <a:pt x="1228574" y="726243"/>
                  <a:pt x="1228223" y="729304"/>
                </a:cubicBezTo>
                <a:lnTo>
                  <a:pt x="1227823" y="731774"/>
                </a:lnTo>
                <a:lnTo>
                  <a:pt x="1229210" y="717225"/>
                </a:lnTo>
                <a:close/>
                <a:moveTo>
                  <a:pt x="1127719" y="714766"/>
                </a:moveTo>
                <a:cubicBezTo>
                  <a:pt x="1128475" y="716879"/>
                  <a:pt x="1128475" y="721106"/>
                  <a:pt x="1127719" y="726037"/>
                </a:cubicBezTo>
                <a:cubicBezTo>
                  <a:pt x="1126962" y="730968"/>
                  <a:pt x="1125449" y="735899"/>
                  <a:pt x="1124693" y="738717"/>
                </a:cubicBezTo>
                <a:cubicBezTo>
                  <a:pt x="1126962" y="728151"/>
                  <a:pt x="1126206" y="723219"/>
                  <a:pt x="1127719" y="714766"/>
                </a:cubicBezTo>
                <a:close/>
                <a:moveTo>
                  <a:pt x="1120012" y="713897"/>
                </a:moveTo>
                <a:cubicBezTo>
                  <a:pt x="1122173" y="709724"/>
                  <a:pt x="1120012" y="720852"/>
                  <a:pt x="1120732" y="719461"/>
                </a:cubicBezTo>
                <a:cubicBezTo>
                  <a:pt x="1120732" y="720157"/>
                  <a:pt x="1121453" y="718766"/>
                  <a:pt x="1121453" y="717375"/>
                </a:cubicBezTo>
                <a:cubicBezTo>
                  <a:pt x="1122173" y="720852"/>
                  <a:pt x="1119291" y="723634"/>
                  <a:pt x="1119291" y="728503"/>
                </a:cubicBezTo>
                <a:cubicBezTo>
                  <a:pt x="1117130" y="729894"/>
                  <a:pt x="1120012" y="717375"/>
                  <a:pt x="1120012" y="713897"/>
                </a:cubicBezTo>
                <a:close/>
                <a:moveTo>
                  <a:pt x="1244869" y="713622"/>
                </a:moveTo>
                <a:cubicBezTo>
                  <a:pt x="1245589" y="712247"/>
                  <a:pt x="1245589" y="718436"/>
                  <a:pt x="1245589" y="728062"/>
                </a:cubicBezTo>
                <a:cubicBezTo>
                  <a:pt x="1244148" y="730125"/>
                  <a:pt x="1245589" y="723249"/>
                  <a:pt x="1244148" y="723249"/>
                </a:cubicBezTo>
                <a:cubicBezTo>
                  <a:pt x="1243428" y="732188"/>
                  <a:pt x="1245589" y="724624"/>
                  <a:pt x="1244148" y="733563"/>
                </a:cubicBezTo>
                <a:cubicBezTo>
                  <a:pt x="1244148" y="733563"/>
                  <a:pt x="1242708" y="734938"/>
                  <a:pt x="1241988" y="734251"/>
                </a:cubicBezTo>
                <a:cubicBezTo>
                  <a:pt x="1240547" y="732875"/>
                  <a:pt x="1240547" y="730125"/>
                  <a:pt x="1241988" y="722561"/>
                </a:cubicBezTo>
                <a:cubicBezTo>
                  <a:pt x="1241988" y="733563"/>
                  <a:pt x="1243428" y="713622"/>
                  <a:pt x="1243428" y="723936"/>
                </a:cubicBezTo>
                <a:cubicBezTo>
                  <a:pt x="1244148" y="724624"/>
                  <a:pt x="1244148" y="721186"/>
                  <a:pt x="1244869" y="718436"/>
                </a:cubicBezTo>
                <a:cubicBezTo>
                  <a:pt x="1244869" y="714998"/>
                  <a:pt x="1244869" y="712247"/>
                  <a:pt x="1244869" y="713622"/>
                </a:cubicBezTo>
                <a:close/>
                <a:moveTo>
                  <a:pt x="1239286" y="713507"/>
                </a:moveTo>
                <a:cubicBezTo>
                  <a:pt x="1239286" y="718259"/>
                  <a:pt x="1239286" y="731155"/>
                  <a:pt x="1236765" y="729119"/>
                </a:cubicBezTo>
                <a:cubicBezTo>
                  <a:pt x="1238446" y="723010"/>
                  <a:pt x="1237605" y="715543"/>
                  <a:pt x="1239286" y="713507"/>
                </a:cubicBezTo>
                <a:close/>
                <a:moveTo>
                  <a:pt x="1271642" y="712247"/>
                </a:moveTo>
                <a:cubicBezTo>
                  <a:pt x="1272483" y="712940"/>
                  <a:pt x="1271642" y="719874"/>
                  <a:pt x="1273323" y="717101"/>
                </a:cubicBezTo>
                <a:cubicBezTo>
                  <a:pt x="1272483" y="724727"/>
                  <a:pt x="1272483" y="724727"/>
                  <a:pt x="1272483" y="724727"/>
                </a:cubicBezTo>
                <a:cubicBezTo>
                  <a:pt x="1271642" y="725421"/>
                  <a:pt x="1272483" y="721954"/>
                  <a:pt x="1272483" y="719874"/>
                </a:cubicBezTo>
                <a:cubicBezTo>
                  <a:pt x="1271642" y="721954"/>
                  <a:pt x="1271642" y="726114"/>
                  <a:pt x="1270802" y="725421"/>
                </a:cubicBezTo>
                <a:cubicBezTo>
                  <a:pt x="1271642" y="717794"/>
                  <a:pt x="1270802" y="719181"/>
                  <a:pt x="1271642" y="712247"/>
                </a:cubicBezTo>
                <a:close/>
                <a:moveTo>
                  <a:pt x="1216215" y="708032"/>
                </a:moveTo>
                <a:lnTo>
                  <a:pt x="1215830" y="711689"/>
                </a:lnTo>
                <a:lnTo>
                  <a:pt x="1215830" y="708206"/>
                </a:lnTo>
                <a:close/>
                <a:moveTo>
                  <a:pt x="1215830" y="706372"/>
                </a:moveTo>
                <a:lnTo>
                  <a:pt x="1215830" y="708206"/>
                </a:lnTo>
                <a:lnTo>
                  <a:pt x="1215249" y="708468"/>
                </a:lnTo>
                <a:close/>
                <a:moveTo>
                  <a:pt x="1213988" y="704686"/>
                </a:moveTo>
                <a:cubicBezTo>
                  <a:pt x="1213358" y="710874"/>
                  <a:pt x="1213988" y="709499"/>
                  <a:pt x="1213358" y="717063"/>
                </a:cubicBezTo>
                <a:cubicBezTo>
                  <a:pt x="1213358" y="716375"/>
                  <a:pt x="1212728" y="717750"/>
                  <a:pt x="1212728" y="719813"/>
                </a:cubicBezTo>
                <a:cubicBezTo>
                  <a:pt x="1212097" y="718438"/>
                  <a:pt x="1213988" y="704686"/>
                  <a:pt x="1212097" y="712937"/>
                </a:cubicBezTo>
                <a:cubicBezTo>
                  <a:pt x="1211467" y="708812"/>
                  <a:pt x="1213358" y="705374"/>
                  <a:pt x="1213988" y="704686"/>
                </a:cubicBezTo>
                <a:close/>
                <a:moveTo>
                  <a:pt x="1267650" y="704543"/>
                </a:moveTo>
                <a:cubicBezTo>
                  <a:pt x="1267807" y="705850"/>
                  <a:pt x="1267965" y="707718"/>
                  <a:pt x="1268280" y="705850"/>
                </a:cubicBezTo>
                <a:cubicBezTo>
                  <a:pt x="1268280" y="711827"/>
                  <a:pt x="1267020" y="710333"/>
                  <a:pt x="1267020" y="717803"/>
                </a:cubicBezTo>
                <a:cubicBezTo>
                  <a:pt x="1265759" y="718550"/>
                  <a:pt x="1267650" y="706598"/>
                  <a:pt x="1267020" y="706598"/>
                </a:cubicBezTo>
                <a:cubicBezTo>
                  <a:pt x="1267335" y="702489"/>
                  <a:pt x="1267492" y="703236"/>
                  <a:pt x="1267650" y="704543"/>
                </a:cubicBezTo>
                <a:close/>
                <a:moveTo>
                  <a:pt x="1120912" y="701014"/>
                </a:moveTo>
                <a:cubicBezTo>
                  <a:pt x="1122173" y="699639"/>
                  <a:pt x="1122173" y="701702"/>
                  <a:pt x="1122173" y="702390"/>
                </a:cubicBezTo>
                <a:cubicBezTo>
                  <a:pt x="1122173" y="705828"/>
                  <a:pt x="1121543" y="707203"/>
                  <a:pt x="1120912" y="707203"/>
                </a:cubicBezTo>
                <a:cubicBezTo>
                  <a:pt x="1120912" y="701014"/>
                  <a:pt x="1120912" y="701014"/>
                  <a:pt x="1120912" y="701014"/>
                </a:cubicBezTo>
                <a:close/>
                <a:moveTo>
                  <a:pt x="1265759" y="698380"/>
                </a:moveTo>
                <a:cubicBezTo>
                  <a:pt x="1265759" y="698380"/>
                  <a:pt x="1264499" y="704762"/>
                  <a:pt x="1264499" y="709016"/>
                </a:cubicBezTo>
                <a:cubicBezTo>
                  <a:pt x="1263238" y="709725"/>
                  <a:pt x="1263238" y="709725"/>
                  <a:pt x="1263238" y="709725"/>
                </a:cubicBezTo>
                <a:cubicBezTo>
                  <a:pt x="1263238" y="701216"/>
                  <a:pt x="1264499" y="702635"/>
                  <a:pt x="1265759" y="698380"/>
                </a:cubicBezTo>
                <a:close/>
                <a:moveTo>
                  <a:pt x="1142644" y="697341"/>
                </a:moveTo>
                <a:cubicBezTo>
                  <a:pt x="1143361" y="705232"/>
                  <a:pt x="1142644" y="703080"/>
                  <a:pt x="1141926" y="713124"/>
                </a:cubicBezTo>
                <a:cubicBezTo>
                  <a:pt x="1142644" y="711689"/>
                  <a:pt x="1143361" y="703798"/>
                  <a:pt x="1144079" y="698776"/>
                </a:cubicBezTo>
                <a:cubicBezTo>
                  <a:pt x="1143361" y="699493"/>
                  <a:pt x="1143361" y="696624"/>
                  <a:pt x="1142644" y="697341"/>
                </a:cubicBezTo>
                <a:close/>
                <a:moveTo>
                  <a:pt x="1124441" y="697244"/>
                </a:moveTo>
                <a:cubicBezTo>
                  <a:pt x="1124441" y="702791"/>
                  <a:pt x="1125954" y="695857"/>
                  <a:pt x="1125198" y="706257"/>
                </a:cubicBezTo>
                <a:cubicBezTo>
                  <a:pt x="1123685" y="708337"/>
                  <a:pt x="1122928" y="709724"/>
                  <a:pt x="1122172" y="705564"/>
                </a:cubicBezTo>
                <a:cubicBezTo>
                  <a:pt x="1122928" y="702791"/>
                  <a:pt x="1123685" y="701404"/>
                  <a:pt x="1124441" y="697244"/>
                </a:cubicBezTo>
                <a:close/>
                <a:moveTo>
                  <a:pt x="1141926" y="695189"/>
                </a:moveTo>
                <a:cubicBezTo>
                  <a:pt x="1141926" y="700928"/>
                  <a:pt x="1139774" y="707385"/>
                  <a:pt x="1140491" y="713841"/>
                </a:cubicBezTo>
                <a:cubicBezTo>
                  <a:pt x="1141209" y="710254"/>
                  <a:pt x="1143361" y="700928"/>
                  <a:pt x="1141926" y="695189"/>
                </a:cubicBezTo>
                <a:close/>
                <a:moveTo>
                  <a:pt x="1234601" y="694905"/>
                </a:moveTo>
                <a:lnTo>
                  <a:pt x="1233160" y="696345"/>
                </a:lnTo>
                <a:cubicBezTo>
                  <a:pt x="1232440" y="707858"/>
                  <a:pt x="1232440" y="712895"/>
                  <a:pt x="1232440" y="716493"/>
                </a:cubicBezTo>
                <a:cubicBezTo>
                  <a:pt x="1232440" y="724408"/>
                  <a:pt x="1233160" y="719371"/>
                  <a:pt x="1233160" y="712895"/>
                </a:cubicBezTo>
                <a:cubicBezTo>
                  <a:pt x="1233881" y="705699"/>
                  <a:pt x="1234601" y="696345"/>
                  <a:pt x="1234601" y="694905"/>
                </a:cubicBezTo>
                <a:close/>
                <a:moveTo>
                  <a:pt x="1257505" y="694592"/>
                </a:moveTo>
                <a:cubicBezTo>
                  <a:pt x="1258193" y="702471"/>
                  <a:pt x="1254755" y="703903"/>
                  <a:pt x="1255443" y="716796"/>
                </a:cubicBezTo>
                <a:cubicBezTo>
                  <a:pt x="1254755" y="726107"/>
                  <a:pt x="1254755" y="709633"/>
                  <a:pt x="1254067" y="723242"/>
                </a:cubicBezTo>
                <a:cubicBezTo>
                  <a:pt x="1252692" y="716080"/>
                  <a:pt x="1252692" y="716796"/>
                  <a:pt x="1250629" y="725391"/>
                </a:cubicBezTo>
                <a:cubicBezTo>
                  <a:pt x="1251317" y="720377"/>
                  <a:pt x="1251317" y="716080"/>
                  <a:pt x="1252004" y="711782"/>
                </a:cubicBezTo>
                <a:cubicBezTo>
                  <a:pt x="1254067" y="713215"/>
                  <a:pt x="1254067" y="709633"/>
                  <a:pt x="1256818" y="695308"/>
                </a:cubicBezTo>
                <a:cubicBezTo>
                  <a:pt x="1256818" y="696741"/>
                  <a:pt x="1256818" y="698173"/>
                  <a:pt x="1257505" y="694592"/>
                </a:cubicBezTo>
                <a:close/>
                <a:moveTo>
                  <a:pt x="1218275" y="692763"/>
                </a:moveTo>
                <a:cubicBezTo>
                  <a:pt x="1219031" y="692080"/>
                  <a:pt x="1218275" y="700274"/>
                  <a:pt x="1218275" y="707102"/>
                </a:cubicBezTo>
                <a:lnTo>
                  <a:pt x="1216215" y="708032"/>
                </a:lnTo>
                <a:lnTo>
                  <a:pt x="1216807" y="702404"/>
                </a:lnTo>
                <a:lnTo>
                  <a:pt x="1217518" y="703688"/>
                </a:lnTo>
                <a:cubicBezTo>
                  <a:pt x="1217518" y="703005"/>
                  <a:pt x="1217518" y="699591"/>
                  <a:pt x="1218275" y="692763"/>
                </a:cubicBezTo>
                <a:close/>
                <a:moveTo>
                  <a:pt x="1267020" y="688295"/>
                </a:moveTo>
                <a:cubicBezTo>
                  <a:pt x="1267860" y="688295"/>
                  <a:pt x="1267860" y="691096"/>
                  <a:pt x="1267860" y="693197"/>
                </a:cubicBezTo>
                <a:cubicBezTo>
                  <a:pt x="1268701" y="691797"/>
                  <a:pt x="1269541" y="693197"/>
                  <a:pt x="1269541" y="695298"/>
                </a:cubicBezTo>
                <a:cubicBezTo>
                  <a:pt x="1269541" y="698100"/>
                  <a:pt x="1268701" y="697399"/>
                  <a:pt x="1268701" y="700901"/>
                </a:cubicBezTo>
                <a:cubicBezTo>
                  <a:pt x="1267860" y="695999"/>
                  <a:pt x="1268701" y="695999"/>
                  <a:pt x="1267020" y="698800"/>
                </a:cubicBezTo>
                <a:cubicBezTo>
                  <a:pt x="1267020" y="695298"/>
                  <a:pt x="1267020" y="691797"/>
                  <a:pt x="1267020" y="688295"/>
                </a:cubicBezTo>
                <a:close/>
                <a:moveTo>
                  <a:pt x="1221552" y="681995"/>
                </a:moveTo>
                <a:cubicBezTo>
                  <a:pt x="1221132" y="684914"/>
                  <a:pt x="1221132" y="695862"/>
                  <a:pt x="1220291" y="695862"/>
                </a:cubicBezTo>
                <a:cubicBezTo>
                  <a:pt x="1220711" y="691483"/>
                  <a:pt x="1220711" y="687104"/>
                  <a:pt x="1220711" y="682725"/>
                </a:cubicBezTo>
                <a:close/>
                <a:moveTo>
                  <a:pt x="1122425" y="680958"/>
                </a:moveTo>
                <a:cubicBezTo>
                  <a:pt x="1123938" y="678208"/>
                  <a:pt x="1123181" y="685772"/>
                  <a:pt x="1124694" y="683709"/>
                </a:cubicBezTo>
                <a:cubicBezTo>
                  <a:pt x="1123938" y="689210"/>
                  <a:pt x="1122425" y="692648"/>
                  <a:pt x="1120912" y="693335"/>
                </a:cubicBezTo>
                <a:cubicBezTo>
                  <a:pt x="1121668" y="686459"/>
                  <a:pt x="1122425" y="684396"/>
                  <a:pt x="1122425" y="680958"/>
                </a:cubicBezTo>
                <a:close/>
                <a:moveTo>
                  <a:pt x="1128896" y="679469"/>
                </a:moveTo>
                <a:cubicBezTo>
                  <a:pt x="1128896" y="683409"/>
                  <a:pt x="1129736" y="683409"/>
                  <a:pt x="1129736" y="683409"/>
                </a:cubicBezTo>
                <a:cubicBezTo>
                  <a:pt x="1129736" y="689712"/>
                  <a:pt x="1128896" y="690499"/>
                  <a:pt x="1128055" y="692075"/>
                </a:cubicBezTo>
                <a:cubicBezTo>
                  <a:pt x="1128055" y="681833"/>
                  <a:pt x="1127215" y="682621"/>
                  <a:pt x="1128896" y="679469"/>
                </a:cubicBezTo>
                <a:close/>
                <a:moveTo>
                  <a:pt x="1268408" y="673236"/>
                </a:moveTo>
                <a:lnTo>
                  <a:pt x="1270801" y="674503"/>
                </a:lnTo>
                <a:cubicBezTo>
                  <a:pt x="1270801" y="679508"/>
                  <a:pt x="1270171" y="680843"/>
                  <a:pt x="1269541" y="680092"/>
                </a:cubicBezTo>
                <a:lnTo>
                  <a:pt x="1268408" y="673871"/>
                </a:lnTo>
                <a:close/>
                <a:moveTo>
                  <a:pt x="1230324" y="671674"/>
                </a:moveTo>
                <a:lnTo>
                  <a:pt x="1230908" y="676731"/>
                </a:lnTo>
                <a:lnTo>
                  <a:pt x="1230324" y="705532"/>
                </a:lnTo>
                <a:lnTo>
                  <a:pt x="1229210" y="717225"/>
                </a:lnTo>
                <a:lnTo>
                  <a:pt x="1228574" y="718589"/>
                </a:lnTo>
                <a:cubicBezTo>
                  <a:pt x="1228223" y="720480"/>
                  <a:pt x="1227873" y="723181"/>
                  <a:pt x="1227523" y="725702"/>
                </a:cubicBezTo>
                <a:cubicBezTo>
                  <a:pt x="1227523" y="731465"/>
                  <a:pt x="1226823" y="737228"/>
                  <a:pt x="1226823" y="737949"/>
                </a:cubicBezTo>
                <a:lnTo>
                  <a:pt x="1227823" y="731774"/>
                </a:lnTo>
                <a:lnTo>
                  <a:pt x="1226823" y="742271"/>
                </a:lnTo>
                <a:cubicBezTo>
                  <a:pt x="1226122" y="750195"/>
                  <a:pt x="1227523" y="735788"/>
                  <a:pt x="1225422" y="740830"/>
                </a:cubicBezTo>
                <a:cubicBezTo>
                  <a:pt x="1227523" y="731465"/>
                  <a:pt x="1228223" y="716338"/>
                  <a:pt x="1228924" y="703371"/>
                </a:cubicBezTo>
                <a:cubicBezTo>
                  <a:pt x="1229624" y="703371"/>
                  <a:pt x="1228924" y="712736"/>
                  <a:pt x="1228924" y="713456"/>
                </a:cubicBezTo>
                <a:cubicBezTo>
                  <a:pt x="1230324" y="712736"/>
                  <a:pt x="1230324" y="702650"/>
                  <a:pt x="1230324" y="697608"/>
                </a:cubicBezTo>
                <a:cubicBezTo>
                  <a:pt x="1229624" y="701210"/>
                  <a:pt x="1229624" y="696887"/>
                  <a:pt x="1229624" y="691124"/>
                </a:cubicBezTo>
                <a:lnTo>
                  <a:pt x="1229771" y="687048"/>
                </a:lnTo>
                <a:lnTo>
                  <a:pt x="1230465" y="685126"/>
                </a:lnTo>
                <a:lnTo>
                  <a:pt x="1229859" y="684596"/>
                </a:lnTo>
                <a:close/>
                <a:moveTo>
                  <a:pt x="1231025" y="670954"/>
                </a:moveTo>
                <a:cubicBezTo>
                  <a:pt x="1231025" y="679598"/>
                  <a:pt x="1231025" y="679238"/>
                  <a:pt x="1230937" y="676987"/>
                </a:cubicBezTo>
                <a:lnTo>
                  <a:pt x="1230908" y="676731"/>
                </a:lnTo>
                <a:close/>
                <a:moveTo>
                  <a:pt x="1261977" y="669555"/>
                </a:moveTo>
                <a:cubicBezTo>
                  <a:pt x="1261977" y="674560"/>
                  <a:pt x="1261137" y="677420"/>
                  <a:pt x="1261137" y="680995"/>
                </a:cubicBezTo>
                <a:cubicBezTo>
                  <a:pt x="1260296" y="683854"/>
                  <a:pt x="1260296" y="687429"/>
                  <a:pt x="1259456" y="695294"/>
                </a:cubicBezTo>
                <a:cubicBezTo>
                  <a:pt x="1261137" y="695294"/>
                  <a:pt x="1260296" y="704589"/>
                  <a:pt x="1261137" y="705304"/>
                </a:cubicBezTo>
                <a:cubicBezTo>
                  <a:pt x="1261137" y="709593"/>
                  <a:pt x="1260296" y="711023"/>
                  <a:pt x="1260296" y="716028"/>
                </a:cubicBezTo>
                <a:cubicBezTo>
                  <a:pt x="1258616" y="713883"/>
                  <a:pt x="1260296" y="701729"/>
                  <a:pt x="1257775" y="708878"/>
                </a:cubicBezTo>
                <a:cubicBezTo>
                  <a:pt x="1258616" y="703159"/>
                  <a:pt x="1259456" y="688144"/>
                  <a:pt x="1257775" y="696009"/>
                </a:cubicBezTo>
                <a:cubicBezTo>
                  <a:pt x="1256935" y="691719"/>
                  <a:pt x="1257775" y="687429"/>
                  <a:pt x="1258616" y="682425"/>
                </a:cubicBezTo>
                <a:cubicBezTo>
                  <a:pt x="1258616" y="683854"/>
                  <a:pt x="1258616" y="686714"/>
                  <a:pt x="1258616" y="690289"/>
                </a:cubicBezTo>
                <a:cubicBezTo>
                  <a:pt x="1259456" y="690289"/>
                  <a:pt x="1259456" y="680280"/>
                  <a:pt x="1259456" y="675990"/>
                </a:cubicBezTo>
                <a:cubicBezTo>
                  <a:pt x="1261137" y="679565"/>
                  <a:pt x="1260296" y="668125"/>
                  <a:pt x="1261977" y="669555"/>
                </a:cubicBezTo>
                <a:close/>
                <a:moveTo>
                  <a:pt x="1267567" y="666485"/>
                </a:moveTo>
                <a:cubicBezTo>
                  <a:pt x="1267988" y="664342"/>
                  <a:pt x="1267988" y="670771"/>
                  <a:pt x="1268408" y="667914"/>
                </a:cubicBezTo>
                <a:lnTo>
                  <a:pt x="1268408" y="673236"/>
                </a:lnTo>
                <a:lnTo>
                  <a:pt x="1268280" y="673168"/>
                </a:lnTo>
                <a:lnTo>
                  <a:pt x="1268408" y="673871"/>
                </a:lnTo>
                <a:lnTo>
                  <a:pt x="1268408" y="676486"/>
                </a:lnTo>
                <a:cubicBezTo>
                  <a:pt x="1268408" y="679343"/>
                  <a:pt x="1267988" y="677914"/>
                  <a:pt x="1267988" y="676486"/>
                </a:cubicBezTo>
                <a:cubicBezTo>
                  <a:pt x="1267567" y="685772"/>
                  <a:pt x="1267567" y="685772"/>
                  <a:pt x="1267567" y="685772"/>
                </a:cubicBezTo>
                <a:cubicBezTo>
                  <a:pt x="1267147" y="681486"/>
                  <a:pt x="1267147" y="669342"/>
                  <a:pt x="1267567" y="666485"/>
                </a:cubicBezTo>
                <a:close/>
                <a:moveTo>
                  <a:pt x="1124693" y="660770"/>
                </a:moveTo>
                <a:cubicBezTo>
                  <a:pt x="1124693" y="667388"/>
                  <a:pt x="1123012" y="665917"/>
                  <a:pt x="1123012" y="668123"/>
                </a:cubicBezTo>
                <a:cubicBezTo>
                  <a:pt x="1122172" y="659299"/>
                  <a:pt x="1123853" y="660770"/>
                  <a:pt x="1124693" y="660770"/>
                </a:cubicBezTo>
                <a:close/>
                <a:moveTo>
                  <a:pt x="1144796" y="660036"/>
                </a:moveTo>
                <a:cubicBezTo>
                  <a:pt x="1144796" y="664340"/>
                  <a:pt x="1144079" y="662188"/>
                  <a:pt x="1143361" y="665775"/>
                </a:cubicBezTo>
                <a:cubicBezTo>
                  <a:pt x="1144079" y="670797"/>
                  <a:pt x="1144079" y="673667"/>
                  <a:pt x="1143361" y="675819"/>
                </a:cubicBezTo>
                <a:cubicBezTo>
                  <a:pt x="1143361" y="677971"/>
                  <a:pt x="1143361" y="680841"/>
                  <a:pt x="1143361" y="685862"/>
                </a:cubicBezTo>
                <a:cubicBezTo>
                  <a:pt x="1144079" y="686580"/>
                  <a:pt x="1144079" y="681558"/>
                  <a:pt x="1144796" y="682993"/>
                </a:cubicBezTo>
                <a:cubicBezTo>
                  <a:pt x="1145514" y="674384"/>
                  <a:pt x="1145514" y="667210"/>
                  <a:pt x="1144796" y="660036"/>
                </a:cubicBezTo>
                <a:close/>
                <a:moveTo>
                  <a:pt x="1241127" y="659571"/>
                </a:moveTo>
                <a:cubicBezTo>
                  <a:pt x="1240421" y="660288"/>
                  <a:pt x="1239715" y="663872"/>
                  <a:pt x="1239715" y="671040"/>
                </a:cubicBezTo>
                <a:cubicBezTo>
                  <a:pt x="1239715" y="673908"/>
                  <a:pt x="1240421" y="678209"/>
                  <a:pt x="1240421" y="681076"/>
                </a:cubicBezTo>
                <a:cubicBezTo>
                  <a:pt x="1240421" y="676775"/>
                  <a:pt x="1241127" y="676058"/>
                  <a:pt x="1241127" y="672474"/>
                </a:cubicBezTo>
                <a:cubicBezTo>
                  <a:pt x="1239715" y="672474"/>
                  <a:pt x="1241833" y="662439"/>
                  <a:pt x="1241127" y="659571"/>
                </a:cubicBezTo>
                <a:close/>
                <a:moveTo>
                  <a:pt x="1260213" y="657484"/>
                </a:moveTo>
                <a:cubicBezTo>
                  <a:pt x="1260843" y="656778"/>
                  <a:pt x="1260213" y="667367"/>
                  <a:pt x="1260213" y="670897"/>
                </a:cubicBezTo>
                <a:cubicBezTo>
                  <a:pt x="1260213" y="671602"/>
                  <a:pt x="1258952" y="670191"/>
                  <a:pt x="1258952" y="674426"/>
                </a:cubicBezTo>
                <a:cubicBezTo>
                  <a:pt x="1258322" y="670897"/>
                  <a:pt x="1260213" y="665955"/>
                  <a:pt x="1260213" y="657484"/>
                </a:cubicBezTo>
                <a:close/>
                <a:moveTo>
                  <a:pt x="1252775" y="656238"/>
                </a:moveTo>
                <a:cubicBezTo>
                  <a:pt x="1253532" y="650475"/>
                  <a:pt x="1255045" y="662721"/>
                  <a:pt x="1256557" y="664882"/>
                </a:cubicBezTo>
                <a:cubicBezTo>
                  <a:pt x="1257314" y="651195"/>
                  <a:pt x="1257314" y="666323"/>
                  <a:pt x="1258827" y="657679"/>
                </a:cubicBezTo>
                <a:cubicBezTo>
                  <a:pt x="1259583" y="664162"/>
                  <a:pt x="1256557" y="663441"/>
                  <a:pt x="1257314" y="675687"/>
                </a:cubicBezTo>
                <a:cubicBezTo>
                  <a:pt x="1256557" y="671365"/>
                  <a:pt x="1256557" y="668484"/>
                  <a:pt x="1255801" y="665602"/>
                </a:cubicBezTo>
                <a:cubicBezTo>
                  <a:pt x="1255045" y="672085"/>
                  <a:pt x="1253532" y="670645"/>
                  <a:pt x="1252775" y="670645"/>
                </a:cubicBezTo>
                <a:cubicBezTo>
                  <a:pt x="1252019" y="663441"/>
                  <a:pt x="1253532" y="658399"/>
                  <a:pt x="1252775" y="656238"/>
                </a:cubicBezTo>
                <a:close/>
                <a:moveTo>
                  <a:pt x="1234601" y="653170"/>
                </a:moveTo>
                <a:cubicBezTo>
                  <a:pt x="1235321" y="651731"/>
                  <a:pt x="1235321" y="656768"/>
                  <a:pt x="1236042" y="657488"/>
                </a:cubicBezTo>
                <a:cubicBezTo>
                  <a:pt x="1236762" y="667562"/>
                  <a:pt x="1236042" y="673318"/>
                  <a:pt x="1236042" y="677636"/>
                </a:cubicBezTo>
                <a:cubicBezTo>
                  <a:pt x="1236042" y="681953"/>
                  <a:pt x="1236042" y="684831"/>
                  <a:pt x="1236042" y="691308"/>
                </a:cubicBezTo>
                <a:cubicBezTo>
                  <a:pt x="1236042" y="692027"/>
                  <a:pt x="1235321" y="696345"/>
                  <a:pt x="1234601" y="700662"/>
                </a:cubicBezTo>
                <a:cubicBezTo>
                  <a:pt x="1234601" y="704979"/>
                  <a:pt x="1234601" y="709297"/>
                  <a:pt x="1235321" y="707138"/>
                </a:cubicBezTo>
                <a:cubicBezTo>
                  <a:pt x="1233881" y="710736"/>
                  <a:pt x="1233160" y="723688"/>
                  <a:pt x="1232440" y="731603"/>
                </a:cubicBezTo>
                <a:cubicBezTo>
                  <a:pt x="1233881" y="725847"/>
                  <a:pt x="1233160" y="732323"/>
                  <a:pt x="1232440" y="742397"/>
                </a:cubicBezTo>
                <a:cubicBezTo>
                  <a:pt x="1230999" y="751751"/>
                  <a:pt x="1228838" y="765423"/>
                  <a:pt x="1227397" y="774058"/>
                </a:cubicBezTo>
                <a:cubicBezTo>
                  <a:pt x="1227397" y="772619"/>
                  <a:pt x="1227397" y="771180"/>
                  <a:pt x="1226677" y="771899"/>
                </a:cubicBezTo>
                <a:cubicBezTo>
                  <a:pt x="1225236" y="782693"/>
                  <a:pt x="1223796" y="789169"/>
                  <a:pt x="1221635" y="794926"/>
                </a:cubicBezTo>
                <a:cubicBezTo>
                  <a:pt x="1220194" y="801402"/>
                  <a:pt x="1218753" y="807878"/>
                  <a:pt x="1216592" y="819391"/>
                </a:cubicBezTo>
                <a:cubicBezTo>
                  <a:pt x="1216592" y="817232"/>
                  <a:pt x="1217312" y="812195"/>
                  <a:pt x="1218033" y="807158"/>
                </a:cubicBezTo>
                <a:cubicBezTo>
                  <a:pt x="1218753" y="802121"/>
                  <a:pt x="1220194" y="797084"/>
                  <a:pt x="1220914" y="796365"/>
                </a:cubicBezTo>
                <a:cubicBezTo>
                  <a:pt x="1221635" y="790608"/>
                  <a:pt x="1221635" y="786291"/>
                  <a:pt x="1221635" y="784132"/>
                </a:cubicBezTo>
                <a:cubicBezTo>
                  <a:pt x="1224516" y="771180"/>
                  <a:pt x="1228118" y="751032"/>
                  <a:pt x="1229558" y="730884"/>
                </a:cubicBezTo>
                <a:cubicBezTo>
                  <a:pt x="1231720" y="710736"/>
                  <a:pt x="1232440" y="691308"/>
                  <a:pt x="1233881" y="679794"/>
                </a:cubicBezTo>
                <a:cubicBezTo>
                  <a:pt x="1232440" y="673318"/>
                  <a:pt x="1232440" y="674038"/>
                  <a:pt x="1233160" y="666842"/>
                </a:cubicBezTo>
                <a:cubicBezTo>
                  <a:pt x="1233160" y="658927"/>
                  <a:pt x="1230999" y="671160"/>
                  <a:pt x="1230999" y="666123"/>
                </a:cubicBezTo>
                <a:cubicBezTo>
                  <a:pt x="1230999" y="656049"/>
                  <a:pt x="1232440" y="666123"/>
                  <a:pt x="1233881" y="658927"/>
                </a:cubicBezTo>
                <a:cubicBezTo>
                  <a:pt x="1233881" y="663964"/>
                  <a:pt x="1233881" y="669001"/>
                  <a:pt x="1233881" y="674757"/>
                </a:cubicBezTo>
                <a:cubicBezTo>
                  <a:pt x="1234601" y="671879"/>
                  <a:pt x="1233881" y="659646"/>
                  <a:pt x="1234601" y="653170"/>
                </a:cubicBezTo>
                <a:close/>
                <a:moveTo>
                  <a:pt x="1226526" y="653124"/>
                </a:moveTo>
                <a:cubicBezTo>
                  <a:pt x="1227314" y="653851"/>
                  <a:pt x="1228101" y="662579"/>
                  <a:pt x="1227314" y="673489"/>
                </a:cubicBezTo>
                <a:cubicBezTo>
                  <a:pt x="1228101" y="674216"/>
                  <a:pt x="1228101" y="671307"/>
                  <a:pt x="1228889" y="667670"/>
                </a:cubicBezTo>
                <a:cubicBezTo>
                  <a:pt x="1229677" y="668398"/>
                  <a:pt x="1228889" y="680035"/>
                  <a:pt x="1227314" y="676398"/>
                </a:cubicBezTo>
                <a:cubicBezTo>
                  <a:pt x="1227708" y="679307"/>
                  <a:pt x="1228101" y="681853"/>
                  <a:pt x="1228594" y="683489"/>
                </a:cubicBezTo>
                <a:lnTo>
                  <a:pt x="1229859" y="684596"/>
                </a:lnTo>
                <a:lnTo>
                  <a:pt x="1229771" y="687048"/>
                </a:lnTo>
                <a:lnTo>
                  <a:pt x="1229283" y="688399"/>
                </a:lnTo>
                <a:cubicBezTo>
                  <a:pt x="1228692" y="688217"/>
                  <a:pt x="1228101" y="688035"/>
                  <a:pt x="1228101" y="691671"/>
                </a:cubicBezTo>
                <a:cubicBezTo>
                  <a:pt x="1228101" y="690944"/>
                  <a:pt x="1228101" y="683671"/>
                  <a:pt x="1228101" y="683671"/>
                </a:cubicBezTo>
                <a:cubicBezTo>
                  <a:pt x="1227314" y="688762"/>
                  <a:pt x="1226526" y="699672"/>
                  <a:pt x="1227314" y="702581"/>
                </a:cubicBezTo>
                <a:cubicBezTo>
                  <a:pt x="1225738" y="709854"/>
                  <a:pt x="1224950" y="701126"/>
                  <a:pt x="1225738" y="695308"/>
                </a:cubicBezTo>
                <a:cubicBezTo>
                  <a:pt x="1225738" y="695308"/>
                  <a:pt x="1225738" y="696763"/>
                  <a:pt x="1225738" y="698217"/>
                </a:cubicBezTo>
                <a:cubicBezTo>
                  <a:pt x="1226526" y="696763"/>
                  <a:pt x="1226526" y="693126"/>
                  <a:pt x="1226526" y="688762"/>
                </a:cubicBezTo>
                <a:cubicBezTo>
                  <a:pt x="1226526" y="684398"/>
                  <a:pt x="1226526" y="680762"/>
                  <a:pt x="1226526" y="679307"/>
                </a:cubicBezTo>
                <a:cubicBezTo>
                  <a:pt x="1225738" y="677853"/>
                  <a:pt x="1224950" y="683671"/>
                  <a:pt x="1224162" y="682944"/>
                </a:cubicBezTo>
                <a:cubicBezTo>
                  <a:pt x="1224950" y="675671"/>
                  <a:pt x="1224950" y="679307"/>
                  <a:pt x="1226526" y="674216"/>
                </a:cubicBezTo>
                <a:cubicBezTo>
                  <a:pt x="1227314" y="664034"/>
                  <a:pt x="1225738" y="657488"/>
                  <a:pt x="1226526" y="653124"/>
                </a:cubicBezTo>
                <a:close/>
                <a:moveTo>
                  <a:pt x="1274080" y="650475"/>
                </a:moveTo>
                <a:cubicBezTo>
                  <a:pt x="1275026" y="654659"/>
                  <a:pt x="1274080" y="655357"/>
                  <a:pt x="1274080" y="656054"/>
                </a:cubicBezTo>
                <a:cubicBezTo>
                  <a:pt x="1274080" y="659541"/>
                  <a:pt x="1275026" y="658146"/>
                  <a:pt x="1275971" y="658146"/>
                </a:cubicBezTo>
                <a:cubicBezTo>
                  <a:pt x="1275026" y="668607"/>
                  <a:pt x="1275971" y="670699"/>
                  <a:pt x="1275026" y="683251"/>
                </a:cubicBezTo>
                <a:cubicBezTo>
                  <a:pt x="1274080" y="683251"/>
                  <a:pt x="1275026" y="679764"/>
                  <a:pt x="1274080" y="677672"/>
                </a:cubicBezTo>
                <a:cubicBezTo>
                  <a:pt x="1274080" y="672093"/>
                  <a:pt x="1272189" y="677672"/>
                  <a:pt x="1272189" y="673488"/>
                </a:cubicBezTo>
                <a:cubicBezTo>
                  <a:pt x="1273135" y="664422"/>
                  <a:pt x="1273135" y="669304"/>
                  <a:pt x="1275026" y="669304"/>
                </a:cubicBezTo>
                <a:cubicBezTo>
                  <a:pt x="1275026" y="663725"/>
                  <a:pt x="1274080" y="664422"/>
                  <a:pt x="1273135" y="664422"/>
                </a:cubicBezTo>
                <a:cubicBezTo>
                  <a:pt x="1273135" y="657449"/>
                  <a:pt x="1273135" y="650475"/>
                  <a:pt x="1274080" y="650475"/>
                </a:cubicBezTo>
                <a:close/>
                <a:moveTo>
                  <a:pt x="1210807" y="648557"/>
                </a:moveTo>
                <a:cubicBezTo>
                  <a:pt x="1211524" y="657884"/>
                  <a:pt x="1210807" y="665775"/>
                  <a:pt x="1211524" y="668645"/>
                </a:cubicBezTo>
                <a:cubicBezTo>
                  <a:pt x="1211524" y="660753"/>
                  <a:pt x="1212242" y="648557"/>
                  <a:pt x="1210807" y="648557"/>
                </a:cubicBezTo>
                <a:close/>
                <a:moveTo>
                  <a:pt x="1267020" y="643418"/>
                </a:moveTo>
                <a:cubicBezTo>
                  <a:pt x="1267861" y="645687"/>
                  <a:pt x="1267861" y="640392"/>
                  <a:pt x="1268281" y="654006"/>
                </a:cubicBezTo>
                <a:cubicBezTo>
                  <a:pt x="1267440" y="655519"/>
                  <a:pt x="1267440" y="655519"/>
                  <a:pt x="1267440" y="655519"/>
                </a:cubicBezTo>
                <a:cubicBezTo>
                  <a:pt x="1267440" y="650225"/>
                  <a:pt x="1267020" y="649468"/>
                  <a:pt x="1267020" y="643418"/>
                </a:cubicBezTo>
                <a:close/>
                <a:moveTo>
                  <a:pt x="1246069" y="641651"/>
                </a:moveTo>
                <a:cubicBezTo>
                  <a:pt x="1246775" y="645235"/>
                  <a:pt x="1247480" y="651687"/>
                  <a:pt x="1247480" y="658138"/>
                </a:cubicBezTo>
                <a:cubicBezTo>
                  <a:pt x="1248186" y="663872"/>
                  <a:pt x="1248186" y="668890"/>
                  <a:pt x="1248892" y="669607"/>
                </a:cubicBezTo>
                <a:cubicBezTo>
                  <a:pt x="1247480" y="676775"/>
                  <a:pt x="1249598" y="678209"/>
                  <a:pt x="1248892" y="691828"/>
                </a:cubicBezTo>
                <a:cubicBezTo>
                  <a:pt x="1249598" y="689678"/>
                  <a:pt x="1249598" y="683943"/>
                  <a:pt x="1251010" y="684660"/>
                </a:cubicBezTo>
                <a:cubicBezTo>
                  <a:pt x="1251010" y="681076"/>
                  <a:pt x="1250304" y="683226"/>
                  <a:pt x="1249598" y="683226"/>
                </a:cubicBezTo>
                <a:cubicBezTo>
                  <a:pt x="1248892" y="681076"/>
                  <a:pt x="1251010" y="676058"/>
                  <a:pt x="1251716" y="673191"/>
                </a:cubicBezTo>
                <a:cubicBezTo>
                  <a:pt x="1251010" y="683943"/>
                  <a:pt x="1251716" y="696846"/>
                  <a:pt x="1252422" y="699713"/>
                </a:cubicBezTo>
                <a:cubicBezTo>
                  <a:pt x="1253128" y="698996"/>
                  <a:pt x="1253128" y="694695"/>
                  <a:pt x="1253128" y="691111"/>
                </a:cubicBezTo>
                <a:cubicBezTo>
                  <a:pt x="1254540" y="689678"/>
                  <a:pt x="1253834" y="696129"/>
                  <a:pt x="1253834" y="701147"/>
                </a:cubicBezTo>
                <a:cubicBezTo>
                  <a:pt x="1253128" y="708315"/>
                  <a:pt x="1253128" y="695412"/>
                  <a:pt x="1252422" y="707598"/>
                </a:cubicBezTo>
                <a:cubicBezTo>
                  <a:pt x="1251716" y="707598"/>
                  <a:pt x="1251716" y="701147"/>
                  <a:pt x="1251716" y="697563"/>
                </a:cubicBezTo>
                <a:cubicBezTo>
                  <a:pt x="1251716" y="697563"/>
                  <a:pt x="1251010" y="701147"/>
                  <a:pt x="1251010" y="704731"/>
                </a:cubicBezTo>
                <a:cubicBezTo>
                  <a:pt x="1251010" y="707598"/>
                  <a:pt x="1251010" y="710465"/>
                  <a:pt x="1250304" y="709032"/>
                </a:cubicBezTo>
                <a:cubicBezTo>
                  <a:pt x="1251010" y="700430"/>
                  <a:pt x="1251010" y="695412"/>
                  <a:pt x="1250304" y="688244"/>
                </a:cubicBezTo>
                <a:cubicBezTo>
                  <a:pt x="1249598" y="698279"/>
                  <a:pt x="1248892" y="699713"/>
                  <a:pt x="1247480" y="705448"/>
                </a:cubicBezTo>
                <a:cubicBezTo>
                  <a:pt x="1248186" y="692545"/>
                  <a:pt x="1248892" y="686094"/>
                  <a:pt x="1248186" y="678209"/>
                </a:cubicBezTo>
                <a:cubicBezTo>
                  <a:pt x="1248186" y="681793"/>
                  <a:pt x="1246775" y="701147"/>
                  <a:pt x="1246775" y="687527"/>
                </a:cubicBezTo>
                <a:cubicBezTo>
                  <a:pt x="1246069" y="687527"/>
                  <a:pt x="1246069" y="696846"/>
                  <a:pt x="1246069" y="701147"/>
                </a:cubicBezTo>
                <a:cubicBezTo>
                  <a:pt x="1245363" y="708315"/>
                  <a:pt x="1246775" y="696846"/>
                  <a:pt x="1247480" y="700430"/>
                </a:cubicBezTo>
                <a:cubicBezTo>
                  <a:pt x="1246775" y="709032"/>
                  <a:pt x="1246069" y="705448"/>
                  <a:pt x="1245363" y="706881"/>
                </a:cubicBezTo>
                <a:cubicBezTo>
                  <a:pt x="1245363" y="703297"/>
                  <a:pt x="1245363" y="699713"/>
                  <a:pt x="1246069" y="696129"/>
                </a:cubicBezTo>
                <a:cubicBezTo>
                  <a:pt x="1244657" y="695412"/>
                  <a:pt x="1243951" y="701863"/>
                  <a:pt x="1243245" y="700430"/>
                </a:cubicBezTo>
                <a:cubicBezTo>
                  <a:pt x="1242539" y="705448"/>
                  <a:pt x="1243245" y="711182"/>
                  <a:pt x="1241833" y="711182"/>
                </a:cubicBezTo>
                <a:cubicBezTo>
                  <a:pt x="1243245" y="698996"/>
                  <a:pt x="1243245" y="696129"/>
                  <a:pt x="1243245" y="686810"/>
                </a:cubicBezTo>
                <a:cubicBezTo>
                  <a:pt x="1242539" y="691111"/>
                  <a:pt x="1241833" y="688244"/>
                  <a:pt x="1241127" y="693262"/>
                </a:cubicBezTo>
                <a:cubicBezTo>
                  <a:pt x="1241127" y="696846"/>
                  <a:pt x="1241833" y="695412"/>
                  <a:pt x="1241833" y="693262"/>
                </a:cubicBezTo>
                <a:cubicBezTo>
                  <a:pt x="1243245" y="698279"/>
                  <a:pt x="1241127" y="708315"/>
                  <a:pt x="1240421" y="714766"/>
                </a:cubicBezTo>
                <a:cubicBezTo>
                  <a:pt x="1239715" y="714766"/>
                  <a:pt x="1240421" y="706164"/>
                  <a:pt x="1241127" y="698996"/>
                </a:cubicBezTo>
                <a:cubicBezTo>
                  <a:pt x="1240421" y="701863"/>
                  <a:pt x="1239715" y="700430"/>
                  <a:pt x="1239009" y="707598"/>
                </a:cubicBezTo>
                <a:cubicBezTo>
                  <a:pt x="1239009" y="706881"/>
                  <a:pt x="1239009" y="701863"/>
                  <a:pt x="1239715" y="697563"/>
                </a:cubicBezTo>
                <a:cubicBezTo>
                  <a:pt x="1239715" y="693262"/>
                  <a:pt x="1240421" y="689678"/>
                  <a:pt x="1241127" y="691111"/>
                </a:cubicBezTo>
                <a:cubicBezTo>
                  <a:pt x="1240421" y="690394"/>
                  <a:pt x="1238303" y="697563"/>
                  <a:pt x="1236891" y="691111"/>
                </a:cubicBezTo>
                <a:cubicBezTo>
                  <a:pt x="1237597" y="686810"/>
                  <a:pt x="1237597" y="680359"/>
                  <a:pt x="1237597" y="673191"/>
                </a:cubicBezTo>
                <a:cubicBezTo>
                  <a:pt x="1237597" y="666740"/>
                  <a:pt x="1237597" y="659571"/>
                  <a:pt x="1237597" y="653120"/>
                </a:cubicBezTo>
                <a:cubicBezTo>
                  <a:pt x="1238303" y="653837"/>
                  <a:pt x="1238303" y="666023"/>
                  <a:pt x="1238303" y="671757"/>
                </a:cubicBezTo>
                <a:cubicBezTo>
                  <a:pt x="1239009" y="671040"/>
                  <a:pt x="1239715" y="666740"/>
                  <a:pt x="1239715" y="662439"/>
                </a:cubicBezTo>
                <a:cubicBezTo>
                  <a:pt x="1239715" y="657421"/>
                  <a:pt x="1239009" y="652403"/>
                  <a:pt x="1239715" y="649536"/>
                </a:cubicBezTo>
                <a:cubicBezTo>
                  <a:pt x="1241127" y="651687"/>
                  <a:pt x="1242539" y="649536"/>
                  <a:pt x="1243245" y="655271"/>
                </a:cubicBezTo>
                <a:cubicBezTo>
                  <a:pt x="1242539" y="663156"/>
                  <a:pt x="1242539" y="658855"/>
                  <a:pt x="1241833" y="658855"/>
                </a:cubicBezTo>
                <a:cubicBezTo>
                  <a:pt x="1241833" y="662439"/>
                  <a:pt x="1241833" y="666023"/>
                  <a:pt x="1241833" y="669607"/>
                </a:cubicBezTo>
                <a:cubicBezTo>
                  <a:pt x="1242539" y="671040"/>
                  <a:pt x="1242539" y="663156"/>
                  <a:pt x="1242539" y="661005"/>
                </a:cubicBezTo>
                <a:cubicBezTo>
                  <a:pt x="1243245" y="667456"/>
                  <a:pt x="1242539" y="673191"/>
                  <a:pt x="1242539" y="681793"/>
                </a:cubicBezTo>
                <a:cubicBezTo>
                  <a:pt x="1243951" y="673191"/>
                  <a:pt x="1244657" y="682510"/>
                  <a:pt x="1244657" y="693979"/>
                </a:cubicBezTo>
                <a:cubicBezTo>
                  <a:pt x="1246069" y="686810"/>
                  <a:pt x="1244657" y="678209"/>
                  <a:pt x="1246069" y="671757"/>
                </a:cubicBezTo>
                <a:cubicBezTo>
                  <a:pt x="1246775" y="668890"/>
                  <a:pt x="1246069" y="680359"/>
                  <a:pt x="1246775" y="682510"/>
                </a:cubicBezTo>
                <a:cubicBezTo>
                  <a:pt x="1247480" y="675341"/>
                  <a:pt x="1247480" y="666740"/>
                  <a:pt x="1247480" y="660288"/>
                </a:cubicBezTo>
                <a:cubicBezTo>
                  <a:pt x="1246069" y="658138"/>
                  <a:pt x="1246775" y="671040"/>
                  <a:pt x="1245363" y="669607"/>
                </a:cubicBezTo>
                <a:cubicBezTo>
                  <a:pt x="1245363" y="665306"/>
                  <a:pt x="1245363" y="659571"/>
                  <a:pt x="1245363" y="658855"/>
                </a:cubicBezTo>
                <a:cubicBezTo>
                  <a:pt x="1243951" y="657421"/>
                  <a:pt x="1244657" y="672474"/>
                  <a:pt x="1243245" y="671040"/>
                </a:cubicBezTo>
                <a:cubicBezTo>
                  <a:pt x="1243245" y="660288"/>
                  <a:pt x="1243951" y="660288"/>
                  <a:pt x="1243245" y="652403"/>
                </a:cubicBezTo>
                <a:cubicBezTo>
                  <a:pt x="1244657" y="658138"/>
                  <a:pt x="1245363" y="648819"/>
                  <a:pt x="1246069" y="641651"/>
                </a:cubicBezTo>
                <a:close/>
                <a:moveTo>
                  <a:pt x="1213358" y="640395"/>
                </a:moveTo>
                <a:cubicBezTo>
                  <a:pt x="1214619" y="640395"/>
                  <a:pt x="1213989" y="651920"/>
                  <a:pt x="1214619" y="650480"/>
                </a:cubicBezTo>
                <a:cubicBezTo>
                  <a:pt x="1215249" y="655522"/>
                  <a:pt x="1213989" y="651920"/>
                  <a:pt x="1213358" y="654081"/>
                </a:cubicBezTo>
                <a:lnTo>
                  <a:pt x="1213288" y="651561"/>
                </a:lnTo>
                <a:lnTo>
                  <a:pt x="1213677" y="652144"/>
                </a:lnTo>
                <a:lnTo>
                  <a:pt x="1213210" y="648756"/>
                </a:lnTo>
                <a:lnTo>
                  <a:pt x="1213122" y="645618"/>
                </a:lnTo>
                <a:cubicBezTo>
                  <a:pt x="1213201" y="643637"/>
                  <a:pt x="1213358" y="642196"/>
                  <a:pt x="1213358" y="640395"/>
                </a:cubicBezTo>
                <a:close/>
                <a:moveTo>
                  <a:pt x="1271349" y="640390"/>
                </a:moveTo>
                <a:cubicBezTo>
                  <a:pt x="1270508" y="651299"/>
                  <a:pt x="1271349" y="647663"/>
                  <a:pt x="1272189" y="657117"/>
                </a:cubicBezTo>
                <a:cubicBezTo>
                  <a:pt x="1271349" y="659299"/>
                  <a:pt x="1271349" y="654936"/>
                  <a:pt x="1270508" y="652026"/>
                </a:cubicBezTo>
                <a:cubicBezTo>
                  <a:pt x="1270508" y="648390"/>
                  <a:pt x="1270508" y="644754"/>
                  <a:pt x="1269668" y="646936"/>
                </a:cubicBezTo>
                <a:cubicBezTo>
                  <a:pt x="1269668" y="643299"/>
                  <a:pt x="1270508" y="641117"/>
                  <a:pt x="1271349" y="640390"/>
                </a:cubicBezTo>
                <a:close/>
                <a:moveTo>
                  <a:pt x="1144079" y="639949"/>
                </a:moveTo>
                <a:cubicBezTo>
                  <a:pt x="1143361" y="638514"/>
                  <a:pt x="1144079" y="646405"/>
                  <a:pt x="1143361" y="647840"/>
                </a:cubicBezTo>
                <a:cubicBezTo>
                  <a:pt x="1142644" y="644253"/>
                  <a:pt x="1141926" y="646405"/>
                  <a:pt x="1142644" y="652862"/>
                </a:cubicBezTo>
                <a:cubicBezTo>
                  <a:pt x="1143361" y="648557"/>
                  <a:pt x="1144079" y="662906"/>
                  <a:pt x="1144796" y="653579"/>
                </a:cubicBezTo>
                <a:cubicBezTo>
                  <a:pt x="1143361" y="651427"/>
                  <a:pt x="1145514" y="650710"/>
                  <a:pt x="1144796" y="644253"/>
                </a:cubicBezTo>
                <a:cubicBezTo>
                  <a:pt x="1144796" y="643536"/>
                  <a:pt x="1144796" y="642818"/>
                  <a:pt x="1144079" y="639949"/>
                </a:cubicBezTo>
                <a:close/>
                <a:moveTo>
                  <a:pt x="1219395" y="634140"/>
                </a:moveTo>
                <a:lnTo>
                  <a:pt x="1219451" y="635639"/>
                </a:lnTo>
                <a:lnTo>
                  <a:pt x="1219451" y="651573"/>
                </a:lnTo>
                <a:cubicBezTo>
                  <a:pt x="1220291" y="658856"/>
                  <a:pt x="1220291" y="665411"/>
                  <a:pt x="1218610" y="666868"/>
                </a:cubicBezTo>
                <a:cubicBezTo>
                  <a:pt x="1219451" y="658128"/>
                  <a:pt x="1218610" y="647931"/>
                  <a:pt x="1217770" y="635549"/>
                </a:cubicBezTo>
                <a:close/>
                <a:moveTo>
                  <a:pt x="1273468" y="632905"/>
                </a:moveTo>
                <a:cubicBezTo>
                  <a:pt x="1273559" y="632850"/>
                  <a:pt x="1273691" y="633660"/>
                  <a:pt x="1273848" y="634667"/>
                </a:cubicBezTo>
                <a:cubicBezTo>
                  <a:pt x="1274163" y="636680"/>
                  <a:pt x="1274584" y="639481"/>
                  <a:pt x="1275004" y="637730"/>
                </a:cubicBezTo>
                <a:cubicBezTo>
                  <a:pt x="1275844" y="645434"/>
                  <a:pt x="1274163" y="643333"/>
                  <a:pt x="1274163" y="644033"/>
                </a:cubicBezTo>
                <a:cubicBezTo>
                  <a:pt x="1274163" y="640532"/>
                  <a:pt x="1273323" y="636330"/>
                  <a:pt x="1273323" y="636330"/>
                </a:cubicBezTo>
                <a:cubicBezTo>
                  <a:pt x="1273323" y="633879"/>
                  <a:pt x="1273376" y="632960"/>
                  <a:pt x="1273468" y="632905"/>
                </a:cubicBezTo>
                <a:close/>
                <a:moveTo>
                  <a:pt x="1159864" y="632775"/>
                </a:moveTo>
                <a:cubicBezTo>
                  <a:pt x="1159864" y="637079"/>
                  <a:pt x="1159146" y="637079"/>
                  <a:pt x="1159146" y="644970"/>
                </a:cubicBezTo>
                <a:cubicBezTo>
                  <a:pt x="1160581" y="646405"/>
                  <a:pt x="1160581" y="643536"/>
                  <a:pt x="1160581" y="639949"/>
                </a:cubicBezTo>
                <a:cubicBezTo>
                  <a:pt x="1160581" y="637079"/>
                  <a:pt x="1159864" y="632775"/>
                  <a:pt x="1159864" y="632775"/>
                </a:cubicBezTo>
                <a:close/>
                <a:moveTo>
                  <a:pt x="1144079" y="628201"/>
                </a:moveTo>
                <a:cubicBezTo>
                  <a:pt x="1143540" y="628470"/>
                  <a:pt x="1143002" y="629188"/>
                  <a:pt x="1142644" y="629188"/>
                </a:cubicBezTo>
                <a:cubicBezTo>
                  <a:pt x="1143361" y="641383"/>
                  <a:pt x="1144079" y="629905"/>
                  <a:pt x="1145514" y="637079"/>
                </a:cubicBezTo>
                <a:cubicBezTo>
                  <a:pt x="1145514" y="633492"/>
                  <a:pt x="1145514" y="631340"/>
                  <a:pt x="1145514" y="629905"/>
                </a:cubicBezTo>
                <a:cubicBezTo>
                  <a:pt x="1145155" y="628111"/>
                  <a:pt x="1144617" y="627932"/>
                  <a:pt x="1144079" y="628201"/>
                </a:cubicBezTo>
                <a:close/>
                <a:moveTo>
                  <a:pt x="1208654" y="627035"/>
                </a:moveTo>
                <a:cubicBezTo>
                  <a:pt x="1208654" y="631340"/>
                  <a:pt x="1207937" y="633492"/>
                  <a:pt x="1208654" y="634209"/>
                </a:cubicBezTo>
                <a:cubicBezTo>
                  <a:pt x="1207937" y="633492"/>
                  <a:pt x="1207937" y="639949"/>
                  <a:pt x="1207219" y="644253"/>
                </a:cubicBezTo>
                <a:cubicBezTo>
                  <a:pt x="1207219" y="649275"/>
                  <a:pt x="1206502" y="652862"/>
                  <a:pt x="1206502" y="646405"/>
                </a:cubicBezTo>
                <a:cubicBezTo>
                  <a:pt x="1205784" y="645688"/>
                  <a:pt x="1206502" y="659319"/>
                  <a:pt x="1205784" y="657166"/>
                </a:cubicBezTo>
                <a:cubicBezTo>
                  <a:pt x="1206502" y="649992"/>
                  <a:pt x="1203632" y="644970"/>
                  <a:pt x="1203632" y="647840"/>
                </a:cubicBezTo>
                <a:cubicBezTo>
                  <a:pt x="1202914" y="648557"/>
                  <a:pt x="1203632" y="639949"/>
                  <a:pt x="1203632" y="637796"/>
                </a:cubicBezTo>
                <a:cubicBezTo>
                  <a:pt x="1204349" y="638873"/>
                  <a:pt x="1204349" y="636362"/>
                  <a:pt x="1204349" y="633761"/>
                </a:cubicBezTo>
                <a:lnTo>
                  <a:pt x="1204888" y="630328"/>
                </a:lnTo>
                <a:lnTo>
                  <a:pt x="1205784" y="641383"/>
                </a:lnTo>
                <a:cubicBezTo>
                  <a:pt x="1207219" y="641383"/>
                  <a:pt x="1207219" y="637796"/>
                  <a:pt x="1207219" y="634209"/>
                </a:cubicBezTo>
                <a:cubicBezTo>
                  <a:pt x="1207219" y="630622"/>
                  <a:pt x="1207937" y="627035"/>
                  <a:pt x="1208654" y="627035"/>
                </a:cubicBezTo>
                <a:close/>
                <a:moveTo>
                  <a:pt x="1219119" y="626650"/>
                </a:moveTo>
                <a:cubicBezTo>
                  <a:pt x="1219119" y="628768"/>
                  <a:pt x="1221010" y="635122"/>
                  <a:pt x="1221010" y="630180"/>
                </a:cubicBezTo>
                <a:cubicBezTo>
                  <a:pt x="1221010" y="629474"/>
                  <a:pt x="1221010" y="630886"/>
                  <a:pt x="1221640" y="633004"/>
                </a:cubicBezTo>
                <a:cubicBezTo>
                  <a:pt x="1221640" y="637945"/>
                  <a:pt x="1221640" y="637945"/>
                  <a:pt x="1221640" y="637945"/>
                </a:cubicBezTo>
                <a:cubicBezTo>
                  <a:pt x="1221010" y="633710"/>
                  <a:pt x="1221010" y="638651"/>
                  <a:pt x="1220380" y="638651"/>
                </a:cubicBezTo>
                <a:lnTo>
                  <a:pt x="1220380" y="644299"/>
                </a:lnTo>
                <a:cubicBezTo>
                  <a:pt x="1219749" y="643946"/>
                  <a:pt x="1219592" y="640946"/>
                  <a:pt x="1219513" y="637328"/>
                </a:cubicBezTo>
                <a:lnTo>
                  <a:pt x="1219451" y="635639"/>
                </a:lnTo>
                <a:lnTo>
                  <a:pt x="1219451" y="634092"/>
                </a:lnTo>
                <a:lnTo>
                  <a:pt x="1219395" y="634140"/>
                </a:lnTo>
                <a:close/>
                <a:moveTo>
                  <a:pt x="1238223" y="626548"/>
                </a:moveTo>
                <a:cubicBezTo>
                  <a:pt x="1238578" y="627591"/>
                  <a:pt x="1239287" y="638019"/>
                  <a:pt x="1239287" y="644693"/>
                </a:cubicBezTo>
                <a:cubicBezTo>
                  <a:pt x="1238026" y="645434"/>
                  <a:pt x="1238026" y="645434"/>
                  <a:pt x="1238026" y="645434"/>
                </a:cubicBezTo>
                <a:cubicBezTo>
                  <a:pt x="1238026" y="638760"/>
                  <a:pt x="1239287" y="632828"/>
                  <a:pt x="1238026" y="629120"/>
                </a:cubicBezTo>
                <a:cubicBezTo>
                  <a:pt x="1238026" y="626896"/>
                  <a:pt x="1238105" y="626201"/>
                  <a:pt x="1238223" y="626548"/>
                </a:cubicBezTo>
                <a:close/>
                <a:moveTo>
                  <a:pt x="1248111" y="626525"/>
                </a:moveTo>
                <a:cubicBezTo>
                  <a:pt x="1248111" y="629375"/>
                  <a:pt x="1248111" y="629375"/>
                  <a:pt x="1248111" y="630088"/>
                </a:cubicBezTo>
                <a:cubicBezTo>
                  <a:pt x="1248111" y="637925"/>
                  <a:pt x="1249371" y="636500"/>
                  <a:pt x="1249371" y="642913"/>
                </a:cubicBezTo>
                <a:cubicBezTo>
                  <a:pt x="1248111" y="640776"/>
                  <a:pt x="1248111" y="637213"/>
                  <a:pt x="1246850" y="635788"/>
                </a:cubicBezTo>
                <a:cubicBezTo>
                  <a:pt x="1246850" y="633650"/>
                  <a:pt x="1246850" y="628663"/>
                  <a:pt x="1248111" y="626525"/>
                </a:cubicBezTo>
                <a:close/>
                <a:moveTo>
                  <a:pt x="1204523" y="625823"/>
                </a:moveTo>
                <a:lnTo>
                  <a:pt x="1205067" y="629188"/>
                </a:lnTo>
                <a:lnTo>
                  <a:pt x="1204888" y="630328"/>
                </a:lnTo>
                <a:close/>
                <a:moveTo>
                  <a:pt x="1215879" y="624007"/>
                </a:moveTo>
                <a:cubicBezTo>
                  <a:pt x="1213988" y="628820"/>
                  <a:pt x="1217770" y="637759"/>
                  <a:pt x="1216825" y="646698"/>
                </a:cubicBezTo>
                <a:cubicBezTo>
                  <a:pt x="1215879" y="646011"/>
                  <a:pt x="1215879" y="641885"/>
                  <a:pt x="1215879" y="638447"/>
                </a:cubicBezTo>
                <a:cubicBezTo>
                  <a:pt x="1214934" y="634321"/>
                  <a:pt x="1214934" y="630196"/>
                  <a:pt x="1214934" y="630196"/>
                </a:cubicBezTo>
                <a:cubicBezTo>
                  <a:pt x="1213988" y="624695"/>
                  <a:pt x="1214934" y="624007"/>
                  <a:pt x="1215879" y="624007"/>
                </a:cubicBezTo>
                <a:close/>
                <a:moveTo>
                  <a:pt x="1259149" y="622646"/>
                </a:moveTo>
                <a:cubicBezTo>
                  <a:pt x="1259241" y="621838"/>
                  <a:pt x="1259425" y="622018"/>
                  <a:pt x="1259793" y="623814"/>
                </a:cubicBezTo>
                <a:cubicBezTo>
                  <a:pt x="1259793" y="628125"/>
                  <a:pt x="1259057" y="630281"/>
                  <a:pt x="1259057" y="636029"/>
                </a:cubicBezTo>
                <a:cubicBezTo>
                  <a:pt x="1260528" y="635310"/>
                  <a:pt x="1261999" y="643933"/>
                  <a:pt x="1263470" y="652555"/>
                </a:cubicBezTo>
                <a:cubicBezTo>
                  <a:pt x="1262735" y="648244"/>
                  <a:pt x="1263470" y="640340"/>
                  <a:pt x="1263470" y="638185"/>
                </a:cubicBezTo>
                <a:cubicBezTo>
                  <a:pt x="1263470" y="630281"/>
                  <a:pt x="1264941" y="641059"/>
                  <a:pt x="1265676" y="636748"/>
                </a:cubicBezTo>
                <a:cubicBezTo>
                  <a:pt x="1266412" y="646807"/>
                  <a:pt x="1266412" y="653274"/>
                  <a:pt x="1266412" y="659741"/>
                </a:cubicBezTo>
                <a:cubicBezTo>
                  <a:pt x="1266412" y="666208"/>
                  <a:pt x="1266412" y="673393"/>
                  <a:pt x="1266412" y="684171"/>
                </a:cubicBezTo>
                <a:cubicBezTo>
                  <a:pt x="1264941" y="685608"/>
                  <a:pt x="1266412" y="675549"/>
                  <a:pt x="1265676" y="673393"/>
                </a:cubicBezTo>
                <a:cubicBezTo>
                  <a:pt x="1264941" y="674830"/>
                  <a:pt x="1264941" y="685608"/>
                  <a:pt x="1264941" y="690638"/>
                </a:cubicBezTo>
                <a:cubicBezTo>
                  <a:pt x="1263470" y="692075"/>
                  <a:pt x="1264205" y="687045"/>
                  <a:pt x="1264205" y="682734"/>
                </a:cubicBezTo>
                <a:cubicBezTo>
                  <a:pt x="1264205" y="679860"/>
                  <a:pt x="1263470" y="681297"/>
                  <a:pt x="1263470" y="682734"/>
                </a:cubicBezTo>
                <a:cubicBezTo>
                  <a:pt x="1262735" y="678423"/>
                  <a:pt x="1264941" y="674112"/>
                  <a:pt x="1264205" y="663334"/>
                </a:cubicBezTo>
                <a:cubicBezTo>
                  <a:pt x="1264941" y="664771"/>
                  <a:pt x="1264941" y="667645"/>
                  <a:pt x="1264941" y="671237"/>
                </a:cubicBezTo>
                <a:cubicBezTo>
                  <a:pt x="1267147" y="663334"/>
                  <a:pt x="1264205" y="652555"/>
                  <a:pt x="1263470" y="646807"/>
                </a:cubicBezTo>
                <a:cubicBezTo>
                  <a:pt x="1264205" y="651837"/>
                  <a:pt x="1263470" y="651837"/>
                  <a:pt x="1264205" y="660459"/>
                </a:cubicBezTo>
                <a:cubicBezTo>
                  <a:pt x="1263470" y="653993"/>
                  <a:pt x="1261999" y="658304"/>
                  <a:pt x="1261999" y="667645"/>
                </a:cubicBezTo>
                <a:cubicBezTo>
                  <a:pt x="1260528" y="659022"/>
                  <a:pt x="1261264" y="649681"/>
                  <a:pt x="1260528" y="640340"/>
                </a:cubicBezTo>
                <a:cubicBezTo>
                  <a:pt x="1259793" y="646807"/>
                  <a:pt x="1259057" y="641059"/>
                  <a:pt x="1258322" y="639622"/>
                </a:cubicBezTo>
                <a:cubicBezTo>
                  <a:pt x="1259057" y="638185"/>
                  <a:pt x="1259057" y="632436"/>
                  <a:pt x="1259057" y="627407"/>
                </a:cubicBezTo>
                <a:cubicBezTo>
                  <a:pt x="1259057" y="625251"/>
                  <a:pt x="1259057" y="623455"/>
                  <a:pt x="1259149" y="622646"/>
                </a:cubicBezTo>
                <a:close/>
                <a:moveTo>
                  <a:pt x="1204598" y="618757"/>
                </a:moveTo>
                <a:lnTo>
                  <a:pt x="1204833" y="619300"/>
                </a:lnTo>
                <a:cubicBezTo>
                  <a:pt x="1204938" y="618329"/>
                  <a:pt x="1205043" y="617271"/>
                  <a:pt x="1205253" y="619741"/>
                </a:cubicBezTo>
                <a:cubicBezTo>
                  <a:pt x="1205253" y="621859"/>
                  <a:pt x="1205253" y="622565"/>
                  <a:pt x="1205253" y="625389"/>
                </a:cubicBezTo>
                <a:cubicBezTo>
                  <a:pt x="1204833" y="625389"/>
                  <a:pt x="1204833" y="625389"/>
                  <a:pt x="1204833" y="625389"/>
                </a:cubicBezTo>
                <a:close/>
                <a:moveTo>
                  <a:pt x="1204483" y="616546"/>
                </a:moveTo>
                <a:lnTo>
                  <a:pt x="1204570" y="617977"/>
                </a:lnTo>
                <a:lnTo>
                  <a:pt x="1204598" y="618757"/>
                </a:lnTo>
                <a:lnTo>
                  <a:pt x="1204412" y="618330"/>
                </a:lnTo>
                <a:close/>
                <a:moveTo>
                  <a:pt x="1203632" y="614839"/>
                </a:moveTo>
                <a:lnTo>
                  <a:pt x="1204523" y="625823"/>
                </a:lnTo>
                <a:lnTo>
                  <a:pt x="1204080" y="623090"/>
                </a:lnTo>
                <a:cubicBezTo>
                  <a:pt x="1203811" y="621655"/>
                  <a:pt x="1203632" y="619861"/>
                  <a:pt x="1203632" y="614839"/>
                </a:cubicBezTo>
                <a:close/>
                <a:moveTo>
                  <a:pt x="1218887" y="612594"/>
                </a:moveTo>
                <a:lnTo>
                  <a:pt x="1218849" y="614726"/>
                </a:lnTo>
                <a:cubicBezTo>
                  <a:pt x="1218579" y="615353"/>
                  <a:pt x="1218219" y="615712"/>
                  <a:pt x="1218219" y="618221"/>
                </a:cubicBezTo>
                <a:cubicBezTo>
                  <a:pt x="1218939" y="625389"/>
                  <a:pt x="1220380" y="614636"/>
                  <a:pt x="1220380" y="624672"/>
                </a:cubicBezTo>
                <a:cubicBezTo>
                  <a:pt x="1218939" y="620371"/>
                  <a:pt x="1217499" y="622522"/>
                  <a:pt x="1216058" y="614636"/>
                </a:cubicBezTo>
                <a:cubicBezTo>
                  <a:pt x="1216778" y="616070"/>
                  <a:pt x="1217138" y="616070"/>
                  <a:pt x="1217499" y="615443"/>
                </a:cubicBezTo>
                <a:close/>
                <a:moveTo>
                  <a:pt x="1218890" y="612409"/>
                </a:moveTo>
                <a:lnTo>
                  <a:pt x="1218939" y="612486"/>
                </a:lnTo>
                <a:lnTo>
                  <a:pt x="1218887" y="612594"/>
                </a:lnTo>
                <a:close/>
                <a:moveTo>
                  <a:pt x="1226053" y="607740"/>
                </a:moveTo>
                <a:cubicBezTo>
                  <a:pt x="1226053" y="610598"/>
                  <a:pt x="1226053" y="614884"/>
                  <a:pt x="1226683" y="620599"/>
                </a:cubicBezTo>
                <a:cubicBezTo>
                  <a:pt x="1226053" y="615598"/>
                  <a:pt x="1225423" y="619170"/>
                  <a:pt x="1224792" y="622742"/>
                </a:cubicBezTo>
                <a:cubicBezTo>
                  <a:pt x="1224792" y="625599"/>
                  <a:pt x="1224162" y="629171"/>
                  <a:pt x="1224162" y="623456"/>
                </a:cubicBezTo>
                <a:cubicBezTo>
                  <a:pt x="1224792" y="618456"/>
                  <a:pt x="1225423" y="611312"/>
                  <a:pt x="1226053" y="607740"/>
                </a:cubicBezTo>
                <a:close/>
                <a:moveTo>
                  <a:pt x="1204833" y="607740"/>
                </a:moveTo>
                <a:lnTo>
                  <a:pt x="1204483" y="616546"/>
                </a:lnTo>
                <a:lnTo>
                  <a:pt x="1203992" y="608446"/>
                </a:lnTo>
                <a:cubicBezTo>
                  <a:pt x="1204833" y="607740"/>
                  <a:pt x="1204833" y="607740"/>
                  <a:pt x="1204833" y="607740"/>
                </a:cubicBezTo>
                <a:close/>
                <a:moveTo>
                  <a:pt x="1120912" y="603833"/>
                </a:moveTo>
                <a:cubicBezTo>
                  <a:pt x="1120912" y="609596"/>
                  <a:pt x="1122172" y="618961"/>
                  <a:pt x="1121542" y="624003"/>
                </a:cubicBezTo>
                <a:cubicBezTo>
                  <a:pt x="1120912" y="620401"/>
                  <a:pt x="1120912" y="615359"/>
                  <a:pt x="1120281" y="611037"/>
                </a:cubicBezTo>
                <a:cubicBezTo>
                  <a:pt x="1120281" y="606715"/>
                  <a:pt x="1119651" y="603833"/>
                  <a:pt x="1120912" y="603833"/>
                </a:cubicBezTo>
                <a:close/>
                <a:moveTo>
                  <a:pt x="1221552" y="602577"/>
                </a:moveTo>
                <a:cubicBezTo>
                  <a:pt x="1221552" y="612013"/>
                  <a:pt x="1222182" y="614190"/>
                  <a:pt x="1222812" y="626529"/>
                </a:cubicBezTo>
                <a:cubicBezTo>
                  <a:pt x="1222812" y="625077"/>
                  <a:pt x="1222182" y="620723"/>
                  <a:pt x="1222182" y="621448"/>
                </a:cubicBezTo>
                <a:cubicBezTo>
                  <a:pt x="1221552" y="614916"/>
                  <a:pt x="1220291" y="604029"/>
                  <a:pt x="1221552" y="602577"/>
                </a:cubicBezTo>
                <a:close/>
                <a:moveTo>
                  <a:pt x="1249624" y="599512"/>
                </a:moveTo>
                <a:cubicBezTo>
                  <a:pt x="1249624" y="598792"/>
                  <a:pt x="1250380" y="602394"/>
                  <a:pt x="1251137" y="600953"/>
                </a:cubicBezTo>
                <a:cubicBezTo>
                  <a:pt x="1251893" y="609597"/>
                  <a:pt x="1251893" y="609597"/>
                  <a:pt x="1251893" y="609597"/>
                </a:cubicBezTo>
                <a:cubicBezTo>
                  <a:pt x="1251137" y="611038"/>
                  <a:pt x="1251137" y="608156"/>
                  <a:pt x="1250380" y="604555"/>
                </a:cubicBezTo>
                <a:cubicBezTo>
                  <a:pt x="1250380" y="606716"/>
                  <a:pt x="1248867" y="613919"/>
                  <a:pt x="1248111" y="603114"/>
                </a:cubicBezTo>
                <a:cubicBezTo>
                  <a:pt x="1248867" y="604555"/>
                  <a:pt x="1248867" y="605995"/>
                  <a:pt x="1249624" y="605275"/>
                </a:cubicBezTo>
                <a:cubicBezTo>
                  <a:pt x="1249624" y="605275"/>
                  <a:pt x="1249624" y="601673"/>
                  <a:pt x="1249624" y="599512"/>
                </a:cubicBezTo>
                <a:close/>
                <a:moveTo>
                  <a:pt x="1256935" y="598750"/>
                </a:moveTo>
                <a:cubicBezTo>
                  <a:pt x="1257691" y="593750"/>
                  <a:pt x="1258448" y="605894"/>
                  <a:pt x="1259204" y="602322"/>
                </a:cubicBezTo>
                <a:cubicBezTo>
                  <a:pt x="1260717" y="615180"/>
                  <a:pt x="1257691" y="607322"/>
                  <a:pt x="1256935" y="598750"/>
                </a:cubicBezTo>
                <a:close/>
                <a:moveTo>
                  <a:pt x="1231596" y="595292"/>
                </a:moveTo>
                <a:cubicBezTo>
                  <a:pt x="1232098" y="596188"/>
                  <a:pt x="1232699" y="598159"/>
                  <a:pt x="1233101" y="599234"/>
                </a:cubicBezTo>
                <a:cubicBezTo>
                  <a:pt x="1232298" y="609266"/>
                  <a:pt x="1234705" y="617865"/>
                  <a:pt x="1235507" y="630764"/>
                </a:cubicBezTo>
                <a:lnTo>
                  <a:pt x="1235507" y="645095"/>
                </a:lnTo>
                <a:cubicBezTo>
                  <a:pt x="1234705" y="644379"/>
                  <a:pt x="1234705" y="640079"/>
                  <a:pt x="1234705" y="636496"/>
                </a:cubicBezTo>
                <a:cubicBezTo>
                  <a:pt x="1234705" y="632913"/>
                  <a:pt x="1234705" y="629330"/>
                  <a:pt x="1233903" y="629330"/>
                </a:cubicBezTo>
                <a:cubicBezTo>
                  <a:pt x="1233903" y="631480"/>
                  <a:pt x="1233903" y="635063"/>
                  <a:pt x="1233903" y="635063"/>
                </a:cubicBezTo>
                <a:cubicBezTo>
                  <a:pt x="1233101" y="632197"/>
                  <a:pt x="1233101" y="628614"/>
                  <a:pt x="1232298" y="630047"/>
                </a:cubicBezTo>
                <a:cubicBezTo>
                  <a:pt x="1232298" y="630047"/>
                  <a:pt x="1232298" y="630047"/>
                  <a:pt x="1233903" y="641512"/>
                </a:cubicBezTo>
                <a:cubicBezTo>
                  <a:pt x="1234705" y="645812"/>
                  <a:pt x="1234705" y="647962"/>
                  <a:pt x="1235507" y="645095"/>
                </a:cubicBezTo>
                <a:lnTo>
                  <a:pt x="1235507" y="650111"/>
                </a:lnTo>
                <a:cubicBezTo>
                  <a:pt x="1234705" y="648678"/>
                  <a:pt x="1234304" y="649216"/>
                  <a:pt x="1233903" y="649753"/>
                </a:cubicBezTo>
                <a:lnTo>
                  <a:pt x="1232866" y="649522"/>
                </a:lnTo>
                <a:lnTo>
                  <a:pt x="1232298" y="644617"/>
                </a:lnTo>
                <a:lnTo>
                  <a:pt x="1232298" y="635332"/>
                </a:lnTo>
                <a:cubicBezTo>
                  <a:pt x="1231697" y="628972"/>
                  <a:pt x="1230694" y="620731"/>
                  <a:pt x="1229892" y="609982"/>
                </a:cubicBezTo>
                <a:cubicBezTo>
                  <a:pt x="1229892" y="613565"/>
                  <a:pt x="1230694" y="622164"/>
                  <a:pt x="1230694" y="630764"/>
                </a:cubicBezTo>
                <a:lnTo>
                  <a:pt x="1232298" y="644617"/>
                </a:lnTo>
                <a:lnTo>
                  <a:pt x="1232298" y="649395"/>
                </a:lnTo>
                <a:lnTo>
                  <a:pt x="1232866" y="649522"/>
                </a:lnTo>
                <a:lnTo>
                  <a:pt x="1233101" y="651545"/>
                </a:lnTo>
                <a:cubicBezTo>
                  <a:pt x="1233101" y="659427"/>
                  <a:pt x="1230694" y="650828"/>
                  <a:pt x="1230694" y="657994"/>
                </a:cubicBezTo>
                <a:cubicBezTo>
                  <a:pt x="1230694" y="657277"/>
                  <a:pt x="1230694" y="653694"/>
                  <a:pt x="1230694" y="649395"/>
                </a:cubicBezTo>
                <a:cubicBezTo>
                  <a:pt x="1229892" y="645095"/>
                  <a:pt x="1229892" y="640796"/>
                  <a:pt x="1229892" y="637213"/>
                </a:cubicBezTo>
                <a:cubicBezTo>
                  <a:pt x="1230694" y="637213"/>
                  <a:pt x="1230694" y="637213"/>
                  <a:pt x="1230694" y="634346"/>
                </a:cubicBezTo>
                <a:cubicBezTo>
                  <a:pt x="1229090" y="625747"/>
                  <a:pt x="1229090" y="625031"/>
                  <a:pt x="1227485" y="620015"/>
                </a:cubicBezTo>
                <a:cubicBezTo>
                  <a:pt x="1227485" y="614282"/>
                  <a:pt x="1227485" y="612132"/>
                  <a:pt x="1227485" y="609982"/>
                </a:cubicBezTo>
                <a:cubicBezTo>
                  <a:pt x="1228287" y="607116"/>
                  <a:pt x="1227485" y="604250"/>
                  <a:pt x="1226683" y="598517"/>
                </a:cubicBezTo>
                <a:cubicBezTo>
                  <a:pt x="1226683" y="592784"/>
                  <a:pt x="1228287" y="599950"/>
                  <a:pt x="1229090" y="607116"/>
                </a:cubicBezTo>
                <a:cubicBezTo>
                  <a:pt x="1229892" y="602817"/>
                  <a:pt x="1229090" y="591351"/>
                  <a:pt x="1230694" y="600667"/>
                </a:cubicBezTo>
                <a:cubicBezTo>
                  <a:pt x="1230694" y="603533"/>
                  <a:pt x="1230694" y="602817"/>
                  <a:pt x="1229892" y="601383"/>
                </a:cubicBezTo>
                <a:cubicBezTo>
                  <a:pt x="1229892" y="606400"/>
                  <a:pt x="1232298" y="617865"/>
                  <a:pt x="1233101" y="627181"/>
                </a:cubicBezTo>
                <a:cubicBezTo>
                  <a:pt x="1233903" y="627897"/>
                  <a:pt x="1233903" y="622881"/>
                  <a:pt x="1233903" y="616432"/>
                </a:cubicBezTo>
                <a:cubicBezTo>
                  <a:pt x="1233101" y="610699"/>
                  <a:pt x="1232298" y="602817"/>
                  <a:pt x="1230694" y="597800"/>
                </a:cubicBezTo>
                <a:cubicBezTo>
                  <a:pt x="1230694" y="594576"/>
                  <a:pt x="1231095" y="594397"/>
                  <a:pt x="1231596" y="595292"/>
                </a:cubicBezTo>
                <a:close/>
                <a:moveTo>
                  <a:pt x="1242123" y="591229"/>
                </a:moveTo>
                <a:cubicBezTo>
                  <a:pt x="1243699" y="598880"/>
                  <a:pt x="1244486" y="596793"/>
                  <a:pt x="1246062" y="599575"/>
                </a:cubicBezTo>
                <a:cubicBezTo>
                  <a:pt x="1246850" y="605139"/>
                  <a:pt x="1246062" y="605139"/>
                  <a:pt x="1246062" y="610704"/>
                </a:cubicBezTo>
                <a:cubicBezTo>
                  <a:pt x="1245274" y="610008"/>
                  <a:pt x="1245274" y="604444"/>
                  <a:pt x="1244486" y="600271"/>
                </a:cubicBezTo>
                <a:cubicBezTo>
                  <a:pt x="1243699" y="600271"/>
                  <a:pt x="1245274" y="610704"/>
                  <a:pt x="1244486" y="611399"/>
                </a:cubicBezTo>
                <a:cubicBezTo>
                  <a:pt x="1243699" y="606531"/>
                  <a:pt x="1242911" y="604444"/>
                  <a:pt x="1241335" y="605835"/>
                </a:cubicBezTo>
                <a:cubicBezTo>
                  <a:pt x="1242123" y="601662"/>
                  <a:pt x="1240547" y="591925"/>
                  <a:pt x="1242123" y="591229"/>
                </a:cubicBezTo>
                <a:close/>
                <a:moveTo>
                  <a:pt x="1210295" y="588830"/>
                </a:moveTo>
                <a:cubicBezTo>
                  <a:pt x="1211736" y="589547"/>
                  <a:pt x="1212456" y="592414"/>
                  <a:pt x="1213897" y="588830"/>
                </a:cubicBezTo>
                <a:cubicBezTo>
                  <a:pt x="1213897" y="595282"/>
                  <a:pt x="1214617" y="597432"/>
                  <a:pt x="1215338" y="599583"/>
                </a:cubicBezTo>
                <a:cubicBezTo>
                  <a:pt x="1215338" y="601733"/>
                  <a:pt x="1216058" y="603884"/>
                  <a:pt x="1216778" y="608902"/>
                </a:cubicBezTo>
                <a:cubicBezTo>
                  <a:pt x="1217499" y="607468"/>
                  <a:pt x="1215338" y="597432"/>
                  <a:pt x="1215338" y="593131"/>
                </a:cubicBezTo>
                <a:cubicBezTo>
                  <a:pt x="1217499" y="594565"/>
                  <a:pt x="1217499" y="607468"/>
                  <a:pt x="1218939" y="609619"/>
                </a:cubicBezTo>
                <a:lnTo>
                  <a:pt x="1218890" y="612409"/>
                </a:lnTo>
                <a:lnTo>
                  <a:pt x="1217499" y="610246"/>
                </a:lnTo>
                <a:cubicBezTo>
                  <a:pt x="1216958" y="610873"/>
                  <a:pt x="1216418" y="612128"/>
                  <a:pt x="1216058" y="611769"/>
                </a:cubicBezTo>
                <a:cubicBezTo>
                  <a:pt x="1215338" y="602450"/>
                  <a:pt x="1214617" y="606034"/>
                  <a:pt x="1214617" y="596715"/>
                </a:cubicBezTo>
                <a:cubicBezTo>
                  <a:pt x="1213176" y="591697"/>
                  <a:pt x="1213897" y="598866"/>
                  <a:pt x="1212456" y="595282"/>
                </a:cubicBezTo>
                <a:cubicBezTo>
                  <a:pt x="1213176" y="602450"/>
                  <a:pt x="1213897" y="596715"/>
                  <a:pt x="1214617" y="604601"/>
                </a:cubicBezTo>
                <a:cubicBezTo>
                  <a:pt x="1213897" y="603884"/>
                  <a:pt x="1213897" y="603167"/>
                  <a:pt x="1213176" y="600300"/>
                </a:cubicBezTo>
                <a:cubicBezTo>
                  <a:pt x="1213176" y="603884"/>
                  <a:pt x="1215338" y="608185"/>
                  <a:pt x="1215338" y="615353"/>
                </a:cubicBezTo>
                <a:cubicBezTo>
                  <a:pt x="1213897" y="610335"/>
                  <a:pt x="1213176" y="615353"/>
                  <a:pt x="1212456" y="611769"/>
                </a:cubicBezTo>
                <a:cubicBezTo>
                  <a:pt x="1211736" y="611769"/>
                  <a:pt x="1213176" y="621088"/>
                  <a:pt x="1213176" y="624672"/>
                </a:cubicBezTo>
                <a:lnTo>
                  <a:pt x="1212314" y="622599"/>
                </a:lnTo>
                <a:lnTo>
                  <a:pt x="1212242" y="621296"/>
                </a:lnTo>
                <a:lnTo>
                  <a:pt x="1211919" y="621912"/>
                </a:lnTo>
                <a:lnTo>
                  <a:pt x="1211015" y="621088"/>
                </a:lnTo>
                <a:lnTo>
                  <a:pt x="1210921" y="616877"/>
                </a:lnTo>
                <a:lnTo>
                  <a:pt x="1211524" y="616274"/>
                </a:lnTo>
                <a:lnTo>
                  <a:pt x="1210685" y="606284"/>
                </a:lnTo>
                <a:lnTo>
                  <a:pt x="1210649" y="604664"/>
                </a:lnTo>
                <a:lnTo>
                  <a:pt x="1210807" y="597622"/>
                </a:lnTo>
                <a:lnTo>
                  <a:pt x="1210467" y="596516"/>
                </a:lnTo>
                <a:close/>
                <a:moveTo>
                  <a:pt x="1234244" y="588707"/>
                </a:moveTo>
                <a:cubicBezTo>
                  <a:pt x="1235505" y="591589"/>
                  <a:pt x="1235505" y="592309"/>
                  <a:pt x="1236765" y="593029"/>
                </a:cubicBezTo>
                <a:cubicBezTo>
                  <a:pt x="1237396" y="599512"/>
                  <a:pt x="1237396" y="602394"/>
                  <a:pt x="1237396" y="605275"/>
                </a:cubicBezTo>
                <a:cubicBezTo>
                  <a:pt x="1237396" y="608156"/>
                  <a:pt x="1237396" y="611038"/>
                  <a:pt x="1238026" y="617521"/>
                </a:cubicBezTo>
                <a:cubicBezTo>
                  <a:pt x="1237396" y="618962"/>
                  <a:pt x="1236765" y="619682"/>
                  <a:pt x="1236765" y="624004"/>
                </a:cubicBezTo>
                <a:cubicBezTo>
                  <a:pt x="1235505" y="621123"/>
                  <a:pt x="1236135" y="617521"/>
                  <a:pt x="1235505" y="611038"/>
                </a:cubicBezTo>
                <a:cubicBezTo>
                  <a:pt x="1236135" y="609597"/>
                  <a:pt x="1236135" y="614640"/>
                  <a:pt x="1236765" y="618962"/>
                </a:cubicBezTo>
                <a:cubicBezTo>
                  <a:pt x="1236135" y="611758"/>
                  <a:pt x="1236135" y="603834"/>
                  <a:pt x="1236765" y="601673"/>
                </a:cubicBezTo>
                <a:cubicBezTo>
                  <a:pt x="1236135" y="597351"/>
                  <a:pt x="1236135" y="603114"/>
                  <a:pt x="1235505" y="602394"/>
                </a:cubicBezTo>
                <a:cubicBezTo>
                  <a:pt x="1236135" y="598792"/>
                  <a:pt x="1235505" y="596631"/>
                  <a:pt x="1234874" y="597351"/>
                </a:cubicBezTo>
                <a:cubicBezTo>
                  <a:pt x="1234874" y="595190"/>
                  <a:pt x="1234874" y="592309"/>
                  <a:pt x="1234244" y="588707"/>
                </a:cubicBezTo>
                <a:close/>
                <a:moveTo>
                  <a:pt x="1201304" y="588640"/>
                </a:moveTo>
                <a:lnTo>
                  <a:pt x="1201479" y="589013"/>
                </a:lnTo>
                <a:cubicBezTo>
                  <a:pt x="1202914" y="597622"/>
                  <a:pt x="1202197" y="594035"/>
                  <a:pt x="1201479" y="589730"/>
                </a:cubicBezTo>
                <a:close/>
                <a:moveTo>
                  <a:pt x="1201382" y="585122"/>
                </a:moveTo>
                <a:cubicBezTo>
                  <a:pt x="1201382" y="583667"/>
                  <a:pt x="1202222" y="586576"/>
                  <a:pt x="1203063" y="586576"/>
                </a:cubicBezTo>
                <a:cubicBezTo>
                  <a:pt x="1203063" y="590213"/>
                  <a:pt x="1202222" y="590213"/>
                  <a:pt x="1202222" y="587303"/>
                </a:cubicBezTo>
                <a:cubicBezTo>
                  <a:pt x="1203903" y="598213"/>
                  <a:pt x="1203903" y="602576"/>
                  <a:pt x="1203063" y="601122"/>
                </a:cubicBezTo>
                <a:cubicBezTo>
                  <a:pt x="1203063" y="600394"/>
                  <a:pt x="1202222" y="594576"/>
                  <a:pt x="1201382" y="585122"/>
                </a:cubicBezTo>
                <a:close/>
                <a:moveTo>
                  <a:pt x="1123433" y="585088"/>
                </a:moveTo>
                <a:cubicBezTo>
                  <a:pt x="1124946" y="583663"/>
                  <a:pt x="1126459" y="590076"/>
                  <a:pt x="1127215" y="597201"/>
                </a:cubicBezTo>
                <a:cubicBezTo>
                  <a:pt x="1126459" y="595063"/>
                  <a:pt x="1125702" y="596489"/>
                  <a:pt x="1125702" y="600051"/>
                </a:cubicBezTo>
                <a:cubicBezTo>
                  <a:pt x="1124946" y="598626"/>
                  <a:pt x="1124946" y="591501"/>
                  <a:pt x="1123433" y="585088"/>
                </a:cubicBezTo>
                <a:close/>
                <a:moveTo>
                  <a:pt x="1246991" y="583665"/>
                </a:moveTo>
                <a:cubicBezTo>
                  <a:pt x="1248391" y="583665"/>
                  <a:pt x="1249792" y="586396"/>
                  <a:pt x="1250492" y="587079"/>
                </a:cubicBezTo>
                <a:cubicBezTo>
                  <a:pt x="1251893" y="597322"/>
                  <a:pt x="1248391" y="591176"/>
                  <a:pt x="1248391" y="596639"/>
                </a:cubicBezTo>
                <a:cubicBezTo>
                  <a:pt x="1247691" y="591176"/>
                  <a:pt x="1247691" y="593908"/>
                  <a:pt x="1246991" y="589811"/>
                </a:cubicBezTo>
                <a:cubicBezTo>
                  <a:pt x="1246290" y="589811"/>
                  <a:pt x="1247691" y="600053"/>
                  <a:pt x="1246290" y="598687"/>
                </a:cubicBezTo>
                <a:cubicBezTo>
                  <a:pt x="1246290" y="595273"/>
                  <a:pt x="1246290" y="593908"/>
                  <a:pt x="1245590" y="593908"/>
                </a:cubicBezTo>
                <a:cubicBezTo>
                  <a:pt x="1245590" y="585714"/>
                  <a:pt x="1246290" y="583665"/>
                  <a:pt x="1246991" y="583665"/>
                </a:cubicBezTo>
                <a:close/>
                <a:moveTo>
                  <a:pt x="1273450" y="578621"/>
                </a:moveTo>
                <a:cubicBezTo>
                  <a:pt x="1274206" y="582888"/>
                  <a:pt x="1276476" y="594265"/>
                  <a:pt x="1277232" y="606354"/>
                </a:cubicBezTo>
                <a:cubicBezTo>
                  <a:pt x="1275719" y="600665"/>
                  <a:pt x="1274206" y="589288"/>
                  <a:pt x="1273450" y="578621"/>
                </a:cubicBezTo>
                <a:close/>
                <a:moveTo>
                  <a:pt x="1120912" y="574839"/>
                </a:moveTo>
                <a:cubicBezTo>
                  <a:pt x="1122803" y="581239"/>
                  <a:pt x="1123433" y="586928"/>
                  <a:pt x="1124694" y="598306"/>
                </a:cubicBezTo>
                <a:cubicBezTo>
                  <a:pt x="1123433" y="591194"/>
                  <a:pt x="1123433" y="602572"/>
                  <a:pt x="1121542" y="589061"/>
                </a:cubicBezTo>
                <a:cubicBezTo>
                  <a:pt x="1122173" y="589772"/>
                  <a:pt x="1122803" y="594750"/>
                  <a:pt x="1122803" y="590483"/>
                </a:cubicBezTo>
                <a:cubicBezTo>
                  <a:pt x="1122803" y="586217"/>
                  <a:pt x="1122173" y="586217"/>
                  <a:pt x="1121542" y="581950"/>
                </a:cubicBezTo>
                <a:cubicBezTo>
                  <a:pt x="1121542" y="580528"/>
                  <a:pt x="1121542" y="578395"/>
                  <a:pt x="1120912" y="574839"/>
                </a:cubicBezTo>
                <a:close/>
                <a:moveTo>
                  <a:pt x="1224477" y="572482"/>
                </a:moveTo>
                <a:cubicBezTo>
                  <a:pt x="1224666" y="573214"/>
                  <a:pt x="1224918" y="575044"/>
                  <a:pt x="1225170" y="577240"/>
                </a:cubicBezTo>
                <a:cubicBezTo>
                  <a:pt x="1225675" y="582364"/>
                  <a:pt x="1226179" y="588952"/>
                  <a:pt x="1226683" y="592612"/>
                </a:cubicBezTo>
                <a:cubicBezTo>
                  <a:pt x="1226179" y="591148"/>
                  <a:pt x="1225675" y="586756"/>
                  <a:pt x="1225170" y="582364"/>
                </a:cubicBezTo>
                <a:cubicBezTo>
                  <a:pt x="1225170" y="578704"/>
                  <a:pt x="1224666" y="575044"/>
                  <a:pt x="1224162" y="574312"/>
                </a:cubicBezTo>
                <a:cubicBezTo>
                  <a:pt x="1224162" y="572116"/>
                  <a:pt x="1224288" y="571750"/>
                  <a:pt x="1224477" y="572482"/>
                </a:cubicBezTo>
                <a:close/>
                <a:moveTo>
                  <a:pt x="1137621" y="569643"/>
                </a:moveTo>
                <a:cubicBezTo>
                  <a:pt x="1137621" y="573230"/>
                  <a:pt x="1139056" y="578969"/>
                  <a:pt x="1138339" y="581121"/>
                </a:cubicBezTo>
                <a:cubicBezTo>
                  <a:pt x="1137621" y="576100"/>
                  <a:pt x="1136904" y="573947"/>
                  <a:pt x="1136904" y="575382"/>
                </a:cubicBezTo>
                <a:cubicBezTo>
                  <a:pt x="1136904" y="578969"/>
                  <a:pt x="1137621" y="583991"/>
                  <a:pt x="1136186" y="580404"/>
                </a:cubicBezTo>
                <a:cubicBezTo>
                  <a:pt x="1136904" y="583991"/>
                  <a:pt x="1137621" y="587578"/>
                  <a:pt x="1138339" y="591165"/>
                </a:cubicBezTo>
                <a:cubicBezTo>
                  <a:pt x="1139056" y="590448"/>
                  <a:pt x="1140491" y="599774"/>
                  <a:pt x="1139774" y="602644"/>
                </a:cubicBezTo>
                <a:cubicBezTo>
                  <a:pt x="1140491" y="602644"/>
                  <a:pt x="1140491" y="604078"/>
                  <a:pt x="1140491" y="606948"/>
                </a:cubicBezTo>
                <a:cubicBezTo>
                  <a:pt x="1141926" y="604078"/>
                  <a:pt x="1142644" y="599774"/>
                  <a:pt x="1141926" y="591165"/>
                </a:cubicBezTo>
                <a:cubicBezTo>
                  <a:pt x="1141209" y="590448"/>
                  <a:pt x="1140491" y="586143"/>
                  <a:pt x="1139774" y="581839"/>
                </a:cubicBezTo>
                <a:cubicBezTo>
                  <a:pt x="1139056" y="576817"/>
                  <a:pt x="1138339" y="571795"/>
                  <a:pt x="1137621" y="569643"/>
                </a:cubicBezTo>
                <a:close/>
                <a:moveTo>
                  <a:pt x="1233866" y="568804"/>
                </a:moveTo>
                <a:cubicBezTo>
                  <a:pt x="1233194" y="570977"/>
                  <a:pt x="1232521" y="572425"/>
                  <a:pt x="1233866" y="581115"/>
                </a:cubicBezTo>
                <a:cubicBezTo>
                  <a:pt x="1234538" y="579667"/>
                  <a:pt x="1235211" y="578943"/>
                  <a:pt x="1235883" y="581840"/>
                </a:cubicBezTo>
                <a:cubicBezTo>
                  <a:pt x="1234538" y="573874"/>
                  <a:pt x="1235211" y="574598"/>
                  <a:pt x="1233866" y="568804"/>
                </a:cubicBezTo>
                <a:close/>
                <a:moveTo>
                  <a:pt x="1235473" y="566382"/>
                </a:moveTo>
                <a:cubicBezTo>
                  <a:pt x="1235946" y="566661"/>
                  <a:pt x="1236513" y="567965"/>
                  <a:pt x="1236513" y="568709"/>
                </a:cubicBezTo>
                <a:cubicBezTo>
                  <a:pt x="1236513" y="571689"/>
                  <a:pt x="1237270" y="575414"/>
                  <a:pt x="1238026" y="579883"/>
                </a:cubicBezTo>
                <a:cubicBezTo>
                  <a:pt x="1237270" y="579883"/>
                  <a:pt x="1236513" y="573179"/>
                  <a:pt x="1235757" y="569454"/>
                </a:cubicBezTo>
                <a:cubicBezTo>
                  <a:pt x="1236513" y="575414"/>
                  <a:pt x="1236513" y="575414"/>
                  <a:pt x="1235000" y="570199"/>
                </a:cubicBezTo>
                <a:cubicBezTo>
                  <a:pt x="1234622" y="566847"/>
                  <a:pt x="1235000" y="566102"/>
                  <a:pt x="1235473" y="566382"/>
                </a:cubicBezTo>
                <a:close/>
                <a:moveTo>
                  <a:pt x="1209034" y="564878"/>
                </a:moveTo>
                <a:cubicBezTo>
                  <a:pt x="1210925" y="567025"/>
                  <a:pt x="1212185" y="581335"/>
                  <a:pt x="1212185" y="569887"/>
                </a:cubicBezTo>
                <a:cubicBezTo>
                  <a:pt x="1212816" y="573464"/>
                  <a:pt x="1213446" y="583481"/>
                  <a:pt x="1214076" y="582766"/>
                </a:cubicBezTo>
                <a:cubicBezTo>
                  <a:pt x="1214076" y="591352"/>
                  <a:pt x="1212816" y="572033"/>
                  <a:pt x="1212185" y="581335"/>
                </a:cubicBezTo>
                <a:cubicBezTo>
                  <a:pt x="1210925" y="569887"/>
                  <a:pt x="1211555" y="582050"/>
                  <a:pt x="1210925" y="579904"/>
                </a:cubicBezTo>
                <a:cubicBezTo>
                  <a:pt x="1209664" y="572749"/>
                  <a:pt x="1209664" y="570602"/>
                  <a:pt x="1209034" y="564878"/>
                </a:cubicBezTo>
                <a:close/>
                <a:moveTo>
                  <a:pt x="1202914" y="564621"/>
                </a:moveTo>
                <a:cubicBezTo>
                  <a:pt x="1203632" y="568208"/>
                  <a:pt x="1202914" y="567491"/>
                  <a:pt x="1203632" y="570360"/>
                </a:cubicBezTo>
                <a:cubicBezTo>
                  <a:pt x="1204349" y="571078"/>
                  <a:pt x="1203632" y="573230"/>
                  <a:pt x="1204349" y="577534"/>
                </a:cubicBezTo>
                <a:cubicBezTo>
                  <a:pt x="1205067" y="576100"/>
                  <a:pt x="1205784" y="579687"/>
                  <a:pt x="1205784" y="583274"/>
                </a:cubicBezTo>
                <a:cubicBezTo>
                  <a:pt x="1206502" y="586143"/>
                  <a:pt x="1207219" y="589013"/>
                  <a:pt x="1206502" y="584709"/>
                </a:cubicBezTo>
                <a:cubicBezTo>
                  <a:pt x="1205067" y="576817"/>
                  <a:pt x="1205784" y="578252"/>
                  <a:pt x="1205067" y="571795"/>
                </a:cubicBezTo>
                <a:cubicBezTo>
                  <a:pt x="1204349" y="575382"/>
                  <a:pt x="1204349" y="564621"/>
                  <a:pt x="1202914" y="564621"/>
                </a:cubicBezTo>
                <a:close/>
                <a:moveTo>
                  <a:pt x="1212508" y="563330"/>
                </a:moveTo>
                <a:lnTo>
                  <a:pt x="1212623" y="563628"/>
                </a:lnTo>
                <a:cubicBezTo>
                  <a:pt x="1212623" y="564346"/>
                  <a:pt x="1211895" y="564346"/>
                  <a:pt x="1212623" y="566503"/>
                </a:cubicBezTo>
                <a:close/>
                <a:moveTo>
                  <a:pt x="30504" y="561034"/>
                </a:moveTo>
                <a:cubicBezTo>
                  <a:pt x="29787" y="568208"/>
                  <a:pt x="29787" y="570360"/>
                  <a:pt x="30504" y="572513"/>
                </a:cubicBezTo>
                <a:cubicBezTo>
                  <a:pt x="31939" y="566773"/>
                  <a:pt x="31939" y="560317"/>
                  <a:pt x="30504" y="561034"/>
                </a:cubicBezTo>
                <a:close/>
                <a:moveTo>
                  <a:pt x="1134033" y="558882"/>
                </a:moveTo>
                <a:cubicBezTo>
                  <a:pt x="1136186" y="566056"/>
                  <a:pt x="1134033" y="562469"/>
                  <a:pt x="1135469" y="570360"/>
                </a:cubicBezTo>
                <a:cubicBezTo>
                  <a:pt x="1136904" y="572513"/>
                  <a:pt x="1136904" y="569643"/>
                  <a:pt x="1136186" y="566773"/>
                </a:cubicBezTo>
                <a:cubicBezTo>
                  <a:pt x="1135469" y="563186"/>
                  <a:pt x="1134751" y="559599"/>
                  <a:pt x="1134033" y="558882"/>
                </a:cubicBezTo>
                <a:close/>
                <a:moveTo>
                  <a:pt x="1214077" y="557314"/>
                </a:moveTo>
                <a:cubicBezTo>
                  <a:pt x="1215629" y="561501"/>
                  <a:pt x="1215629" y="566387"/>
                  <a:pt x="1216404" y="561501"/>
                </a:cubicBezTo>
                <a:cubicBezTo>
                  <a:pt x="1217180" y="564293"/>
                  <a:pt x="1217956" y="567782"/>
                  <a:pt x="1218732" y="573365"/>
                </a:cubicBezTo>
                <a:cubicBezTo>
                  <a:pt x="1219507" y="573365"/>
                  <a:pt x="1219507" y="573365"/>
                  <a:pt x="1219507" y="573365"/>
                </a:cubicBezTo>
                <a:cubicBezTo>
                  <a:pt x="1218732" y="567084"/>
                  <a:pt x="1217180" y="561501"/>
                  <a:pt x="1219507" y="561501"/>
                </a:cubicBezTo>
                <a:cubicBezTo>
                  <a:pt x="1221835" y="575459"/>
                  <a:pt x="1220283" y="561501"/>
                  <a:pt x="1221835" y="568480"/>
                </a:cubicBezTo>
                <a:cubicBezTo>
                  <a:pt x="1223386" y="576855"/>
                  <a:pt x="1220283" y="569178"/>
                  <a:pt x="1223386" y="578250"/>
                </a:cubicBezTo>
                <a:cubicBezTo>
                  <a:pt x="1223386" y="581042"/>
                  <a:pt x="1222611" y="578250"/>
                  <a:pt x="1221835" y="574761"/>
                </a:cubicBezTo>
                <a:cubicBezTo>
                  <a:pt x="1221059" y="571272"/>
                  <a:pt x="1220283" y="567782"/>
                  <a:pt x="1219507" y="567084"/>
                </a:cubicBezTo>
                <a:cubicBezTo>
                  <a:pt x="1219507" y="567782"/>
                  <a:pt x="1220283" y="571970"/>
                  <a:pt x="1221059" y="576855"/>
                </a:cubicBezTo>
                <a:cubicBezTo>
                  <a:pt x="1221835" y="581042"/>
                  <a:pt x="1222611" y="585927"/>
                  <a:pt x="1223386" y="587323"/>
                </a:cubicBezTo>
                <a:cubicBezTo>
                  <a:pt x="1224162" y="593604"/>
                  <a:pt x="1221059" y="585927"/>
                  <a:pt x="1222611" y="595697"/>
                </a:cubicBezTo>
                <a:cubicBezTo>
                  <a:pt x="1221835" y="596395"/>
                  <a:pt x="1221835" y="592906"/>
                  <a:pt x="1221059" y="594302"/>
                </a:cubicBezTo>
                <a:cubicBezTo>
                  <a:pt x="1220283" y="590812"/>
                  <a:pt x="1221835" y="591510"/>
                  <a:pt x="1221835" y="590812"/>
                </a:cubicBezTo>
                <a:cubicBezTo>
                  <a:pt x="1221059" y="585229"/>
                  <a:pt x="1221059" y="581042"/>
                  <a:pt x="1220283" y="577553"/>
                </a:cubicBezTo>
                <a:cubicBezTo>
                  <a:pt x="1219507" y="571970"/>
                  <a:pt x="1219507" y="578250"/>
                  <a:pt x="1219507" y="578948"/>
                </a:cubicBezTo>
                <a:cubicBezTo>
                  <a:pt x="1220283" y="582438"/>
                  <a:pt x="1220283" y="580344"/>
                  <a:pt x="1221059" y="588719"/>
                </a:cubicBezTo>
                <a:cubicBezTo>
                  <a:pt x="1220283" y="588021"/>
                  <a:pt x="1219507" y="581042"/>
                  <a:pt x="1219507" y="584531"/>
                </a:cubicBezTo>
                <a:cubicBezTo>
                  <a:pt x="1218732" y="582438"/>
                  <a:pt x="1219507" y="581740"/>
                  <a:pt x="1218732" y="578948"/>
                </a:cubicBezTo>
                <a:cubicBezTo>
                  <a:pt x="1217956" y="580344"/>
                  <a:pt x="1217956" y="583833"/>
                  <a:pt x="1217180" y="583833"/>
                </a:cubicBezTo>
                <a:cubicBezTo>
                  <a:pt x="1217180" y="574761"/>
                  <a:pt x="1215629" y="570574"/>
                  <a:pt x="1214077" y="557314"/>
                </a:cubicBezTo>
                <a:close/>
                <a:moveTo>
                  <a:pt x="1266316" y="555930"/>
                </a:moveTo>
                <a:cubicBezTo>
                  <a:pt x="1266574" y="557371"/>
                  <a:pt x="1266917" y="560072"/>
                  <a:pt x="1267261" y="562953"/>
                </a:cubicBezTo>
                <a:cubicBezTo>
                  <a:pt x="1268637" y="567996"/>
                  <a:pt x="1270012" y="573758"/>
                  <a:pt x="1270700" y="571597"/>
                </a:cubicBezTo>
                <a:cubicBezTo>
                  <a:pt x="1271387" y="576640"/>
                  <a:pt x="1272075" y="582403"/>
                  <a:pt x="1272762" y="588165"/>
                </a:cubicBezTo>
                <a:cubicBezTo>
                  <a:pt x="1270012" y="582403"/>
                  <a:pt x="1271387" y="596089"/>
                  <a:pt x="1269324" y="591047"/>
                </a:cubicBezTo>
                <a:cubicBezTo>
                  <a:pt x="1269324" y="600411"/>
                  <a:pt x="1270700" y="601852"/>
                  <a:pt x="1271387" y="614098"/>
                </a:cubicBezTo>
                <a:cubicBezTo>
                  <a:pt x="1271387" y="616979"/>
                  <a:pt x="1272075" y="614818"/>
                  <a:pt x="1272075" y="619140"/>
                </a:cubicBezTo>
                <a:cubicBezTo>
                  <a:pt x="1272762" y="615538"/>
                  <a:pt x="1270700" y="606894"/>
                  <a:pt x="1272075" y="606894"/>
                </a:cubicBezTo>
                <a:cubicBezTo>
                  <a:pt x="1272762" y="616979"/>
                  <a:pt x="1273450" y="615538"/>
                  <a:pt x="1273450" y="623462"/>
                </a:cubicBezTo>
                <a:cubicBezTo>
                  <a:pt x="1272762" y="624182"/>
                  <a:pt x="1271387" y="613377"/>
                  <a:pt x="1272075" y="627784"/>
                </a:cubicBezTo>
                <a:cubicBezTo>
                  <a:pt x="1271387" y="622021"/>
                  <a:pt x="1270700" y="611216"/>
                  <a:pt x="1269324" y="601131"/>
                </a:cubicBezTo>
                <a:cubicBezTo>
                  <a:pt x="1268637" y="591047"/>
                  <a:pt x="1267261" y="581682"/>
                  <a:pt x="1265886" y="575919"/>
                </a:cubicBezTo>
                <a:cubicBezTo>
                  <a:pt x="1267261" y="582403"/>
                  <a:pt x="1267261" y="571597"/>
                  <a:pt x="1267949" y="577360"/>
                </a:cubicBezTo>
                <a:cubicBezTo>
                  <a:pt x="1267949" y="569436"/>
                  <a:pt x="1267261" y="565835"/>
                  <a:pt x="1265886" y="556470"/>
                </a:cubicBezTo>
                <a:cubicBezTo>
                  <a:pt x="1265886" y="554309"/>
                  <a:pt x="1266058" y="554489"/>
                  <a:pt x="1266316" y="555930"/>
                </a:cubicBezTo>
                <a:close/>
                <a:moveTo>
                  <a:pt x="1231849" y="552148"/>
                </a:moveTo>
                <a:cubicBezTo>
                  <a:pt x="1234538" y="567356"/>
                  <a:pt x="1236555" y="584736"/>
                  <a:pt x="1237900" y="585460"/>
                </a:cubicBezTo>
                <a:cubicBezTo>
                  <a:pt x="1238572" y="592702"/>
                  <a:pt x="1237228" y="587633"/>
                  <a:pt x="1236555" y="586909"/>
                </a:cubicBezTo>
                <a:cubicBezTo>
                  <a:pt x="1236555" y="588357"/>
                  <a:pt x="1237900" y="599944"/>
                  <a:pt x="1238572" y="605738"/>
                </a:cubicBezTo>
                <a:cubicBezTo>
                  <a:pt x="1239245" y="608634"/>
                  <a:pt x="1241262" y="612255"/>
                  <a:pt x="1240589" y="604289"/>
                </a:cubicBezTo>
                <a:cubicBezTo>
                  <a:pt x="1241934" y="610083"/>
                  <a:pt x="1239917" y="610807"/>
                  <a:pt x="1240589" y="618773"/>
                </a:cubicBezTo>
                <a:cubicBezTo>
                  <a:pt x="1239917" y="620221"/>
                  <a:pt x="1238572" y="608634"/>
                  <a:pt x="1239245" y="616600"/>
                </a:cubicBezTo>
                <a:cubicBezTo>
                  <a:pt x="1238572" y="615152"/>
                  <a:pt x="1238572" y="610807"/>
                  <a:pt x="1237900" y="605013"/>
                </a:cubicBezTo>
                <a:cubicBezTo>
                  <a:pt x="1237900" y="599944"/>
                  <a:pt x="1237228" y="594151"/>
                  <a:pt x="1236555" y="589806"/>
                </a:cubicBezTo>
                <a:cubicBezTo>
                  <a:pt x="1235883" y="583288"/>
                  <a:pt x="1235211" y="585460"/>
                  <a:pt x="1233866" y="586185"/>
                </a:cubicBezTo>
                <a:cubicBezTo>
                  <a:pt x="1232521" y="574598"/>
                  <a:pt x="1231849" y="568080"/>
                  <a:pt x="1231849" y="563735"/>
                </a:cubicBezTo>
                <a:cubicBezTo>
                  <a:pt x="1231849" y="558666"/>
                  <a:pt x="1232521" y="556493"/>
                  <a:pt x="1231849" y="552148"/>
                </a:cubicBezTo>
                <a:close/>
                <a:moveTo>
                  <a:pt x="1145514" y="549556"/>
                </a:moveTo>
                <a:cubicBezTo>
                  <a:pt x="1146949" y="556012"/>
                  <a:pt x="1148384" y="561752"/>
                  <a:pt x="1149101" y="559599"/>
                </a:cubicBezTo>
                <a:cubicBezTo>
                  <a:pt x="1147666" y="556012"/>
                  <a:pt x="1146231" y="547404"/>
                  <a:pt x="1145514" y="549556"/>
                </a:cubicBezTo>
                <a:close/>
                <a:moveTo>
                  <a:pt x="1126598" y="547143"/>
                </a:moveTo>
                <a:lnTo>
                  <a:pt x="1126858" y="547404"/>
                </a:lnTo>
                <a:lnTo>
                  <a:pt x="1127576" y="551349"/>
                </a:lnTo>
                <a:close/>
                <a:moveTo>
                  <a:pt x="1149101" y="545969"/>
                </a:moveTo>
                <a:cubicBezTo>
                  <a:pt x="1149101" y="545969"/>
                  <a:pt x="1149101" y="545969"/>
                  <a:pt x="1147666" y="547404"/>
                </a:cubicBezTo>
                <a:cubicBezTo>
                  <a:pt x="1150536" y="557447"/>
                  <a:pt x="1149101" y="561752"/>
                  <a:pt x="1151971" y="573230"/>
                </a:cubicBezTo>
                <a:cubicBezTo>
                  <a:pt x="1151254" y="563186"/>
                  <a:pt x="1151254" y="568926"/>
                  <a:pt x="1152689" y="576817"/>
                </a:cubicBezTo>
                <a:cubicBezTo>
                  <a:pt x="1153406" y="584709"/>
                  <a:pt x="1154841" y="595470"/>
                  <a:pt x="1156276" y="595470"/>
                </a:cubicBezTo>
                <a:cubicBezTo>
                  <a:pt x="1155559" y="599057"/>
                  <a:pt x="1156276" y="605513"/>
                  <a:pt x="1156994" y="612687"/>
                </a:cubicBezTo>
                <a:cubicBezTo>
                  <a:pt x="1157711" y="619144"/>
                  <a:pt x="1158429" y="625601"/>
                  <a:pt x="1159864" y="627753"/>
                </a:cubicBezTo>
                <a:cubicBezTo>
                  <a:pt x="1158429" y="607665"/>
                  <a:pt x="1155559" y="592600"/>
                  <a:pt x="1154841" y="576100"/>
                </a:cubicBezTo>
                <a:cubicBezTo>
                  <a:pt x="1153406" y="569643"/>
                  <a:pt x="1152689" y="566773"/>
                  <a:pt x="1151971" y="563186"/>
                </a:cubicBezTo>
                <a:cubicBezTo>
                  <a:pt x="1151254" y="560317"/>
                  <a:pt x="1150536" y="556730"/>
                  <a:pt x="1148384" y="549556"/>
                </a:cubicBezTo>
                <a:cubicBezTo>
                  <a:pt x="1149101" y="548838"/>
                  <a:pt x="1149101" y="548838"/>
                  <a:pt x="1149101" y="545969"/>
                </a:cubicBezTo>
                <a:close/>
                <a:moveTo>
                  <a:pt x="1119651" y="544944"/>
                </a:moveTo>
                <a:cubicBezTo>
                  <a:pt x="1120407" y="542063"/>
                  <a:pt x="1122677" y="550707"/>
                  <a:pt x="1123433" y="557190"/>
                </a:cubicBezTo>
                <a:cubicBezTo>
                  <a:pt x="1122677" y="554309"/>
                  <a:pt x="1121164" y="550707"/>
                  <a:pt x="1119651" y="544944"/>
                </a:cubicBezTo>
                <a:close/>
                <a:moveTo>
                  <a:pt x="1221552" y="543328"/>
                </a:moveTo>
                <a:cubicBezTo>
                  <a:pt x="1222927" y="550608"/>
                  <a:pt x="1224302" y="559343"/>
                  <a:pt x="1225677" y="568079"/>
                </a:cubicBezTo>
                <a:cubicBezTo>
                  <a:pt x="1227052" y="576086"/>
                  <a:pt x="1227740" y="584094"/>
                  <a:pt x="1229115" y="590645"/>
                </a:cubicBezTo>
                <a:cubicBezTo>
                  <a:pt x="1229115" y="589917"/>
                  <a:pt x="1229115" y="591373"/>
                  <a:pt x="1229115" y="593557"/>
                </a:cubicBezTo>
                <a:cubicBezTo>
                  <a:pt x="1228428" y="595013"/>
                  <a:pt x="1227740" y="583366"/>
                  <a:pt x="1227052" y="587006"/>
                </a:cubicBezTo>
                <a:cubicBezTo>
                  <a:pt x="1226365" y="582638"/>
                  <a:pt x="1226365" y="573902"/>
                  <a:pt x="1225677" y="576086"/>
                </a:cubicBezTo>
                <a:cubicBezTo>
                  <a:pt x="1224990" y="570991"/>
                  <a:pt x="1225677" y="570263"/>
                  <a:pt x="1224302" y="562255"/>
                </a:cubicBezTo>
                <a:cubicBezTo>
                  <a:pt x="1224990" y="570991"/>
                  <a:pt x="1224990" y="570263"/>
                  <a:pt x="1222927" y="562983"/>
                </a:cubicBezTo>
                <a:cubicBezTo>
                  <a:pt x="1223615" y="557887"/>
                  <a:pt x="1222927" y="554975"/>
                  <a:pt x="1221552" y="543328"/>
                </a:cubicBezTo>
                <a:close/>
                <a:moveTo>
                  <a:pt x="1251680" y="541901"/>
                </a:moveTo>
                <a:cubicBezTo>
                  <a:pt x="1253862" y="549840"/>
                  <a:pt x="1253135" y="552006"/>
                  <a:pt x="1254589" y="558502"/>
                </a:cubicBezTo>
                <a:cubicBezTo>
                  <a:pt x="1255317" y="558502"/>
                  <a:pt x="1254589" y="554171"/>
                  <a:pt x="1254589" y="552006"/>
                </a:cubicBezTo>
                <a:cubicBezTo>
                  <a:pt x="1254589" y="553449"/>
                  <a:pt x="1255317" y="554893"/>
                  <a:pt x="1255317" y="554171"/>
                </a:cubicBezTo>
                <a:cubicBezTo>
                  <a:pt x="1254589" y="549119"/>
                  <a:pt x="1253862" y="549119"/>
                  <a:pt x="1253135" y="546953"/>
                </a:cubicBezTo>
                <a:cubicBezTo>
                  <a:pt x="1253135" y="545510"/>
                  <a:pt x="1252407" y="541901"/>
                  <a:pt x="1251680" y="541901"/>
                </a:cubicBezTo>
                <a:close/>
                <a:moveTo>
                  <a:pt x="1191508" y="537382"/>
                </a:moveTo>
                <a:cubicBezTo>
                  <a:pt x="1194390" y="543144"/>
                  <a:pt x="1192228" y="534500"/>
                  <a:pt x="1194390" y="537382"/>
                </a:cubicBezTo>
                <a:cubicBezTo>
                  <a:pt x="1195110" y="541704"/>
                  <a:pt x="1196551" y="548187"/>
                  <a:pt x="1195831" y="548187"/>
                </a:cubicBezTo>
                <a:cubicBezTo>
                  <a:pt x="1192949" y="534500"/>
                  <a:pt x="1195110" y="548187"/>
                  <a:pt x="1192949" y="540983"/>
                </a:cubicBezTo>
                <a:cubicBezTo>
                  <a:pt x="1192228" y="540983"/>
                  <a:pt x="1196551" y="554670"/>
                  <a:pt x="1194390" y="551789"/>
                </a:cubicBezTo>
                <a:cubicBezTo>
                  <a:pt x="1193669" y="546026"/>
                  <a:pt x="1192949" y="545305"/>
                  <a:pt x="1191508" y="537382"/>
                </a:cubicBezTo>
                <a:close/>
                <a:moveTo>
                  <a:pt x="1124259" y="537088"/>
                </a:moveTo>
                <a:lnTo>
                  <a:pt x="1124706" y="538795"/>
                </a:lnTo>
                <a:lnTo>
                  <a:pt x="1124574" y="538443"/>
                </a:lnTo>
                <a:close/>
                <a:moveTo>
                  <a:pt x="1204464" y="536665"/>
                </a:moveTo>
                <a:cubicBezTo>
                  <a:pt x="1204464" y="535945"/>
                  <a:pt x="1205164" y="538106"/>
                  <a:pt x="1205164" y="538826"/>
                </a:cubicBezTo>
                <a:lnTo>
                  <a:pt x="1204518" y="537053"/>
                </a:lnTo>
                <a:close/>
                <a:moveTo>
                  <a:pt x="1253862" y="536126"/>
                </a:moveTo>
                <a:cubicBezTo>
                  <a:pt x="1253862" y="536126"/>
                  <a:pt x="1253862" y="536126"/>
                  <a:pt x="1255317" y="544788"/>
                </a:cubicBezTo>
                <a:cubicBezTo>
                  <a:pt x="1256044" y="543344"/>
                  <a:pt x="1256044" y="538292"/>
                  <a:pt x="1257498" y="539014"/>
                </a:cubicBezTo>
                <a:cubicBezTo>
                  <a:pt x="1258226" y="544788"/>
                  <a:pt x="1257498" y="541901"/>
                  <a:pt x="1258953" y="550562"/>
                </a:cubicBezTo>
                <a:cubicBezTo>
                  <a:pt x="1258953" y="546953"/>
                  <a:pt x="1259680" y="546231"/>
                  <a:pt x="1260408" y="549119"/>
                </a:cubicBezTo>
                <a:cubicBezTo>
                  <a:pt x="1259680" y="553449"/>
                  <a:pt x="1263317" y="559224"/>
                  <a:pt x="1261862" y="563555"/>
                </a:cubicBezTo>
                <a:cubicBezTo>
                  <a:pt x="1264044" y="570051"/>
                  <a:pt x="1265499" y="580156"/>
                  <a:pt x="1266953" y="593870"/>
                </a:cubicBezTo>
                <a:cubicBezTo>
                  <a:pt x="1265499" y="593870"/>
                  <a:pt x="1265499" y="596036"/>
                  <a:pt x="1265499" y="601088"/>
                </a:cubicBezTo>
                <a:cubicBezTo>
                  <a:pt x="1266226" y="604697"/>
                  <a:pt x="1266226" y="602532"/>
                  <a:pt x="1266953" y="602532"/>
                </a:cubicBezTo>
                <a:cubicBezTo>
                  <a:pt x="1268408" y="611193"/>
                  <a:pt x="1266953" y="609028"/>
                  <a:pt x="1267681" y="616968"/>
                </a:cubicBezTo>
                <a:cubicBezTo>
                  <a:pt x="1266953" y="617690"/>
                  <a:pt x="1265499" y="613359"/>
                  <a:pt x="1264772" y="604697"/>
                </a:cubicBezTo>
                <a:cubicBezTo>
                  <a:pt x="1264044" y="603254"/>
                  <a:pt x="1265499" y="619855"/>
                  <a:pt x="1263317" y="611193"/>
                </a:cubicBezTo>
                <a:cubicBezTo>
                  <a:pt x="1264044" y="618411"/>
                  <a:pt x="1265499" y="621299"/>
                  <a:pt x="1264772" y="622742"/>
                </a:cubicBezTo>
                <a:cubicBezTo>
                  <a:pt x="1264044" y="620577"/>
                  <a:pt x="1263317" y="615524"/>
                  <a:pt x="1262590" y="609750"/>
                </a:cubicBezTo>
                <a:cubicBezTo>
                  <a:pt x="1261862" y="603975"/>
                  <a:pt x="1261135" y="597479"/>
                  <a:pt x="1260408" y="593148"/>
                </a:cubicBezTo>
                <a:cubicBezTo>
                  <a:pt x="1259680" y="586652"/>
                  <a:pt x="1258226" y="584487"/>
                  <a:pt x="1256771" y="577991"/>
                </a:cubicBezTo>
                <a:cubicBezTo>
                  <a:pt x="1256771" y="581600"/>
                  <a:pt x="1258953" y="592427"/>
                  <a:pt x="1256771" y="590261"/>
                </a:cubicBezTo>
                <a:cubicBezTo>
                  <a:pt x="1256771" y="585930"/>
                  <a:pt x="1256044" y="582321"/>
                  <a:pt x="1255317" y="582321"/>
                </a:cubicBezTo>
                <a:cubicBezTo>
                  <a:pt x="1255317" y="578712"/>
                  <a:pt x="1255317" y="580156"/>
                  <a:pt x="1256044" y="581600"/>
                </a:cubicBezTo>
                <a:cubicBezTo>
                  <a:pt x="1256044" y="572938"/>
                  <a:pt x="1253135" y="567164"/>
                  <a:pt x="1251680" y="560667"/>
                </a:cubicBezTo>
                <a:cubicBezTo>
                  <a:pt x="1250953" y="563555"/>
                  <a:pt x="1253862" y="575103"/>
                  <a:pt x="1253862" y="571494"/>
                </a:cubicBezTo>
                <a:cubicBezTo>
                  <a:pt x="1253135" y="580156"/>
                  <a:pt x="1258226" y="598923"/>
                  <a:pt x="1258953" y="618411"/>
                </a:cubicBezTo>
                <a:cubicBezTo>
                  <a:pt x="1256771" y="614802"/>
                  <a:pt x="1258226" y="618411"/>
                  <a:pt x="1256044" y="617690"/>
                </a:cubicBezTo>
                <a:cubicBezTo>
                  <a:pt x="1255317" y="612637"/>
                  <a:pt x="1256044" y="611915"/>
                  <a:pt x="1254589" y="606863"/>
                </a:cubicBezTo>
                <a:cubicBezTo>
                  <a:pt x="1254589" y="610472"/>
                  <a:pt x="1253862" y="611915"/>
                  <a:pt x="1253135" y="614081"/>
                </a:cubicBezTo>
                <a:cubicBezTo>
                  <a:pt x="1252407" y="609750"/>
                  <a:pt x="1253135" y="604697"/>
                  <a:pt x="1251680" y="603254"/>
                </a:cubicBezTo>
                <a:cubicBezTo>
                  <a:pt x="1251680" y="596757"/>
                  <a:pt x="1253862" y="601088"/>
                  <a:pt x="1252407" y="590983"/>
                </a:cubicBezTo>
                <a:cubicBezTo>
                  <a:pt x="1253135" y="591705"/>
                  <a:pt x="1253862" y="601810"/>
                  <a:pt x="1254589" y="598201"/>
                </a:cubicBezTo>
                <a:cubicBezTo>
                  <a:pt x="1253135" y="586652"/>
                  <a:pt x="1252407" y="590261"/>
                  <a:pt x="1250953" y="580156"/>
                </a:cubicBezTo>
                <a:cubicBezTo>
                  <a:pt x="1252407" y="583765"/>
                  <a:pt x="1250225" y="572938"/>
                  <a:pt x="1250953" y="570773"/>
                </a:cubicBezTo>
                <a:cubicBezTo>
                  <a:pt x="1251680" y="569329"/>
                  <a:pt x="1252407" y="580156"/>
                  <a:pt x="1253862" y="580878"/>
                </a:cubicBezTo>
                <a:cubicBezTo>
                  <a:pt x="1253135" y="574382"/>
                  <a:pt x="1250953" y="565720"/>
                  <a:pt x="1249498" y="556337"/>
                </a:cubicBezTo>
                <a:cubicBezTo>
                  <a:pt x="1249498" y="551284"/>
                  <a:pt x="1250953" y="559946"/>
                  <a:pt x="1250953" y="552006"/>
                </a:cubicBezTo>
                <a:cubicBezTo>
                  <a:pt x="1252407" y="558502"/>
                  <a:pt x="1252407" y="560667"/>
                  <a:pt x="1253862" y="565720"/>
                </a:cubicBezTo>
                <a:cubicBezTo>
                  <a:pt x="1253862" y="562111"/>
                  <a:pt x="1250953" y="548397"/>
                  <a:pt x="1249498" y="540457"/>
                </a:cubicBezTo>
                <a:cubicBezTo>
                  <a:pt x="1252407" y="547675"/>
                  <a:pt x="1250225" y="533239"/>
                  <a:pt x="1253862" y="536126"/>
                </a:cubicBezTo>
                <a:close/>
                <a:moveTo>
                  <a:pt x="1225420" y="534107"/>
                </a:moveTo>
                <a:cubicBezTo>
                  <a:pt x="1226821" y="538362"/>
                  <a:pt x="1225420" y="531980"/>
                  <a:pt x="1226821" y="535526"/>
                </a:cubicBezTo>
                <a:cubicBezTo>
                  <a:pt x="1226821" y="542617"/>
                  <a:pt x="1231723" y="551835"/>
                  <a:pt x="1229622" y="554671"/>
                </a:cubicBezTo>
                <a:cubicBezTo>
                  <a:pt x="1228922" y="550417"/>
                  <a:pt x="1227521" y="544744"/>
                  <a:pt x="1225420" y="534107"/>
                </a:cubicBezTo>
                <a:close/>
                <a:moveTo>
                  <a:pt x="1122553" y="533055"/>
                </a:moveTo>
                <a:lnTo>
                  <a:pt x="1124574" y="538443"/>
                </a:lnTo>
                <a:lnTo>
                  <a:pt x="1126598" y="547143"/>
                </a:lnTo>
                <a:lnTo>
                  <a:pt x="1125423" y="545969"/>
                </a:lnTo>
                <a:cubicBezTo>
                  <a:pt x="1123271" y="538077"/>
                  <a:pt x="1123271" y="538795"/>
                  <a:pt x="1122553" y="533055"/>
                </a:cubicBezTo>
                <a:close/>
                <a:moveTo>
                  <a:pt x="1208946" y="531983"/>
                </a:moveTo>
                <a:cubicBezTo>
                  <a:pt x="1211047" y="537562"/>
                  <a:pt x="1215249" y="564759"/>
                  <a:pt x="1210347" y="541746"/>
                </a:cubicBezTo>
                <a:cubicBezTo>
                  <a:pt x="1210347" y="539654"/>
                  <a:pt x="1209646" y="536167"/>
                  <a:pt x="1208946" y="531983"/>
                </a:cubicBezTo>
                <a:close/>
                <a:moveTo>
                  <a:pt x="1201487" y="528741"/>
                </a:moveTo>
                <a:lnTo>
                  <a:pt x="1204518" y="537053"/>
                </a:lnTo>
                <a:lnTo>
                  <a:pt x="1205164" y="541708"/>
                </a:lnTo>
                <a:cubicBezTo>
                  <a:pt x="1203763" y="544589"/>
                  <a:pt x="1201662" y="530182"/>
                  <a:pt x="1200962" y="533784"/>
                </a:cubicBezTo>
                <a:cubicBezTo>
                  <a:pt x="1199912" y="529102"/>
                  <a:pt x="1200437" y="527661"/>
                  <a:pt x="1201487" y="528741"/>
                </a:cubicBezTo>
                <a:close/>
                <a:moveTo>
                  <a:pt x="1202889" y="527984"/>
                </a:moveTo>
                <a:lnTo>
                  <a:pt x="1203851" y="530279"/>
                </a:lnTo>
                <a:cubicBezTo>
                  <a:pt x="1203851" y="530980"/>
                  <a:pt x="1203151" y="531680"/>
                  <a:pt x="1204552" y="535882"/>
                </a:cubicBezTo>
                <a:close/>
                <a:moveTo>
                  <a:pt x="1216778" y="525675"/>
                </a:moveTo>
                <a:cubicBezTo>
                  <a:pt x="1216778" y="522015"/>
                  <a:pt x="1218938" y="535191"/>
                  <a:pt x="1220379" y="541047"/>
                </a:cubicBezTo>
                <a:cubicBezTo>
                  <a:pt x="1220379" y="541779"/>
                  <a:pt x="1219659" y="541779"/>
                  <a:pt x="1220379" y="544707"/>
                </a:cubicBezTo>
                <a:cubicBezTo>
                  <a:pt x="1219659" y="543975"/>
                  <a:pt x="1218938" y="538851"/>
                  <a:pt x="1219659" y="539583"/>
                </a:cubicBezTo>
                <a:cubicBezTo>
                  <a:pt x="1218218" y="536655"/>
                  <a:pt x="1217498" y="534459"/>
                  <a:pt x="1216778" y="532263"/>
                </a:cubicBezTo>
                <a:cubicBezTo>
                  <a:pt x="1215337" y="524211"/>
                  <a:pt x="1220379" y="541779"/>
                  <a:pt x="1216778" y="525675"/>
                </a:cubicBezTo>
                <a:close/>
                <a:moveTo>
                  <a:pt x="1200401" y="524684"/>
                </a:moveTo>
                <a:lnTo>
                  <a:pt x="1200640" y="524718"/>
                </a:lnTo>
                <a:lnTo>
                  <a:pt x="1200762" y="525164"/>
                </a:lnTo>
                <a:close/>
                <a:moveTo>
                  <a:pt x="1200345" y="524609"/>
                </a:moveTo>
                <a:lnTo>
                  <a:pt x="1200401" y="524684"/>
                </a:lnTo>
                <a:lnTo>
                  <a:pt x="1200350" y="524676"/>
                </a:lnTo>
                <a:close/>
                <a:moveTo>
                  <a:pt x="1153406" y="522294"/>
                </a:moveTo>
                <a:cubicBezTo>
                  <a:pt x="1152689" y="523012"/>
                  <a:pt x="1154124" y="526599"/>
                  <a:pt x="1152689" y="525881"/>
                </a:cubicBezTo>
                <a:cubicBezTo>
                  <a:pt x="1154841" y="533055"/>
                  <a:pt x="1156276" y="539512"/>
                  <a:pt x="1157711" y="538795"/>
                </a:cubicBezTo>
                <a:cubicBezTo>
                  <a:pt x="1155559" y="530903"/>
                  <a:pt x="1155559" y="529468"/>
                  <a:pt x="1153406" y="522294"/>
                </a:cubicBezTo>
                <a:close/>
                <a:moveTo>
                  <a:pt x="1220377" y="522076"/>
                </a:moveTo>
                <a:cubicBezTo>
                  <a:pt x="1221077" y="520635"/>
                  <a:pt x="1221778" y="526398"/>
                  <a:pt x="1223178" y="532161"/>
                </a:cubicBezTo>
                <a:cubicBezTo>
                  <a:pt x="1224579" y="537203"/>
                  <a:pt x="1225279" y="542966"/>
                  <a:pt x="1225980" y="542245"/>
                </a:cubicBezTo>
                <a:cubicBezTo>
                  <a:pt x="1226680" y="545847"/>
                  <a:pt x="1225279" y="545127"/>
                  <a:pt x="1225279" y="545847"/>
                </a:cubicBezTo>
                <a:lnTo>
                  <a:pt x="1224050" y="539887"/>
                </a:lnTo>
                <a:lnTo>
                  <a:pt x="1223442" y="535966"/>
                </a:lnTo>
                <a:lnTo>
                  <a:pt x="1223242" y="535966"/>
                </a:lnTo>
                <a:close/>
                <a:moveTo>
                  <a:pt x="1236194" y="520257"/>
                </a:moveTo>
                <a:cubicBezTo>
                  <a:pt x="1236490" y="520793"/>
                  <a:pt x="1237081" y="522400"/>
                  <a:pt x="1237869" y="524543"/>
                </a:cubicBezTo>
                <a:cubicBezTo>
                  <a:pt x="1239444" y="528829"/>
                  <a:pt x="1241020" y="535972"/>
                  <a:pt x="1241808" y="539544"/>
                </a:cubicBezTo>
                <a:cubicBezTo>
                  <a:pt x="1240232" y="538115"/>
                  <a:pt x="1237869" y="525257"/>
                  <a:pt x="1236293" y="522400"/>
                </a:cubicBezTo>
                <a:cubicBezTo>
                  <a:pt x="1235899" y="520257"/>
                  <a:pt x="1235899" y="519721"/>
                  <a:pt x="1236194" y="520257"/>
                </a:cubicBezTo>
                <a:close/>
                <a:moveTo>
                  <a:pt x="1156276" y="520142"/>
                </a:moveTo>
                <a:cubicBezTo>
                  <a:pt x="1155559" y="520142"/>
                  <a:pt x="1156276" y="523012"/>
                  <a:pt x="1155559" y="523012"/>
                </a:cubicBezTo>
                <a:cubicBezTo>
                  <a:pt x="1157711" y="532338"/>
                  <a:pt x="1159146" y="534490"/>
                  <a:pt x="1160581" y="538795"/>
                </a:cubicBezTo>
                <a:cubicBezTo>
                  <a:pt x="1158429" y="531621"/>
                  <a:pt x="1157711" y="528034"/>
                  <a:pt x="1156276" y="520142"/>
                </a:cubicBezTo>
                <a:close/>
                <a:moveTo>
                  <a:pt x="1200000" y="519161"/>
                </a:moveTo>
                <a:cubicBezTo>
                  <a:pt x="1200350" y="519073"/>
                  <a:pt x="1201050" y="520474"/>
                  <a:pt x="1201750" y="522575"/>
                </a:cubicBezTo>
                <a:lnTo>
                  <a:pt x="1202889" y="527984"/>
                </a:lnTo>
                <a:lnTo>
                  <a:pt x="1201575" y="524851"/>
                </a:lnTo>
                <a:lnTo>
                  <a:pt x="1200640" y="524718"/>
                </a:lnTo>
                <a:lnTo>
                  <a:pt x="1200266" y="523353"/>
                </a:lnTo>
                <a:close/>
                <a:moveTo>
                  <a:pt x="1156994" y="518707"/>
                </a:moveTo>
                <a:cubicBezTo>
                  <a:pt x="1156276" y="517990"/>
                  <a:pt x="1156994" y="523012"/>
                  <a:pt x="1158429" y="527316"/>
                </a:cubicBezTo>
                <a:cubicBezTo>
                  <a:pt x="1159146" y="532338"/>
                  <a:pt x="1160581" y="537360"/>
                  <a:pt x="1161299" y="538077"/>
                </a:cubicBezTo>
                <a:cubicBezTo>
                  <a:pt x="1160581" y="533773"/>
                  <a:pt x="1158429" y="525881"/>
                  <a:pt x="1156994" y="518707"/>
                </a:cubicBezTo>
                <a:close/>
                <a:moveTo>
                  <a:pt x="1220503" y="516263"/>
                </a:moveTo>
                <a:cubicBezTo>
                  <a:pt x="1222664" y="521977"/>
                  <a:pt x="1221944" y="510548"/>
                  <a:pt x="1222664" y="517691"/>
                </a:cubicBezTo>
                <a:cubicBezTo>
                  <a:pt x="1221223" y="516263"/>
                  <a:pt x="1224826" y="530549"/>
                  <a:pt x="1224826" y="527692"/>
                </a:cubicBezTo>
                <a:cubicBezTo>
                  <a:pt x="1225546" y="531978"/>
                  <a:pt x="1222664" y="526263"/>
                  <a:pt x="1220503" y="516263"/>
                </a:cubicBezTo>
                <a:close/>
                <a:moveTo>
                  <a:pt x="1240063" y="515592"/>
                </a:moveTo>
                <a:cubicBezTo>
                  <a:pt x="1240839" y="516309"/>
                  <a:pt x="1242390" y="523482"/>
                  <a:pt x="1243942" y="529937"/>
                </a:cubicBezTo>
                <a:cubicBezTo>
                  <a:pt x="1245493" y="536392"/>
                  <a:pt x="1246269" y="542847"/>
                  <a:pt x="1247045" y="541413"/>
                </a:cubicBezTo>
                <a:cubicBezTo>
                  <a:pt x="1247821" y="542130"/>
                  <a:pt x="1247821" y="544282"/>
                  <a:pt x="1247045" y="544282"/>
                </a:cubicBezTo>
                <a:cubicBezTo>
                  <a:pt x="1247045" y="544282"/>
                  <a:pt x="1247821" y="547868"/>
                  <a:pt x="1248596" y="551454"/>
                </a:cubicBezTo>
                <a:cubicBezTo>
                  <a:pt x="1248596" y="554323"/>
                  <a:pt x="1249372" y="557192"/>
                  <a:pt x="1248596" y="555758"/>
                </a:cubicBezTo>
                <a:cubicBezTo>
                  <a:pt x="1247045" y="549302"/>
                  <a:pt x="1247045" y="547151"/>
                  <a:pt x="1245493" y="542847"/>
                </a:cubicBezTo>
                <a:cubicBezTo>
                  <a:pt x="1246269" y="552889"/>
                  <a:pt x="1243942" y="540696"/>
                  <a:pt x="1243942" y="550020"/>
                </a:cubicBezTo>
                <a:cubicBezTo>
                  <a:pt x="1242390" y="542130"/>
                  <a:pt x="1243166" y="539261"/>
                  <a:pt x="1241614" y="533523"/>
                </a:cubicBezTo>
                <a:cubicBezTo>
                  <a:pt x="1242390" y="533523"/>
                  <a:pt x="1243942" y="539978"/>
                  <a:pt x="1244717" y="543565"/>
                </a:cubicBezTo>
                <a:cubicBezTo>
                  <a:pt x="1245493" y="538544"/>
                  <a:pt x="1242390" y="529220"/>
                  <a:pt x="1239287" y="519178"/>
                </a:cubicBezTo>
                <a:cubicBezTo>
                  <a:pt x="1240063" y="519178"/>
                  <a:pt x="1240839" y="518461"/>
                  <a:pt x="1240063" y="515592"/>
                </a:cubicBezTo>
                <a:close/>
                <a:moveTo>
                  <a:pt x="1157711" y="515120"/>
                </a:moveTo>
                <a:cubicBezTo>
                  <a:pt x="1158429" y="519425"/>
                  <a:pt x="1157711" y="520142"/>
                  <a:pt x="1159864" y="527316"/>
                </a:cubicBezTo>
                <a:cubicBezTo>
                  <a:pt x="1159864" y="527316"/>
                  <a:pt x="1159864" y="527316"/>
                  <a:pt x="1160581" y="526599"/>
                </a:cubicBezTo>
                <a:cubicBezTo>
                  <a:pt x="1161299" y="527316"/>
                  <a:pt x="1160581" y="523729"/>
                  <a:pt x="1159146" y="520860"/>
                </a:cubicBezTo>
                <a:cubicBezTo>
                  <a:pt x="1158429" y="517273"/>
                  <a:pt x="1157711" y="514403"/>
                  <a:pt x="1157711" y="515120"/>
                </a:cubicBezTo>
                <a:close/>
                <a:moveTo>
                  <a:pt x="1221638" y="511811"/>
                </a:moveTo>
                <a:cubicBezTo>
                  <a:pt x="1223109" y="513929"/>
                  <a:pt x="1225315" y="521694"/>
                  <a:pt x="1226785" y="528754"/>
                </a:cubicBezTo>
                <a:cubicBezTo>
                  <a:pt x="1228256" y="536519"/>
                  <a:pt x="1229727" y="544284"/>
                  <a:pt x="1230462" y="547108"/>
                </a:cubicBezTo>
                <a:cubicBezTo>
                  <a:pt x="1228991" y="544990"/>
                  <a:pt x="1228256" y="539343"/>
                  <a:pt x="1226785" y="532989"/>
                </a:cubicBezTo>
                <a:cubicBezTo>
                  <a:pt x="1225315" y="526636"/>
                  <a:pt x="1223844" y="518871"/>
                  <a:pt x="1221638" y="511811"/>
                </a:cubicBezTo>
                <a:close/>
                <a:moveTo>
                  <a:pt x="39114" y="507946"/>
                </a:moveTo>
                <a:cubicBezTo>
                  <a:pt x="39832" y="505794"/>
                  <a:pt x="37679" y="507946"/>
                  <a:pt x="36244" y="511533"/>
                </a:cubicBezTo>
                <a:cubicBezTo>
                  <a:pt x="37679" y="509381"/>
                  <a:pt x="34092" y="523012"/>
                  <a:pt x="36244" y="520142"/>
                </a:cubicBezTo>
                <a:cubicBezTo>
                  <a:pt x="37679" y="508664"/>
                  <a:pt x="37679" y="512968"/>
                  <a:pt x="39114" y="507946"/>
                </a:cubicBezTo>
                <a:close/>
                <a:moveTo>
                  <a:pt x="1149101" y="506511"/>
                </a:moveTo>
                <a:cubicBezTo>
                  <a:pt x="1147666" y="506511"/>
                  <a:pt x="1148384" y="509381"/>
                  <a:pt x="1150536" y="516555"/>
                </a:cubicBezTo>
                <a:cubicBezTo>
                  <a:pt x="1151254" y="516555"/>
                  <a:pt x="1149101" y="509381"/>
                  <a:pt x="1149101" y="506511"/>
                </a:cubicBezTo>
                <a:close/>
                <a:moveTo>
                  <a:pt x="1120401" y="501490"/>
                </a:moveTo>
                <a:cubicBezTo>
                  <a:pt x="1121836" y="509381"/>
                  <a:pt x="1126858" y="520860"/>
                  <a:pt x="1126858" y="525881"/>
                </a:cubicBezTo>
                <a:cubicBezTo>
                  <a:pt x="1124706" y="519425"/>
                  <a:pt x="1123271" y="512968"/>
                  <a:pt x="1121118" y="506511"/>
                </a:cubicBezTo>
                <a:cubicBezTo>
                  <a:pt x="1121118" y="507229"/>
                  <a:pt x="1120401" y="505794"/>
                  <a:pt x="1119683" y="505077"/>
                </a:cubicBezTo>
                <a:cubicBezTo>
                  <a:pt x="1121836" y="515120"/>
                  <a:pt x="1126858" y="528751"/>
                  <a:pt x="1129011" y="539512"/>
                </a:cubicBezTo>
                <a:cubicBezTo>
                  <a:pt x="1130446" y="540947"/>
                  <a:pt x="1129011" y="535208"/>
                  <a:pt x="1131881" y="542382"/>
                </a:cubicBezTo>
                <a:cubicBezTo>
                  <a:pt x="1130446" y="532338"/>
                  <a:pt x="1131163" y="534490"/>
                  <a:pt x="1133316" y="535925"/>
                </a:cubicBezTo>
                <a:cubicBezTo>
                  <a:pt x="1131881" y="530903"/>
                  <a:pt x="1130446" y="525164"/>
                  <a:pt x="1131163" y="524447"/>
                </a:cubicBezTo>
                <a:cubicBezTo>
                  <a:pt x="1132598" y="529468"/>
                  <a:pt x="1133316" y="533055"/>
                  <a:pt x="1134033" y="533055"/>
                </a:cubicBezTo>
                <a:cubicBezTo>
                  <a:pt x="1131881" y="526599"/>
                  <a:pt x="1131163" y="521577"/>
                  <a:pt x="1129728" y="520142"/>
                </a:cubicBezTo>
                <a:cubicBezTo>
                  <a:pt x="1130446" y="525881"/>
                  <a:pt x="1127576" y="520860"/>
                  <a:pt x="1131163" y="529468"/>
                </a:cubicBezTo>
                <a:cubicBezTo>
                  <a:pt x="1129728" y="530186"/>
                  <a:pt x="1127576" y="517273"/>
                  <a:pt x="1125423" y="516555"/>
                </a:cubicBezTo>
                <a:cubicBezTo>
                  <a:pt x="1125423" y="515838"/>
                  <a:pt x="1125423" y="513686"/>
                  <a:pt x="1124706" y="511533"/>
                </a:cubicBezTo>
                <a:cubicBezTo>
                  <a:pt x="1123988" y="512968"/>
                  <a:pt x="1123271" y="510816"/>
                  <a:pt x="1122553" y="507229"/>
                </a:cubicBezTo>
                <a:cubicBezTo>
                  <a:pt x="1121836" y="504359"/>
                  <a:pt x="1121118" y="500772"/>
                  <a:pt x="1120401" y="501490"/>
                </a:cubicBezTo>
                <a:close/>
                <a:moveTo>
                  <a:pt x="1232984" y="499118"/>
                </a:moveTo>
                <a:cubicBezTo>
                  <a:pt x="1233684" y="495423"/>
                  <a:pt x="1236486" y="506508"/>
                  <a:pt x="1237886" y="507247"/>
                </a:cubicBezTo>
                <a:cubicBezTo>
                  <a:pt x="1239287" y="515375"/>
                  <a:pt x="1233684" y="501335"/>
                  <a:pt x="1237886" y="516853"/>
                </a:cubicBezTo>
                <a:cubicBezTo>
                  <a:pt x="1235785" y="512419"/>
                  <a:pt x="1235085" y="506508"/>
                  <a:pt x="1232984" y="499118"/>
                </a:cubicBezTo>
                <a:close/>
                <a:moveTo>
                  <a:pt x="1240853" y="497897"/>
                </a:moveTo>
                <a:cubicBezTo>
                  <a:pt x="1241574" y="502160"/>
                  <a:pt x="1243014" y="507844"/>
                  <a:pt x="1243735" y="508554"/>
                </a:cubicBezTo>
                <a:lnTo>
                  <a:pt x="1240853" y="497897"/>
                </a:lnTo>
                <a:close/>
                <a:moveTo>
                  <a:pt x="1130446" y="496468"/>
                </a:moveTo>
                <a:cubicBezTo>
                  <a:pt x="1133316" y="507229"/>
                  <a:pt x="1132598" y="502207"/>
                  <a:pt x="1134033" y="504359"/>
                </a:cubicBezTo>
                <a:cubicBezTo>
                  <a:pt x="1134033" y="505794"/>
                  <a:pt x="1136186" y="513686"/>
                  <a:pt x="1134751" y="512251"/>
                </a:cubicBezTo>
                <a:cubicBezTo>
                  <a:pt x="1136904" y="519425"/>
                  <a:pt x="1138339" y="524447"/>
                  <a:pt x="1139774" y="527316"/>
                </a:cubicBezTo>
                <a:cubicBezTo>
                  <a:pt x="1137621" y="519425"/>
                  <a:pt x="1139056" y="518707"/>
                  <a:pt x="1140491" y="523729"/>
                </a:cubicBezTo>
                <a:cubicBezTo>
                  <a:pt x="1139056" y="517273"/>
                  <a:pt x="1136904" y="512968"/>
                  <a:pt x="1133316" y="499337"/>
                </a:cubicBezTo>
                <a:cubicBezTo>
                  <a:pt x="1133316" y="502924"/>
                  <a:pt x="1131163" y="495033"/>
                  <a:pt x="1130446" y="496468"/>
                </a:cubicBezTo>
                <a:close/>
                <a:moveTo>
                  <a:pt x="1198949" y="491759"/>
                </a:moveTo>
                <a:cubicBezTo>
                  <a:pt x="1201155" y="497333"/>
                  <a:pt x="1201890" y="499423"/>
                  <a:pt x="1201890" y="495243"/>
                </a:cubicBezTo>
                <a:cubicBezTo>
                  <a:pt x="1202626" y="497333"/>
                  <a:pt x="1203361" y="499423"/>
                  <a:pt x="1203361" y="499423"/>
                </a:cubicBezTo>
                <a:cubicBezTo>
                  <a:pt x="1204096" y="503603"/>
                  <a:pt x="1202626" y="499423"/>
                  <a:pt x="1203361" y="503603"/>
                </a:cubicBezTo>
                <a:cubicBezTo>
                  <a:pt x="1205567" y="511266"/>
                  <a:pt x="1205567" y="507783"/>
                  <a:pt x="1207773" y="517536"/>
                </a:cubicBezTo>
                <a:cubicBezTo>
                  <a:pt x="1207773" y="518233"/>
                  <a:pt x="1204096" y="508480"/>
                  <a:pt x="1206302" y="516143"/>
                </a:cubicBezTo>
                <a:cubicBezTo>
                  <a:pt x="1202626" y="510570"/>
                  <a:pt x="1201890" y="498726"/>
                  <a:pt x="1199684" y="497333"/>
                </a:cubicBezTo>
                <a:cubicBezTo>
                  <a:pt x="1198949" y="493849"/>
                  <a:pt x="1200420" y="495243"/>
                  <a:pt x="1198949" y="491759"/>
                </a:cubicBezTo>
                <a:close/>
                <a:moveTo>
                  <a:pt x="1256931" y="491635"/>
                </a:moveTo>
                <a:cubicBezTo>
                  <a:pt x="1258372" y="493129"/>
                  <a:pt x="1261253" y="505829"/>
                  <a:pt x="1261973" y="511805"/>
                </a:cubicBezTo>
                <a:cubicBezTo>
                  <a:pt x="1260532" y="510311"/>
                  <a:pt x="1259092" y="499853"/>
                  <a:pt x="1256931" y="491635"/>
                </a:cubicBezTo>
                <a:close/>
                <a:moveTo>
                  <a:pt x="1143361" y="491446"/>
                </a:moveTo>
                <a:cubicBezTo>
                  <a:pt x="1144079" y="494316"/>
                  <a:pt x="1144796" y="497903"/>
                  <a:pt x="1146949" y="502924"/>
                </a:cubicBezTo>
                <a:cubicBezTo>
                  <a:pt x="1146949" y="502924"/>
                  <a:pt x="1146949" y="502924"/>
                  <a:pt x="1147666" y="501490"/>
                </a:cubicBezTo>
                <a:cubicBezTo>
                  <a:pt x="1146231" y="496468"/>
                  <a:pt x="1144796" y="492163"/>
                  <a:pt x="1143361" y="491446"/>
                </a:cubicBezTo>
                <a:close/>
                <a:moveTo>
                  <a:pt x="1149101" y="490729"/>
                </a:moveTo>
                <a:cubicBezTo>
                  <a:pt x="1152689" y="502924"/>
                  <a:pt x="1149819" y="493598"/>
                  <a:pt x="1148384" y="491446"/>
                </a:cubicBezTo>
                <a:cubicBezTo>
                  <a:pt x="1149101" y="495750"/>
                  <a:pt x="1151971" y="502207"/>
                  <a:pt x="1153406" y="505077"/>
                </a:cubicBezTo>
                <a:cubicBezTo>
                  <a:pt x="1151971" y="501490"/>
                  <a:pt x="1153406" y="502924"/>
                  <a:pt x="1154124" y="504359"/>
                </a:cubicBezTo>
                <a:cubicBezTo>
                  <a:pt x="1151971" y="497185"/>
                  <a:pt x="1150536" y="492881"/>
                  <a:pt x="1149101" y="490729"/>
                </a:cubicBezTo>
                <a:close/>
                <a:moveTo>
                  <a:pt x="1179544" y="490279"/>
                </a:moveTo>
                <a:lnTo>
                  <a:pt x="1180672" y="493598"/>
                </a:lnTo>
                <a:lnTo>
                  <a:pt x="1180432" y="493120"/>
                </a:lnTo>
                <a:close/>
                <a:moveTo>
                  <a:pt x="1196077" y="489861"/>
                </a:moveTo>
                <a:cubicBezTo>
                  <a:pt x="1196441" y="491029"/>
                  <a:pt x="1196986" y="493185"/>
                  <a:pt x="1197350" y="495342"/>
                </a:cubicBezTo>
                <a:cubicBezTo>
                  <a:pt x="1198804" y="500373"/>
                  <a:pt x="1199532" y="506124"/>
                  <a:pt x="1200259" y="504686"/>
                </a:cubicBezTo>
                <a:cubicBezTo>
                  <a:pt x="1200986" y="508999"/>
                  <a:pt x="1203895" y="519062"/>
                  <a:pt x="1206077" y="529125"/>
                </a:cubicBezTo>
                <a:cubicBezTo>
                  <a:pt x="1208259" y="539188"/>
                  <a:pt x="1210441" y="549252"/>
                  <a:pt x="1211895" y="552846"/>
                </a:cubicBezTo>
                <a:cubicBezTo>
                  <a:pt x="1211895" y="551408"/>
                  <a:pt x="1211895" y="548533"/>
                  <a:pt x="1210441" y="544220"/>
                </a:cubicBezTo>
                <a:cubicBezTo>
                  <a:pt x="1214077" y="552127"/>
                  <a:pt x="1211168" y="553564"/>
                  <a:pt x="1213350" y="562909"/>
                </a:cubicBezTo>
                <a:cubicBezTo>
                  <a:pt x="1211895" y="557518"/>
                  <a:pt x="1212077" y="558955"/>
                  <a:pt x="1212441" y="561471"/>
                </a:cubicBezTo>
                <a:lnTo>
                  <a:pt x="1212508" y="563330"/>
                </a:lnTo>
                <a:lnTo>
                  <a:pt x="1211895" y="561741"/>
                </a:lnTo>
                <a:cubicBezTo>
                  <a:pt x="1211713" y="561471"/>
                  <a:pt x="1211532" y="561112"/>
                  <a:pt x="1211168" y="559315"/>
                </a:cubicBezTo>
                <a:cubicBezTo>
                  <a:pt x="1210441" y="555002"/>
                  <a:pt x="1209713" y="547095"/>
                  <a:pt x="1208259" y="539907"/>
                </a:cubicBezTo>
                <a:cubicBezTo>
                  <a:pt x="1206804" y="532719"/>
                  <a:pt x="1205350" y="526969"/>
                  <a:pt x="1203895" y="526969"/>
                </a:cubicBezTo>
                <a:cubicBezTo>
                  <a:pt x="1203168" y="520500"/>
                  <a:pt x="1199532" y="507561"/>
                  <a:pt x="1197350" y="501811"/>
                </a:cubicBezTo>
                <a:cubicBezTo>
                  <a:pt x="1196623" y="498936"/>
                  <a:pt x="1197350" y="498936"/>
                  <a:pt x="1195895" y="493904"/>
                </a:cubicBezTo>
                <a:cubicBezTo>
                  <a:pt x="1195895" y="494623"/>
                  <a:pt x="1197350" y="499654"/>
                  <a:pt x="1198804" y="503248"/>
                </a:cubicBezTo>
                <a:cubicBezTo>
                  <a:pt x="1198804" y="502530"/>
                  <a:pt x="1197350" y="496779"/>
                  <a:pt x="1195895" y="493185"/>
                </a:cubicBezTo>
                <a:cubicBezTo>
                  <a:pt x="1196623" y="493185"/>
                  <a:pt x="1196623" y="492467"/>
                  <a:pt x="1195895" y="490310"/>
                </a:cubicBezTo>
                <a:cubicBezTo>
                  <a:pt x="1195532" y="488513"/>
                  <a:pt x="1195713" y="488693"/>
                  <a:pt x="1196077" y="489861"/>
                </a:cubicBezTo>
                <a:close/>
                <a:moveTo>
                  <a:pt x="1218990" y="488578"/>
                </a:moveTo>
                <a:cubicBezTo>
                  <a:pt x="1216721" y="482815"/>
                  <a:pt x="1221259" y="492180"/>
                  <a:pt x="1221259" y="495782"/>
                </a:cubicBezTo>
                <a:cubicBezTo>
                  <a:pt x="1222772" y="498663"/>
                  <a:pt x="1222772" y="497943"/>
                  <a:pt x="1224285" y="502985"/>
                </a:cubicBezTo>
                <a:cubicBezTo>
                  <a:pt x="1223529" y="502265"/>
                  <a:pt x="1222772" y="500824"/>
                  <a:pt x="1222772" y="501544"/>
                </a:cubicBezTo>
                <a:cubicBezTo>
                  <a:pt x="1221259" y="497943"/>
                  <a:pt x="1218990" y="487858"/>
                  <a:pt x="1218990" y="488578"/>
                </a:cubicBezTo>
                <a:close/>
                <a:moveTo>
                  <a:pt x="1137621" y="488576"/>
                </a:moveTo>
                <a:cubicBezTo>
                  <a:pt x="1139774" y="495033"/>
                  <a:pt x="1141209" y="506511"/>
                  <a:pt x="1143361" y="506511"/>
                </a:cubicBezTo>
                <a:cubicBezTo>
                  <a:pt x="1141209" y="498620"/>
                  <a:pt x="1137621" y="486424"/>
                  <a:pt x="1137621" y="488576"/>
                </a:cubicBezTo>
                <a:close/>
                <a:moveTo>
                  <a:pt x="1216111" y="488020"/>
                </a:moveTo>
                <a:cubicBezTo>
                  <a:pt x="1218438" y="494420"/>
                  <a:pt x="1221541" y="507220"/>
                  <a:pt x="1221541" y="502242"/>
                </a:cubicBezTo>
                <a:cubicBezTo>
                  <a:pt x="1225420" y="514331"/>
                  <a:pt x="1219990" y="499398"/>
                  <a:pt x="1222317" y="508642"/>
                </a:cubicBezTo>
                <a:cubicBezTo>
                  <a:pt x="1221541" y="507931"/>
                  <a:pt x="1219990" y="502242"/>
                  <a:pt x="1218438" y="497265"/>
                </a:cubicBezTo>
                <a:cubicBezTo>
                  <a:pt x="1216887" y="491576"/>
                  <a:pt x="1215335" y="486598"/>
                  <a:pt x="1216111" y="488020"/>
                </a:cubicBezTo>
                <a:close/>
                <a:moveTo>
                  <a:pt x="1129011" y="486962"/>
                </a:moveTo>
                <a:cubicBezTo>
                  <a:pt x="1128114" y="485348"/>
                  <a:pt x="1127576" y="484989"/>
                  <a:pt x="1128293" y="487142"/>
                </a:cubicBezTo>
                <a:cubicBezTo>
                  <a:pt x="1130446" y="494316"/>
                  <a:pt x="1131163" y="492163"/>
                  <a:pt x="1131881" y="497903"/>
                </a:cubicBezTo>
                <a:cubicBezTo>
                  <a:pt x="1132598" y="497903"/>
                  <a:pt x="1132598" y="496468"/>
                  <a:pt x="1131881" y="494316"/>
                </a:cubicBezTo>
                <a:cubicBezTo>
                  <a:pt x="1131163" y="491446"/>
                  <a:pt x="1129908" y="488576"/>
                  <a:pt x="1129011" y="486962"/>
                </a:cubicBezTo>
                <a:close/>
                <a:moveTo>
                  <a:pt x="1229202" y="484077"/>
                </a:moveTo>
                <a:cubicBezTo>
                  <a:pt x="1230463" y="488304"/>
                  <a:pt x="1232984" y="501688"/>
                  <a:pt x="1234244" y="508028"/>
                </a:cubicBezTo>
                <a:cubicBezTo>
                  <a:pt x="1232984" y="505210"/>
                  <a:pt x="1231723" y="496053"/>
                  <a:pt x="1229202" y="490417"/>
                </a:cubicBezTo>
                <a:cubicBezTo>
                  <a:pt x="1229832" y="489713"/>
                  <a:pt x="1229832" y="487599"/>
                  <a:pt x="1229202" y="484077"/>
                </a:cubicBezTo>
                <a:close/>
                <a:moveTo>
                  <a:pt x="1220643" y="482815"/>
                </a:moveTo>
                <a:cubicBezTo>
                  <a:pt x="1222044" y="490661"/>
                  <a:pt x="1224145" y="492087"/>
                  <a:pt x="1225545" y="497793"/>
                </a:cubicBezTo>
                <a:cubicBezTo>
                  <a:pt x="1225545" y="495653"/>
                  <a:pt x="1227646" y="499220"/>
                  <a:pt x="1226246" y="493514"/>
                </a:cubicBezTo>
                <a:cubicBezTo>
                  <a:pt x="1226946" y="491374"/>
                  <a:pt x="1229747" y="504925"/>
                  <a:pt x="1230448" y="505639"/>
                </a:cubicBezTo>
                <a:cubicBezTo>
                  <a:pt x="1231849" y="513484"/>
                  <a:pt x="1226946" y="497080"/>
                  <a:pt x="1226246" y="499933"/>
                </a:cubicBezTo>
                <a:cubicBezTo>
                  <a:pt x="1226946" y="504212"/>
                  <a:pt x="1229047" y="508492"/>
                  <a:pt x="1230448" y="515624"/>
                </a:cubicBezTo>
                <a:cubicBezTo>
                  <a:pt x="1230448" y="517764"/>
                  <a:pt x="1229047" y="512771"/>
                  <a:pt x="1228347" y="508492"/>
                </a:cubicBezTo>
                <a:cubicBezTo>
                  <a:pt x="1230448" y="519903"/>
                  <a:pt x="1231849" y="527036"/>
                  <a:pt x="1233249" y="533455"/>
                </a:cubicBezTo>
                <a:cubicBezTo>
                  <a:pt x="1235350" y="540587"/>
                  <a:pt x="1236751" y="547006"/>
                  <a:pt x="1238852" y="557705"/>
                </a:cubicBezTo>
                <a:cubicBezTo>
                  <a:pt x="1238152" y="555565"/>
                  <a:pt x="1236751" y="547006"/>
                  <a:pt x="1236051" y="551286"/>
                </a:cubicBezTo>
                <a:cubicBezTo>
                  <a:pt x="1236751" y="553426"/>
                  <a:pt x="1236751" y="553426"/>
                  <a:pt x="1237451" y="556279"/>
                </a:cubicBezTo>
                <a:cubicBezTo>
                  <a:pt x="1238852" y="558418"/>
                  <a:pt x="1240953" y="561271"/>
                  <a:pt x="1242354" y="556992"/>
                </a:cubicBezTo>
                <a:cubicBezTo>
                  <a:pt x="1243755" y="563411"/>
                  <a:pt x="1243755" y="567690"/>
                  <a:pt x="1244455" y="570543"/>
                </a:cubicBezTo>
                <a:cubicBezTo>
                  <a:pt x="1243755" y="571256"/>
                  <a:pt x="1240253" y="556279"/>
                  <a:pt x="1242354" y="569830"/>
                </a:cubicBezTo>
                <a:cubicBezTo>
                  <a:pt x="1241654" y="569830"/>
                  <a:pt x="1240953" y="564837"/>
                  <a:pt x="1240953" y="561984"/>
                </a:cubicBezTo>
                <a:cubicBezTo>
                  <a:pt x="1240253" y="563411"/>
                  <a:pt x="1240953" y="566977"/>
                  <a:pt x="1241654" y="573396"/>
                </a:cubicBezTo>
                <a:cubicBezTo>
                  <a:pt x="1240953" y="572683"/>
                  <a:pt x="1240253" y="566977"/>
                  <a:pt x="1239553" y="562698"/>
                </a:cubicBezTo>
                <a:cubicBezTo>
                  <a:pt x="1240253" y="569117"/>
                  <a:pt x="1241654" y="578389"/>
                  <a:pt x="1242354" y="586948"/>
                </a:cubicBezTo>
                <a:cubicBezTo>
                  <a:pt x="1240953" y="576962"/>
                  <a:pt x="1242354" y="591227"/>
                  <a:pt x="1240253" y="589087"/>
                </a:cubicBezTo>
                <a:cubicBezTo>
                  <a:pt x="1240953" y="579815"/>
                  <a:pt x="1239553" y="578389"/>
                  <a:pt x="1237451" y="570543"/>
                </a:cubicBezTo>
                <a:cubicBezTo>
                  <a:pt x="1238152" y="572683"/>
                  <a:pt x="1238852" y="573396"/>
                  <a:pt x="1239553" y="572683"/>
                </a:cubicBezTo>
                <a:cubicBezTo>
                  <a:pt x="1238152" y="562698"/>
                  <a:pt x="1236051" y="564124"/>
                  <a:pt x="1237451" y="561984"/>
                </a:cubicBezTo>
                <a:cubicBezTo>
                  <a:pt x="1236051" y="554139"/>
                  <a:pt x="1236751" y="559131"/>
                  <a:pt x="1236051" y="560558"/>
                </a:cubicBezTo>
                <a:cubicBezTo>
                  <a:pt x="1235350" y="559131"/>
                  <a:pt x="1236051" y="556992"/>
                  <a:pt x="1236051" y="556992"/>
                </a:cubicBezTo>
                <a:cubicBezTo>
                  <a:pt x="1235350" y="549859"/>
                  <a:pt x="1231849" y="546293"/>
                  <a:pt x="1233950" y="556279"/>
                </a:cubicBezTo>
                <a:cubicBezTo>
                  <a:pt x="1228347" y="531315"/>
                  <a:pt x="1228347" y="531315"/>
                  <a:pt x="1228347" y="531315"/>
                </a:cubicBezTo>
                <a:cubicBezTo>
                  <a:pt x="1226946" y="522756"/>
                  <a:pt x="1224845" y="514911"/>
                  <a:pt x="1224145" y="509205"/>
                </a:cubicBezTo>
                <a:cubicBezTo>
                  <a:pt x="1225545" y="512771"/>
                  <a:pt x="1226946" y="513484"/>
                  <a:pt x="1228347" y="517764"/>
                </a:cubicBezTo>
                <a:cubicBezTo>
                  <a:pt x="1229047" y="522756"/>
                  <a:pt x="1226946" y="517050"/>
                  <a:pt x="1226246" y="517050"/>
                </a:cubicBezTo>
                <a:cubicBezTo>
                  <a:pt x="1226946" y="523470"/>
                  <a:pt x="1230448" y="537734"/>
                  <a:pt x="1231849" y="546293"/>
                </a:cubicBezTo>
                <a:cubicBezTo>
                  <a:pt x="1232549" y="546293"/>
                  <a:pt x="1231849" y="542014"/>
                  <a:pt x="1231148" y="537734"/>
                </a:cubicBezTo>
                <a:cubicBezTo>
                  <a:pt x="1231849" y="539161"/>
                  <a:pt x="1232549" y="543440"/>
                  <a:pt x="1233950" y="549859"/>
                </a:cubicBezTo>
                <a:cubicBezTo>
                  <a:pt x="1233950" y="547006"/>
                  <a:pt x="1233950" y="546293"/>
                  <a:pt x="1235350" y="549146"/>
                </a:cubicBezTo>
                <a:cubicBezTo>
                  <a:pt x="1233950" y="540587"/>
                  <a:pt x="1232549" y="532742"/>
                  <a:pt x="1230448" y="524896"/>
                </a:cubicBezTo>
                <a:cubicBezTo>
                  <a:pt x="1229047" y="517050"/>
                  <a:pt x="1226946" y="508492"/>
                  <a:pt x="1222744" y="497080"/>
                </a:cubicBezTo>
                <a:cubicBezTo>
                  <a:pt x="1223444" y="494940"/>
                  <a:pt x="1219242" y="482815"/>
                  <a:pt x="1220643" y="482815"/>
                </a:cubicBezTo>
                <a:close/>
                <a:moveTo>
                  <a:pt x="1197689" y="479152"/>
                </a:moveTo>
                <a:cubicBezTo>
                  <a:pt x="1198389" y="480616"/>
                  <a:pt x="1199790" y="485008"/>
                  <a:pt x="1201191" y="489400"/>
                </a:cubicBezTo>
                <a:cubicBezTo>
                  <a:pt x="1202591" y="493792"/>
                  <a:pt x="1203292" y="498184"/>
                  <a:pt x="1203992" y="498916"/>
                </a:cubicBezTo>
                <a:cubicBezTo>
                  <a:pt x="1203992" y="501844"/>
                  <a:pt x="1203292" y="498916"/>
                  <a:pt x="1201891" y="494524"/>
                </a:cubicBezTo>
                <a:cubicBezTo>
                  <a:pt x="1200490" y="489400"/>
                  <a:pt x="1198389" y="483544"/>
                  <a:pt x="1197689" y="479152"/>
                </a:cubicBezTo>
                <a:close/>
                <a:moveTo>
                  <a:pt x="1180394" y="479138"/>
                </a:moveTo>
                <a:cubicBezTo>
                  <a:pt x="1180625" y="479072"/>
                  <a:pt x="1181129" y="479914"/>
                  <a:pt x="1181718" y="481066"/>
                </a:cubicBezTo>
                <a:cubicBezTo>
                  <a:pt x="1182894" y="483370"/>
                  <a:pt x="1184407" y="486916"/>
                  <a:pt x="1184743" y="486916"/>
                </a:cubicBezTo>
                <a:cubicBezTo>
                  <a:pt x="1186760" y="494007"/>
                  <a:pt x="1184743" y="491879"/>
                  <a:pt x="1188105" y="502516"/>
                </a:cubicBezTo>
                <a:cubicBezTo>
                  <a:pt x="1188777" y="506770"/>
                  <a:pt x="1187432" y="503225"/>
                  <a:pt x="1186760" y="500388"/>
                </a:cubicBezTo>
                <a:cubicBezTo>
                  <a:pt x="1185415" y="494007"/>
                  <a:pt x="1186088" y="504643"/>
                  <a:pt x="1184071" y="494716"/>
                </a:cubicBezTo>
                <a:cubicBezTo>
                  <a:pt x="1184071" y="494007"/>
                  <a:pt x="1185415" y="496843"/>
                  <a:pt x="1185415" y="496134"/>
                </a:cubicBezTo>
                <a:cubicBezTo>
                  <a:pt x="1182726" y="486916"/>
                  <a:pt x="1181381" y="481243"/>
                  <a:pt x="1180709" y="482661"/>
                </a:cubicBezTo>
                <a:cubicBezTo>
                  <a:pt x="1180205" y="480180"/>
                  <a:pt x="1180163" y="479205"/>
                  <a:pt x="1180394" y="479138"/>
                </a:cubicBezTo>
                <a:close/>
                <a:moveTo>
                  <a:pt x="1145514" y="476380"/>
                </a:moveTo>
                <a:cubicBezTo>
                  <a:pt x="1146949" y="480685"/>
                  <a:pt x="1149101" y="490729"/>
                  <a:pt x="1150536" y="492163"/>
                </a:cubicBezTo>
                <a:cubicBezTo>
                  <a:pt x="1150536" y="491446"/>
                  <a:pt x="1149819" y="487142"/>
                  <a:pt x="1148384" y="483555"/>
                </a:cubicBezTo>
                <a:cubicBezTo>
                  <a:pt x="1146949" y="479968"/>
                  <a:pt x="1146231" y="477098"/>
                  <a:pt x="1145514" y="476380"/>
                </a:cubicBezTo>
                <a:close/>
                <a:moveTo>
                  <a:pt x="1252609" y="476018"/>
                </a:moveTo>
                <a:cubicBezTo>
                  <a:pt x="1253330" y="476788"/>
                  <a:pt x="1255490" y="481410"/>
                  <a:pt x="1256931" y="488344"/>
                </a:cubicBezTo>
                <a:cubicBezTo>
                  <a:pt x="1254050" y="481410"/>
                  <a:pt x="1255490" y="489114"/>
                  <a:pt x="1254050" y="484492"/>
                </a:cubicBezTo>
                <a:cubicBezTo>
                  <a:pt x="1251889" y="477558"/>
                  <a:pt x="1251889" y="475247"/>
                  <a:pt x="1252609" y="476018"/>
                </a:cubicBezTo>
                <a:close/>
                <a:moveTo>
                  <a:pt x="1197689" y="471588"/>
                </a:moveTo>
                <a:cubicBezTo>
                  <a:pt x="1201943" y="479580"/>
                  <a:pt x="1204071" y="494836"/>
                  <a:pt x="1209034" y="512272"/>
                </a:cubicBezTo>
                <a:cubicBezTo>
                  <a:pt x="1208325" y="514451"/>
                  <a:pt x="1206198" y="502827"/>
                  <a:pt x="1205489" y="502827"/>
                </a:cubicBezTo>
                <a:cubicBezTo>
                  <a:pt x="1204780" y="499921"/>
                  <a:pt x="1205489" y="501374"/>
                  <a:pt x="1206198" y="502827"/>
                </a:cubicBezTo>
                <a:cubicBezTo>
                  <a:pt x="1205489" y="501374"/>
                  <a:pt x="1204071" y="496289"/>
                  <a:pt x="1203362" y="491930"/>
                </a:cubicBezTo>
                <a:cubicBezTo>
                  <a:pt x="1201943" y="486844"/>
                  <a:pt x="1201234" y="482485"/>
                  <a:pt x="1199816" y="482485"/>
                </a:cubicBezTo>
                <a:cubicBezTo>
                  <a:pt x="1198398" y="477400"/>
                  <a:pt x="1199816" y="478127"/>
                  <a:pt x="1197689" y="471588"/>
                </a:cubicBezTo>
                <a:close/>
                <a:moveTo>
                  <a:pt x="44855" y="471359"/>
                </a:moveTo>
                <a:cubicBezTo>
                  <a:pt x="43420" y="477815"/>
                  <a:pt x="42702" y="477098"/>
                  <a:pt x="41985" y="482837"/>
                </a:cubicBezTo>
                <a:cubicBezTo>
                  <a:pt x="41985" y="486424"/>
                  <a:pt x="42702" y="482837"/>
                  <a:pt x="43420" y="484272"/>
                </a:cubicBezTo>
                <a:cubicBezTo>
                  <a:pt x="43420" y="484272"/>
                  <a:pt x="43420" y="484272"/>
                  <a:pt x="45572" y="477098"/>
                </a:cubicBezTo>
                <a:cubicBezTo>
                  <a:pt x="44855" y="477098"/>
                  <a:pt x="44137" y="477098"/>
                  <a:pt x="44855" y="471359"/>
                </a:cubicBezTo>
                <a:close/>
                <a:moveTo>
                  <a:pt x="1121836" y="469924"/>
                </a:moveTo>
                <a:cubicBezTo>
                  <a:pt x="1126141" y="479250"/>
                  <a:pt x="1121836" y="474228"/>
                  <a:pt x="1126141" y="483555"/>
                </a:cubicBezTo>
                <a:cubicBezTo>
                  <a:pt x="1126141" y="482120"/>
                  <a:pt x="1127576" y="482120"/>
                  <a:pt x="1125423" y="474946"/>
                </a:cubicBezTo>
                <a:cubicBezTo>
                  <a:pt x="1125423" y="479250"/>
                  <a:pt x="1121836" y="465619"/>
                  <a:pt x="1121836" y="469924"/>
                </a:cubicBezTo>
                <a:close/>
                <a:moveTo>
                  <a:pt x="1182562" y="469827"/>
                </a:moveTo>
                <a:cubicBezTo>
                  <a:pt x="1183268" y="472728"/>
                  <a:pt x="1186798" y="477805"/>
                  <a:pt x="1184680" y="470552"/>
                </a:cubicBezTo>
                <a:cubicBezTo>
                  <a:pt x="1183268" y="464024"/>
                  <a:pt x="1186798" y="477080"/>
                  <a:pt x="1186798" y="478530"/>
                </a:cubicBezTo>
                <a:cubicBezTo>
                  <a:pt x="1187504" y="481432"/>
                  <a:pt x="1191739" y="490135"/>
                  <a:pt x="1188209" y="479981"/>
                </a:cubicBezTo>
                <a:cubicBezTo>
                  <a:pt x="1193151" y="495938"/>
                  <a:pt x="1196680" y="503916"/>
                  <a:pt x="1200210" y="515521"/>
                </a:cubicBezTo>
                <a:cubicBezTo>
                  <a:pt x="1199504" y="516247"/>
                  <a:pt x="1199504" y="516247"/>
                  <a:pt x="1199504" y="516247"/>
                </a:cubicBezTo>
                <a:cubicBezTo>
                  <a:pt x="1198798" y="509719"/>
                  <a:pt x="1195975" y="506092"/>
                  <a:pt x="1194563" y="499565"/>
                </a:cubicBezTo>
                <a:cubicBezTo>
                  <a:pt x="1194563" y="503191"/>
                  <a:pt x="1198092" y="509719"/>
                  <a:pt x="1198798" y="516972"/>
                </a:cubicBezTo>
                <a:cubicBezTo>
                  <a:pt x="1198092" y="515521"/>
                  <a:pt x="1196680" y="511170"/>
                  <a:pt x="1195269" y="505367"/>
                </a:cubicBezTo>
                <a:cubicBezTo>
                  <a:pt x="1195975" y="511170"/>
                  <a:pt x="1193151" y="500290"/>
                  <a:pt x="1193151" y="506818"/>
                </a:cubicBezTo>
                <a:cubicBezTo>
                  <a:pt x="1191739" y="499565"/>
                  <a:pt x="1189621" y="492311"/>
                  <a:pt x="1187504" y="485058"/>
                </a:cubicBezTo>
                <a:cubicBezTo>
                  <a:pt x="1188915" y="485784"/>
                  <a:pt x="1189621" y="491586"/>
                  <a:pt x="1191739" y="498839"/>
                </a:cubicBezTo>
                <a:cubicBezTo>
                  <a:pt x="1193151" y="505367"/>
                  <a:pt x="1192445" y="496663"/>
                  <a:pt x="1194563" y="505367"/>
                </a:cubicBezTo>
                <a:cubicBezTo>
                  <a:pt x="1193857" y="499565"/>
                  <a:pt x="1191739" y="495213"/>
                  <a:pt x="1191033" y="490135"/>
                </a:cubicBezTo>
                <a:cubicBezTo>
                  <a:pt x="1189621" y="489410"/>
                  <a:pt x="1185386" y="476354"/>
                  <a:pt x="1186092" y="479256"/>
                </a:cubicBezTo>
                <a:cubicBezTo>
                  <a:pt x="1185386" y="479256"/>
                  <a:pt x="1183974" y="473453"/>
                  <a:pt x="1182562" y="469827"/>
                </a:cubicBezTo>
                <a:close/>
                <a:moveTo>
                  <a:pt x="1124975" y="468220"/>
                </a:moveTo>
                <a:cubicBezTo>
                  <a:pt x="1124168" y="466696"/>
                  <a:pt x="1123630" y="465619"/>
                  <a:pt x="1124706" y="469206"/>
                </a:cubicBezTo>
                <a:cubicBezTo>
                  <a:pt x="1125423" y="471359"/>
                  <a:pt x="1127576" y="480685"/>
                  <a:pt x="1129728" y="487859"/>
                </a:cubicBezTo>
                <a:cubicBezTo>
                  <a:pt x="1131881" y="491446"/>
                  <a:pt x="1134751" y="500055"/>
                  <a:pt x="1136904" y="504359"/>
                </a:cubicBezTo>
                <a:cubicBezTo>
                  <a:pt x="1136904" y="505077"/>
                  <a:pt x="1135469" y="502207"/>
                  <a:pt x="1135469" y="502924"/>
                </a:cubicBezTo>
                <a:cubicBezTo>
                  <a:pt x="1139056" y="512251"/>
                  <a:pt x="1140491" y="518707"/>
                  <a:pt x="1141926" y="525164"/>
                </a:cubicBezTo>
                <a:cubicBezTo>
                  <a:pt x="1143361" y="530903"/>
                  <a:pt x="1144796" y="536642"/>
                  <a:pt x="1147666" y="544534"/>
                </a:cubicBezTo>
                <a:cubicBezTo>
                  <a:pt x="1144796" y="535208"/>
                  <a:pt x="1144079" y="530186"/>
                  <a:pt x="1146949" y="537360"/>
                </a:cubicBezTo>
                <a:cubicBezTo>
                  <a:pt x="1144079" y="525881"/>
                  <a:pt x="1142644" y="522294"/>
                  <a:pt x="1141209" y="514403"/>
                </a:cubicBezTo>
                <a:cubicBezTo>
                  <a:pt x="1144796" y="524447"/>
                  <a:pt x="1139774" y="506511"/>
                  <a:pt x="1142644" y="512968"/>
                </a:cubicBezTo>
                <a:cubicBezTo>
                  <a:pt x="1140491" y="503642"/>
                  <a:pt x="1138339" y="500055"/>
                  <a:pt x="1136186" y="496468"/>
                </a:cubicBezTo>
                <a:cubicBezTo>
                  <a:pt x="1136904" y="495750"/>
                  <a:pt x="1139056" y="499337"/>
                  <a:pt x="1136904" y="492163"/>
                </a:cubicBezTo>
                <a:cubicBezTo>
                  <a:pt x="1135469" y="494316"/>
                  <a:pt x="1134033" y="489294"/>
                  <a:pt x="1132598" y="482120"/>
                </a:cubicBezTo>
                <a:cubicBezTo>
                  <a:pt x="1130446" y="479250"/>
                  <a:pt x="1131163" y="484272"/>
                  <a:pt x="1129728" y="482120"/>
                </a:cubicBezTo>
                <a:cubicBezTo>
                  <a:pt x="1130446" y="479968"/>
                  <a:pt x="1129011" y="479968"/>
                  <a:pt x="1128293" y="477815"/>
                </a:cubicBezTo>
                <a:cubicBezTo>
                  <a:pt x="1127576" y="474946"/>
                  <a:pt x="1127576" y="473511"/>
                  <a:pt x="1126858" y="469924"/>
                </a:cubicBezTo>
                <a:cubicBezTo>
                  <a:pt x="1126858" y="471717"/>
                  <a:pt x="1125782" y="469745"/>
                  <a:pt x="1124975" y="468220"/>
                </a:cubicBezTo>
                <a:close/>
                <a:moveTo>
                  <a:pt x="1106967" y="468082"/>
                </a:moveTo>
                <a:lnTo>
                  <a:pt x="1108396" y="469883"/>
                </a:lnTo>
                <a:cubicBezTo>
                  <a:pt x="1109236" y="471552"/>
                  <a:pt x="1110286" y="473962"/>
                  <a:pt x="1111127" y="476187"/>
                </a:cubicBezTo>
                <a:lnTo>
                  <a:pt x="1111127" y="478675"/>
                </a:lnTo>
                <a:lnTo>
                  <a:pt x="1111073" y="478533"/>
                </a:lnTo>
                <a:close/>
                <a:moveTo>
                  <a:pt x="1234244" y="462647"/>
                </a:moveTo>
                <a:cubicBezTo>
                  <a:pt x="1235685" y="463340"/>
                  <a:pt x="1237125" y="468194"/>
                  <a:pt x="1239286" y="474434"/>
                </a:cubicBezTo>
                <a:cubicBezTo>
                  <a:pt x="1238566" y="476514"/>
                  <a:pt x="1236405" y="469581"/>
                  <a:pt x="1234244" y="462647"/>
                </a:cubicBezTo>
                <a:close/>
                <a:moveTo>
                  <a:pt x="1134033" y="461315"/>
                </a:moveTo>
                <a:lnTo>
                  <a:pt x="1132598" y="462750"/>
                </a:lnTo>
                <a:cubicBezTo>
                  <a:pt x="1134751" y="467054"/>
                  <a:pt x="1134751" y="467054"/>
                  <a:pt x="1136186" y="471359"/>
                </a:cubicBezTo>
                <a:cubicBezTo>
                  <a:pt x="1137621" y="471359"/>
                  <a:pt x="1136186" y="467054"/>
                  <a:pt x="1134033" y="461315"/>
                </a:cubicBezTo>
                <a:close/>
                <a:moveTo>
                  <a:pt x="1239287" y="460126"/>
                </a:moveTo>
                <a:cubicBezTo>
                  <a:pt x="1244251" y="471595"/>
                  <a:pt x="1246378" y="480913"/>
                  <a:pt x="1250632" y="496683"/>
                </a:cubicBezTo>
                <a:cubicBezTo>
                  <a:pt x="1248505" y="491665"/>
                  <a:pt x="1247087" y="485214"/>
                  <a:pt x="1244960" y="478046"/>
                </a:cubicBezTo>
                <a:cubicBezTo>
                  <a:pt x="1242832" y="470878"/>
                  <a:pt x="1240705" y="464427"/>
                  <a:pt x="1239287" y="460126"/>
                </a:cubicBezTo>
                <a:close/>
                <a:moveTo>
                  <a:pt x="1235631" y="460124"/>
                </a:moveTo>
                <a:cubicBezTo>
                  <a:pt x="1237633" y="463756"/>
                  <a:pt x="1238301" y="463030"/>
                  <a:pt x="1238968" y="463756"/>
                </a:cubicBezTo>
                <a:cubicBezTo>
                  <a:pt x="1239636" y="464483"/>
                  <a:pt x="1240303" y="466662"/>
                  <a:pt x="1243640" y="475380"/>
                </a:cubicBezTo>
                <a:cubicBezTo>
                  <a:pt x="1242305" y="473927"/>
                  <a:pt x="1240303" y="468842"/>
                  <a:pt x="1240303" y="472474"/>
                </a:cubicBezTo>
                <a:cubicBezTo>
                  <a:pt x="1240970" y="474653"/>
                  <a:pt x="1241638" y="477559"/>
                  <a:pt x="1242305" y="481191"/>
                </a:cubicBezTo>
                <a:cubicBezTo>
                  <a:pt x="1243640" y="488456"/>
                  <a:pt x="1243640" y="482644"/>
                  <a:pt x="1244975" y="487730"/>
                </a:cubicBezTo>
                <a:cubicBezTo>
                  <a:pt x="1246310" y="494994"/>
                  <a:pt x="1246977" y="500079"/>
                  <a:pt x="1246977" y="502985"/>
                </a:cubicBezTo>
                <a:cubicBezTo>
                  <a:pt x="1246310" y="495721"/>
                  <a:pt x="1245642" y="498626"/>
                  <a:pt x="1243640" y="489909"/>
                </a:cubicBezTo>
                <a:cubicBezTo>
                  <a:pt x="1243640" y="487003"/>
                  <a:pt x="1242305" y="481191"/>
                  <a:pt x="1240303" y="475380"/>
                </a:cubicBezTo>
                <a:cubicBezTo>
                  <a:pt x="1238301" y="469568"/>
                  <a:pt x="1236298" y="463030"/>
                  <a:pt x="1235631" y="460124"/>
                </a:cubicBezTo>
                <a:close/>
                <a:moveTo>
                  <a:pt x="1167756" y="459163"/>
                </a:moveTo>
                <a:cubicBezTo>
                  <a:pt x="1170626" y="467772"/>
                  <a:pt x="1174214" y="481402"/>
                  <a:pt x="1175649" y="482837"/>
                </a:cubicBezTo>
                <a:cubicBezTo>
                  <a:pt x="1172061" y="471359"/>
                  <a:pt x="1169909" y="462032"/>
                  <a:pt x="1167756" y="459163"/>
                </a:cubicBezTo>
                <a:close/>
                <a:moveTo>
                  <a:pt x="1084353" y="457243"/>
                </a:moveTo>
                <a:cubicBezTo>
                  <a:pt x="1084353" y="455082"/>
                  <a:pt x="1086874" y="462286"/>
                  <a:pt x="1086874" y="459404"/>
                </a:cubicBezTo>
                <a:cubicBezTo>
                  <a:pt x="1088135" y="463006"/>
                  <a:pt x="1088135" y="463726"/>
                  <a:pt x="1088135" y="465887"/>
                </a:cubicBezTo>
                <a:cubicBezTo>
                  <a:pt x="1088135" y="467328"/>
                  <a:pt x="1088765" y="469489"/>
                  <a:pt x="1090656" y="475252"/>
                </a:cubicBezTo>
                <a:cubicBezTo>
                  <a:pt x="1088765" y="472371"/>
                  <a:pt x="1086244" y="461565"/>
                  <a:pt x="1084353" y="457243"/>
                </a:cubicBezTo>
                <a:close/>
                <a:moveTo>
                  <a:pt x="1117824" y="454988"/>
                </a:moveTo>
                <a:lnTo>
                  <a:pt x="1118966" y="457728"/>
                </a:lnTo>
                <a:lnTo>
                  <a:pt x="1119026" y="458151"/>
                </a:lnTo>
                <a:close/>
                <a:moveTo>
                  <a:pt x="1168474" y="454858"/>
                </a:moveTo>
                <a:cubicBezTo>
                  <a:pt x="1166321" y="452706"/>
                  <a:pt x="1169191" y="464185"/>
                  <a:pt x="1171344" y="464902"/>
                </a:cubicBezTo>
                <a:cubicBezTo>
                  <a:pt x="1168474" y="457728"/>
                  <a:pt x="1170626" y="460598"/>
                  <a:pt x="1168474" y="454858"/>
                </a:cubicBezTo>
                <a:close/>
                <a:moveTo>
                  <a:pt x="1106051" y="454858"/>
                </a:moveTo>
                <a:cubicBezTo>
                  <a:pt x="1109638" y="463467"/>
                  <a:pt x="1111791" y="472793"/>
                  <a:pt x="1114661" y="475663"/>
                </a:cubicBezTo>
                <a:cubicBezTo>
                  <a:pt x="1111791" y="469206"/>
                  <a:pt x="1107486" y="457011"/>
                  <a:pt x="1106051" y="454858"/>
                </a:cubicBezTo>
                <a:close/>
                <a:moveTo>
                  <a:pt x="1172309" y="452013"/>
                </a:moveTo>
                <a:lnTo>
                  <a:pt x="1175308" y="459239"/>
                </a:lnTo>
                <a:cubicBezTo>
                  <a:pt x="1176196" y="461924"/>
                  <a:pt x="1176907" y="464430"/>
                  <a:pt x="1178328" y="468010"/>
                </a:cubicBezTo>
                <a:cubicBezTo>
                  <a:pt x="1177617" y="463714"/>
                  <a:pt x="1178328" y="462998"/>
                  <a:pt x="1176907" y="459418"/>
                </a:cubicBezTo>
                <a:cubicBezTo>
                  <a:pt x="1177617" y="458702"/>
                  <a:pt x="1179038" y="462998"/>
                  <a:pt x="1180460" y="466578"/>
                </a:cubicBezTo>
                <a:cubicBezTo>
                  <a:pt x="1181170" y="470874"/>
                  <a:pt x="1182591" y="475171"/>
                  <a:pt x="1183302" y="475171"/>
                </a:cubicBezTo>
                <a:cubicBezTo>
                  <a:pt x="1183302" y="478751"/>
                  <a:pt x="1185433" y="478035"/>
                  <a:pt x="1188986" y="491639"/>
                </a:cubicBezTo>
                <a:cubicBezTo>
                  <a:pt x="1187565" y="489491"/>
                  <a:pt x="1185433" y="484479"/>
                  <a:pt x="1184012" y="479467"/>
                </a:cubicBezTo>
                <a:cubicBezTo>
                  <a:pt x="1181881" y="474455"/>
                  <a:pt x="1179749" y="470158"/>
                  <a:pt x="1179038" y="470874"/>
                </a:cubicBezTo>
                <a:lnTo>
                  <a:pt x="1178439" y="469330"/>
                </a:lnTo>
                <a:lnTo>
                  <a:pt x="1178519" y="469206"/>
                </a:lnTo>
                <a:close/>
                <a:moveTo>
                  <a:pt x="1183920" y="451103"/>
                </a:moveTo>
                <a:cubicBezTo>
                  <a:pt x="1184938" y="452942"/>
                  <a:pt x="1184938" y="452390"/>
                  <a:pt x="1184938" y="451839"/>
                </a:cubicBezTo>
                <a:lnTo>
                  <a:pt x="1185552" y="452283"/>
                </a:lnTo>
                <a:lnTo>
                  <a:pt x="1187104" y="456306"/>
                </a:lnTo>
                <a:lnTo>
                  <a:pt x="1187313" y="456986"/>
                </a:lnTo>
                <a:cubicBezTo>
                  <a:pt x="1187313" y="456986"/>
                  <a:pt x="1187992" y="458457"/>
                  <a:pt x="1187992" y="459928"/>
                </a:cubicBezTo>
                <a:cubicBezTo>
                  <a:pt x="1185277" y="452574"/>
                  <a:pt x="1187313" y="463605"/>
                  <a:pt x="1189350" y="469488"/>
                </a:cubicBezTo>
                <a:cubicBezTo>
                  <a:pt x="1191386" y="475371"/>
                  <a:pt x="1187992" y="466546"/>
                  <a:pt x="1188671" y="470223"/>
                </a:cubicBezTo>
                <a:cubicBezTo>
                  <a:pt x="1187313" y="466546"/>
                  <a:pt x="1187313" y="465076"/>
                  <a:pt x="1185956" y="459928"/>
                </a:cubicBezTo>
                <a:cubicBezTo>
                  <a:pt x="1185956" y="462134"/>
                  <a:pt x="1186635" y="465811"/>
                  <a:pt x="1185956" y="466546"/>
                </a:cubicBezTo>
                <a:cubicBezTo>
                  <a:pt x="1184598" y="462134"/>
                  <a:pt x="1184598" y="461399"/>
                  <a:pt x="1182562" y="456986"/>
                </a:cubicBezTo>
                <a:cubicBezTo>
                  <a:pt x="1183920" y="457722"/>
                  <a:pt x="1187992" y="462134"/>
                  <a:pt x="1183920" y="451103"/>
                </a:cubicBezTo>
                <a:close/>
                <a:moveTo>
                  <a:pt x="1101746" y="450554"/>
                </a:moveTo>
                <a:lnTo>
                  <a:pt x="1105149" y="457979"/>
                </a:lnTo>
                <a:lnTo>
                  <a:pt x="1106768" y="462750"/>
                </a:lnTo>
                <a:cubicBezTo>
                  <a:pt x="1106051" y="462032"/>
                  <a:pt x="1103898" y="457728"/>
                  <a:pt x="1103181" y="458445"/>
                </a:cubicBezTo>
                <a:lnTo>
                  <a:pt x="1106967" y="468082"/>
                </a:lnTo>
                <a:lnTo>
                  <a:pt x="1106925" y="468029"/>
                </a:lnTo>
                <a:cubicBezTo>
                  <a:pt x="1108606" y="472479"/>
                  <a:pt x="1109446" y="472479"/>
                  <a:pt x="1110286" y="476928"/>
                </a:cubicBezTo>
                <a:cubicBezTo>
                  <a:pt x="1110286" y="476928"/>
                  <a:pt x="1110286" y="478412"/>
                  <a:pt x="1111127" y="479153"/>
                </a:cubicBezTo>
                <a:lnTo>
                  <a:pt x="1111127" y="478675"/>
                </a:lnTo>
                <a:lnTo>
                  <a:pt x="1117531" y="495750"/>
                </a:lnTo>
                <a:cubicBezTo>
                  <a:pt x="1116096" y="489294"/>
                  <a:pt x="1114661" y="487859"/>
                  <a:pt x="1114661" y="484272"/>
                </a:cubicBezTo>
                <a:cubicBezTo>
                  <a:pt x="1116096" y="487142"/>
                  <a:pt x="1118248" y="492881"/>
                  <a:pt x="1118248" y="489294"/>
                </a:cubicBezTo>
                <a:cubicBezTo>
                  <a:pt x="1115378" y="482120"/>
                  <a:pt x="1112508" y="474228"/>
                  <a:pt x="1109638" y="467772"/>
                </a:cubicBezTo>
                <a:lnTo>
                  <a:pt x="1105149" y="457979"/>
                </a:lnTo>
                <a:lnTo>
                  <a:pt x="1105064" y="457728"/>
                </a:lnTo>
                <a:cubicBezTo>
                  <a:pt x="1104257" y="456114"/>
                  <a:pt x="1103181" y="454141"/>
                  <a:pt x="1101746" y="450554"/>
                </a:cubicBezTo>
                <a:close/>
                <a:moveTo>
                  <a:pt x="1171304" y="449229"/>
                </a:moveTo>
                <a:lnTo>
                  <a:pt x="1172309" y="452013"/>
                </a:lnTo>
                <a:lnTo>
                  <a:pt x="1171222" y="449394"/>
                </a:lnTo>
                <a:close/>
                <a:moveTo>
                  <a:pt x="1123271" y="449119"/>
                </a:moveTo>
                <a:lnTo>
                  <a:pt x="1122553" y="449837"/>
                </a:lnTo>
                <a:cubicBezTo>
                  <a:pt x="1123988" y="453424"/>
                  <a:pt x="1126141" y="459163"/>
                  <a:pt x="1126858" y="457728"/>
                </a:cubicBezTo>
                <a:cubicBezTo>
                  <a:pt x="1125423" y="454858"/>
                  <a:pt x="1124706" y="451989"/>
                  <a:pt x="1123271" y="449119"/>
                </a:cubicBezTo>
                <a:close/>
                <a:moveTo>
                  <a:pt x="1241804" y="448897"/>
                </a:moveTo>
                <a:cubicBezTo>
                  <a:pt x="1242560" y="447514"/>
                  <a:pt x="1245586" y="460649"/>
                  <a:pt x="1249368" y="468945"/>
                </a:cubicBezTo>
                <a:cubicBezTo>
                  <a:pt x="1248612" y="468945"/>
                  <a:pt x="1246342" y="463415"/>
                  <a:pt x="1244830" y="458575"/>
                </a:cubicBezTo>
                <a:cubicBezTo>
                  <a:pt x="1243317" y="453736"/>
                  <a:pt x="1241804" y="448897"/>
                  <a:pt x="1241804" y="448897"/>
                </a:cubicBezTo>
                <a:close/>
                <a:moveTo>
                  <a:pt x="1244325" y="448775"/>
                </a:moveTo>
                <a:cubicBezTo>
                  <a:pt x="1246846" y="455866"/>
                  <a:pt x="1248737" y="462957"/>
                  <a:pt x="1250628" y="470048"/>
                </a:cubicBezTo>
                <a:cubicBezTo>
                  <a:pt x="1250628" y="471466"/>
                  <a:pt x="1248737" y="466502"/>
                  <a:pt x="1247477" y="461539"/>
                </a:cubicBezTo>
                <a:cubicBezTo>
                  <a:pt x="1246216" y="456575"/>
                  <a:pt x="1244325" y="450193"/>
                  <a:pt x="1244325" y="448775"/>
                </a:cubicBezTo>
                <a:close/>
                <a:moveTo>
                  <a:pt x="1236891" y="446257"/>
                </a:moveTo>
                <a:cubicBezTo>
                  <a:pt x="1238332" y="448384"/>
                  <a:pt x="1239772" y="452639"/>
                  <a:pt x="1241213" y="456894"/>
                </a:cubicBezTo>
                <a:cubicBezTo>
                  <a:pt x="1242654" y="461857"/>
                  <a:pt x="1244095" y="465403"/>
                  <a:pt x="1244815" y="466112"/>
                </a:cubicBezTo>
                <a:cubicBezTo>
                  <a:pt x="1244095" y="461148"/>
                  <a:pt x="1244095" y="463984"/>
                  <a:pt x="1241934" y="454766"/>
                </a:cubicBezTo>
                <a:cubicBezTo>
                  <a:pt x="1242654" y="455475"/>
                  <a:pt x="1246976" y="468948"/>
                  <a:pt x="1245535" y="468239"/>
                </a:cubicBezTo>
                <a:cubicBezTo>
                  <a:pt x="1244095" y="466821"/>
                  <a:pt x="1240493" y="458312"/>
                  <a:pt x="1236891" y="446257"/>
                </a:cubicBezTo>
                <a:close/>
                <a:moveTo>
                  <a:pt x="1127576" y="446250"/>
                </a:moveTo>
                <a:cubicBezTo>
                  <a:pt x="1126141" y="446250"/>
                  <a:pt x="1128293" y="451271"/>
                  <a:pt x="1130446" y="455576"/>
                </a:cubicBezTo>
                <a:cubicBezTo>
                  <a:pt x="1131881" y="459163"/>
                  <a:pt x="1133316" y="461315"/>
                  <a:pt x="1131163" y="454858"/>
                </a:cubicBezTo>
                <a:cubicBezTo>
                  <a:pt x="1131881" y="457728"/>
                  <a:pt x="1133316" y="459880"/>
                  <a:pt x="1132598" y="457011"/>
                </a:cubicBezTo>
                <a:cubicBezTo>
                  <a:pt x="1131881" y="457011"/>
                  <a:pt x="1128293" y="446967"/>
                  <a:pt x="1127576" y="446250"/>
                </a:cubicBezTo>
                <a:close/>
                <a:moveTo>
                  <a:pt x="1208077" y="444670"/>
                </a:moveTo>
                <a:cubicBezTo>
                  <a:pt x="1210238" y="447594"/>
                  <a:pt x="1210238" y="452712"/>
                  <a:pt x="1208077" y="448325"/>
                </a:cubicBezTo>
                <a:cubicBezTo>
                  <a:pt x="1210958" y="458561"/>
                  <a:pt x="1209518" y="446863"/>
                  <a:pt x="1212399" y="457099"/>
                </a:cubicBezTo>
                <a:cubicBezTo>
                  <a:pt x="1212399" y="457099"/>
                  <a:pt x="1211679" y="454906"/>
                  <a:pt x="1210958" y="455637"/>
                </a:cubicBezTo>
                <a:cubicBezTo>
                  <a:pt x="1210958" y="456368"/>
                  <a:pt x="1213119" y="462217"/>
                  <a:pt x="1214560" y="465873"/>
                </a:cubicBezTo>
                <a:cubicBezTo>
                  <a:pt x="1213840" y="460023"/>
                  <a:pt x="1217442" y="468797"/>
                  <a:pt x="1218883" y="467335"/>
                </a:cubicBezTo>
                <a:cubicBezTo>
                  <a:pt x="1220323" y="470259"/>
                  <a:pt x="1219603" y="470259"/>
                  <a:pt x="1218883" y="470991"/>
                </a:cubicBezTo>
                <a:cubicBezTo>
                  <a:pt x="1221764" y="479033"/>
                  <a:pt x="1221764" y="479033"/>
                  <a:pt x="1221764" y="479033"/>
                </a:cubicBezTo>
                <a:cubicBezTo>
                  <a:pt x="1218883" y="470991"/>
                  <a:pt x="1217442" y="469528"/>
                  <a:pt x="1216721" y="470259"/>
                </a:cubicBezTo>
                <a:cubicBezTo>
                  <a:pt x="1216721" y="470991"/>
                  <a:pt x="1216721" y="474646"/>
                  <a:pt x="1216721" y="476840"/>
                </a:cubicBezTo>
                <a:cubicBezTo>
                  <a:pt x="1215281" y="470259"/>
                  <a:pt x="1213840" y="466604"/>
                  <a:pt x="1212399" y="462217"/>
                </a:cubicBezTo>
                <a:cubicBezTo>
                  <a:pt x="1207356" y="446132"/>
                  <a:pt x="1207356" y="446132"/>
                  <a:pt x="1207356" y="446132"/>
                </a:cubicBezTo>
                <a:cubicBezTo>
                  <a:pt x="1206636" y="442476"/>
                  <a:pt x="1210958" y="452712"/>
                  <a:pt x="1208077" y="444670"/>
                </a:cubicBezTo>
                <a:close/>
                <a:moveTo>
                  <a:pt x="1224285" y="442476"/>
                </a:moveTo>
                <a:cubicBezTo>
                  <a:pt x="1227887" y="453134"/>
                  <a:pt x="1231489" y="464502"/>
                  <a:pt x="1235090" y="476581"/>
                </a:cubicBezTo>
                <a:lnTo>
                  <a:pt x="1240853" y="497897"/>
                </a:lnTo>
                <a:lnTo>
                  <a:pt x="1241844" y="507400"/>
                </a:lnTo>
                <a:cubicBezTo>
                  <a:pt x="1242114" y="510508"/>
                  <a:pt x="1242654" y="514239"/>
                  <a:pt x="1244455" y="520633"/>
                </a:cubicBezTo>
                <a:cubicBezTo>
                  <a:pt x="1243735" y="519212"/>
                  <a:pt x="1242294" y="514949"/>
                  <a:pt x="1242294" y="516370"/>
                </a:cubicBezTo>
                <a:cubicBezTo>
                  <a:pt x="1242294" y="514238"/>
                  <a:pt x="1238692" y="501449"/>
                  <a:pt x="1240133" y="502160"/>
                </a:cubicBezTo>
                <a:cubicBezTo>
                  <a:pt x="1239413" y="497186"/>
                  <a:pt x="1238692" y="497186"/>
                  <a:pt x="1237972" y="497186"/>
                </a:cubicBezTo>
                <a:cubicBezTo>
                  <a:pt x="1236531" y="489370"/>
                  <a:pt x="1235811" y="484397"/>
                  <a:pt x="1235811" y="482976"/>
                </a:cubicBezTo>
                <a:cubicBezTo>
                  <a:pt x="1236531" y="485818"/>
                  <a:pt x="1237972" y="492212"/>
                  <a:pt x="1240133" y="498607"/>
                </a:cubicBezTo>
                <a:cubicBezTo>
                  <a:pt x="1239413" y="492212"/>
                  <a:pt x="1235811" y="480134"/>
                  <a:pt x="1232209" y="468765"/>
                </a:cubicBezTo>
                <a:cubicBezTo>
                  <a:pt x="1228607" y="457397"/>
                  <a:pt x="1224285" y="447450"/>
                  <a:pt x="1224285" y="442476"/>
                </a:cubicBezTo>
                <a:close/>
                <a:moveTo>
                  <a:pt x="1101028" y="441228"/>
                </a:moveTo>
                <a:cubicBezTo>
                  <a:pt x="1099593" y="440510"/>
                  <a:pt x="1101028" y="444097"/>
                  <a:pt x="1102463" y="446967"/>
                </a:cubicBezTo>
                <a:cubicBezTo>
                  <a:pt x="1103898" y="450554"/>
                  <a:pt x="1105333" y="453424"/>
                  <a:pt x="1105333" y="451989"/>
                </a:cubicBezTo>
                <a:cubicBezTo>
                  <a:pt x="1104616" y="449119"/>
                  <a:pt x="1103181" y="447684"/>
                  <a:pt x="1102463" y="446250"/>
                </a:cubicBezTo>
                <a:cubicBezTo>
                  <a:pt x="1102463" y="445532"/>
                  <a:pt x="1103181" y="444815"/>
                  <a:pt x="1101028" y="441228"/>
                </a:cubicBezTo>
                <a:close/>
                <a:moveTo>
                  <a:pt x="1236290" y="438900"/>
                </a:moveTo>
                <a:cubicBezTo>
                  <a:pt x="1237866" y="443312"/>
                  <a:pt x="1240229" y="447724"/>
                  <a:pt x="1241805" y="452871"/>
                </a:cubicBezTo>
                <a:cubicBezTo>
                  <a:pt x="1241805" y="455077"/>
                  <a:pt x="1240229" y="450665"/>
                  <a:pt x="1238654" y="446253"/>
                </a:cubicBezTo>
                <a:cubicBezTo>
                  <a:pt x="1237078" y="442576"/>
                  <a:pt x="1235502" y="437429"/>
                  <a:pt x="1236290" y="438900"/>
                </a:cubicBezTo>
                <a:close/>
                <a:moveTo>
                  <a:pt x="1084353" y="438146"/>
                </a:moveTo>
                <a:cubicBezTo>
                  <a:pt x="1085053" y="437433"/>
                  <a:pt x="1087154" y="441708"/>
                  <a:pt x="1088555" y="445983"/>
                </a:cubicBezTo>
                <a:cubicBezTo>
                  <a:pt x="1089956" y="449546"/>
                  <a:pt x="1090656" y="453821"/>
                  <a:pt x="1089956" y="453109"/>
                </a:cubicBezTo>
                <a:cubicBezTo>
                  <a:pt x="1087154" y="445983"/>
                  <a:pt x="1086454" y="443133"/>
                  <a:pt x="1084353" y="438146"/>
                </a:cubicBezTo>
                <a:close/>
                <a:moveTo>
                  <a:pt x="1174939" y="435416"/>
                </a:moveTo>
                <a:cubicBezTo>
                  <a:pt x="1174939" y="433273"/>
                  <a:pt x="1176380" y="436130"/>
                  <a:pt x="1177100" y="439702"/>
                </a:cubicBezTo>
                <a:lnTo>
                  <a:pt x="1178651" y="443163"/>
                </a:lnTo>
                <a:lnTo>
                  <a:pt x="1180012" y="446403"/>
                </a:lnTo>
                <a:lnTo>
                  <a:pt x="1180702" y="452560"/>
                </a:lnTo>
                <a:cubicBezTo>
                  <a:pt x="1177100" y="441845"/>
                  <a:pt x="1176380" y="442559"/>
                  <a:pt x="1177820" y="448988"/>
                </a:cubicBezTo>
                <a:cubicBezTo>
                  <a:pt x="1174939" y="445417"/>
                  <a:pt x="1175659" y="437559"/>
                  <a:pt x="1173498" y="436845"/>
                </a:cubicBezTo>
                <a:cubicBezTo>
                  <a:pt x="1171337" y="431130"/>
                  <a:pt x="1176380" y="441131"/>
                  <a:pt x="1178541" y="445417"/>
                </a:cubicBezTo>
                <a:cubicBezTo>
                  <a:pt x="1178541" y="443988"/>
                  <a:pt x="1176380" y="438988"/>
                  <a:pt x="1174939" y="435416"/>
                </a:cubicBezTo>
                <a:close/>
                <a:moveTo>
                  <a:pt x="1125423" y="432619"/>
                </a:moveTo>
                <a:cubicBezTo>
                  <a:pt x="1123988" y="431901"/>
                  <a:pt x="1125423" y="435488"/>
                  <a:pt x="1126858" y="439075"/>
                </a:cubicBezTo>
                <a:cubicBezTo>
                  <a:pt x="1128293" y="441945"/>
                  <a:pt x="1130446" y="445532"/>
                  <a:pt x="1131163" y="445532"/>
                </a:cubicBezTo>
                <a:cubicBezTo>
                  <a:pt x="1129011" y="441228"/>
                  <a:pt x="1126858" y="436923"/>
                  <a:pt x="1125423" y="432619"/>
                </a:cubicBezTo>
                <a:close/>
                <a:moveTo>
                  <a:pt x="1178692" y="432395"/>
                </a:moveTo>
                <a:cubicBezTo>
                  <a:pt x="1181528" y="440799"/>
                  <a:pt x="1182237" y="440099"/>
                  <a:pt x="1185074" y="449203"/>
                </a:cubicBezTo>
                <a:cubicBezTo>
                  <a:pt x="1187910" y="454105"/>
                  <a:pt x="1187201" y="451304"/>
                  <a:pt x="1185783" y="445701"/>
                </a:cubicBezTo>
                <a:cubicBezTo>
                  <a:pt x="1183656" y="440799"/>
                  <a:pt x="1181528" y="434496"/>
                  <a:pt x="1181528" y="432395"/>
                </a:cubicBezTo>
                <a:cubicBezTo>
                  <a:pt x="1183656" y="437998"/>
                  <a:pt x="1185074" y="444301"/>
                  <a:pt x="1187910" y="449203"/>
                </a:cubicBezTo>
                <a:cubicBezTo>
                  <a:pt x="1190037" y="456206"/>
                  <a:pt x="1186492" y="452004"/>
                  <a:pt x="1190037" y="463910"/>
                </a:cubicBezTo>
                <a:lnTo>
                  <a:pt x="1187104" y="456306"/>
                </a:lnTo>
                <a:lnTo>
                  <a:pt x="1185956" y="452574"/>
                </a:lnTo>
                <a:lnTo>
                  <a:pt x="1185552" y="452283"/>
                </a:lnTo>
                <a:lnTo>
                  <a:pt x="1184365" y="449203"/>
                </a:lnTo>
                <a:cubicBezTo>
                  <a:pt x="1182237" y="442900"/>
                  <a:pt x="1180110" y="436597"/>
                  <a:pt x="1178692" y="432395"/>
                </a:cubicBezTo>
                <a:close/>
                <a:moveTo>
                  <a:pt x="1227941" y="432393"/>
                </a:moveTo>
                <a:cubicBezTo>
                  <a:pt x="1229412" y="433794"/>
                  <a:pt x="1233824" y="444299"/>
                  <a:pt x="1236765" y="451302"/>
                </a:cubicBezTo>
                <a:cubicBezTo>
                  <a:pt x="1234559" y="449901"/>
                  <a:pt x="1231618" y="442198"/>
                  <a:pt x="1227941" y="432393"/>
                </a:cubicBezTo>
                <a:close/>
                <a:moveTo>
                  <a:pt x="1190432" y="431668"/>
                </a:moveTo>
                <a:cubicBezTo>
                  <a:pt x="1193241" y="438811"/>
                  <a:pt x="1192539" y="438811"/>
                  <a:pt x="1195348" y="444526"/>
                </a:cubicBezTo>
                <a:cubicBezTo>
                  <a:pt x="1196050" y="445241"/>
                  <a:pt x="1196753" y="447384"/>
                  <a:pt x="1197455" y="448098"/>
                </a:cubicBezTo>
                <a:cubicBezTo>
                  <a:pt x="1195348" y="442383"/>
                  <a:pt x="1193241" y="436668"/>
                  <a:pt x="1190432" y="431668"/>
                </a:cubicBezTo>
                <a:close/>
                <a:moveTo>
                  <a:pt x="1173902" y="428613"/>
                </a:moveTo>
                <a:cubicBezTo>
                  <a:pt x="1175414" y="434376"/>
                  <a:pt x="1177683" y="437978"/>
                  <a:pt x="1181465" y="447342"/>
                </a:cubicBezTo>
                <a:cubicBezTo>
                  <a:pt x="1180709" y="443020"/>
                  <a:pt x="1176927" y="435096"/>
                  <a:pt x="1177683" y="433656"/>
                </a:cubicBezTo>
                <a:cubicBezTo>
                  <a:pt x="1179952" y="437257"/>
                  <a:pt x="1179952" y="440139"/>
                  <a:pt x="1183734" y="448062"/>
                </a:cubicBezTo>
                <a:cubicBezTo>
                  <a:pt x="1183734" y="448783"/>
                  <a:pt x="1182221" y="445901"/>
                  <a:pt x="1181465" y="443740"/>
                </a:cubicBezTo>
                <a:cubicBezTo>
                  <a:pt x="1180709" y="444461"/>
                  <a:pt x="1182978" y="450223"/>
                  <a:pt x="1183734" y="452384"/>
                </a:cubicBezTo>
                <a:cubicBezTo>
                  <a:pt x="1182978" y="453825"/>
                  <a:pt x="1179952" y="443740"/>
                  <a:pt x="1178440" y="440859"/>
                </a:cubicBezTo>
                <a:cubicBezTo>
                  <a:pt x="1178440" y="441579"/>
                  <a:pt x="1179952" y="445181"/>
                  <a:pt x="1180709" y="448062"/>
                </a:cubicBezTo>
                <a:lnTo>
                  <a:pt x="1180012" y="446403"/>
                </a:lnTo>
                <a:lnTo>
                  <a:pt x="1179981" y="446131"/>
                </a:lnTo>
                <a:lnTo>
                  <a:pt x="1178651" y="443163"/>
                </a:lnTo>
                <a:lnTo>
                  <a:pt x="1176171" y="437257"/>
                </a:lnTo>
                <a:cubicBezTo>
                  <a:pt x="1173902" y="432935"/>
                  <a:pt x="1172389" y="428613"/>
                  <a:pt x="1173902" y="428613"/>
                </a:cubicBezTo>
                <a:close/>
                <a:moveTo>
                  <a:pt x="1200332" y="428609"/>
                </a:moveTo>
                <a:cubicBezTo>
                  <a:pt x="1202601" y="430791"/>
                  <a:pt x="1204114" y="429336"/>
                  <a:pt x="1207896" y="438791"/>
                </a:cubicBezTo>
                <a:cubicBezTo>
                  <a:pt x="1206383" y="434427"/>
                  <a:pt x="1207896" y="447518"/>
                  <a:pt x="1204114" y="435155"/>
                </a:cubicBezTo>
                <a:cubicBezTo>
                  <a:pt x="1204870" y="436609"/>
                  <a:pt x="1204870" y="438064"/>
                  <a:pt x="1205627" y="440973"/>
                </a:cubicBezTo>
                <a:cubicBezTo>
                  <a:pt x="1204114" y="438064"/>
                  <a:pt x="1203358" y="435155"/>
                  <a:pt x="1200332" y="428609"/>
                </a:cubicBezTo>
                <a:close/>
                <a:moveTo>
                  <a:pt x="1083808" y="424727"/>
                </a:moveTo>
                <a:cubicBezTo>
                  <a:pt x="1083090" y="425445"/>
                  <a:pt x="1088113" y="435488"/>
                  <a:pt x="1088830" y="435488"/>
                </a:cubicBezTo>
                <a:cubicBezTo>
                  <a:pt x="1086678" y="429749"/>
                  <a:pt x="1086678" y="431184"/>
                  <a:pt x="1083808" y="424727"/>
                </a:cubicBezTo>
                <a:close/>
                <a:moveTo>
                  <a:pt x="1074268" y="424299"/>
                </a:moveTo>
                <a:cubicBezTo>
                  <a:pt x="1074268" y="423567"/>
                  <a:pt x="1076285" y="427227"/>
                  <a:pt x="1078302" y="431619"/>
                </a:cubicBezTo>
                <a:cubicBezTo>
                  <a:pt x="1080319" y="435279"/>
                  <a:pt x="1083008" y="440402"/>
                  <a:pt x="1084353" y="443330"/>
                </a:cubicBezTo>
                <a:cubicBezTo>
                  <a:pt x="1083008" y="441866"/>
                  <a:pt x="1083008" y="442598"/>
                  <a:pt x="1084353" y="446258"/>
                </a:cubicBezTo>
                <a:cubicBezTo>
                  <a:pt x="1082336" y="442598"/>
                  <a:pt x="1076957" y="428691"/>
                  <a:pt x="1078974" y="437475"/>
                </a:cubicBezTo>
                <a:cubicBezTo>
                  <a:pt x="1076285" y="431619"/>
                  <a:pt x="1079647" y="433815"/>
                  <a:pt x="1074268" y="424299"/>
                </a:cubicBezTo>
                <a:close/>
                <a:moveTo>
                  <a:pt x="1220377" y="423568"/>
                </a:moveTo>
                <a:cubicBezTo>
                  <a:pt x="1221007" y="423568"/>
                  <a:pt x="1222268" y="427170"/>
                  <a:pt x="1224159" y="432933"/>
                </a:cubicBezTo>
                <a:cubicBezTo>
                  <a:pt x="1224159" y="432933"/>
                  <a:pt x="1224159" y="433653"/>
                  <a:pt x="1223529" y="433653"/>
                </a:cubicBezTo>
                <a:cubicBezTo>
                  <a:pt x="1222268" y="428611"/>
                  <a:pt x="1221638" y="427170"/>
                  <a:pt x="1220377" y="423568"/>
                </a:cubicBezTo>
                <a:close/>
                <a:moveTo>
                  <a:pt x="1124257" y="423562"/>
                </a:moveTo>
                <a:cubicBezTo>
                  <a:pt x="1123271" y="422396"/>
                  <a:pt x="1122912" y="422575"/>
                  <a:pt x="1123271" y="424010"/>
                </a:cubicBezTo>
                <a:cubicBezTo>
                  <a:pt x="1123988" y="424010"/>
                  <a:pt x="1126141" y="429032"/>
                  <a:pt x="1127576" y="432619"/>
                </a:cubicBezTo>
                <a:cubicBezTo>
                  <a:pt x="1123988" y="427597"/>
                  <a:pt x="1129011" y="436206"/>
                  <a:pt x="1129011" y="437641"/>
                </a:cubicBezTo>
                <a:cubicBezTo>
                  <a:pt x="1126141" y="431901"/>
                  <a:pt x="1123271" y="424727"/>
                  <a:pt x="1122553" y="425445"/>
                </a:cubicBezTo>
                <a:cubicBezTo>
                  <a:pt x="1126141" y="431901"/>
                  <a:pt x="1130446" y="444097"/>
                  <a:pt x="1133316" y="449119"/>
                </a:cubicBezTo>
                <a:cubicBezTo>
                  <a:pt x="1130446" y="442663"/>
                  <a:pt x="1129011" y="432619"/>
                  <a:pt x="1133316" y="442663"/>
                </a:cubicBezTo>
                <a:cubicBezTo>
                  <a:pt x="1132598" y="442663"/>
                  <a:pt x="1131163" y="440510"/>
                  <a:pt x="1131163" y="441228"/>
                </a:cubicBezTo>
                <a:cubicBezTo>
                  <a:pt x="1134033" y="446967"/>
                  <a:pt x="1136904" y="454141"/>
                  <a:pt x="1137621" y="457011"/>
                </a:cubicBezTo>
                <a:cubicBezTo>
                  <a:pt x="1137621" y="455576"/>
                  <a:pt x="1135469" y="449119"/>
                  <a:pt x="1134033" y="444097"/>
                </a:cubicBezTo>
                <a:cubicBezTo>
                  <a:pt x="1131881" y="438358"/>
                  <a:pt x="1130446" y="434054"/>
                  <a:pt x="1132598" y="436923"/>
                </a:cubicBezTo>
                <a:cubicBezTo>
                  <a:pt x="1129728" y="431901"/>
                  <a:pt x="1128293" y="425445"/>
                  <a:pt x="1127576" y="425445"/>
                </a:cubicBezTo>
                <a:cubicBezTo>
                  <a:pt x="1129011" y="429032"/>
                  <a:pt x="1128293" y="429032"/>
                  <a:pt x="1129011" y="431184"/>
                </a:cubicBezTo>
                <a:cubicBezTo>
                  <a:pt x="1126858" y="427238"/>
                  <a:pt x="1125244" y="424727"/>
                  <a:pt x="1124257" y="423562"/>
                </a:cubicBezTo>
                <a:close/>
                <a:moveTo>
                  <a:pt x="1210418" y="422306"/>
                </a:moveTo>
                <a:cubicBezTo>
                  <a:pt x="1213236" y="426545"/>
                  <a:pt x="1216054" y="434317"/>
                  <a:pt x="1218872" y="442088"/>
                </a:cubicBezTo>
                <a:cubicBezTo>
                  <a:pt x="1220985" y="449153"/>
                  <a:pt x="1223099" y="455511"/>
                  <a:pt x="1225212" y="458337"/>
                </a:cubicBezTo>
                <a:cubicBezTo>
                  <a:pt x="1223803" y="452685"/>
                  <a:pt x="1219576" y="443501"/>
                  <a:pt x="1220281" y="439968"/>
                </a:cubicBezTo>
                <a:cubicBezTo>
                  <a:pt x="1221690" y="442088"/>
                  <a:pt x="1225916" y="454805"/>
                  <a:pt x="1228030" y="459044"/>
                </a:cubicBezTo>
                <a:cubicBezTo>
                  <a:pt x="1228030" y="461870"/>
                  <a:pt x="1227325" y="461870"/>
                  <a:pt x="1228734" y="465402"/>
                </a:cubicBezTo>
                <a:cubicBezTo>
                  <a:pt x="1230143" y="471054"/>
                  <a:pt x="1230848" y="469641"/>
                  <a:pt x="1230848" y="469641"/>
                </a:cubicBezTo>
                <a:cubicBezTo>
                  <a:pt x="1234370" y="478119"/>
                  <a:pt x="1232257" y="479532"/>
                  <a:pt x="1234370" y="483065"/>
                </a:cubicBezTo>
                <a:cubicBezTo>
                  <a:pt x="1234370" y="486597"/>
                  <a:pt x="1233666" y="482358"/>
                  <a:pt x="1231552" y="477413"/>
                </a:cubicBezTo>
                <a:cubicBezTo>
                  <a:pt x="1230143" y="471761"/>
                  <a:pt x="1228030" y="464696"/>
                  <a:pt x="1226621" y="461163"/>
                </a:cubicBezTo>
                <a:cubicBezTo>
                  <a:pt x="1226621" y="462576"/>
                  <a:pt x="1226621" y="463989"/>
                  <a:pt x="1226621" y="464696"/>
                </a:cubicBezTo>
                <a:cubicBezTo>
                  <a:pt x="1225916" y="462576"/>
                  <a:pt x="1225916" y="461870"/>
                  <a:pt x="1225212" y="459044"/>
                </a:cubicBezTo>
                <a:cubicBezTo>
                  <a:pt x="1223099" y="457631"/>
                  <a:pt x="1228030" y="469641"/>
                  <a:pt x="1229439" y="475293"/>
                </a:cubicBezTo>
                <a:cubicBezTo>
                  <a:pt x="1226621" y="466109"/>
                  <a:pt x="1225212" y="468935"/>
                  <a:pt x="1220985" y="457631"/>
                </a:cubicBezTo>
                <a:cubicBezTo>
                  <a:pt x="1222394" y="466109"/>
                  <a:pt x="1218167" y="455511"/>
                  <a:pt x="1216758" y="454805"/>
                </a:cubicBezTo>
                <a:cubicBezTo>
                  <a:pt x="1214645" y="447033"/>
                  <a:pt x="1213940" y="447033"/>
                  <a:pt x="1211827" y="439968"/>
                </a:cubicBezTo>
                <a:cubicBezTo>
                  <a:pt x="1212531" y="439968"/>
                  <a:pt x="1213940" y="444207"/>
                  <a:pt x="1215349" y="447740"/>
                </a:cubicBezTo>
                <a:cubicBezTo>
                  <a:pt x="1216758" y="451979"/>
                  <a:pt x="1218167" y="456218"/>
                  <a:pt x="1218872" y="456924"/>
                </a:cubicBezTo>
                <a:cubicBezTo>
                  <a:pt x="1218167" y="451979"/>
                  <a:pt x="1217463" y="449859"/>
                  <a:pt x="1213940" y="440675"/>
                </a:cubicBezTo>
                <a:cubicBezTo>
                  <a:pt x="1214645" y="440675"/>
                  <a:pt x="1210418" y="430078"/>
                  <a:pt x="1211123" y="429371"/>
                </a:cubicBezTo>
                <a:cubicBezTo>
                  <a:pt x="1213236" y="434317"/>
                  <a:pt x="1215349" y="441381"/>
                  <a:pt x="1218167" y="447740"/>
                </a:cubicBezTo>
                <a:cubicBezTo>
                  <a:pt x="1220281" y="454098"/>
                  <a:pt x="1223099" y="459750"/>
                  <a:pt x="1224507" y="463283"/>
                </a:cubicBezTo>
                <a:cubicBezTo>
                  <a:pt x="1225212" y="462576"/>
                  <a:pt x="1223803" y="458337"/>
                  <a:pt x="1221690" y="454098"/>
                </a:cubicBezTo>
                <a:cubicBezTo>
                  <a:pt x="1220281" y="449859"/>
                  <a:pt x="1218872" y="445620"/>
                  <a:pt x="1218872" y="444914"/>
                </a:cubicBezTo>
                <a:cubicBezTo>
                  <a:pt x="1216758" y="437849"/>
                  <a:pt x="1216758" y="443501"/>
                  <a:pt x="1213236" y="433610"/>
                </a:cubicBezTo>
                <a:cubicBezTo>
                  <a:pt x="1215349" y="435730"/>
                  <a:pt x="1211827" y="425839"/>
                  <a:pt x="1210418" y="422306"/>
                </a:cubicBezTo>
                <a:close/>
                <a:moveTo>
                  <a:pt x="1166086" y="421049"/>
                </a:moveTo>
                <a:cubicBezTo>
                  <a:pt x="1169111" y="423799"/>
                  <a:pt x="1170624" y="426550"/>
                  <a:pt x="1173649" y="436176"/>
                </a:cubicBezTo>
                <a:lnTo>
                  <a:pt x="1167840" y="424558"/>
                </a:lnTo>
                <a:lnTo>
                  <a:pt x="1166987" y="422595"/>
                </a:lnTo>
                <a:lnTo>
                  <a:pt x="1167118" y="423112"/>
                </a:lnTo>
                <a:close/>
                <a:moveTo>
                  <a:pt x="1154446" y="420883"/>
                </a:moveTo>
                <a:lnTo>
                  <a:pt x="1154463" y="420898"/>
                </a:lnTo>
                <a:cubicBezTo>
                  <a:pt x="1155459" y="422280"/>
                  <a:pt x="1156620" y="424354"/>
                  <a:pt x="1154629" y="421243"/>
                </a:cubicBezTo>
                <a:close/>
                <a:moveTo>
                  <a:pt x="109430" y="420423"/>
                </a:moveTo>
                <a:cubicBezTo>
                  <a:pt x="107278" y="425445"/>
                  <a:pt x="107995" y="419706"/>
                  <a:pt x="105125" y="426880"/>
                </a:cubicBezTo>
                <a:cubicBezTo>
                  <a:pt x="106560" y="426880"/>
                  <a:pt x="105125" y="430467"/>
                  <a:pt x="106560" y="429032"/>
                </a:cubicBezTo>
                <a:cubicBezTo>
                  <a:pt x="108713" y="424010"/>
                  <a:pt x="107995" y="424010"/>
                  <a:pt x="109430" y="420423"/>
                </a:cubicBezTo>
                <a:close/>
                <a:moveTo>
                  <a:pt x="1077293" y="420377"/>
                </a:moveTo>
                <a:cubicBezTo>
                  <a:pt x="1077822" y="420465"/>
                  <a:pt x="1078705" y="421348"/>
                  <a:pt x="1079058" y="422054"/>
                </a:cubicBezTo>
                <a:cubicBezTo>
                  <a:pt x="1082588" y="429113"/>
                  <a:pt x="1084706" y="433349"/>
                  <a:pt x="1086823" y="438290"/>
                </a:cubicBezTo>
                <a:cubicBezTo>
                  <a:pt x="1088235" y="442526"/>
                  <a:pt x="1090353" y="446762"/>
                  <a:pt x="1093177" y="453821"/>
                </a:cubicBezTo>
                <a:cubicBezTo>
                  <a:pt x="1091765" y="451703"/>
                  <a:pt x="1088941" y="445350"/>
                  <a:pt x="1086117" y="438996"/>
                </a:cubicBezTo>
                <a:cubicBezTo>
                  <a:pt x="1083294" y="432643"/>
                  <a:pt x="1080470" y="426289"/>
                  <a:pt x="1077646" y="423466"/>
                </a:cubicBezTo>
                <a:cubicBezTo>
                  <a:pt x="1076587" y="420995"/>
                  <a:pt x="1076764" y="420289"/>
                  <a:pt x="1077293" y="420377"/>
                </a:cubicBezTo>
                <a:close/>
                <a:moveTo>
                  <a:pt x="102255" y="419706"/>
                </a:moveTo>
                <a:cubicBezTo>
                  <a:pt x="100103" y="424010"/>
                  <a:pt x="95080" y="431901"/>
                  <a:pt x="97233" y="428314"/>
                </a:cubicBezTo>
                <a:cubicBezTo>
                  <a:pt x="99385" y="426880"/>
                  <a:pt x="96515" y="434054"/>
                  <a:pt x="97233" y="434771"/>
                </a:cubicBezTo>
                <a:cubicBezTo>
                  <a:pt x="98668" y="426880"/>
                  <a:pt x="101538" y="424010"/>
                  <a:pt x="102255" y="419706"/>
                </a:cubicBezTo>
                <a:close/>
                <a:moveTo>
                  <a:pt x="1182442" y="419434"/>
                </a:moveTo>
                <a:cubicBezTo>
                  <a:pt x="1182881" y="420059"/>
                  <a:pt x="1183759" y="421666"/>
                  <a:pt x="1184813" y="423810"/>
                </a:cubicBezTo>
                <a:cubicBezTo>
                  <a:pt x="1186217" y="427381"/>
                  <a:pt x="1188324" y="432382"/>
                  <a:pt x="1189729" y="433811"/>
                </a:cubicBezTo>
                <a:cubicBezTo>
                  <a:pt x="1189027" y="434525"/>
                  <a:pt x="1188324" y="431668"/>
                  <a:pt x="1187622" y="432382"/>
                </a:cubicBezTo>
                <a:cubicBezTo>
                  <a:pt x="1190432" y="437383"/>
                  <a:pt x="1193943" y="447384"/>
                  <a:pt x="1198157" y="457385"/>
                </a:cubicBezTo>
                <a:cubicBezTo>
                  <a:pt x="1201669" y="467386"/>
                  <a:pt x="1205181" y="477388"/>
                  <a:pt x="1207288" y="481674"/>
                </a:cubicBezTo>
                <a:cubicBezTo>
                  <a:pt x="1202371" y="465958"/>
                  <a:pt x="1196753" y="450241"/>
                  <a:pt x="1191134" y="435240"/>
                </a:cubicBezTo>
                <a:cubicBezTo>
                  <a:pt x="1193241" y="438097"/>
                  <a:pt x="1190432" y="433096"/>
                  <a:pt x="1188324" y="428096"/>
                </a:cubicBezTo>
                <a:cubicBezTo>
                  <a:pt x="1190432" y="431668"/>
                  <a:pt x="1187622" y="425953"/>
                  <a:pt x="1189027" y="426667"/>
                </a:cubicBezTo>
                <a:cubicBezTo>
                  <a:pt x="1189027" y="426667"/>
                  <a:pt x="1189027" y="426667"/>
                  <a:pt x="1191836" y="433811"/>
                </a:cubicBezTo>
                <a:cubicBezTo>
                  <a:pt x="1193241" y="434525"/>
                  <a:pt x="1188324" y="423095"/>
                  <a:pt x="1190432" y="424524"/>
                </a:cubicBezTo>
                <a:cubicBezTo>
                  <a:pt x="1192539" y="428096"/>
                  <a:pt x="1193943" y="435240"/>
                  <a:pt x="1198157" y="444526"/>
                </a:cubicBezTo>
                <a:cubicBezTo>
                  <a:pt x="1195348" y="438097"/>
                  <a:pt x="1193943" y="435954"/>
                  <a:pt x="1193943" y="436668"/>
                </a:cubicBezTo>
                <a:cubicBezTo>
                  <a:pt x="1193943" y="438097"/>
                  <a:pt x="1196050" y="443098"/>
                  <a:pt x="1199562" y="453099"/>
                </a:cubicBezTo>
                <a:cubicBezTo>
                  <a:pt x="1200264" y="454528"/>
                  <a:pt x="1200967" y="455242"/>
                  <a:pt x="1201669" y="457385"/>
                </a:cubicBezTo>
                <a:cubicBezTo>
                  <a:pt x="1201669" y="455956"/>
                  <a:pt x="1200967" y="454528"/>
                  <a:pt x="1200264" y="451670"/>
                </a:cubicBezTo>
                <a:cubicBezTo>
                  <a:pt x="1203074" y="458100"/>
                  <a:pt x="1203074" y="465243"/>
                  <a:pt x="1207990" y="477388"/>
                </a:cubicBezTo>
                <a:lnTo>
                  <a:pt x="1206934" y="476582"/>
                </a:lnTo>
                <a:lnTo>
                  <a:pt x="1205181" y="470958"/>
                </a:lnTo>
                <a:cubicBezTo>
                  <a:pt x="1205532" y="472744"/>
                  <a:pt x="1206059" y="474887"/>
                  <a:pt x="1206585" y="476316"/>
                </a:cubicBezTo>
                <a:lnTo>
                  <a:pt x="1206934" y="476582"/>
                </a:lnTo>
                <a:lnTo>
                  <a:pt x="1214311" y="500248"/>
                </a:lnTo>
                <a:cubicBezTo>
                  <a:pt x="1217121" y="510963"/>
                  <a:pt x="1219930" y="520965"/>
                  <a:pt x="1221335" y="528108"/>
                </a:cubicBezTo>
                <a:cubicBezTo>
                  <a:pt x="1220632" y="529537"/>
                  <a:pt x="1219930" y="525965"/>
                  <a:pt x="1219228" y="527394"/>
                </a:cubicBezTo>
                <a:cubicBezTo>
                  <a:pt x="1220281" y="532037"/>
                  <a:pt x="1220983" y="534716"/>
                  <a:pt x="1221598" y="535966"/>
                </a:cubicBezTo>
                <a:lnTo>
                  <a:pt x="1223242" y="535966"/>
                </a:lnTo>
                <a:lnTo>
                  <a:pt x="1224050" y="539887"/>
                </a:lnTo>
                <a:lnTo>
                  <a:pt x="1227656" y="563113"/>
                </a:lnTo>
                <a:cubicBezTo>
                  <a:pt x="1229060" y="572400"/>
                  <a:pt x="1230465" y="581686"/>
                  <a:pt x="1230465" y="588830"/>
                </a:cubicBezTo>
                <a:cubicBezTo>
                  <a:pt x="1229763" y="585258"/>
                  <a:pt x="1229060" y="583115"/>
                  <a:pt x="1227656" y="576686"/>
                </a:cubicBezTo>
                <a:cubicBezTo>
                  <a:pt x="1227656" y="570971"/>
                  <a:pt x="1226251" y="562398"/>
                  <a:pt x="1224846" y="553826"/>
                </a:cubicBezTo>
                <a:cubicBezTo>
                  <a:pt x="1223442" y="545968"/>
                  <a:pt x="1222037" y="539538"/>
                  <a:pt x="1220632" y="538110"/>
                </a:cubicBezTo>
                <a:cubicBezTo>
                  <a:pt x="1219228" y="528108"/>
                  <a:pt x="1217823" y="519536"/>
                  <a:pt x="1214311" y="510249"/>
                </a:cubicBezTo>
                <a:lnTo>
                  <a:pt x="1215932" y="512447"/>
                </a:lnTo>
                <a:lnTo>
                  <a:pt x="1218525" y="521679"/>
                </a:lnTo>
                <a:cubicBezTo>
                  <a:pt x="1217823" y="518464"/>
                  <a:pt x="1216945" y="515071"/>
                  <a:pt x="1216155" y="512749"/>
                </a:cubicBezTo>
                <a:lnTo>
                  <a:pt x="1215932" y="512447"/>
                </a:lnTo>
                <a:lnTo>
                  <a:pt x="1214311" y="506677"/>
                </a:lnTo>
                <a:lnTo>
                  <a:pt x="1212532" y="498230"/>
                </a:lnTo>
                <a:lnTo>
                  <a:pt x="1212906" y="498819"/>
                </a:lnTo>
                <a:lnTo>
                  <a:pt x="1212204" y="496677"/>
                </a:lnTo>
                <a:lnTo>
                  <a:pt x="1212204" y="496676"/>
                </a:lnTo>
                <a:lnTo>
                  <a:pt x="1212202" y="496670"/>
                </a:lnTo>
                <a:lnTo>
                  <a:pt x="1210799" y="492390"/>
                </a:lnTo>
                <a:lnTo>
                  <a:pt x="1210672" y="492260"/>
                </a:lnTo>
                <a:lnTo>
                  <a:pt x="1207990" y="484531"/>
                </a:lnTo>
                <a:cubicBezTo>
                  <a:pt x="1207990" y="485960"/>
                  <a:pt x="1207990" y="487389"/>
                  <a:pt x="1208692" y="490246"/>
                </a:cubicBezTo>
                <a:lnTo>
                  <a:pt x="1210672" y="492260"/>
                </a:lnTo>
                <a:lnTo>
                  <a:pt x="1212202" y="496670"/>
                </a:lnTo>
                <a:lnTo>
                  <a:pt x="1212204" y="496677"/>
                </a:lnTo>
                <a:lnTo>
                  <a:pt x="1212532" y="498230"/>
                </a:lnTo>
                <a:lnTo>
                  <a:pt x="1210009" y="494265"/>
                </a:lnTo>
                <a:cubicBezTo>
                  <a:pt x="1209044" y="492747"/>
                  <a:pt x="1207990" y="490604"/>
                  <a:pt x="1206585" y="485960"/>
                </a:cubicBezTo>
                <a:cubicBezTo>
                  <a:pt x="1206585" y="485960"/>
                  <a:pt x="1206585" y="485960"/>
                  <a:pt x="1207288" y="485246"/>
                </a:cubicBezTo>
                <a:cubicBezTo>
                  <a:pt x="1206585" y="480960"/>
                  <a:pt x="1205883" y="480960"/>
                  <a:pt x="1205181" y="478102"/>
                </a:cubicBezTo>
                <a:cubicBezTo>
                  <a:pt x="1204478" y="478102"/>
                  <a:pt x="1205181" y="481674"/>
                  <a:pt x="1204478" y="481674"/>
                </a:cubicBezTo>
                <a:cubicBezTo>
                  <a:pt x="1205883" y="486675"/>
                  <a:pt x="1207990" y="491675"/>
                  <a:pt x="1209395" y="496676"/>
                </a:cubicBezTo>
                <a:cubicBezTo>
                  <a:pt x="1209395" y="496676"/>
                  <a:pt x="1208692" y="491675"/>
                  <a:pt x="1210097" y="495247"/>
                </a:cubicBezTo>
                <a:cubicBezTo>
                  <a:pt x="1210097" y="501676"/>
                  <a:pt x="1211502" y="509535"/>
                  <a:pt x="1207288" y="498105"/>
                </a:cubicBezTo>
                <a:cubicBezTo>
                  <a:pt x="1205181" y="489532"/>
                  <a:pt x="1207288" y="495247"/>
                  <a:pt x="1208692" y="497390"/>
                </a:cubicBezTo>
                <a:cubicBezTo>
                  <a:pt x="1206585" y="487389"/>
                  <a:pt x="1203776" y="479531"/>
                  <a:pt x="1198860" y="464529"/>
                </a:cubicBezTo>
                <a:cubicBezTo>
                  <a:pt x="1198860" y="463100"/>
                  <a:pt x="1199562" y="465958"/>
                  <a:pt x="1200264" y="465958"/>
                </a:cubicBezTo>
                <a:cubicBezTo>
                  <a:pt x="1196753" y="455956"/>
                  <a:pt x="1193241" y="448098"/>
                  <a:pt x="1191134" y="441669"/>
                </a:cubicBezTo>
                <a:cubicBezTo>
                  <a:pt x="1188324" y="435240"/>
                  <a:pt x="1185515" y="428810"/>
                  <a:pt x="1182706" y="420952"/>
                </a:cubicBezTo>
                <a:cubicBezTo>
                  <a:pt x="1182003" y="419166"/>
                  <a:pt x="1182003" y="418809"/>
                  <a:pt x="1182442" y="419434"/>
                </a:cubicBezTo>
                <a:close/>
                <a:moveTo>
                  <a:pt x="1191508" y="418524"/>
                </a:moveTo>
                <a:cubicBezTo>
                  <a:pt x="1195110" y="427821"/>
                  <a:pt x="1196551" y="427821"/>
                  <a:pt x="1201593" y="439264"/>
                </a:cubicBezTo>
                <a:cubicBezTo>
                  <a:pt x="1199432" y="432112"/>
                  <a:pt x="1201593" y="437833"/>
                  <a:pt x="1198712" y="427821"/>
                </a:cubicBezTo>
                <a:cubicBezTo>
                  <a:pt x="1199432" y="427106"/>
                  <a:pt x="1202314" y="434973"/>
                  <a:pt x="1204475" y="442124"/>
                </a:cubicBezTo>
                <a:cubicBezTo>
                  <a:pt x="1204475" y="442839"/>
                  <a:pt x="1203034" y="442124"/>
                  <a:pt x="1204475" y="445700"/>
                </a:cubicBezTo>
                <a:cubicBezTo>
                  <a:pt x="1203754" y="444985"/>
                  <a:pt x="1201593" y="438548"/>
                  <a:pt x="1201593" y="442124"/>
                </a:cubicBezTo>
                <a:cubicBezTo>
                  <a:pt x="1204475" y="445700"/>
                  <a:pt x="1207356" y="456427"/>
                  <a:pt x="1209517" y="461433"/>
                </a:cubicBezTo>
                <a:cubicBezTo>
                  <a:pt x="1212399" y="467870"/>
                  <a:pt x="1213119" y="466439"/>
                  <a:pt x="1216721" y="477167"/>
                </a:cubicBezTo>
                <a:cubicBezTo>
                  <a:pt x="1216001" y="476452"/>
                  <a:pt x="1214560" y="473591"/>
                  <a:pt x="1212399" y="468585"/>
                </a:cubicBezTo>
                <a:cubicBezTo>
                  <a:pt x="1211678" y="467870"/>
                  <a:pt x="1213119" y="473591"/>
                  <a:pt x="1212399" y="472161"/>
                </a:cubicBezTo>
                <a:cubicBezTo>
                  <a:pt x="1213119" y="476452"/>
                  <a:pt x="1214560" y="480743"/>
                  <a:pt x="1216001" y="485033"/>
                </a:cubicBezTo>
                <a:cubicBezTo>
                  <a:pt x="1215280" y="485033"/>
                  <a:pt x="1213119" y="475736"/>
                  <a:pt x="1212399" y="475736"/>
                </a:cubicBezTo>
                <a:cubicBezTo>
                  <a:pt x="1211678" y="477882"/>
                  <a:pt x="1216001" y="489324"/>
                  <a:pt x="1216001" y="491470"/>
                </a:cubicBezTo>
                <a:cubicBezTo>
                  <a:pt x="1215280" y="492900"/>
                  <a:pt x="1215280" y="492900"/>
                  <a:pt x="1215280" y="492900"/>
                </a:cubicBezTo>
                <a:cubicBezTo>
                  <a:pt x="1213119" y="486464"/>
                  <a:pt x="1213119" y="485033"/>
                  <a:pt x="1210238" y="477882"/>
                </a:cubicBezTo>
                <a:cubicBezTo>
                  <a:pt x="1211678" y="477167"/>
                  <a:pt x="1212399" y="480743"/>
                  <a:pt x="1213840" y="487179"/>
                </a:cubicBezTo>
                <a:cubicBezTo>
                  <a:pt x="1213840" y="485749"/>
                  <a:pt x="1212399" y="479312"/>
                  <a:pt x="1210958" y="473591"/>
                </a:cubicBezTo>
                <a:cubicBezTo>
                  <a:pt x="1208797" y="467870"/>
                  <a:pt x="1206636" y="463579"/>
                  <a:pt x="1206636" y="465009"/>
                </a:cubicBezTo>
                <a:cubicBezTo>
                  <a:pt x="1205195" y="460718"/>
                  <a:pt x="1203754" y="456427"/>
                  <a:pt x="1202314" y="452852"/>
                </a:cubicBezTo>
                <a:cubicBezTo>
                  <a:pt x="1204475" y="456427"/>
                  <a:pt x="1203754" y="452852"/>
                  <a:pt x="1202314" y="449276"/>
                </a:cubicBezTo>
                <a:cubicBezTo>
                  <a:pt x="1201593" y="445700"/>
                  <a:pt x="1200153" y="442124"/>
                  <a:pt x="1202314" y="444985"/>
                </a:cubicBezTo>
                <a:cubicBezTo>
                  <a:pt x="1203034" y="445700"/>
                  <a:pt x="1197991" y="434258"/>
                  <a:pt x="1200153" y="437118"/>
                </a:cubicBezTo>
                <a:cubicBezTo>
                  <a:pt x="1198712" y="434258"/>
                  <a:pt x="1196551" y="433542"/>
                  <a:pt x="1194390" y="425676"/>
                </a:cubicBezTo>
                <a:cubicBezTo>
                  <a:pt x="1192949" y="424245"/>
                  <a:pt x="1196551" y="431397"/>
                  <a:pt x="1197991" y="435688"/>
                </a:cubicBezTo>
                <a:cubicBezTo>
                  <a:pt x="1198712" y="438548"/>
                  <a:pt x="1197271" y="434973"/>
                  <a:pt x="1195110" y="429967"/>
                </a:cubicBezTo>
                <a:cubicBezTo>
                  <a:pt x="1193669" y="425676"/>
                  <a:pt x="1191508" y="419954"/>
                  <a:pt x="1191508" y="418524"/>
                </a:cubicBezTo>
                <a:close/>
                <a:moveTo>
                  <a:pt x="63510" y="417553"/>
                </a:moveTo>
                <a:cubicBezTo>
                  <a:pt x="62792" y="416119"/>
                  <a:pt x="61357" y="421858"/>
                  <a:pt x="60640" y="419706"/>
                </a:cubicBezTo>
                <a:cubicBezTo>
                  <a:pt x="59922" y="422575"/>
                  <a:pt x="58487" y="426162"/>
                  <a:pt x="58487" y="426880"/>
                </a:cubicBezTo>
                <a:cubicBezTo>
                  <a:pt x="60640" y="421140"/>
                  <a:pt x="60640" y="427597"/>
                  <a:pt x="63510" y="417553"/>
                </a:cubicBezTo>
                <a:close/>
                <a:moveTo>
                  <a:pt x="1176171" y="417267"/>
                </a:moveTo>
                <a:cubicBezTo>
                  <a:pt x="1177649" y="420112"/>
                  <a:pt x="1182822" y="429356"/>
                  <a:pt x="1187256" y="440734"/>
                </a:cubicBezTo>
                <a:cubicBezTo>
                  <a:pt x="1191689" y="451401"/>
                  <a:pt x="1196123" y="464201"/>
                  <a:pt x="1197601" y="472734"/>
                </a:cubicBezTo>
                <a:cubicBezTo>
                  <a:pt x="1195384" y="465623"/>
                  <a:pt x="1192428" y="456378"/>
                  <a:pt x="1187995" y="446423"/>
                </a:cubicBezTo>
                <a:cubicBezTo>
                  <a:pt x="1184300" y="437178"/>
                  <a:pt x="1179866" y="426512"/>
                  <a:pt x="1176171" y="417267"/>
                </a:cubicBezTo>
                <a:close/>
                <a:moveTo>
                  <a:pt x="1088113" y="415401"/>
                </a:moveTo>
                <a:cubicBezTo>
                  <a:pt x="1087395" y="415401"/>
                  <a:pt x="1090983" y="422575"/>
                  <a:pt x="1092418" y="426162"/>
                </a:cubicBezTo>
                <a:cubicBezTo>
                  <a:pt x="1093853" y="425445"/>
                  <a:pt x="1090983" y="420423"/>
                  <a:pt x="1088113" y="415401"/>
                </a:cubicBezTo>
                <a:close/>
                <a:moveTo>
                  <a:pt x="1202168" y="412994"/>
                </a:moveTo>
                <a:cubicBezTo>
                  <a:pt x="1204970" y="419157"/>
                  <a:pt x="1205670" y="419927"/>
                  <a:pt x="1207771" y="426090"/>
                </a:cubicBezTo>
                <a:cubicBezTo>
                  <a:pt x="1206370" y="425320"/>
                  <a:pt x="1204970" y="420697"/>
                  <a:pt x="1204970" y="422238"/>
                </a:cubicBezTo>
                <a:cubicBezTo>
                  <a:pt x="1204269" y="419157"/>
                  <a:pt x="1201468" y="412223"/>
                  <a:pt x="1202168" y="412994"/>
                </a:cubicBezTo>
                <a:close/>
                <a:moveTo>
                  <a:pt x="1194693" y="412223"/>
                </a:moveTo>
                <a:cubicBezTo>
                  <a:pt x="1196269" y="415305"/>
                  <a:pt x="1197057" y="416845"/>
                  <a:pt x="1197057" y="416845"/>
                </a:cubicBezTo>
                <a:cubicBezTo>
                  <a:pt x="1198632" y="419927"/>
                  <a:pt x="1197844" y="420697"/>
                  <a:pt x="1200208" y="426090"/>
                </a:cubicBezTo>
                <a:cubicBezTo>
                  <a:pt x="1197844" y="419927"/>
                  <a:pt x="1197844" y="424549"/>
                  <a:pt x="1194693" y="416845"/>
                </a:cubicBezTo>
                <a:cubicBezTo>
                  <a:pt x="1196269" y="417616"/>
                  <a:pt x="1193905" y="412223"/>
                  <a:pt x="1194693" y="412223"/>
                </a:cubicBezTo>
                <a:close/>
                <a:moveTo>
                  <a:pt x="1161796" y="410643"/>
                </a:moveTo>
                <a:lnTo>
                  <a:pt x="1162001" y="411018"/>
                </a:lnTo>
                <a:cubicBezTo>
                  <a:pt x="1162598" y="412230"/>
                  <a:pt x="1162350" y="411936"/>
                  <a:pt x="1161855" y="410984"/>
                </a:cubicBezTo>
                <a:close/>
                <a:moveTo>
                  <a:pt x="1106051" y="410379"/>
                </a:moveTo>
                <a:cubicBezTo>
                  <a:pt x="1107486" y="413966"/>
                  <a:pt x="1106051" y="412532"/>
                  <a:pt x="1105333" y="411097"/>
                </a:cubicBezTo>
                <a:cubicBezTo>
                  <a:pt x="1108203" y="416836"/>
                  <a:pt x="1110356" y="422575"/>
                  <a:pt x="1113226" y="428314"/>
                </a:cubicBezTo>
                <a:cubicBezTo>
                  <a:pt x="1113943" y="427597"/>
                  <a:pt x="1112508" y="424010"/>
                  <a:pt x="1111073" y="420423"/>
                </a:cubicBezTo>
                <a:cubicBezTo>
                  <a:pt x="1109638" y="416836"/>
                  <a:pt x="1107486" y="412532"/>
                  <a:pt x="1106051" y="410379"/>
                </a:cubicBezTo>
                <a:close/>
                <a:moveTo>
                  <a:pt x="1096006" y="410379"/>
                </a:moveTo>
                <a:cubicBezTo>
                  <a:pt x="1098158" y="411097"/>
                  <a:pt x="1100311" y="422575"/>
                  <a:pt x="1103898" y="424727"/>
                </a:cubicBezTo>
                <a:cubicBezTo>
                  <a:pt x="1101028" y="418271"/>
                  <a:pt x="1094570" y="405358"/>
                  <a:pt x="1096006" y="410379"/>
                </a:cubicBezTo>
                <a:close/>
                <a:moveTo>
                  <a:pt x="1186814" y="408851"/>
                </a:moveTo>
                <a:cubicBezTo>
                  <a:pt x="1187287" y="408756"/>
                  <a:pt x="1188547" y="410836"/>
                  <a:pt x="1190123" y="415752"/>
                </a:cubicBezTo>
                <a:cubicBezTo>
                  <a:pt x="1190123" y="417265"/>
                  <a:pt x="1187602" y="411971"/>
                  <a:pt x="1188232" y="414996"/>
                </a:cubicBezTo>
                <a:cubicBezTo>
                  <a:pt x="1186657" y="411215"/>
                  <a:pt x="1186342" y="408946"/>
                  <a:pt x="1186814" y="408851"/>
                </a:cubicBezTo>
                <a:close/>
                <a:moveTo>
                  <a:pt x="1148658" y="408799"/>
                </a:moveTo>
                <a:cubicBezTo>
                  <a:pt x="1150317" y="412947"/>
                  <a:pt x="1151478" y="415194"/>
                  <a:pt x="1152390" y="416836"/>
                </a:cubicBezTo>
                <a:lnTo>
                  <a:pt x="1154446" y="420883"/>
                </a:lnTo>
                <a:lnTo>
                  <a:pt x="1153510" y="420077"/>
                </a:lnTo>
                <a:cubicBezTo>
                  <a:pt x="1153510" y="420466"/>
                  <a:pt x="1153966" y="421762"/>
                  <a:pt x="1155293" y="424700"/>
                </a:cubicBezTo>
                <a:cubicBezTo>
                  <a:pt x="1152639" y="420552"/>
                  <a:pt x="1151975" y="416404"/>
                  <a:pt x="1149321" y="411565"/>
                </a:cubicBezTo>
                <a:cubicBezTo>
                  <a:pt x="1148658" y="412256"/>
                  <a:pt x="1152639" y="419861"/>
                  <a:pt x="1153966" y="423317"/>
                </a:cubicBezTo>
                <a:cubicBezTo>
                  <a:pt x="1154629" y="425391"/>
                  <a:pt x="1153966" y="423317"/>
                  <a:pt x="1151975" y="420552"/>
                </a:cubicBezTo>
                <a:cubicBezTo>
                  <a:pt x="1147331" y="410873"/>
                  <a:pt x="1147331" y="410873"/>
                  <a:pt x="1147331" y="410873"/>
                </a:cubicBezTo>
                <a:cubicBezTo>
                  <a:pt x="1146004" y="406034"/>
                  <a:pt x="1148658" y="411565"/>
                  <a:pt x="1148658" y="408799"/>
                </a:cubicBezTo>
                <a:close/>
                <a:moveTo>
                  <a:pt x="1152659" y="407148"/>
                </a:moveTo>
                <a:cubicBezTo>
                  <a:pt x="1153459" y="408043"/>
                  <a:pt x="1154525" y="409296"/>
                  <a:pt x="1154169" y="407148"/>
                </a:cubicBezTo>
                <a:lnTo>
                  <a:pt x="1162864" y="425297"/>
                </a:lnTo>
                <a:lnTo>
                  <a:pt x="1163363" y="426905"/>
                </a:lnTo>
                <a:lnTo>
                  <a:pt x="1166600" y="434283"/>
                </a:lnTo>
                <a:lnTo>
                  <a:pt x="1171933" y="447962"/>
                </a:lnTo>
                <a:lnTo>
                  <a:pt x="1171304" y="449229"/>
                </a:lnTo>
                <a:lnTo>
                  <a:pt x="1169191" y="443380"/>
                </a:lnTo>
                <a:lnTo>
                  <a:pt x="1168116" y="442748"/>
                </a:lnTo>
                <a:lnTo>
                  <a:pt x="1165785" y="436743"/>
                </a:lnTo>
                <a:lnTo>
                  <a:pt x="1166321" y="436206"/>
                </a:lnTo>
                <a:cubicBezTo>
                  <a:pt x="1164528" y="431543"/>
                  <a:pt x="1163093" y="428673"/>
                  <a:pt x="1161837" y="426521"/>
                </a:cubicBezTo>
                <a:lnTo>
                  <a:pt x="1161781" y="426433"/>
                </a:lnTo>
                <a:lnTo>
                  <a:pt x="1159854" y="421469"/>
                </a:lnTo>
                <a:cubicBezTo>
                  <a:pt x="1159143" y="419321"/>
                  <a:pt x="1154880" y="412160"/>
                  <a:pt x="1157012" y="417889"/>
                </a:cubicBezTo>
                <a:cubicBezTo>
                  <a:pt x="1157012" y="420753"/>
                  <a:pt x="1152748" y="407148"/>
                  <a:pt x="1152748" y="409296"/>
                </a:cubicBezTo>
                <a:cubicBezTo>
                  <a:pt x="1151327" y="405716"/>
                  <a:pt x="1151860" y="406253"/>
                  <a:pt x="1152659" y="407148"/>
                </a:cubicBezTo>
                <a:close/>
                <a:moveTo>
                  <a:pt x="1147178" y="405922"/>
                </a:moveTo>
                <a:cubicBezTo>
                  <a:pt x="1147966" y="406678"/>
                  <a:pt x="1148754" y="407435"/>
                  <a:pt x="1148754" y="406678"/>
                </a:cubicBezTo>
                <a:cubicBezTo>
                  <a:pt x="1151117" y="411216"/>
                  <a:pt x="1151117" y="412729"/>
                  <a:pt x="1153481" y="416511"/>
                </a:cubicBezTo>
                <a:cubicBezTo>
                  <a:pt x="1152693" y="417267"/>
                  <a:pt x="1150330" y="411216"/>
                  <a:pt x="1147178" y="405922"/>
                </a:cubicBezTo>
                <a:close/>
                <a:moveTo>
                  <a:pt x="1059867" y="403877"/>
                </a:moveTo>
                <a:lnTo>
                  <a:pt x="1061759" y="406569"/>
                </a:lnTo>
                <a:lnTo>
                  <a:pt x="1061996" y="407483"/>
                </a:lnTo>
                <a:close/>
                <a:moveTo>
                  <a:pt x="1209157" y="403397"/>
                </a:moveTo>
                <a:cubicBezTo>
                  <a:pt x="1209787" y="405603"/>
                  <a:pt x="1212939" y="413692"/>
                  <a:pt x="1215460" y="421045"/>
                </a:cubicBezTo>
                <a:cubicBezTo>
                  <a:pt x="1214830" y="420310"/>
                  <a:pt x="1214199" y="418839"/>
                  <a:pt x="1214199" y="419574"/>
                </a:cubicBezTo>
                <a:cubicBezTo>
                  <a:pt x="1212939" y="415898"/>
                  <a:pt x="1209787" y="407074"/>
                  <a:pt x="1209157" y="403397"/>
                </a:cubicBezTo>
                <a:close/>
                <a:moveTo>
                  <a:pt x="1166086" y="402140"/>
                </a:moveTo>
                <a:cubicBezTo>
                  <a:pt x="1166716" y="403595"/>
                  <a:pt x="1171128" y="415231"/>
                  <a:pt x="1173649" y="421049"/>
                </a:cubicBezTo>
                <a:cubicBezTo>
                  <a:pt x="1171758" y="416686"/>
                  <a:pt x="1167347" y="406504"/>
                  <a:pt x="1166086" y="402140"/>
                </a:cubicBezTo>
                <a:close/>
                <a:moveTo>
                  <a:pt x="1061286" y="401713"/>
                </a:moveTo>
                <a:cubicBezTo>
                  <a:pt x="1066254" y="410368"/>
                  <a:pt x="1061996" y="407483"/>
                  <a:pt x="1066254" y="415416"/>
                </a:cubicBezTo>
                <a:cubicBezTo>
                  <a:pt x="1066254" y="416859"/>
                  <a:pt x="1061286" y="406762"/>
                  <a:pt x="1063415" y="408925"/>
                </a:cubicBezTo>
                <a:lnTo>
                  <a:pt x="1061759" y="406569"/>
                </a:lnTo>
                <a:lnTo>
                  <a:pt x="1061108" y="404057"/>
                </a:lnTo>
                <a:cubicBezTo>
                  <a:pt x="1060399" y="402434"/>
                  <a:pt x="1059867" y="400992"/>
                  <a:pt x="1061286" y="401713"/>
                </a:cubicBezTo>
                <a:close/>
                <a:moveTo>
                  <a:pt x="1151041" y="399611"/>
                </a:moveTo>
                <a:cubicBezTo>
                  <a:pt x="1152491" y="400329"/>
                  <a:pt x="1156840" y="411103"/>
                  <a:pt x="1156840" y="406794"/>
                </a:cubicBezTo>
                <a:cubicBezTo>
                  <a:pt x="1159739" y="413258"/>
                  <a:pt x="1162638" y="419004"/>
                  <a:pt x="1159739" y="414694"/>
                </a:cubicBezTo>
                <a:cubicBezTo>
                  <a:pt x="1163363" y="424750"/>
                  <a:pt x="1161189" y="411821"/>
                  <a:pt x="1165538" y="424750"/>
                </a:cubicBezTo>
                <a:cubicBezTo>
                  <a:pt x="1165538" y="421877"/>
                  <a:pt x="1164813" y="418286"/>
                  <a:pt x="1168437" y="428341"/>
                </a:cubicBezTo>
                <a:lnTo>
                  <a:pt x="1167118" y="423112"/>
                </a:lnTo>
                <a:lnTo>
                  <a:pt x="1167840" y="424558"/>
                </a:lnTo>
                <a:lnTo>
                  <a:pt x="1169524" y="428431"/>
                </a:lnTo>
                <a:cubicBezTo>
                  <a:pt x="1170068" y="429957"/>
                  <a:pt x="1170611" y="431574"/>
                  <a:pt x="1172061" y="434806"/>
                </a:cubicBezTo>
                <a:cubicBezTo>
                  <a:pt x="1170611" y="431933"/>
                  <a:pt x="1164813" y="423314"/>
                  <a:pt x="1169162" y="434806"/>
                </a:cubicBezTo>
                <a:cubicBezTo>
                  <a:pt x="1168437" y="432651"/>
                  <a:pt x="1167712" y="433369"/>
                  <a:pt x="1165538" y="429060"/>
                </a:cubicBezTo>
                <a:cubicBezTo>
                  <a:pt x="1165538" y="429060"/>
                  <a:pt x="1166262" y="431933"/>
                  <a:pt x="1166987" y="434087"/>
                </a:cubicBezTo>
                <a:cubicBezTo>
                  <a:pt x="1167712" y="434087"/>
                  <a:pt x="1169887" y="437679"/>
                  <a:pt x="1172061" y="441270"/>
                </a:cubicBezTo>
                <a:cubicBezTo>
                  <a:pt x="1173511" y="441270"/>
                  <a:pt x="1168437" y="431933"/>
                  <a:pt x="1170611" y="433369"/>
                </a:cubicBezTo>
                <a:cubicBezTo>
                  <a:pt x="1172061" y="437679"/>
                  <a:pt x="1174235" y="442706"/>
                  <a:pt x="1175685" y="447734"/>
                </a:cubicBezTo>
                <a:cubicBezTo>
                  <a:pt x="1173511" y="442706"/>
                  <a:pt x="1174235" y="446298"/>
                  <a:pt x="1176410" y="450607"/>
                </a:cubicBezTo>
                <a:cubicBezTo>
                  <a:pt x="1177860" y="455635"/>
                  <a:pt x="1180034" y="461381"/>
                  <a:pt x="1179309" y="460663"/>
                </a:cubicBezTo>
                <a:cubicBezTo>
                  <a:pt x="1177860" y="458508"/>
                  <a:pt x="1177860" y="456353"/>
                  <a:pt x="1177860" y="455635"/>
                </a:cubicBezTo>
                <a:cubicBezTo>
                  <a:pt x="1176410" y="452762"/>
                  <a:pt x="1176410" y="455635"/>
                  <a:pt x="1174960" y="452044"/>
                </a:cubicBezTo>
                <a:cubicBezTo>
                  <a:pt x="1171336" y="442706"/>
                  <a:pt x="1175685" y="452044"/>
                  <a:pt x="1174235" y="446298"/>
                </a:cubicBezTo>
                <a:cubicBezTo>
                  <a:pt x="1172061" y="442706"/>
                  <a:pt x="1171336" y="441988"/>
                  <a:pt x="1170611" y="443425"/>
                </a:cubicBezTo>
                <a:lnTo>
                  <a:pt x="1166600" y="434283"/>
                </a:lnTo>
                <a:lnTo>
                  <a:pt x="1164117" y="427913"/>
                </a:lnTo>
                <a:lnTo>
                  <a:pt x="1162864" y="425297"/>
                </a:lnTo>
                <a:lnTo>
                  <a:pt x="1160464" y="417568"/>
                </a:lnTo>
                <a:cubicBezTo>
                  <a:pt x="1159014" y="414694"/>
                  <a:pt x="1157564" y="413258"/>
                  <a:pt x="1157564" y="413976"/>
                </a:cubicBezTo>
                <a:cubicBezTo>
                  <a:pt x="1155390" y="408948"/>
                  <a:pt x="1153940" y="407512"/>
                  <a:pt x="1151041" y="399611"/>
                </a:cubicBezTo>
                <a:close/>
                <a:moveTo>
                  <a:pt x="1189763" y="399132"/>
                </a:moveTo>
                <a:cubicBezTo>
                  <a:pt x="1190483" y="401459"/>
                  <a:pt x="1191203" y="403787"/>
                  <a:pt x="1192644" y="407665"/>
                </a:cubicBezTo>
                <a:cubicBezTo>
                  <a:pt x="1192644" y="408441"/>
                  <a:pt x="1187602" y="398356"/>
                  <a:pt x="1190483" y="406890"/>
                </a:cubicBezTo>
                <a:cubicBezTo>
                  <a:pt x="1187602" y="402235"/>
                  <a:pt x="1189043" y="399132"/>
                  <a:pt x="1189763" y="399132"/>
                </a:cubicBezTo>
                <a:close/>
                <a:moveTo>
                  <a:pt x="1052836" y="398354"/>
                </a:moveTo>
                <a:cubicBezTo>
                  <a:pt x="1054969" y="401226"/>
                  <a:pt x="1057814" y="406253"/>
                  <a:pt x="1060658" y="411997"/>
                </a:cubicBezTo>
                <a:lnTo>
                  <a:pt x="1067159" y="422390"/>
                </a:lnTo>
                <a:lnTo>
                  <a:pt x="1071931" y="434169"/>
                </a:lnTo>
                <a:lnTo>
                  <a:pt x="1072572" y="434386"/>
                </a:lnTo>
                <a:lnTo>
                  <a:pt x="1080570" y="455081"/>
                </a:lnTo>
                <a:cubicBezTo>
                  <a:pt x="1074881" y="444310"/>
                  <a:pt x="1071325" y="435693"/>
                  <a:pt x="1067770" y="427795"/>
                </a:cubicBezTo>
                <a:cubicBezTo>
                  <a:pt x="1064214" y="419896"/>
                  <a:pt x="1061370" y="413433"/>
                  <a:pt x="1056392" y="407689"/>
                </a:cubicBezTo>
                <a:cubicBezTo>
                  <a:pt x="1053547" y="402663"/>
                  <a:pt x="1052836" y="400508"/>
                  <a:pt x="1052836" y="398354"/>
                </a:cubicBezTo>
                <a:close/>
                <a:moveTo>
                  <a:pt x="1158610" y="397155"/>
                </a:moveTo>
                <a:lnTo>
                  <a:pt x="1161898" y="401802"/>
                </a:lnTo>
                <a:lnTo>
                  <a:pt x="1162287" y="402856"/>
                </a:lnTo>
                <a:cubicBezTo>
                  <a:pt x="1160816" y="400718"/>
                  <a:pt x="1159345" y="398580"/>
                  <a:pt x="1158610" y="397155"/>
                </a:cubicBezTo>
                <a:close/>
                <a:moveTo>
                  <a:pt x="1175215" y="396639"/>
                </a:moveTo>
                <a:cubicBezTo>
                  <a:pt x="1175336" y="396529"/>
                  <a:pt x="1175869" y="397235"/>
                  <a:pt x="1176548" y="398205"/>
                </a:cubicBezTo>
                <a:cubicBezTo>
                  <a:pt x="1177905" y="400147"/>
                  <a:pt x="1179845" y="403147"/>
                  <a:pt x="1180233" y="402794"/>
                </a:cubicBezTo>
                <a:cubicBezTo>
                  <a:pt x="1181009" y="404912"/>
                  <a:pt x="1181009" y="405617"/>
                  <a:pt x="1182560" y="407735"/>
                </a:cubicBezTo>
                <a:cubicBezTo>
                  <a:pt x="1181784" y="408441"/>
                  <a:pt x="1181784" y="408441"/>
                  <a:pt x="1181784" y="408441"/>
                </a:cubicBezTo>
                <a:cubicBezTo>
                  <a:pt x="1179457" y="402794"/>
                  <a:pt x="1177130" y="399970"/>
                  <a:pt x="1176354" y="399970"/>
                </a:cubicBezTo>
                <a:cubicBezTo>
                  <a:pt x="1175384" y="397676"/>
                  <a:pt x="1175093" y="396749"/>
                  <a:pt x="1175215" y="396639"/>
                </a:cubicBezTo>
                <a:close/>
                <a:moveTo>
                  <a:pt x="114453" y="396031"/>
                </a:moveTo>
                <a:cubicBezTo>
                  <a:pt x="113018" y="399618"/>
                  <a:pt x="110148" y="404640"/>
                  <a:pt x="108713" y="408945"/>
                </a:cubicBezTo>
                <a:cubicBezTo>
                  <a:pt x="107278" y="412532"/>
                  <a:pt x="106560" y="415401"/>
                  <a:pt x="107995" y="414684"/>
                </a:cubicBezTo>
                <a:cubicBezTo>
                  <a:pt x="110865" y="408227"/>
                  <a:pt x="109430" y="408945"/>
                  <a:pt x="113018" y="402488"/>
                </a:cubicBezTo>
                <a:cubicBezTo>
                  <a:pt x="113018" y="403205"/>
                  <a:pt x="112300" y="407510"/>
                  <a:pt x="114453" y="402488"/>
                </a:cubicBezTo>
                <a:cubicBezTo>
                  <a:pt x="116605" y="396749"/>
                  <a:pt x="114453" y="398183"/>
                  <a:pt x="114453" y="396031"/>
                </a:cubicBezTo>
                <a:close/>
                <a:moveTo>
                  <a:pt x="113735" y="396031"/>
                </a:moveTo>
                <a:cubicBezTo>
                  <a:pt x="111583" y="397466"/>
                  <a:pt x="108713" y="401770"/>
                  <a:pt x="105843" y="408945"/>
                </a:cubicBezTo>
                <a:cubicBezTo>
                  <a:pt x="107278" y="410379"/>
                  <a:pt x="106560" y="410379"/>
                  <a:pt x="104408" y="417553"/>
                </a:cubicBezTo>
                <a:cubicBezTo>
                  <a:pt x="108713" y="406075"/>
                  <a:pt x="110865" y="403923"/>
                  <a:pt x="113735" y="396031"/>
                </a:cubicBezTo>
                <a:close/>
                <a:moveTo>
                  <a:pt x="1153481" y="394766"/>
                </a:moveTo>
                <a:cubicBezTo>
                  <a:pt x="1154201" y="393316"/>
                  <a:pt x="1158523" y="402739"/>
                  <a:pt x="1159244" y="402739"/>
                </a:cubicBezTo>
                <a:cubicBezTo>
                  <a:pt x="1159244" y="402014"/>
                  <a:pt x="1157083" y="398390"/>
                  <a:pt x="1156362" y="395491"/>
                </a:cubicBezTo>
                <a:cubicBezTo>
                  <a:pt x="1156362" y="395491"/>
                  <a:pt x="1158523" y="398390"/>
                  <a:pt x="1160684" y="404189"/>
                </a:cubicBezTo>
                <a:lnTo>
                  <a:pt x="1161796" y="410643"/>
                </a:lnTo>
                <a:lnTo>
                  <a:pt x="1157083" y="402014"/>
                </a:lnTo>
                <a:cubicBezTo>
                  <a:pt x="1156362" y="399840"/>
                  <a:pt x="1155642" y="398390"/>
                  <a:pt x="1153481" y="394766"/>
                </a:cubicBezTo>
                <a:close/>
                <a:moveTo>
                  <a:pt x="1173970" y="394349"/>
                </a:moveTo>
                <a:cubicBezTo>
                  <a:pt x="1174467" y="395437"/>
                  <a:pt x="1175463" y="397793"/>
                  <a:pt x="1176458" y="400330"/>
                </a:cubicBezTo>
                <a:cubicBezTo>
                  <a:pt x="1178448" y="405404"/>
                  <a:pt x="1180439" y="410478"/>
                  <a:pt x="1179775" y="406853"/>
                </a:cubicBezTo>
                <a:cubicBezTo>
                  <a:pt x="1185083" y="419901"/>
                  <a:pt x="1177121" y="402504"/>
                  <a:pt x="1180439" y="410478"/>
                </a:cubicBezTo>
                <a:cubicBezTo>
                  <a:pt x="1177785" y="404679"/>
                  <a:pt x="1177121" y="403954"/>
                  <a:pt x="1173804" y="397430"/>
                </a:cubicBezTo>
                <a:cubicBezTo>
                  <a:pt x="1173804" y="396705"/>
                  <a:pt x="1178448" y="406129"/>
                  <a:pt x="1174467" y="395980"/>
                </a:cubicBezTo>
                <a:cubicBezTo>
                  <a:pt x="1173472" y="393443"/>
                  <a:pt x="1173472" y="393262"/>
                  <a:pt x="1173970" y="394349"/>
                </a:cubicBezTo>
                <a:close/>
                <a:moveTo>
                  <a:pt x="1217853" y="393056"/>
                </a:moveTo>
                <a:cubicBezTo>
                  <a:pt x="1217853" y="390787"/>
                  <a:pt x="1222055" y="400620"/>
                  <a:pt x="1224156" y="405158"/>
                </a:cubicBezTo>
                <a:cubicBezTo>
                  <a:pt x="1222055" y="405914"/>
                  <a:pt x="1221355" y="399863"/>
                  <a:pt x="1217853" y="393056"/>
                </a:cubicBezTo>
                <a:close/>
                <a:moveTo>
                  <a:pt x="1159345" y="392167"/>
                </a:moveTo>
                <a:cubicBezTo>
                  <a:pt x="1160816" y="392880"/>
                  <a:pt x="1165228" y="407131"/>
                  <a:pt x="1167434" y="407844"/>
                </a:cubicBezTo>
                <a:cubicBezTo>
                  <a:pt x="1167066" y="407487"/>
                  <a:pt x="1166515" y="407665"/>
                  <a:pt x="1165228" y="406507"/>
                </a:cubicBezTo>
                <a:lnTo>
                  <a:pt x="1161898" y="401802"/>
                </a:lnTo>
                <a:lnTo>
                  <a:pt x="1158610" y="392880"/>
                </a:lnTo>
                <a:cubicBezTo>
                  <a:pt x="1158610" y="392167"/>
                  <a:pt x="1160816" y="395730"/>
                  <a:pt x="1159345" y="392167"/>
                </a:cubicBezTo>
                <a:close/>
                <a:moveTo>
                  <a:pt x="75707" y="391727"/>
                </a:moveTo>
                <a:cubicBezTo>
                  <a:pt x="71402" y="401053"/>
                  <a:pt x="70685" y="402488"/>
                  <a:pt x="72120" y="396749"/>
                </a:cubicBezTo>
                <a:cubicBezTo>
                  <a:pt x="69967" y="402488"/>
                  <a:pt x="69250" y="400336"/>
                  <a:pt x="67097" y="406075"/>
                </a:cubicBezTo>
                <a:cubicBezTo>
                  <a:pt x="65662" y="411814"/>
                  <a:pt x="69967" y="401770"/>
                  <a:pt x="71402" y="403205"/>
                </a:cubicBezTo>
                <a:cubicBezTo>
                  <a:pt x="72120" y="399618"/>
                  <a:pt x="76425" y="391727"/>
                  <a:pt x="75707" y="391727"/>
                </a:cubicBezTo>
                <a:close/>
                <a:moveTo>
                  <a:pt x="1101028" y="391009"/>
                </a:moveTo>
                <a:cubicBezTo>
                  <a:pt x="1106051" y="401053"/>
                  <a:pt x="1112508" y="410379"/>
                  <a:pt x="1113226" y="413966"/>
                </a:cubicBezTo>
                <a:cubicBezTo>
                  <a:pt x="1111073" y="410379"/>
                  <a:pt x="1110356" y="408945"/>
                  <a:pt x="1109638" y="408227"/>
                </a:cubicBezTo>
                <a:cubicBezTo>
                  <a:pt x="1112508" y="414684"/>
                  <a:pt x="1115378" y="421858"/>
                  <a:pt x="1118966" y="426880"/>
                </a:cubicBezTo>
                <a:cubicBezTo>
                  <a:pt x="1117531" y="426880"/>
                  <a:pt x="1123271" y="435488"/>
                  <a:pt x="1123271" y="439075"/>
                </a:cubicBezTo>
                <a:cubicBezTo>
                  <a:pt x="1121118" y="433336"/>
                  <a:pt x="1119683" y="433336"/>
                  <a:pt x="1121118" y="437641"/>
                </a:cubicBezTo>
                <a:cubicBezTo>
                  <a:pt x="1122553" y="438358"/>
                  <a:pt x="1126141" y="445532"/>
                  <a:pt x="1126858" y="444097"/>
                </a:cubicBezTo>
                <a:cubicBezTo>
                  <a:pt x="1123988" y="436206"/>
                  <a:pt x="1121836" y="431901"/>
                  <a:pt x="1119683" y="427597"/>
                </a:cubicBezTo>
                <a:cubicBezTo>
                  <a:pt x="1117531" y="423293"/>
                  <a:pt x="1116096" y="419706"/>
                  <a:pt x="1113226" y="413249"/>
                </a:cubicBezTo>
                <a:cubicBezTo>
                  <a:pt x="1114661" y="414684"/>
                  <a:pt x="1116813" y="416836"/>
                  <a:pt x="1116813" y="415401"/>
                </a:cubicBezTo>
                <a:cubicBezTo>
                  <a:pt x="1111791" y="406075"/>
                  <a:pt x="1114661" y="409662"/>
                  <a:pt x="1109638" y="400336"/>
                </a:cubicBezTo>
                <a:cubicBezTo>
                  <a:pt x="1109638" y="402488"/>
                  <a:pt x="1105333" y="394596"/>
                  <a:pt x="1101028" y="391009"/>
                </a:cubicBezTo>
                <a:close/>
                <a:moveTo>
                  <a:pt x="1142136" y="390795"/>
                </a:moveTo>
                <a:cubicBezTo>
                  <a:pt x="1142845" y="391504"/>
                  <a:pt x="1149227" y="402850"/>
                  <a:pt x="1143554" y="391504"/>
                </a:cubicBezTo>
                <a:cubicBezTo>
                  <a:pt x="1145681" y="394341"/>
                  <a:pt x="1147100" y="395050"/>
                  <a:pt x="1151354" y="403559"/>
                </a:cubicBezTo>
                <a:cubicBezTo>
                  <a:pt x="1151354" y="404268"/>
                  <a:pt x="1150645" y="404268"/>
                  <a:pt x="1150645" y="404977"/>
                </a:cubicBezTo>
                <a:cubicBezTo>
                  <a:pt x="1149227" y="402141"/>
                  <a:pt x="1149936" y="402141"/>
                  <a:pt x="1149936" y="401432"/>
                </a:cubicBezTo>
                <a:cubicBezTo>
                  <a:pt x="1147809" y="397886"/>
                  <a:pt x="1148518" y="401432"/>
                  <a:pt x="1147100" y="398595"/>
                </a:cubicBezTo>
                <a:cubicBezTo>
                  <a:pt x="1146390" y="399304"/>
                  <a:pt x="1150645" y="406395"/>
                  <a:pt x="1152063" y="409941"/>
                </a:cubicBezTo>
                <a:cubicBezTo>
                  <a:pt x="1153481" y="413486"/>
                  <a:pt x="1151354" y="409232"/>
                  <a:pt x="1149227" y="404268"/>
                </a:cubicBezTo>
                <a:cubicBezTo>
                  <a:pt x="1146390" y="399304"/>
                  <a:pt x="1143554" y="392922"/>
                  <a:pt x="1142136" y="390795"/>
                </a:cubicBezTo>
                <a:close/>
                <a:moveTo>
                  <a:pt x="1196426" y="388468"/>
                </a:moveTo>
                <a:cubicBezTo>
                  <a:pt x="1196426" y="387011"/>
                  <a:pt x="1199227" y="392838"/>
                  <a:pt x="1202029" y="399393"/>
                </a:cubicBezTo>
                <a:cubicBezTo>
                  <a:pt x="1204830" y="406677"/>
                  <a:pt x="1207631" y="414689"/>
                  <a:pt x="1208332" y="416145"/>
                </a:cubicBezTo>
                <a:cubicBezTo>
                  <a:pt x="1209032" y="419787"/>
                  <a:pt x="1203429" y="403763"/>
                  <a:pt x="1204130" y="410319"/>
                </a:cubicBezTo>
                <a:cubicBezTo>
                  <a:pt x="1204130" y="407405"/>
                  <a:pt x="1203429" y="405948"/>
                  <a:pt x="1202729" y="403035"/>
                </a:cubicBezTo>
                <a:cubicBezTo>
                  <a:pt x="1202029" y="400122"/>
                  <a:pt x="1199928" y="396480"/>
                  <a:pt x="1196426" y="388468"/>
                </a:cubicBezTo>
                <a:close/>
                <a:moveTo>
                  <a:pt x="1186341" y="387741"/>
                </a:moveTo>
                <a:cubicBezTo>
                  <a:pt x="1187029" y="387011"/>
                  <a:pt x="1188404" y="389930"/>
                  <a:pt x="1188404" y="388471"/>
                </a:cubicBezTo>
                <a:cubicBezTo>
                  <a:pt x="1189779" y="391390"/>
                  <a:pt x="1190467" y="392850"/>
                  <a:pt x="1190467" y="394310"/>
                </a:cubicBezTo>
                <a:cubicBezTo>
                  <a:pt x="1191842" y="396499"/>
                  <a:pt x="1191842" y="395769"/>
                  <a:pt x="1191842" y="395039"/>
                </a:cubicBezTo>
                <a:cubicBezTo>
                  <a:pt x="1193905" y="400148"/>
                  <a:pt x="1193905" y="400878"/>
                  <a:pt x="1192530" y="399418"/>
                </a:cubicBezTo>
                <a:cubicBezTo>
                  <a:pt x="1191155" y="397959"/>
                  <a:pt x="1189092" y="393580"/>
                  <a:pt x="1186341" y="387741"/>
                </a:cubicBezTo>
                <a:close/>
                <a:moveTo>
                  <a:pt x="1092418" y="385988"/>
                </a:moveTo>
                <a:cubicBezTo>
                  <a:pt x="1094570" y="391727"/>
                  <a:pt x="1096723" y="394596"/>
                  <a:pt x="1098158" y="397466"/>
                </a:cubicBezTo>
                <a:cubicBezTo>
                  <a:pt x="1100311" y="400336"/>
                  <a:pt x="1101746" y="403923"/>
                  <a:pt x="1103898" y="409662"/>
                </a:cubicBezTo>
                <a:cubicBezTo>
                  <a:pt x="1104616" y="407510"/>
                  <a:pt x="1102463" y="403923"/>
                  <a:pt x="1100311" y="398901"/>
                </a:cubicBezTo>
                <a:cubicBezTo>
                  <a:pt x="1098158" y="394596"/>
                  <a:pt x="1095288" y="389575"/>
                  <a:pt x="1094570" y="385988"/>
                </a:cubicBezTo>
                <a:cubicBezTo>
                  <a:pt x="1093853" y="386705"/>
                  <a:pt x="1091700" y="383835"/>
                  <a:pt x="1092418" y="385988"/>
                </a:cubicBezTo>
                <a:close/>
                <a:moveTo>
                  <a:pt x="1137093" y="385752"/>
                </a:moveTo>
                <a:cubicBezTo>
                  <a:pt x="1137881" y="387193"/>
                  <a:pt x="1138669" y="387193"/>
                  <a:pt x="1139457" y="386472"/>
                </a:cubicBezTo>
                <a:cubicBezTo>
                  <a:pt x="1141032" y="390074"/>
                  <a:pt x="1141032" y="390795"/>
                  <a:pt x="1142608" y="393676"/>
                </a:cubicBezTo>
                <a:cubicBezTo>
                  <a:pt x="1143396" y="395837"/>
                  <a:pt x="1137881" y="387913"/>
                  <a:pt x="1141820" y="395117"/>
                </a:cubicBezTo>
                <a:cubicBezTo>
                  <a:pt x="1141820" y="395117"/>
                  <a:pt x="1141032" y="394396"/>
                  <a:pt x="1140245" y="392956"/>
                </a:cubicBezTo>
                <a:cubicBezTo>
                  <a:pt x="1137881" y="388634"/>
                  <a:pt x="1137881" y="388634"/>
                  <a:pt x="1137881" y="388634"/>
                </a:cubicBezTo>
                <a:cubicBezTo>
                  <a:pt x="1139457" y="390795"/>
                  <a:pt x="1139457" y="389354"/>
                  <a:pt x="1137093" y="385752"/>
                </a:cubicBezTo>
                <a:close/>
                <a:moveTo>
                  <a:pt x="1105333" y="384553"/>
                </a:moveTo>
                <a:cubicBezTo>
                  <a:pt x="1108921" y="391727"/>
                  <a:pt x="1108203" y="385988"/>
                  <a:pt x="1112508" y="396031"/>
                </a:cubicBezTo>
                <a:cubicBezTo>
                  <a:pt x="1113943" y="396031"/>
                  <a:pt x="1110356" y="391009"/>
                  <a:pt x="1109638" y="388857"/>
                </a:cubicBezTo>
                <a:cubicBezTo>
                  <a:pt x="1108921" y="389575"/>
                  <a:pt x="1104616" y="381683"/>
                  <a:pt x="1105333" y="384553"/>
                </a:cubicBezTo>
                <a:close/>
                <a:moveTo>
                  <a:pt x="1149447" y="383797"/>
                </a:moveTo>
                <a:cubicBezTo>
                  <a:pt x="1149825" y="383713"/>
                  <a:pt x="1150960" y="385048"/>
                  <a:pt x="1151716" y="386049"/>
                </a:cubicBezTo>
                <a:cubicBezTo>
                  <a:pt x="1154741" y="392055"/>
                  <a:pt x="1150203" y="385382"/>
                  <a:pt x="1151716" y="390053"/>
                </a:cubicBezTo>
                <a:cubicBezTo>
                  <a:pt x="1149447" y="385382"/>
                  <a:pt x="1149069" y="383880"/>
                  <a:pt x="1149447" y="383797"/>
                </a:cubicBezTo>
                <a:close/>
                <a:moveTo>
                  <a:pt x="1093853" y="383118"/>
                </a:moveTo>
                <a:cubicBezTo>
                  <a:pt x="1093315" y="382401"/>
                  <a:pt x="1093135" y="382401"/>
                  <a:pt x="1093853" y="383835"/>
                </a:cubicBezTo>
                <a:cubicBezTo>
                  <a:pt x="1096723" y="388857"/>
                  <a:pt x="1101746" y="396031"/>
                  <a:pt x="1105333" y="399618"/>
                </a:cubicBezTo>
                <a:cubicBezTo>
                  <a:pt x="1101746" y="391727"/>
                  <a:pt x="1098876" y="389575"/>
                  <a:pt x="1097441" y="385270"/>
                </a:cubicBezTo>
                <a:cubicBezTo>
                  <a:pt x="1099593" y="391009"/>
                  <a:pt x="1098158" y="388857"/>
                  <a:pt x="1096006" y="386705"/>
                </a:cubicBezTo>
                <a:cubicBezTo>
                  <a:pt x="1095288" y="385270"/>
                  <a:pt x="1094391" y="383835"/>
                  <a:pt x="1093853" y="383118"/>
                </a:cubicBezTo>
                <a:close/>
                <a:moveTo>
                  <a:pt x="1046533" y="379445"/>
                </a:moveTo>
                <a:cubicBezTo>
                  <a:pt x="1047908" y="380145"/>
                  <a:pt x="1053409" y="390650"/>
                  <a:pt x="1054097" y="392051"/>
                </a:cubicBezTo>
                <a:cubicBezTo>
                  <a:pt x="1052034" y="391351"/>
                  <a:pt x="1050659" y="385748"/>
                  <a:pt x="1046533" y="379445"/>
                </a:cubicBezTo>
                <a:close/>
                <a:moveTo>
                  <a:pt x="1180579" y="379298"/>
                </a:moveTo>
                <a:cubicBezTo>
                  <a:pt x="1181119" y="379481"/>
                  <a:pt x="1182020" y="380575"/>
                  <a:pt x="1182380" y="381305"/>
                </a:cubicBezTo>
                <a:cubicBezTo>
                  <a:pt x="1188143" y="393712"/>
                  <a:pt x="1194626" y="407579"/>
                  <a:pt x="1198948" y="418526"/>
                </a:cubicBezTo>
                <a:cubicBezTo>
                  <a:pt x="1196787" y="415607"/>
                  <a:pt x="1193906" y="409038"/>
                  <a:pt x="1191024" y="401740"/>
                </a:cubicBezTo>
                <a:cubicBezTo>
                  <a:pt x="1188143" y="395172"/>
                  <a:pt x="1184541" y="387873"/>
                  <a:pt x="1181659" y="382035"/>
                </a:cubicBezTo>
                <a:cubicBezTo>
                  <a:pt x="1180939" y="382765"/>
                  <a:pt x="1180939" y="382765"/>
                  <a:pt x="1180939" y="382765"/>
                </a:cubicBezTo>
                <a:cubicBezTo>
                  <a:pt x="1179859" y="379845"/>
                  <a:pt x="1180039" y="379116"/>
                  <a:pt x="1180579" y="379298"/>
                </a:cubicBezTo>
                <a:close/>
                <a:moveTo>
                  <a:pt x="1130992" y="379115"/>
                </a:moveTo>
                <a:cubicBezTo>
                  <a:pt x="1130992" y="376925"/>
                  <a:pt x="1134494" y="382764"/>
                  <a:pt x="1137295" y="389332"/>
                </a:cubicBezTo>
                <a:cubicBezTo>
                  <a:pt x="1137295" y="390062"/>
                  <a:pt x="1136245" y="388420"/>
                  <a:pt x="1134931" y="386139"/>
                </a:cubicBezTo>
                <a:lnTo>
                  <a:pt x="1134214" y="384861"/>
                </a:lnTo>
                <a:lnTo>
                  <a:pt x="1134033" y="383835"/>
                </a:lnTo>
                <a:lnTo>
                  <a:pt x="1132018" y="380944"/>
                </a:lnTo>
                <a:close/>
                <a:moveTo>
                  <a:pt x="1192644" y="377626"/>
                </a:moveTo>
                <a:cubicBezTo>
                  <a:pt x="1193389" y="376926"/>
                  <a:pt x="1196369" y="381128"/>
                  <a:pt x="1198603" y="386030"/>
                </a:cubicBezTo>
                <a:cubicBezTo>
                  <a:pt x="1200838" y="390933"/>
                  <a:pt x="1200838" y="387431"/>
                  <a:pt x="1196369" y="379727"/>
                </a:cubicBezTo>
                <a:cubicBezTo>
                  <a:pt x="1199348" y="381128"/>
                  <a:pt x="1202328" y="392333"/>
                  <a:pt x="1205308" y="395835"/>
                </a:cubicBezTo>
                <a:cubicBezTo>
                  <a:pt x="1208287" y="403539"/>
                  <a:pt x="1203073" y="394434"/>
                  <a:pt x="1202328" y="393034"/>
                </a:cubicBezTo>
                <a:cubicBezTo>
                  <a:pt x="1202328" y="395835"/>
                  <a:pt x="1206052" y="399337"/>
                  <a:pt x="1209032" y="407040"/>
                </a:cubicBezTo>
                <a:cubicBezTo>
                  <a:pt x="1208287" y="408441"/>
                  <a:pt x="1203818" y="396535"/>
                  <a:pt x="1206052" y="404239"/>
                </a:cubicBezTo>
                <a:cubicBezTo>
                  <a:pt x="1202328" y="397936"/>
                  <a:pt x="1197858" y="384630"/>
                  <a:pt x="1197114" y="387431"/>
                </a:cubicBezTo>
                <a:cubicBezTo>
                  <a:pt x="1196369" y="385330"/>
                  <a:pt x="1194879" y="381828"/>
                  <a:pt x="1192644" y="377626"/>
                </a:cubicBezTo>
                <a:close/>
                <a:moveTo>
                  <a:pt x="1113943" y="377379"/>
                </a:moveTo>
                <a:cubicBezTo>
                  <a:pt x="1113226" y="378096"/>
                  <a:pt x="1115378" y="381683"/>
                  <a:pt x="1113226" y="378814"/>
                </a:cubicBezTo>
                <a:cubicBezTo>
                  <a:pt x="1116096" y="383835"/>
                  <a:pt x="1117531" y="385988"/>
                  <a:pt x="1121118" y="393162"/>
                </a:cubicBezTo>
                <a:cubicBezTo>
                  <a:pt x="1121836" y="391727"/>
                  <a:pt x="1117531" y="383835"/>
                  <a:pt x="1113943" y="377379"/>
                </a:cubicBezTo>
                <a:close/>
                <a:moveTo>
                  <a:pt x="1093135" y="376661"/>
                </a:moveTo>
                <a:cubicBezTo>
                  <a:pt x="1094570" y="378814"/>
                  <a:pt x="1096006" y="382401"/>
                  <a:pt x="1098876" y="386705"/>
                </a:cubicBezTo>
                <a:cubicBezTo>
                  <a:pt x="1100311" y="386705"/>
                  <a:pt x="1093853" y="375944"/>
                  <a:pt x="1093135" y="376661"/>
                </a:cubicBezTo>
                <a:close/>
                <a:moveTo>
                  <a:pt x="1166172" y="375665"/>
                </a:moveTo>
                <a:cubicBezTo>
                  <a:pt x="1168063" y="378546"/>
                  <a:pt x="1169954" y="380707"/>
                  <a:pt x="1173736" y="390792"/>
                </a:cubicBezTo>
                <a:cubicBezTo>
                  <a:pt x="1171845" y="387911"/>
                  <a:pt x="1169954" y="383589"/>
                  <a:pt x="1166172" y="375665"/>
                </a:cubicBezTo>
                <a:close/>
                <a:moveTo>
                  <a:pt x="1212811" y="375660"/>
                </a:moveTo>
                <a:cubicBezTo>
                  <a:pt x="1214169" y="376407"/>
                  <a:pt x="1219599" y="389107"/>
                  <a:pt x="1221635" y="395830"/>
                </a:cubicBezTo>
                <a:cubicBezTo>
                  <a:pt x="1220956" y="395830"/>
                  <a:pt x="1218920" y="390601"/>
                  <a:pt x="1216884" y="386119"/>
                </a:cubicBezTo>
                <a:cubicBezTo>
                  <a:pt x="1214847" y="380889"/>
                  <a:pt x="1212811" y="376407"/>
                  <a:pt x="1212811" y="375660"/>
                </a:cubicBezTo>
                <a:close/>
                <a:moveTo>
                  <a:pt x="1199999" y="372819"/>
                </a:moveTo>
                <a:cubicBezTo>
                  <a:pt x="1197826" y="370679"/>
                  <a:pt x="1199999" y="375671"/>
                  <a:pt x="1198550" y="376384"/>
                </a:cubicBezTo>
                <a:cubicBezTo>
                  <a:pt x="1202897" y="385655"/>
                  <a:pt x="1199999" y="374958"/>
                  <a:pt x="1204346" y="384942"/>
                </a:cubicBezTo>
                <a:cubicBezTo>
                  <a:pt x="1203622" y="385655"/>
                  <a:pt x="1202897" y="384942"/>
                  <a:pt x="1204346" y="388508"/>
                </a:cubicBezTo>
                <a:cubicBezTo>
                  <a:pt x="1207244" y="392787"/>
                  <a:pt x="1210867" y="398492"/>
                  <a:pt x="1213765" y="403484"/>
                </a:cubicBezTo>
                <a:cubicBezTo>
                  <a:pt x="1211591" y="398492"/>
                  <a:pt x="1210867" y="395639"/>
                  <a:pt x="1207244" y="387795"/>
                </a:cubicBezTo>
                <a:cubicBezTo>
                  <a:pt x="1205795" y="386368"/>
                  <a:pt x="1210142" y="396352"/>
                  <a:pt x="1206520" y="389221"/>
                </a:cubicBezTo>
                <a:cubicBezTo>
                  <a:pt x="1207244" y="388508"/>
                  <a:pt x="1204346" y="380663"/>
                  <a:pt x="1199999" y="372819"/>
                </a:cubicBezTo>
                <a:close/>
                <a:moveTo>
                  <a:pt x="1152307" y="371996"/>
                </a:moveTo>
                <a:cubicBezTo>
                  <a:pt x="1157349" y="379200"/>
                  <a:pt x="1163112" y="391446"/>
                  <a:pt x="1167434" y="402252"/>
                </a:cubicBezTo>
                <a:cubicBezTo>
                  <a:pt x="1166714" y="400811"/>
                  <a:pt x="1163832" y="394328"/>
                  <a:pt x="1160231" y="387845"/>
                </a:cubicBezTo>
                <a:close/>
                <a:moveTo>
                  <a:pt x="1089548" y="370922"/>
                </a:moveTo>
                <a:lnTo>
                  <a:pt x="1088830" y="372357"/>
                </a:lnTo>
                <a:cubicBezTo>
                  <a:pt x="1092418" y="377379"/>
                  <a:pt x="1093135" y="380248"/>
                  <a:pt x="1095288" y="381683"/>
                </a:cubicBezTo>
                <a:cubicBezTo>
                  <a:pt x="1092418" y="376661"/>
                  <a:pt x="1093135" y="376661"/>
                  <a:pt x="1089548" y="370922"/>
                </a:cubicBezTo>
                <a:close/>
                <a:moveTo>
                  <a:pt x="1134572" y="370625"/>
                </a:moveTo>
                <a:cubicBezTo>
                  <a:pt x="1136463" y="371308"/>
                  <a:pt x="1138354" y="377453"/>
                  <a:pt x="1140245" y="380185"/>
                </a:cubicBezTo>
                <a:cubicBezTo>
                  <a:pt x="1143396" y="387013"/>
                  <a:pt x="1138984" y="378819"/>
                  <a:pt x="1139614" y="382233"/>
                </a:cubicBezTo>
                <a:cubicBezTo>
                  <a:pt x="1137723" y="379502"/>
                  <a:pt x="1136463" y="376771"/>
                  <a:pt x="1135202" y="373356"/>
                </a:cubicBezTo>
                <a:cubicBezTo>
                  <a:pt x="1134572" y="371308"/>
                  <a:pt x="1138984" y="378819"/>
                  <a:pt x="1134572" y="370625"/>
                </a:cubicBezTo>
                <a:close/>
                <a:moveTo>
                  <a:pt x="1057978" y="370205"/>
                </a:moveTo>
                <a:lnTo>
                  <a:pt x="1058158" y="370238"/>
                </a:lnTo>
                <a:lnTo>
                  <a:pt x="1059086" y="371806"/>
                </a:lnTo>
                <a:close/>
                <a:moveTo>
                  <a:pt x="1128785" y="370012"/>
                </a:moveTo>
                <a:cubicBezTo>
                  <a:pt x="1130172" y="372777"/>
                  <a:pt x="1132252" y="376234"/>
                  <a:pt x="1132252" y="376234"/>
                </a:cubicBezTo>
                <a:lnTo>
                  <a:pt x="1130061" y="372555"/>
                </a:lnTo>
                <a:close/>
                <a:moveTo>
                  <a:pt x="1205247" y="369357"/>
                </a:moveTo>
                <a:cubicBezTo>
                  <a:pt x="1205919" y="369357"/>
                  <a:pt x="1207264" y="370769"/>
                  <a:pt x="1208609" y="372181"/>
                </a:cubicBezTo>
                <a:cubicBezTo>
                  <a:pt x="1211298" y="377122"/>
                  <a:pt x="1213315" y="382064"/>
                  <a:pt x="1215332" y="387005"/>
                </a:cubicBezTo>
                <a:cubicBezTo>
                  <a:pt x="1213987" y="384181"/>
                  <a:pt x="1211298" y="379240"/>
                  <a:pt x="1207936" y="372887"/>
                </a:cubicBezTo>
                <a:cubicBezTo>
                  <a:pt x="1207936" y="373593"/>
                  <a:pt x="1208609" y="375710"/>
                  <a:pt x="1209953" y="379240"/>
                </a:cubicBezTo>
                <a:cubicBezTo>
                  <a:pt x="1208609" y="378534"/>
                  <a:pt x="1207936" y="373593"/>
                  <a:pt x="1205247" y="369357"/>
                </a:cubicBezTo>
                <a:close/>
                <a:moveTo>
                  <a:pt x="1185081" y="368102"/>
                </a:moveTo>
                <a:cubicBezTo>
                  <a:pt x="1185816" y="368815"/>
                  <a:pt x="1186552" y="369527"/>
                  <a:pt x="1186552" y="368815"/>
                </a:cubicBezTo>
                <a:cubicBezTo>
                  <a:pt x="1188758" y="374515"/>
                  <a:pt x="1188758" y="373090"/>
                  <a:pt x="1193170" y="380928"/>
                </a:cubicBezTo>
                <a:cubicBezTo>
                  <a:pt x="1192434" y="380928"/>
                  <a:pt x="1192434" y="382353"/>
                  <a:pt x="1193905" y="384490"/>
                </a:cubicBezTo>
                <a:cubicBezTo>
                  <a:pt x="1190228" y="379502"/>
                  <a:pt x="1189493" y="375227"/>
                  <a:pt x="1185081" y="368102"/>
                </a:cubicBezTo>
                <a:close/>
                <a:moveTo>
                  <a:pt x="1152220" y="366843"/>
                </a:moveTo>
                <a:cubicBezTo>
                  <a:pt x="1157515" y="374871"/>
                  <a:pt x="1160540" y="382169"/>
                  <a:pt x="1167347" y="394576"/>
                </a:cubicBezTo>
                <a:cubicBezTo>
                  <a:pt x="1166591" y="394576"/>
                  <a:pt x="1164322" y="390197"/>
                  <a:pt x="1161296" y="384359"/>
                </a:cubicBezTo>
                <a:cubicBezTo>
                  <a:pt x="1158271" y="378520"/>
                  <a:pt x="1154489" y="371222"/>
                  <a:pt x="1152220" y="366843"/>
                </a:cubicBezTo>
                <a:close/>
                <a:moveTo>
                  <a:pt x="1032666" y="366839"/>
                </a:moveTo>
                <a:cubicBezTo>
                  <a:pt x="1036941" y="371913"/>
                  <a:pt x="1035516" y="370463"/>
                  <a:pt x="1039791" y="377712"/>
                </a:cubicBezTo>
                <a:cubicBezTo>
                  <a:pt x="1037654" y="374812"/>
                  <a:pt x="1039079" y="378437"/>
                  <a:pt x="1039079" y="379162"/>
                </a:cubicBezTo>
                <a:cubicBezTo>
                  <a:pt x="1042641" y="384960"/>
                  <a:pt x="1047629" y="392209"/>
                  <a:pt x="1049054" y="395833"/>
                </a:cubicBezTo>
                <a:cubicBezTo>
                  <a:pt x="1046916" y="392934"/>
                  <a:pt x="1042641" y="385685"/>
                  <a:pt x="1036229" y="376262"/>
                </a:cubicBezTo>
                <a:cubicBezTo>
                  <a:pt x="1036941" y="376262"/>
                  <a:pt x="1036407" y="374631"/>
                  <a:pt x="1035516" y="372638"/>
                </a:cubicBezTo>
                <a:lnTo>
                  <a:pt x="1033898" y="369346"/>
                </a:lnTo>
                <a:lnTo>
                  <a:pt x="1033927" y="369360"/>
                </a:lnTo>
                <a:lnTo>
                  <a:pt x="1033843" y="369234"/>
                </a:lnTo>
                <a:close/>
                <a:moveTo>
                  <a:pt x="84318" y="365900"/>
                </a:moveTo>
                <a:cubicBezTo>
                  <a:pt x="80012" y="373792"/>
                  <a:pt x="79295" y="375944"/>
                  <a:pt x="78577" y="377379"/>
                </a:cubicBezTo>
                <a:cubicBezTo>
                  <a:pt x="78577" y="379531"/>
                  <a:pt x="77860" y="380248"/>
                  <a:pt x="74272" y="385988"/>
                </a:cubicBezTo>
                <a:cubicBezTo>
                  <a:pt x="76425" y="383835"/>
                  <a:pt x="74272" y="388857"/>
                  <a:pt x="75707" y="387422"/>
                </a:cubicBezTo>
                <a:cubicBezTo>
                  <a:pt x="80730" y="378096"/>
                  <a:pt x="85753" y="365900"/>
                  <a:pt x="84318" y="365900"/>
                </a:cubicBezTo>
                <a:close/>
                <a:moveTo>
                  <a:pt x="1133961" y="364171"/>
                </a:moveTo>
                <a:lnTo>
                  <a:pt x="1136081" y="367611"/>
                </a:lnTo>
                <a:cubicBezTo>
                  <a:pt x="1138098" y="371248"/>
                  <a:pt x="1140115" y="375611"/>
                  <a:pt x="1141460" y="377793"/>
                </a:cubicBezTo>
                <a:cubicBezTo>
                  <a:pt x="1140788" y="374884"/>
                  <a:pt x="1138771" y="371248"/>
                  <a:pt x="1140115" y="371975"/>
                </a:cubicBezTo>
                <a:cubicBezTo>
                  <a:pt x="1143477" y="378520"/>
                  <a:pt x="1143477" y="378520"/>
                  <a:pt x="1143477" y="378520"/>
                </a:cubicBezTo>
                <a:cubicBezTo>
                  <a:pt x="1140115" y="377793"/>
                  <a:pt x="1142132" y="380702"/>
                  <a:pt x="1138771" y="375611"/>
                </a:cubicBezTo>
                <a:cubicBezTo>
                  <a:pt x="1136754" y="371248"/>
                  <a:pt x="1137426" y="371248"/>
                  <a:pt x="1137426" y="370520"/>
                </a:cubicBezTo>
                <a:lnTo>
                  <a:pt x="1134165" y="364640"/>
                </a:lnTo>
                <a:close/>
                <a:moveTo>
                  <a:pt x="1154324" y="364001"/>
                </a:moveTo>
                <a:cubicBezTo>
                  <a:pt x="1153568" y="361911"/>
                  <a:pt x="1155837" y="366091"/>
                  <a:pt x="1158863" y="370968"/>
                </a:cubicBezTo>
                <a:cubicBezTo>
                  <a:pt x="1161888" y="376541"/>
                  <a:pt x="1165670" y="383508"/>
                  <a:pt x="1168695" y="388385"/>
                </a:cubicBezTo>
                <a:cubicBezTo>
                  <a:pt x="1166426" y="386295"/>
                  <a:pt x="1163401" y="381418"/>
                  <a:pt x="1161132" y="376541"/>
                </a:cubicBezTo>
                <a:cubicBezTo>
                  <a:pt x="1158863" y="371665"/>
                  <a:pt x="1155837" y="366788"/>
                  <a:pt x="1154324" y="364001"/>
                </a:cubicBezTo>
                <a:close/>
                <a:moveTo>
                  <a:pt x="169701" y="363748"/>
                </a:moveTo>
                <a:cubicBezTo>
                  <a:pt x="167549" y="367335"/>
                  <a:pt x="167549" y="365900"/>
                  <a:pt x="164679" y="371640"/>
                </a:cubicBezTo>
                <a:cubicBezTo>
                  <a:pt x="165396" y="371640"/>
                  <a:pt x="165396" y="372357"/>
                  <a:pt x="164679" y="373074"/>
                </a:cubicBezTo>
                <a:cubicBezTo>
                  <a:pt x="166114" y="370205"/>
                  <a:pt x="171136" y="363748"/>
                  <a:pt x="169701" y="363748"/>
                </a:cubicBezTo>
                <a:close/>
                <a:moveTo>
                  <a:pt x="136696" y="363031"/>
                </a:moveTo>
                <a:cubicBezTo>
                  <a:pt x="135261" y="363748"/>
                  <a:pt x="132391" y="369487"/>
                  <a:pt x="130238" y="373792"/>
                </a:cubicBezTo>
                <a:cubicBezTo>
                  <a:pt x="128086" y="378814"/>
                  <a:pt x="126651" y="382401"/>
                  <a:pt x="128803" y="379531"/>
                </a:cubicBezTo>
                <a:cubicBezTo>
                  <a:pt x="130956" y="373792"/>
                  <a:pt x="134543" y="368053"/>
                  <a:pt x="136696" y="363031"/>
                </a:cubicBezTo>
                <a:close/>
                <a:moveTo>
                  <a:pt x="1140962" y="361911"/>
                </a:moveTo>
                <a:cubicBezTo>
                  <a:pt x="1142223" y="361911"/>
                  <a:pt x="1146004" y="371399"/>
                  <a:pt x="1146635" y="373589"/>
                </a:cubicBezTo>
                <a:cubicBezTo>
                  <a:pt x="1147265" y="375778"/>
                  <a:pt x="1144114" y="369210"/>
                  <a:pt x="1144114" y="369939"/>
                </a:cubicBezTo>
                <a:cubicBezTo>
                  <a:pt x="1145374" y="370669"/>
                  <a:pt x="1142223" y="364101"/>
                  <a:pt x="1140962" y="361911"/>
                </a:cubicBezTo>
                <a:close/>
                <a:moveTo>
                  <a:pt x="1076633" y="360878"/>
                </a:moveTo>
                <a:cubicBezTo>
                  <a:pt x="1079503" y="366618"/>
                  <a:pt x="1080938" y="368053"/>
                  <a:pt x="1082373" y="370922"/>
                </a:cubicBezTo>
                <a:cubicBezTo>
                  <a:pt x="1084525" y="373074"/>
                  <a:pt x="1086678" y="376661"/>
                  <a:pt x="1090983" y="385270"/>
                </a:cubicBezTo>
                <a:cubicBezTo>
                  <a:pt x="1091700" y="384553"/>
                  <a:pt x="1088830" y="379531"/>
                  <a:pt x="1085960" y="373792"/>
                </a:cubicBezTo>
                <a:cubicBezTo>
                  <a:pt x="1082373" y="368053"/>
                  <a:pt x="1078068" y="362313"/>
                  <a:pt x="1076633" y="360878"/>
                </a:cubicBezTo>
                <a:close/>
                <a:moveTo>
                  <a:pt x="1173735" y="360538"/>
                </a:moveTo>
                <a:lnTo>
                  <a:pt x="1178380" y="366172"/>
                </a:lnTo>
                <a:lnTo>
                  <a:pt x="1178486" y="366382"/>
                </a:lnTo>
                <a:lnTo>
                  <a:pt x="1178486" y="369002"/>
                </a:lnTo>
                <a:cubicBezTo>
                  <a:pt x="1177468" y="367922"/>
                  <a:pt x="1176450" y="366661"/>
                  <a:pt x="1178486" y="370623"/>
                </a:cubicBezTo>
                <a:cubicBezTo>
                  <a:pt x="1176450" y="369182"/>
                  <a:pt x="1174414" y="362699"/>
                  <a:pt x="1173735" y="360538"/>
                </a:cubicBezTo>
                <a:close/>
                <a:moveTo>
                  <a:pt x="1027119" y="360536"/>
                </a:moveTo>
                <a:cubicBezTo>
                  <a:pt x="1029389" y="363110"/>
                  <a:pt x="1030145" y="363845"/>
                  <a:pt x="1030807" y="364672"/>
                </a:cubicBezTo>
                <a:lnTo>
                  <a:pt x="1033843" y="369234"/>
                </a:lnTo>
                <a:lnTo>
                  <a:pt x="1033898" y="369346"/>
                </a:lnTo>
                <a:lnTo>
                  <a:pt x="1032414" y="368625"/>
                </a:lnTo>
                <a:cubicBezTo>
                  <a:pt x="1028632" y="364213"/>
                  <a:pt x="1026363" y="360536"/>
                  <a:pt x="1027119" y="360536"/>
                </a:cubicBezTo>
                <a:close/>
                <a:moveTo>
                  <a:pt x="1134572" y="359979"/>
                </a:moveTo>
                <a:cubicBezTo>
                  <a:pt x="1135328" y="359279"/>
                  <a:pt x="1137597" y="362781"/>
                  <a:pt x="1136841" y="359979"/>
                </a:cubicBezTo>
                <a:cubicBezTo>
                  <a:pt x="1139110" y="364181"/>
                  <a:pt x="1142135" y="371885"/>
                  <a:pt x="1134572" y="359979"/>
                </a:cubicBezTo>
                <a:close/>
                <a:moveTo>
                  <a:pt x="1174996" y="359507"/>
                </a:moveTo>
                <a:cubicBezTo>
                  <a:pt x="1174996" y="358017"/>
                  <a:pt x="1178022" y="362487"/>
                  <a:pt x="1177265" y="359507"/>
                </a:cubicBezTo>
                <a:cubicBezTo>
                  <a:pt x="1179534" y="364721"/>
                  <a:pt x="1181047" y="369936"/>
                  <a:pt x="1182560" y="374405"/>
                </a:cubicBezTo>
                <a:lnTo>
                  <a:pt x="1178486" y="366382"/>
                </a:lnTo>
                <a:lnTo>
                  <a:pt x="1178486" y="366301"/>
                </a:lnTo>
                <a:lnTo>
                  <a:pt x="1178380" y="366172"/>
                </a:lnTo>
                <a:close/>
                <a:moveTo>
                  <a:pt x="1203986" y="356891"/>
                </a:moveTo>
                <a:cubicBezTo>
                  <a:pt x="1204699" y="355490"/>
                  <a:pt x="1206836" y="359692"/>
                  <a:pt x="1206123" y="356891"/>
                </a:cubicBezTo>
                <a:cubicBezTo>
                  <a:pt x="1208973" y="362493"/>
                  <a:pt x="1211111" y="366695"/>
                  <a:pt x="1213248" y="370897"/>
                </a:cubicBezTo>
                <a:cubicBezTo>
                  <a:pt x="1214673" y="375099"/>
                  <a:pt x="1217523" y="380002"/>
                  <a:pt x="1220373" y="387005"/>
                </a:cubicBezTo>
                <a:cubicBezTo>
                  <a:pt x="1218948" y="387005"/>
                  <a:pt x="1216811" y="383503"/>
                  <a:pt x="1212536" y="374399"/>
                </a:cubicBezTo>
                <a:cubicBezTo>
                  <a:pt x="1213961" y="371598"/>
                  <a:pt x="1206836" y="360392"/>
                  <a:pt x="1203986" y="356891"/>
                </a:cubicBezTo>
                <a:close/>
                <a:moveTo>
                  <a:pt x="1118385" y="355495"/>
                </a:moveTo>
                <a:cubicBezTo>
                  <a:pt x="1119772" y="357223"/>
                  <a:pt x="1121505" y="358952"/>
                  <a:pt x="1123759" y="361976"/>
                </a:cubicBezTo>
                <a:lnTo>
                  <a:pt x="1130061" y="372555"/>
                </a:lnTo>
                <a:lnTo>
                  <a:pt x="1132252" y="376925"/>
                </a:lnTo>
                <a:cubicBezTo>
                  <a:pt x="1126012" y="367938"/>
                  <a:pt x="1123239" y="361717"/>
                  <a:pt x="1118385" y="355495"/>
                </a:cubicBezTo>
                <a:close/>
                <a:moveTo>
                  <a:pt x="1159869" y="353668"/>
                </a:moveTo>
                <a:cubicBezTo>
                  <a:pt x="1160557" y="352975"/>
                  <a:pt x="1165370" y="362682"/>
                  <a:pt x="1167433" y="366842"/>
                </a:cubicBezTo>
                <a:cubicBezTo>
                  <a:pt x="1166058" y="366842"/>
                  <a:pt x="1162620" y="358522"/>
                  <a:pt x="1159869" y="353668"/>
                </a:cubicBezTo>
                <a:close/>
                <a:moveTo>
                  <a:pt x="1126649" y="353470"/>
                </a:moveTo>
                <a:cubicBezTo>
                  <a:pt x="1124488" y="349195"/>
                  <a:pt x="1130971" y="358458"/>
                  <a:pt x="1132412" y="360595"/>
                </a:cubicBezTo>
                <a:lnTo>
                  <a:pt x="1133961" y="364171"/>
                </a:lnTo>
                <a:lnTo>
                  <a:pt x="1133392" y="363248"/>
                </a:lnTo>
                <a:lnTo>
                  <a:pt x="1134165" y="364640"/>
                </a:lnTo>
                <a:lnTo>
                  <a:pt x="1134573" y="365583"/>
                </a:lnTo>
                <a:cubicBezTo>
                  <a:pt x="1133853" y="364871"/>
                  <a:pt x="1130971" y="360595"/>
                  <a:pt x="1133132" y="364158"/>
                </a:cubicBezTo>
                <a:cubicBezTo>
                  <a:pt x="1130251" y="362021"/>
                  <a:pt x="1130251" y="358458"/>
                  <a:pt x="1126649" y="353470"/>
                </a:cubicBezTo>
                <a:close/>
                <a:moveTo>
                  <a:pt x="1145077" y="352976"/>
                </a:moveTo>
                <a:cubicBezTo>
                  <a:pt x="1149278" y="360539"/>
                  <a:pt x="1149278" y="360539"/>
                  <a:pt x="1149278" y="360539"/>
                </a:cubicBezTo>
                <a:cubicBezTo>
                  <a:pt x="1150959" y="364321"/>
                  <a:pt x="1146757" y="357514"/>
                  <a:pt x="1145917" y="356758"/>
                </a:cubicBezTo>
                <a:cubicBezTo>
                  <a:pt x="1143396" y="353732"/>
                  <a:pt x="1145077" y="354489"/>
                  <a:pt x="1145077" y="352976"/>
                </a:cubicBezTo>
                <a:close/>
                <a:moveTo>
                  <a:pt x="1063000" y="350835"/>
                </a:moveTo>
                <a:cubicBezTo>
                  <a:pt x="1066588" y="355857"/>
                  <a:pt x="1068023" y="358009"/>
                  <a:pt x="1071610" y="365183"/>
                </a:cubicBezTo>
                <a:cubicBezTo>
                  <a:pt x="1072328" y="363031"/>
                  <a:pt x="1076633" y="371640"/>
                  <a:pt x="1077350" y="371640"/>
                </a:cubicBezTo>
                <a:cubicBezTo>
                  <a:pt x="1078068" y="373792"/>
                  <a:pt x="1080938" y="378096"/>
                  <a:pt x="1083090" y="382401"/>
                </a:cubicBezTo>
                <a:cubicBezTo>
                  <a:pt x="1085960" y="386705"/>
                  <a:pt x="1088830" y="391009"/>
                  <a:pt x="1088830" y="392444"/>
                </a:cubicBezTo>
                <a:cubicBezTo>
                  <a:pt x="1092418" y="398183"/>
                  <a:pt x="1099593" y="411097"/>
                  <a:pt x="1106051" y="424010"/>
                </a:cubicBezTo>
                <a:lnTo>
                  <a:pt x="1117824" y="454988"/>
                </a:lnTo>
                <a:lnTo>
                  <a:pt x="1115378" y="449119"/>
                </a:lnTo>
                <a:cubicBezTo>
                  <a:pt x="1113226" y="446967"/>
                  <a:pt x="1113226" y="443380"/>
                  <a:pt x="1108921" y="434771"/>
                </a:cubicBezTo>
                <a:cubicBezTo>
                  <a:pt x="1108203" y="435488"/>
                  <a:pt x="1109638" y="439075"/>
                  <a:pt x="1111791" y="443380"/>
                </a:cubicBezTo>
                <a:cubicBezTo>
                  <a:pt x="1113226" y="446967"/>
                  <a:pt x="1114661" y="451271"/>
                  <a:pt x="1116096" y="454858"/>
                </a:cubicBezTo>
                <a:cubicBezTo>
                  <a:pt x="1116096" y="454141"/>
                  <a:pt x="1117531" y="456293"/>
                  <a:pt x="1118966" y="460598"/>
                </a:cubicBezTo>
                <a:cubicBezTo>
                  <a:pt x="1118966" y="460598"/>
                  <a:pt x="1119683" y="462750"/>
                  <a:pt x="1119683" y="462750"/>
                </a:cubicBezTo>
                <a:lnTo>
                  <a:pt x="1119026" y="458151"/>
                </a:lnTo>
                <a:lnTo>
                  <a:pt x="1119683" y="459880"/>
                </a:lnTo>
                <a:cubicBezTo>
                  <a:pt x="1120401" y="459880"/>
                  <a:pt x="1122553" y="463467"/>
                  <a:pt x="1122553" y="462032"/>
                </a:cubicBezTo>
                <a:cubicBezTo>
                  <a:pt x="1121836" y="459163"/>
                  <a:pt x="1119683" y="454858"/>
                  <a:pt x="1119683" y="453424"/>
                </a:cubicBezTo>
                <a:cubicBezTo>
                  <a:pt x="1120401" y="454141"/>
                  <a:pt x="1121118" y="454858"/>
                  <a:pt x="1121836" y="457011"/>
                </a:cubicBezTo>
                <a:cubicBezTo>
                  <a:pt x="1121836" y="457728"/>
                  <a:pt x="1121836" y="458445"/>
                  <a:pt x="1123271" y="462032"/>
                </a:cubicBezTo>
                <a:cubicBezTo>
                  <a:pt x="1123271" y="461315"/>
                  <a:pt x="1123988" y="462032"/>
                  <a:pt x="1124706" y="462750"/>
                </a:cubicBezTo>
                <a:cubicBezTo>
                  <a:pt x="1122553" y="456293"/>
                  <a:pt x="1121836" y="454141"/>
                  <a:pt x="1118966" y="447684"/>
                </a:cubicBezTo>
                <a:cubicBezTo>
                  <a:pt x="1118248" y="446967"/>
                  <a:pt x="1120401" y="451989"/>
                  <a:pt x="1120401" y="452706"/>
                </a:cubicBezTo>
                <a:cubicBezTo>
                  <a:pt x="1118248" y="449119"/>
                  <a:pt x="1117531" y="446250"/>
                  <a:pt x="1116096" y="444815"/>
                </a:cubicBezTo>
                <a:cubicBezTo>
                  <a:pt x="1116813" y="444097"/>
                  <a:pt x="1116096" y="441945"/>
                  <a:pt x="1115378" y="439793"/>
                </a:cubicBezTo>
                <a:cubicBezTo>
                  <a:pt x="1113226" y="436206"/>
                  <a:pt x="1111073" y="431184"/>
                  <a:pt x="1113226" y="438358"/>
                </a:cubicBezTo>
                <a:cubicBezTo>
                  <a:pt x="1107486" y="424727"/>
                  <a:pt x="1106768" y="424727"/>
                  <a:pt x="1107486" y="422575"/>
                </a:cubicBezTo>
                <a:cubicBezTo>
                  <a:pt x="1102463" y="415401"/>
                  <a:pt x="1093853" y="399618"/>
                  <a:pt x="1085243" y="384553"/>
                </a:cubicBezTo>
                <a:cubicBezTo>
                  <a:pt x="1077350" y="368770"/>
                  <a:pt x="1068023" y="355139"/>
                  <a:pt x="1063000" y="350835"/>
                </a:cubicBezTo>
                <a:close/>
                <a:moveTo>
                  <a:pt x="1120991" y="349139"/>
                </a:moveTo>
                <a:cubicBezTo>
                  <a:pt x="1119531" y="344262"/>
                  <a:pt x="1127559" y="357499"/>
                  <a:pt x="1123180" y="349836"/>
                </a:cubicBezTo>
                <a:cubicBezTo>
                  <a:pt x="1124640" y="352622"/>
                  <a:pt x="1131209" y="362376"/>
                  <a:pt x="1133398" y="367253"/>
                </a:cubicBezTo>
                <a:cubicBezTo>
                  <a:pt x="1131209" y="366556"/>
                  <a:pt x="1126829" y="363769"/>
                  <a:pt x="1131209" y="370736"/>
                </a:cubicBezTo>
                <a:cubicBezTo>
                  <a:pt x="1127559" y="366556"/>
                  <a:pt x="1127559" y="365859"/>
                  <a:pt x="1128289" y="364466"/>
                </a:cubicBezTo>
                <a:cubicBezTo>
                  <a:pt x="1128289" y="363769"/>
                  <a:pt x="1128289" y="361679"/>
                  <a:pt x="1124640" y="356802"/>
                </a:cubicBezTo>
                <a:cubicBezTo>
                  <a:pt x="1125370" y="356802"/>
                  <a:pt x="1128289" y="361679"/>
                  <a:pt x="1130479" y="363769"/>
                </a:cubicBezTo>
                <a:cubicBezTo>
                  <a:pt x="1130479" y="361679"/>
                  <a:pt x="1123910" y="353319"/>
                  <a:pt x="1120991" y="349139"/>
                </a:cubicBezTo>
                <a:close/>
                <a:moveTo>
                  <a:pt x="1179713" y="348572"/>
                </a:moveTo>
                <a:cubicBezTo>
                  <a:pt x="1182611" y="352851"/>
                  <a:pt x="1183336" y="354990"/>
                  <a:pt x="1184060" y="357130"/>
                </a:cubicBezTo>
                <a:cubicBezTo>
                  <a:pt x="1185509" y="359269"/>
                  <a:pt x="1186958" y="362122"/>
                  <a:pt x="1189856" y="368540"/>
                </a:cubicBezTo>
                <a:cubicBezTo>
                  <a:pt x="1189132" y="364261"/>
                  <a:pt x="1191305" y="364261"/>
                  <a:pt x="1183336" y="351424"/>
                </a:cubicBezTo>
                <a:cubicBezTo>
                  <a:pt x="1187683" y="361408"/>
                  <a:pt x="1182611" y="352851"/>
                  <a:pt x="1179713" y="348572"/>
                </a:cubicBezTo>
                <a:close/>
                <a:moveTo>
                  <a:pt x="92928" y="347965"/>
                </a:moveTo>
                <a:cubicBezTo>
                  <a:pt x="90775" y="350835"/>
                  <a:pt x="90058" y="352987"/>
                  <a:pt x="89340" y="354422"/>
                </a:cubicBezTo>
                <a:cubicBezTo>
                  <a:pt x="87905" y="357291"/>
                  <a:pt x="87905" y="355139"/>
                  <a:pt x="85035" y="361596"/>
                </a:cubicBezTo>
                <a:cubicBezTo>
                  <a:pt x="87188" y="359444"/>
                  <a:pt x="86470" y="359444"/>
                  <a:pt x="87188" y="360878"/>
                </a:cubicBezTo>
                <a:cubicBezTo>
                  <a:pt x="89340" y="356574"/>
                  <a:pt x="92928" y="349400"/>
                  <a:pt x="92928" y="347965"/>
                </a:cubicBezTo>
                <a:close/>
                <a:moveTo>
                  <a:pt x="180464" y="347248"/>
                </a:moveTo>
                <a:cubicBezTo>
                  <a:pt x="179746" y="347248"/>
                  <a:pt x="177594" y="350117"/>
                  <a:pt x="175441" y="353704"/>
                </a:cubicBezTo>
                <a:cubicBezTo>
                  <a:pt x="173289" y="357291"/>
                  <a:pt x="171136" y="360878"/>
                  <a:pt x="171136" y="362313"/>
                </a:cubicBezTo>
                <a:cubicBezTo>
                  <a:pt x="172571" y="359444"/>
                  <a:pt x="172571" y="360161"/>
                  <a:pt x="174006" y="358726"/>
                </a:cubicBezTo>
                <a:cubicBezTo>
                  <a:pt x="175441" y="355139"/>
                  <a:pt x="178311" y="352270"/>
                  <a:pt x="180464" y="347248"/>
                </a:cubicBezTo>
                <a:close/>
                <a:moveTo>
                  <a:pt x="1147388" y="345593"/>
                </a:moveTo>
                <a:cubicBezTo>
                  <a:pt x="1150329" y="350635"/>
                  <a:pt x="1153270" y="356398"/>
                  <a:pt x="1154741" y="359279"/>
                </a:cubicBezTo>
                <a:cubicBezTo>
                  <a:pt x="1154741" y="359279"/>
                  <a:pt x="1152535" y="355677"/>
                  <a:pt x="1150329" y="351355"/>
                </a:cubicBezTo>
                <a:cubicBezTo>
                  <a:pt x="1147388" y="347754"/>
                  <a:pt x="1145917" y="344152"/>
                  <a:pt x="1147388" y="345593"/>
                </a:cubicBezTo>
                <a:close/>
                <a:moveTo>
                  <a:pt x="1080744" y="345522"/>
                </a:moveTo>
                <a:cubicBezTo>
                  <a:pt x="1086174" y="354887"/>
                  <a:pt x="1082295" y="345522"/>
                  <a:pt x="1084622" y="346963"/>
                </a:cubicBezTo>
                <a:cubicBezTo>
                  <a:pt x="1088501" y="350565"/>
                  <a:pt x="1089277" y="353446"/>
                  <a:pt x="1088501" y="354166"/>
                </a:cubicBezTo>
                <a:cubicBezTo>
                  <a:pt x="1087726" y="355607"/>
                  <a:pt x="1085398" y="354166"/>
                  <a:pt x="1083071" y="350565"/>
                </a:cubicBezTo>
                <a:cubicBezTo>
                  <a:pt x="1082295" y="350565"/>
                  <a:pt x="1083071" y="351285"/>
                  <a:pt x="1083847" y="352726"/>
                </a:cubicBezTo>
                <a:cubicBezTo>
                  <a:pt x="1083071" y="352726"/>
                  <a:pt x="1079192" y="345522"/>
                  <a:pt x="1080744" y="345522"/>
                </a:cubicBezTo>
                <a:close/>
                <a:moveTo>
                  <a:pt x="1158765" y="345411"/>
                </a:moveTo>
                <a:cubicBezTo>
                  <a:pt x="1162311" y="351229"/>
                  <a:pt x="1165856" y="357775"/>
                  <a:pt x="1168692" y="364320"/>
                </a:cubicBezTo>
                <a:cubicBezTo>
                  <a:pt x="1167274" y="363593"/>
                  <a:pt x="1162311" y="354866"/>
                  <a:pt x="1157347" y="347593"/>
                </a:cubicBezTo>
                <a:cubicBezTo>
                  <a:pt x="1162311" y="353411"/>
                  <a:pt x="1161601" y="352684"/>
                  <a:pt x="1158765" y="345411"/>
                </a:cubicBezTo>
                <a:close/>
                <a:moveTo>
                  <a:pt x="141718" y="345096"/>
                </a:moveTo>
                <a:cubicBezTo>
                  <a:pt x="139566" y="348683"/>
                  <a:pt x="137413" y="355139"/>
                  <a:pt x="135261" y="357291"/>
                </a:cubicBezTo>
                <a:cubicBezTo>
                  <a:pt x="137413" y="352270"/>
                  <a:pt x="135978" y="354422"/>
                  <a:pt x="133826" y="357291"/>
                </a:cubicBezTo>
                <a:cubicBezTo>
                  <a:pt x="131673" y="360878"/>
                  <a:pt x="128803" y="365900"/>
                  <a:pt x="127368" y="367335"/>
                </a:cubicBezTo>
                <a:cubicBezTo>
                  <a:pt x="131673" y="359444"/>
                  <a:pt x="131673" y="356574"/>
                  <a:pt x="138131" y="347248"/>
                </a:cubicBezTo>
                <a:cubicBezTo>
                  <a:pt x="133108" y="352987"/>
                  <a:pt x="130238" y="358726"/>
                  <a:pt x="126651" y="364465"/>
                </a:cubicBezTo>
                <a:cubicBezTo>
                  <a:pt x="123781" y="370205"/>
                  <a:pt x="120911" y="376661"/>
                  <a:pt x="116605" y="383835"/>
                </a:cubicBezTo>
                <a:cubicBezTo>
                  <a:pt x="118040" y="383835"/>
                  <a:pt x="119475" y="383118"/>
                  <a:pt x="121628" y="379531"/>
                </a:cubicBezTo>
                <a:cubicBezTo>
                  <a:pt x="122346" y="377379"/>
                  <a:pt x="123781" y="373792"/>
                  <a:pt x="125216" y="371640"/>
                </a:cubicBezTo>
                <a:cubicBezTo>
                  <a:pt x="126651" y="370205"/>
                  <a:pt x="130238" y="365183"/>
                  <a:pt x="132391" y="362313"/>
                </a:cubicBezTo>
                <a:cubicBezTo>
                  <a:pt x="135261" y="358726"/>
                  <a:pt x="136696" y="358009"/>
                  <a:pt x="133108" y="365183"/>
                </a:cubicBezTo>
                <a:cubicBezTo>
                  <a:pt x="135261" y="362313"/>
                  <a:pt x="138131" y="357291"/>
                  <a:pt x="140283" y="353704"/>
                </a:cubicBezTo>
                <a:cubicBezTo>
                  <a:pt x="142436" y="349400"/>
                  <a:pt x="144588" y="345813"/>
                  <a:pt x="143871" y="345096"/>
                </a:cubicBezTo>
                <a:cubicBezTo>
                  <a:pt x="139566" y="352270"/>
                  <a:pt x="138848" y="355139"/>
                  <a:pt x="136696" y="357291"/>
                </a:cubicBezTo>
                <a:cubicBezTo>
                  <a:pt x="135978" y="356574"/>
                  <a:pt x="138131" y="352987"/>
                  <a:pt x="139566" y="350117"/>
                </a:cubicBezTo>
                <a:cubicBezTo>
                  <a:pt x="141718" y="347248"/>
                  <a:pt x="143153" y="345096"/>
                  <a:pt x="141718" y="345096"/>
                </a:cubicBezTo>
                <a:close/>
                <a:moveTo>
                  <a:pt x="137413" y="345096"/>
                </a:moveTo>
                <a:cubicBezTo>
                  <a:pt x="135261" y="349400"/>
                  <a:pt x="135261" y="345813"/>
                  <a:pt x="132391" y="350835"/>
                </a:cubicBezTo>
                <a:cubicBezTo>
                  <a:pt x="132391" y="351552"/>
                  <a:pt x="131673" y="352987"/>
                  <a:pt x="130956" y="355139"/>
                </a:cubicBezTo>
                <a:cubicBezTo>
                  <a:pt x="130238" y="358009"/>
                  <a:pt x="136696" y="347965"/>
                  <a:pt x="137413" y="345096"/>
                </a:cubicBezTo>
                <a:close/>
                <a:moveTo>
                  <a:pt x="1132051" y="344152"/>
                </a:moveTo>
                <a:cubicBezTo>
                  <a:pt x="1134257" y="346253"/>
                  <a:pt x="1137934" y="353256"/>
                  <a:pt x="1140875" y="356758"/>
                </a:cubicBezTo>
                <a:lnTo>
                  <a:pt x="1138845" y="355469"/>
                </a:lnTo>
                <a:lnTo>
                  <a:pt x="1138232" y="354617"/>
                </a:lnTo>
                <a:close/>
                <a:moveTo>
                  <a:pt x="1172475" y="342890"/>
                </a:moveTo>
                <a:cubicBezTo>
                  <a:pt x="1174700" y="345033"/>
                  <a:pt x="1181373" y="357891"/>
                  <a:pt x="1185081" y="364320"/>
                </a:cubicBezTo>
                <a:cubicBezTo>
                  <a:pt x="1182115" y="360034"/>
                  <a:pt x="1176183" y="350748"/>
                  <a:pt x="1172475" y="342890"/>
                </a:cubicBezTo>
                <a:close/>
                <a:moveTo>
                  <a:pt x="1191380" y="341308"/>
                </a:moveTo>
                <a:cubicBezTo>
                  <a:pt x="1191380" y="339102"/>
                  <a:pt x="1197312" y="353074"/>
                  <a:pt x="1195829" y="347926"/>
                </a:cubicBezTo>
                <a:cubicBezTo>
                  <a:pt x="1197312" y="350868"/>
                  <a:pt x="1200278" y="358222"/>
                  <a:pt x="1200278" y="354545"/>
                </a:cubicBezTo>
                <a:cubicBezTo>
                  <a:pt x="1202503" y="358957"/>
                  <a:pt x="1202503" y="359692"/>
                  <a:pt x="1203986" y="362634"/>
                </a:cubicBezTo>
                <a:cubicBezTo>
                  <a:pt x="1203986" y="365575"/>
                  <a:pt x="1201020" y="360428"/>
                  <a:pt x="1200278" y="359692"/>
                </a:cubicBezTo>
                <a:cubicBezTo>
                  <a:pt x="1199537" y="356751"/>
                  <a:pt x="1197312" y="351603"/>
                  <a:pt x="1191380" y="341308"/>
                </a:cubicBezTo>
                <a:close/>
                <a:moveTo>
                  <a:pt x="1174361" y="340152"/>
                </a:moveTo>
                <a:lnTo>
                  <a:pt x="1174913" y="340816"/>
                </a:lnTo>
                <a:cubicBezTo>
                  <a:pt x="1175910" y="342510"/>
                  <a:pt x="1176815" y="344293"/>
                  <a:pt x="1176815" y="344293"/>
                </a:cubicBezTo>
                <a:close/>
                <a:moveTo>
                  <a:pt x="1123816" y="338965"/>
                </a:moveTo>
                <a:lnTo>
                  <a:pt x="1135668" y="354207"/>
                </a:lnTo>
                <a:cubicBezTo>
                  <a:pt x="1134911" y="352106"/>
                  <a:pt x="1132642" y="348604"/>
                  <a:pt x="1133398" y="348604"/>
                </a:cubicBezTo>
                <a:cubicBezTo>
                  <a:pt x="1137180" y="355608"/>
                  <a:pt x="1140206" y="357709"/>
                  <a:pt x="1134911" y="350005"/>
                </a:cubicBezTo>
                <a:lnTo>
                  <a:pt x="1138232" y="354617"/>
                </a:lnTo>
                <a:lnTo>
                  <a:pt x="1138669" y="355357"/>
                </a:lnTo>
                <a:lnTo>
                  <a:pt x="1138845" y="355469"/>
                </a:lnTo>
                <a:lnTo>
                  <a:pt x="1140962" y="358409"/>
                </a:lnTo>
                <a:cubicBezTo>
                  <a:pt x="1140962" y="361911"/>
                  <a:pt x="1133398" y="352106"/>
                  <a:pt x="1133398" y="353507"/>
                </a:cubicBezTo>
                <a:cubicBezTo>
                  <a:pt x="1132264" y="352106"/>
                  <a:pt x="1131129" y="350355"/>
                  <a:pt x="1129428" y="347729"/>
                </a:cubicBezTo>
                <a:lnTo>
                  <a:pt x="1124870" y="340912"/>
                </a:lnTo>
                <a:close/>
                <a:moveTo>
                  <a:pt x="1079421" y="337521"/>
                </a:moveTo>
                <a:lnTo>
                  <a:pt x="1079592" y="337563"/>
                </a:lnTo>
                <a:cubicBezTo>
                  <a:pt x="1079503" y="337025"/>
                  <a:pt x="1079144" y="336128"/>
                  <a:pt x="1081655" y="340074"/>
                </a:cubicBezTo>
                <a:close/>
                <a:moveTo>
                  <a:pt x="1035017" y="337204"/>
                </a:moveTo>
                <a:cubicBezTo>
                  <a:pt x="1035017" y="337204"/>
                  <a:pt x="1036452" y="339356"/>
                  <a:pt x="1037170" y="340791"/>
                </a:cubicBezTo>
                <a:lnTo>
                  <a:pt x="1037145" y="340791"/>
                </a:lnTo>
                <a:close/>
                <a:moveTo>
                  <a:pt x="1078179" y="336101"/>
                </a:moveTo>
                <a:lnTo>
                  <a:pt x="1079421" y="337521"/>
                </a:lnTo>
                <a:lnTo>
                  <a:pt x="1079133" y="337451"/>
                </a:lnTo>
                <a:close/>
                <a:moveTo>
                  <a:pt x="1016278" y="335324"/>
                </a:moveTo>
                <a:cubicBezTo>
                  <a:pt x="1016278" y="335324"/>
                  <a:pt x="1018439" y="337593"/>
                  <a:pt x="1019159" y="338349"/>
                </a:cubicBezTo>
                <a:cubicBezTo>
                  <a:pt x="1021321" y="340618"/>
                  <a:pt x="1022041" y="340618"/>
                  <a:pt x="1022761" y="339862"/>
                </a:cubicBezTo>
                <a:cubicBezTo>
                  <a:pt x="1026363" y="342131"/>
                  <a:pt x="1021321" y="340618"/>
                  <a:pt x="1026363" y="346669"/>
                </a:cubicBezTo>
                <a:cubicBezTo>
                  <a:pt x="1024922" y="345156"/>
                  <a:pt x="1024202" y="345156"/>
                  <a:pt x="1024202" y="346669"/>
                </a:cubicBezTo>
                <a:cubicBezTo>
                  <a:pt x="1019880" y="341375"/>
                  <a:pt x="1020600" y="340618"/>
                  <a:pt x="1016278" y="335324"/>
                </a:cubicBezTo>
                <a:close/>
                <a:moveTo>
                  <a:pt x="1127712" y="334962"/>
                </a:moveTo>
                <a:cubicBezTo>
                  <a:pt x="1127009" y="332807"/>
                  <a:pt x="1133336" y="341428"/>
                  <a:pt x="1129821" y="335681"/>
                </a:cubicBezTo>
                <a:cubicBezTo>
                  <a:pt x="1131227" y="336399"/>
                  <a:pt x="1133336" y="340710"/>
                  <a:pt x="1136148" y="345020"/>
                </a:cubicBezTo>
                <a:cubicBezTo>
                  <a:pt x="1138960" y="349331"/>
                  <a:pt x="1141069" y="353641"/>
                  <a:pt x="1143179" y="357233"/>
                </a:cubicBezTo>
                <a:cubicBezTo>
                  <a:pt x="1144585" y="360825"/>
                  <a:pt x="1143179" y="357951"/>
                  <a:pt x="1141069" y="353641"/>
                </a:cubicBezTo>
                <a:cubicBezTo>
                  <a:pt x="1138257" y="349331"/>
                  <a:pt x="1135445" y="344302"/>
                  <a:pt x="1134039" y="342146"/>
                </a:cubicBezTo>
                <a:cubicBezTo>
                  <a:pt x="1137554" y="349331"/>
                  <a:pt x="1143179" y="358670"/>
                  <a:pt x="1148803" y="368728"/>
                </a:cubicBezTo>
                <a:cubicBezTo>
                  <a:pt x="1153724" y="378785"/>
                  <a:pt x="1159348" y="389561"/>
                  <a:pt x="1163566" y="399619"/>
                </a:cubicBezTo>
                <a:cubicBezTo>
                  <a:pt x="1157942" y="388125"/>
                  <a:pt x="1150912" y="373756"/>
                  <a:pt x="1143882" y="361543"/>
                </a:cubicBezTo>
                <a:cubicBezTo>
                  <a:pt x="1137554" y="349331"/>
                  <a:pt x="1131227" y="338554"/>
                  <a:pt x="1127712" y="334962"/>
                </a:cubicBezTo>
                <a:close/>
                <a:moveTo>
                  <a:pt x="1052237" y="332900"/>
                </a:moveTo>
                <a:cubicBezTo>
                  <a:pt x="1051520" y="333617"/>
                  <a:pt x="1051520" y="335052"/>
                  <a:pt x="1055107" y="340074"/>
                </a:cubicBezTo>
                <a:cubicBezTo>
                  <a:pt x="1055107" y="340074"/>
                  <a:pt x="1055107" y="340074"/>
                  <a:pt x="1055825" y="338639"/>
                </a:cubicBezTo>
                <a:cubicBezTo>
                  <a:pt x="1055825" y="338639"/>
                  <a:pt x="1055825" y="338639"/>
                  <a:pt x="1052237" y="332900"/>
                </a:cubicBezTo>
                <a:close/>
                <a:moveTo>
                  <a:pt x="1047215" y="332900"/>
                </a:moveTo>
                <a:cubicBezTo>
                  <a:pt x="1051520" y="338639"/>
                  <a:pt x="1055825" y="342226"/>
                  <a:pt x="1053672" y="342943"/>
                </a:cubicBezTo>
                <a:cubicBezTo>
                  <a:pt x="1058695" y="349400"/>
                  <a:pt x="1061565" y="353704"/>
                  <a:pt x="1064435" y="357291"/>
                </a:cubicBezTo>
                <a:cubicBezTo>
                  <a:pt x="1067305" y="361596"/>
                  <a:pt x="1070175" y="365900"/>
                  <a:pt x="1074480" y="373074"/>
                </a:cubicBezTo>
                <a:cubicBezTo>
                  <a:pt x="1073763" y="370205"/>
                  <a:pt x="1067305" y="359444"/>
                  <a:pt x="1060848" y="349400"/>
                </a:cubicBezTo>
                <a:cubicBezTo>
                  <a:pt x="1054390" y="340074"/>
                  <a:pt x="1047932" y="332182"/>
                  <a:pt x="1047215" y="332900"/>
                </a:cubicBezTo>
                <a:close/>
                <a:moveTo>
                  <a:pt x="1106645" y="331738"/>
                </a:moveTo>
                <a:cubicBezTo>
                  <a:pt x="1109482" y="336829"/>
                  <a:pt x="1110900" y="341919"/>
                  <a:pt x="1114446" y="345556"/>
                </a:cubicBezTo>
                <a:cubicBezTo>
                  <a:pt x="1115864" y="349192"/>
                  <a:pt x="1113737" y="345556"/>
                  <a:pt x="1110900" y="340465"/>
                </a:cubicBezTo>
                <a:cubicBezTo>
                  <a:pt x="1108064" y="336101"/>
                  <a:pt x="1104518" y="330283"/>
                  <a:pt x="1106645" y="331738"/>
                </a:cubicBezTo>
                <a:close/>
                <a:moveTo>
                  <a:pt x="1129616" y="331655"/>
                </a:moveTo>
                <a:cubicBezTo>
                  <a:pt x="1136820" y="342343"/>
                  <a:pt x="1143303" y="353031"/>
                  <a:pt x="1149786" y="364432"/>
                </a:cubicBezTo>
                <a:cubicBezTo>
                  <a:pt x="1146905" y="361582"/>
                  <a:pt x="1143303" y="355169"/>
                  <a:pt x="1138981" y="348756"/>
                </a:cubicBezTo>
                <a:cubicBezTo>
                  <a:pt x="1134659" y="342343"/>
                  <a:pt x="1131057" y="335218"/>
                  <a:pt x="1129616" y="331655"/>
                </a:cubicBezTo>
                <a:close/>
                <a:moveTo>
                  <a:pt x="1003551" y="330469"/>
                </a:moveTo>
                <a:cubicBezTo>
                  <a:pt x="1004952" y="329017"/>
                  <a:pt x="1014056" y="339904"/>
                  <a:pt x="1022460" y="352243"/>
                </a:cubicBezTo>
                <a:cubicBezTo>
                  <a:pt x="1021760" y="352969"/>
                  <a:pt x="1019659" y="351517"/>
                  <a:pt x="1017558" y="349340"/>
                </a:cubicBezTo>
                <a:cubicBezTo>
                  <a:pt x="1012655" y="340630"/>
                  <a:pt x="1010554" y="339179"/>
                  <a:pt x="1003551" y="330469"/>
                </a:cubicBezTo>
                <a:close/>
                <a:moveTo>
                  <a:pt x="156068" y="330030"/>
                </a:moveTo>
                <a:cubicBezTo>
                  <a:pt x="156068" y="330030"/>
                  <a:pt x="156068" y="330030"/>
                  <a:pt x="153198" y="333617"/>
                </a:cubicBezTo>
                <a:cubicBezTo>
                  <a:pt x="152481" y="335052"/>
                  <a:pt x="151763" y="335769"/>
                  <a:pt x="152481" y="335769"/>
                </a:cubicBezTo>
                <a:cubicBezTo>
                  <a:pt x="156786" y="330030"/>
                  <a:pt x="151763" y="339356"/>
                  <a:pt x="153916" y="337922"/>
                </a:cubicBezTo>
                <a:cubicBezTo>
                  <a:pt x="155351" y="335052"/>
                  <a:pt x="156786" y="332182"/>
                  <a:pt x="158221" y="330030"/>
                </a:cubicBezTo>
                <a:cubicBezTo>
                  <a:pt x="158221" y="327878"/>
                  <a:pt x="153916" y="332900"/>
                  <a:pt x="156068" y="330030"/>
                </a:cubicBezTo>
                <a:close/>
                <a:moveTo>
                  <a:pt x="148893" y="329313"/>
                </a:moveTo>
                <a:cubicBezTo>
                  <a:pt x="147458" y="330748"/>
                  <a:pt x="146023" y="330030"/>
                  <a:pt x="143153" y="335052"/>
                </a:cubicBezTo>
                <a:cubicBezTo>
                  <a:pt x="146023" y="332900"/>
                  <a:pt x="141718" y="339356"/>
                  <a:pt x="143153" y="339356"/>
                </a:cubicBezTo>
                <a:cubicBezTo>
                  <a:pt x="146023" y="334335"/>
                  <a:pt x="145306" y="335052"/>
                  <a:pt x="148893" y="329313"/>
                </a:cubicBezTo>
                <a:close/>
                <a:moveTo>
                  <a:pt x="1134572" y="327764"/>
                </a:moveTo>
                <a:cubicBezTo>
                  <a:pt x="1135899" y="328478"/>
                  <a:pt x="1137889" y="332050"/>
                  <a:pt x="1140543" y="336336"/>
                </a:cubicBezTo>
                <a:cubicBezTo>
                  <a:pt x="1143197" y="340622"/>
                  <a:pt x="1145851" y="345622"/>
                  <a:pt x="1147178" y="349194"/>
                </a:cubicBezTo>
                <a:cubicBezTo>
                  <a:pt x="1141870" y="340622"/>
                  <a:pt x="1139880" y="336336"/>
                  <a:pt x="1134572" y="327764"/>
                </a:cubicBezTo>
                <a:close/>
                <a:moveTo>
                  <a:pt x="146741" y="327160"/>
                </a:moveTo>
                <a:cubicBezTo>
                  <a:pt x="146023" y="327878"/>
                  <a:pt x="144588" y="327878"/>
                  <a:pt x="141718" y="332900"/>
                </a:cubicBezTo>
                <a:cubicBezTo>
                  <a:pt x="143153" y="332182"/>
                  <a:pt x="142436" y="335769"/>
                  <a:pt x="145306" y="331465"/>
                </a:cubicBezTo>
                <a:cubicBezTo>
                  <a:pt x="144588" y="330748"/>
                  <a:pt x="145306" y="329313"/>
                  <a:pt x="146741" y="327160"/>
                </a:cubicBezTo>
                <a:close/>
                <a:moveTo>
                  <a:pt x="105125" y="326443"/>
                </a:moveTo>
                <a:cubicBezTo>
                  <a:pt x="102255" y="330030"/>
                  <a:pt x="101538" y="330030"/>
                  <a:pt x="97950" y="335052"/>
                </a:cubicBezTo>
                <a:cubicBezTo>
                  <a:pt x="95798" y="340791"/>
                  <a:pt x="101538" y="332900"/>
                  <a:pt x="100103" y="337204"/>
                </a:cubicBezTo>
                <a:cubicBezTo>
                  <a:pt x="103690" y="330748"/>
                  <a:pt x="103690" y="330030"/>
                  <a:pt x="101538" y="332900"/>
                </a:cubicBezTo>
                <a:cubicBezTo>
                  <a:pt x="102973" y="330030"/>
                  <a:pt x="105125" y="326443"/>
                  <a:pt x="105125" y="326443"/>
                </a:cubicBezTo>
                <a:close/>
                <a:moveTo>
                  <a:pt x="1056109" y="322719"/>
                </a:moveTo>
                <a:cubicBezTo>
                  <a:pt x="1059135" y="325601"/>
                  <a:pt x="1060648" y="329202"/>
                  <a:pt x="1062917" y="332804"/>
                </a:cubicBezTo>
                <a:cubicBezTo>
                  <a:pt x="1061404" y="331363"/>
                  <a:pt x="1055353" y="324160"/>
                  <a:pt x="1056109" y="322719"/>
                </a:cubicBezTo>
                <a:close/>
                <a:moveTo>
                  <a:pt x="1103144" y="321718"/>
                </a:moveTo>
                <a:cubicBezTo>
                  <a:pt x="1103144" y="320309"/>
                  <a:pt x="1104585" y="321014"/>
                  <a:pt x="1106746" y="324536"/>
                </a:cubicBezTo>
                <a:cubicBezTo>
                  <a:pt x="1110347" y="329468"/>
                  <a:pt x="1111068" y="332990"/>
                  <a:pt x="1113949" y="334399"/>
                </a:cubicBezTo>
                <a:cubicBezTo>
                  <a:pt x="1115390" y="337217"/>
                  <a:pt x="1114669" y="336513"/>
                  <a:pt x="1113949" y="336513"/>
                </a:cubicBezTo>
                <a:cubicBezTo>
                  <a:pt x="1113229" y="336513"/>
                  <a:pt x="1113949" y="337922"/>
                  <a:pt x="1118271" y="344262"/>
                </a:cubicBezTo>
                <a:cubicBezTo>
                  <a:pt x="1114669" y="339331"/>
                  <a:pt x="1111068" y="335808"/>
                  <a:pt x="1103864" y="325241"/>
                </a:cubicBezTo>
                <a:cubicBezTo>
                  <a:pt x="1103864" y="323127"/>
                  <a:pt x="1110347" y="334399"/>
                  <a:pt x="1108907" y="330172"/>
                </a:cubicBezTo>
                <a:cubicBezTo>
                  <a:pt x="1110347" y="332286"/>
                  <a:pt x="1109627" y="332286"/>
                  <a:pt x="1110347" y="332990"/>
                </a:cubicBezTo>
                <a:cubicBezTo>
                  <a:pt x="1113949" y="338626"/>
                  <a:pt x="1108907" y="330172"/>
                  <a:pt x="1110347" y="331581"/>
                </a:cubicBezTo>
                <a:cubicBezTo>
                  <a:pt x="1107466" y="326650"/>
                  <a:pt x="1107466" y="327354"/>
                  <a:pt x="1103144" y="321718"/>
                </a:cubicBezTo>
                <a:close/>
                <a:moveTo>
                  <a:pt x="1108100" y="320201"/>
                </a:moveTo>
                <a:cubicBezTo>
                  <a:pt x="1109541" y="320201"/>
                  <a:pt x="1115304" y="330943"/>
                  <a:pt x="1118185" y="335547"/>
                </a:cubicBezTo>
                <a:cubicBezTo>
                  <a:pt x="1118185" y="337849"/>
                  <a:pt x="1116744" y="334780"/>
                  <a:pt x="1114583" y="330943"/>
                </a:cubicBezTo>
                <a:cubicBezTo>
                  <a:pt x="1112422" y="327874"/>
                  <a:pt x="1110261" y="324805"/>
                  <a:pt x="1110261" y="326340"/>
                </a:cubicBezTo>
                <a:cubicBezTo>
                  <a:pt x="1108820" y="322503"/>
                  <a:pt x="1110261" y="324038"/>
                  <a:pt x="1108100" y="320201"/>
                </a:cubicBezTo>
                <a:close/>
                <a:moveTo>
                  <a:pt x="1012491" y="319657"/>
                </a:moveTo>
                <a:cubicBezTo>
                  <a:pt x="1013226" y="318937"/>
                  <a:pt x="1019110" y="326141"/>
                  <a:pt x="1021316" y="329022"/>
                </a:cubicBezTo>
                <a:cubicBezTo>
                  <a:pt x="1020581" y="329022"/>
                  <a:pt x="1016904" y="323980"/>
                  <a:pt x="1017639" y="327581"/>
                </a:cubicBezTo>
                <a:cubicBezTo>
                  <a:pt x="1013226" y="322539"/>
                  <a:pt x="1015433" y="322539"/>
                  <a:pt x="1012491" y="319657"/>
                </a:cubicBezTo>
                <a:close/>
                <a:moveTo>
                  <a:pt x="1020667" y="319269"/>
                </a:moveTo>
                <a:cubicBezTo>
                  <a:pt x="1020667" y="319269"/>
                  <a:pt x="1020667" y="319269"/>
                  <a:pt x="1020667" y="320704"/>
                </a:cubicBezTo>
                <a:cubicBezTo>
                  <a:pt x="1024255" y="325726"/>
                  <a:pt x="1032147" y="332900"/>
                  <a:pt x="1029995" y="333617"/>
                </a:cubicBezTo>
                <a:cubicBezTo>
                  <a:pt x="1032147" y="335769"/>
                  <a:pt x="1033582" y="337922"/>
                  <a:pt x="1035735" y="340791"/>
                </a:cubicBezTo>
                <a:lnTo>
                  <a:pt x="1037145" y="340791"/>
                </a:lnTo>
                <a:lnTo>
                  <a:pt x="1038156" y="342495"/>
                </a:lnTo>
                <a:cubicBezTo>
                  <a:pt x="1037708" y="342585"/>
                  <a:pt x="1037170" y="342585"/>
                  <a:pt x="1040757" y="347248"/>
                </a:cubicBezTo>
                <a:cubicBezTo>
                  <a:pt x="1041475" y="347965"/>
                  <a:pt x="1039322" y="343661"/>
                  <a:pt x="1041475" y="346530"/>
                </a:cubicBezTo>
                <a:cubicBezTo>
                  <a:pt x="1041475" y="346530"/>
                  <a:pt x="1041475" y="346530"/>
                  <a:pt x="1044345" y="350117"/>
                </a:cubicBezTo>
                <a:cubicBezTo>
                  <a:pt x="1042192" y="350117"/>
                  <a:pt x="1040040" y="345813"/>
                  <a:pt x="1040040" y="349400"/>
                </a:cubicBezTo>
                <a:cubicBezTo>
                  <a:pt x="1037887" y="345813"/>
                  <a:pt x="1039322" y="346530"/>
                  <a:pt x="1035017" y="341509"/>
                </a:cubicBezTo>
                <a:cubicBezTo>
                  <a:pt x="1035017" y="342226"/>
                  <a:pt x="1029995" y="335769"/>
                  <a:pt x="1029995" y="337922"/>
                </a:cubicBezTo>
                <a:cubicBezTo>
                  <a:pt x="1033582" y="341509"/>
                  <a:pt x="1037170" y="346530"/>
                  <a:pt x="1040757" y="350835"/>
                </a:cubicBezTo>
                <a:lnTo>
                  <a:pt x="1046896" y="358200"/>
                </a:lnTo>
                <a:lnTo>
                  <a:pt x="1047705" y="359899"/>
                </a:lnTo>
                <a:lnTo>
                  <a:pt x="1047215" y="360878"/>
                </a:lnTo>
                <a:cubicBezTo>
                  <a:pt x="1050085" y="365183"/>
                  <a:pt x="1052237" y="368053"/>
                  <a:pt x="1052955" y="370922"/>
                </a:cubicBezTo>
                <a:lnTo>
                  <a:pt x="1047705" y="359899"/>
                </a:lnTo>
                <a:lnTo>
                  <a:pt x="1047932" y="359444"/>
                </a:lnTo>
                <a:lnTo>
                  <a:pt x="1046896" y="358200"/>
                </a:lnTo>
                <a:lnTo>
                  <a:pt x="1045780" y="355857"/>
                </a:lnTo>
                <a:cubicBezTo>
                  <a:pt x="1045062" y="353704"/>
                  <a:pt x="1044345" y="352270"/>
                  <a:pt x="1047932" y="355857"/>
                </a:cubicBezTo>
                <a:cubicBezTo>
                  <a:pt x="1051520" y="360878"/>
                  <a:pt x="1055107" y="368770"/>
                  <a:pt x="1059413" y="372357"/>
                </a:cubicBezTo>
                <a:lnTo>
                  <a:pt x="1059086" y="371806"/>
                </a:lnTo>
                <a:lnTo>
                  <a:pt x="1064435" y="379531"/>
                </a:lnTo>
                <a:cubicBezTo>
                  <a:pt x="1066588" y="383118"/>
                  <a:pt x="1068023" y="385270"/>
                  <a:pt x="1068023" y="384553"/>
                </a:cubicBezTo>
                <a:cubicBezTo>
                  <a:pt x="1065153" y="378814"/>
                  <a:pt x="1061565" y="375944"/>
                  <a:pt x="1060848" y="373074"/>
                </a:cubicBezTo>
                <a:cubicBezTo>
                  <a:pt x="1061565" y="372357"/>
                  <a:pt x="1064435" y="377379"/>
                  <a:pt x="1064435" y="375227"/>
                </a:cubicBezTo>
                <a:cubicBezTo>
                  <a:pt x="1061565" y="371640"/>
                  <a:pt x="1061565" y="371640"/>
                  <a:pt x="1058695" y="368053"/>
                </a:cubicBezTo>
                <a:cubicBezTo>
                  <a:pt x="1058695" y="368770"/>
                  <a:pt x="1059233" y="369846"/>
                  <a:pt x="1059413" y="370474"/>
                </a:cubicBezTo>
                <a:lnTo>
                  <a:pt x="1058158" y="370238"/>
                </a:lnTo>
                <a:lnTo>
                  <a:pt x="1055377" y="365542"/>
                </a:lnTo>
                <a:cubicBezTo>
                  <a:pt x="1055646" y="365362"/>
                  <a:pt x="1056542" y="365900"/>
                  <a:pt x="1055107" y="363031"/>
                </a:cubicBezTo>
                <a:cubicBezTo>
                  <a:pt x="1052237" y="360161"/>
                  <a:pt x="1055825" y="366618"/>
                  <a:pt x="1051520" y="360878"/>
                </a:cubicBezTo>
                <a:cubicBezTo>
                  <a:pt x="1050802" y="358009"/>
                  <a:pt x="1047932" y="353704"/>
                  <a:pt x="1044345" y="348683"/>
                </a:cubicBezTo>
                <a:cubicBezTo>
                  <a:pt x="1040757" y="343661"/>
                  <a:pt x="1037170" y="338639"/>
                  <a:pt x="1035735" y="335769"/>
                </a:cubicBezTo>
                <a:cubicBezTo>
                  <a:pt x="1035017" y="335769"/>
                  <a:pt x="1032865" y="333617"/>
                  <a:pt x="1029995" y="330748"/>
                </a:cubicBezTo>
                <a:cubicBezTo>
                  <a:pt x="1027842" y="327878"/>
                  <a:pt x="1024972" y="325008"/>
                  <a:pt x="1024255" y="322856"/>
                </a:cubicBezTo>
                <a:cubicBezTo>
                  <a:pt x="1023537" y="322856"/>
                  <a:pt x="1022820" y="321421"/>
                  <a:pt x="1020667" y="319269"/>
                </a:cubicBezTo>
                <a:close/>
                <a:moveTo>
                  <a:pt x="1042910" y="318552"/>
                </a:moveTo>
                <a:cubicBezTo>
                  <a:pt x="1045780" y="322139"/>
                  <a:pt x="1050802" y="330030"/>
                  <a:pt x="1050085" y="327160"/>
                </a:cubicBezTo>
                <a:cubicBezTo>
                  <a:pt x="1050085" y="326443"/>
                  <a:pt x="1046497" y="322139"/>
                  <a:pt x="1044345" y="319269"/>
                </a:cubicBezTo>
                <a:cubicBezTo>
                  <a:pt x="1044345" y="319986"/>
                  <a:pt x="1043627" y="319269"/>
                  <a:pt x="1042910" y="318552"/>
                </a:cubicBezTo>
                <a:close/>
                <a:moveTo>
                  <a:pt x="161091" y="317834"/>
                </a:moveTo>
                <a:cubicBezTo>
                  <a:pt x="161809" y="316399"/>
                  <a:pt x="159656" y="318552"/>
                  <a:pt x="157503" y="321421"/>
                </a:cubicBezTo>
                <a:cubicBezTo>
                  <a:pt x="155351" y="324291"/>
                  <a:pt x="153198" y="327878"/>
                  <a:pt x="152481" y="329313"/>
                </a:cubicBezTo>
                <a:cubicBezTo>
                  <a:pt x="153916" y="327160"/>
                  <a:pt x="154633" y="327160"/>
                  <a:pt x="155351" y="327878"/>
                </a:cubicBezTo>
                <a:cubicBezTo>
                  <a:pt x="158938" y="321421"/>
                  <a:pt x="157503" y="323573"/>
                  <a:pt x="161091" y="317834"/>
                </a:cubicBezTo>
                <a:close/>
                <a:moveTo>
                  <a:pt x="1142217" y="317672"/>
                </a:moveTo>
                <a:cubicBezTo>
                  <a:pt x="1146562" y="321274"/>
                  <a:pt x="1152355" y="332079"/>
                  <a:pt x="1162494" y="348647"/>
                </a:cubicBezTo>
                <a:cubicBezTo>
                  <a:pt x="1161770" y="344325"/>
                  <a:pt x="1166839" y="352249"/>
                  <a:pt x="1168287" y="352249"/>
                </a:cubicBezTo>
                <a:cubicBezTo>
                  <a:pt x="1176253" y="368096"/>
                  <a:pt x="1163218" y="350088"/>
                  <a:pt x="1166115" y="355850"/>
                </a:cubicBezTo>
                <a:cubicBezTo>
                  <a:pt x="1163942" y="353689"/>
                  <a:pt x="1160321" y="347206"/>
                  <a:pt x="1155976" y="339282"/>
                </a:cubicBezTo>
                <a:cubicBezTo>
                  <a:pt x="1151631" y="332079"/>
                  <a:pt x="1146562" y="324155"/>
                  <a:pt x="1142217" y="317672"/>
                </a:cubicBezTo>
                <a:close/>
                <a:moveTo>
                  <a:pt x="1151044" y="316417"/>
                </a:moveTo>
                <a:cubicBezTo>
                  <a:pt x="1151737" y="316417"/>
                  <a:pt x="1154511" y="320809"/>
                  <a:pt x="1157284" y="325201"/>
                </a:cubicBezTo>
                <a:cubicBezTo>
                  <a:pt x="1159364" y="328861"/>
                  <a:pt x="1160751" y="331056"/>
                  <a:pt x="1158671" y="325933"/>
                </a:cubicBezTo>
                <a:cubicBezTo>
                  <a:pt x="1164218" y="334716"/>
                  <a:pt x="1162831" y="334716"/>
                  <a:pt x="1164911" y="339108"/>
                </a:cubicBezTo>
                <a:cubicBezTo>
                  <a:pt x="1162831" y="335448"/>
                  <a:pt x="1156591" y="324469"/>
                  <a:pt x="1151044" y="316417"/>
                </a:cubicBezTo>
                <a:close/>
                <a:moveTo>
                  <a:pt x="1001450" y="315692"/>
                </a:moveTo>
                <a:lnTo>
                  <a:pt x="1002872" y="317132"/>
                </a:lnTo>
                <a:cubicBezTo>
                  <a:pt x="1006427" y="322174"/>
                  <a:pt x="1009983" y="326496"/>
                  <a:pt x="1012116" y="329378"/>
                </a:cubicBezTo>
                <a:cubicBezTo>
                  <a:pt x="1011405" y="327217"/>
                  <a:pt x="1012116" y="327217"/>
                  <a:pt x="1009983" y="324335"/>
                </a:cubicBezTo>
                <a:cubicBezTo>
                  <a:pt x="1012116" y="325056"/>
                  <a:pt x="1014960" y="331539"/>
                  <a:pt x="1019938" y="336581"/>
                </a:cubicBezTo>
                <a:cubicBezTo>
                  <a:pt x="1017094" y="333700"/>
                  <a:pt x="1015671" y="332979"/>
                  <a:pt x="1016383" y="335140"/>
                </a:cubicBezTo>
                <a:cubicBezTo>
                  <a:pt x="1012827" y="330818"/>
                  <a:pt x="1002872" y="319293"/>
                  <a:pt x="1009272" y="327217"/>
                </a:cubicBezTo>
                <a:cubicBezTo>
                  <a:pt x="1006427" y="325056"/>
                  <a:pt x="1005716" y="323615"/>
                  <a:pt x="1005094" y="321994"/>
                </a:cubicBezTo>
                <a:close/>
                <a:moveTo>
                  <a:pt x="1001449" y="315691"/>
                </a:moveTo>
                <a:lnTo>
                  <a:pt x="1001449" y="315691"/>
                </a:lnTo>
                <a:lnTo>
                  <a:pt x="1001450" y="315692"/>
                </a:lnTo>
                <a:close/>
                <a:moveTo>
                  <a:pt x="1006072" y="315150"/>
                </a:moveTo>
                <a:cubicBezTo>
                  <a:pt x="1006739" y="315870"/>
                  <a:pt x="1008074" y="316591"/>
                  <a:pt x="1010076" y="319472"/>
                </a:cubicBezTo>
                <a:cubicBezTo>
                  <a:pt x="1010744" y="319472"/>
                  <a:pt x="1010076" y="318752"/>
                  <a:pt x="1008741" y="317311"/>
                </a:cubicBezTo>
                <a:cubicBezTo>
                  <a:pt x="1011411" y="318752"/>
                  <a:pt x="1011411" y="321633"/>
                  <a:pt x="1014080" y="325235"/>
                </a:cubicBezTo>
                <a:cubicBezTo>
                  <a:pt x="1017417" y="330277"/>
                  <a:pt x="1011411" y="322353"/>
                  <a:pt x="1011411" y="321633"/>
                </a:cubicBezTo>
                <a:cubicBezTo>
                  <a:pt x="1009409" y="319472"/>
                  <a:pt x="1008074" y="319472"/>
                  <a:pt x="1006072" y="315150"/>
                </a:cubicBezTo>
                <a:close/>
                <a:moveTo>
                  <a:pt x="1123363" y="314616"/>
                </a:moveTo>
                <a:cubicBezTo>
                  <a:pt x="1124775" y="317544"/>
                  <a:pt x="1127599" y="321936"/>
                  <a:pt x="1130423" y="325596"/>
                </a:cubicBezTo>
                <a:cubicBezTo>
                  <a:pt x="1132540" y="329988"/>
                  <a:pt x="1134658" y="332916"/>
                  <a:pt x="1133952" y="332916"/>
                </a:cubicBezTo>
                <a:cubicBezTo>
                  <a:pt x="1128305" y="320472"/>
                  <a:pt x="1117010" y="310224"/>
                  <a:pt x="1123363" y="314616"/>
                </a:cubicBezTo>
                <a:close/>
                <a:moveTo>
                  <a:pt x="993867" y="314442"/>
                </a:moveTo>
                <a:lnTo>
                  <a:pt x="996706" y="317327"/>
                </a:lnTo>
                <a:lnTo>
                  <a:pt x="998125" y="318770"/>
                </a:lnTo>
                <a:lnTo>
                  <a:pt x="998125" y="318770"/>
                </a:lnTo>
                <a:cubicBezTo>
                  <a:pt x="996706" y="316606"/>
                  <a:pt x="995996" y="316606"/>
                  <a:pt x="993867" y="314442"/>
                </a:cubicBezTo>
                <a:close/>
                <a:moveTo>
                  <a:pt x="1088414" y="314186"/>
                </a:moveTo>
                <a:cubicBezTo>
                  <a:pt x="1092793" y="319229"/>
                  <a:pt x="1092793" y="318508"/>
                  <a:pt x="1093523" y="318508"/>
                </a:cubicBezTo>
                <a:cubicBezTo>
                  <a:pt x="1093523" y="317788"/>
                  <a:pt x="1094253" y="318508"/>
                  <a:pt x="1099362" y="325712"/>
                </a:cubicBezTo>
                <a:cubicBezTo>
                  <a:pt x="1094983" y="322110"/>
                  <a:pt x="1095713" y="327873"/>
                  <a:pt x="1093523" y="323551"/>
                </a:cubicBezTo>
                <a:cubicBezTo>
                  <a:pt x="1092064" y="321390"/>
                  <a:pt x="1092064" y="322830"/>
                  <a:pt x="1092064" y="322830"/>
                </a:cubicBezTo>
                <a:cubicBezTo>
                  <a:pt x="1085495" y="312745"/>
                  <a:pt x="1098632" y="327873"/>
                  <a:pt x="1088414" y="314186"/>
                </a:cubicBezTo>
                <a:close/>
                <a:moveTo>
                  <a:pt x="1002411" y="313894"/>
                </a:moveTo>
                <a:cubicBezTo>
                  <a:pt x="1003153" y="313894"/>
                  <a:pt x="1005377" y="315974"/>
                  <a:pt x="1005377" y="315974"/>
                </a:cubicBezTo>
                <a:cubicBezTo>
                  <a:pt x="1007602" y="318054"/>
                  <a:pt x="1008343" y="321521"/>
                  <a:pt x="1009826" y="321521"/>
                </a:cubicBezTo>
                <a:cubicBezTo>
                  <a:pt x="1015017" y="327761"/>
                  <a:pt x="1006119" y="318054"/>
                  <a:pt x="1007602" y="320828"/>
                </a:cubicBezTo>
                <a:cubicBezTo>
                  <a:pt x="1004636" y="318054"/>
                  <a:pt x="1006119" y="318054"/>
                  <a:pt x="1002411" y="313894"/>
                </a:cubicBezTo>
                <a:close/>
                <a:moveTo>
                  <a:pt x="1115750" y="313445"/>
                </a:moveTo>
                <a:cubicBezTo>
                  <a:pt x="1116506" y="312745"/>
                  <a:pt x="1120288" y="318348"/>
                  <a:pt x="1119532" y="316247"/>
                </a:cubicBezTo>
                <a:cubicBezTo>
                  <a:pt x="1120288" y="316947"/>
                  <a:pt x="1125583" y="326052"/>
                  <a:pt x="1127095" y="326753"/>
                </a:cubicBezTo>
                <a:cubicBezTo>
                  <a:pt x="1130877" y="331655"/>
                  <a:pt x="1124826" y="325352"/>
                  <a:pt x="1124826" y="326052"/>
                </a:cubicBezTo>
                <a:cubicBezTo>
                  <a:pt x="1123314" y="323251"/>
                  <a:pt x="1120288" y="318348"/>
                  <a:pt x="1115750" y="313445"/>
                </a:cubicBezTo>
                <a:close/>
                <a:moveTo>
                  <a:pt x="119745" y="313261"/>
                </a:moveTo>
                <a:cubicBezTo>
                  <a:pt x="118579" y="313351"/>
                  <a:pt x="116605" y="314965"/>
                  <a:pt x="113735" y="319986"/>
                </a:cubicBezTo>
                <a:cubicBezTo>
                  <a:pt x="115888" y="319269"/>
                  <a:pt x="117323" y="319269"/>
                  <a:pt x="120911" y="315682"/>
                </a:cubicBezTo>
                <a:cubicBezTo>
                  <a:pt x="121269" y="314606"/>
                  <a:pt x="120911" y="313171"/>
                  <a:pt x="119745" y="313261"/>
                </a:cubicBezTo>
                <a:close/>
                <a:moveTo>
                  <a:pt x="995996" y="313000"/>
                </a:moveTo>
                <a:cubicBezTo>
                  <a:pt x="1002383" y="320212"/>
                  <a:pt x="1010189" y="329588"/>
                  <a:pt x="1017996" y="338965"/>
                </a:cubicBezTo>
                <a:cubicBezTo>
                  <a:pt x="1025092" y="348341"/>
                  <a:pt x="1032189" y="357717"/>
                  <a:pt x="1036447" y="364208"/>
                </a:cubicBezTo>
                <a:cubicBezTo>
                  <a:pt x="1039286" y="368536"/>
                  <a:pt x="1036447" y="361323"/>
                  <a:pt x="1040705" y="368536"/>
                </a:cubicBezTo>
                <a:cubicBezTo>
                  <a:pt x="1038576" y="364208"/>
                  <a:pt x="1036447" y="361323"/>
                  <a:pt x="1032189" y="355553"/>
                </a:cubicBezTo>
                <a:cubicBezTo>
                  <a:pt x="1032899" y="354832"/>
                  <a:pt x="1035028" y="357717"/>
                  <a:pt x="1035028" y="357717"/>
                </a:cubicBezTo>
                <a:cubicBezTo>
                  <a:pt x="1039996" y="364208"/>
                  <a:pt x="1034318" y="357717"/>
                  <a:pt x="1037157" y="362044"/>
                </a:cubicBezTo>
                <a:cubicBezTo>
                  <a:pt x="1041415" y="367093"/>
                  <a:pt x="1037867" y="362044"/>
                  <a:pt x="1040705" y="364208"/>
                </a:cubicBezTo>
                <a:cubicBezTo>
                  <a:pt x="1041415" y="365651"/>
                  <a:pt x="1043544" y="369257"/>
                  <a:pt x="1044254" y="369257"/>
                </a:cubicBezTo>
                <a:cubicBezTo>
                  <a:pt x="1047092" y="374306"/>
                  <a:pt x="1039996" y="364929"/>
                  <a:pt x="1039996" y="365651"/>
                </a:cubicBezTo>
                <a:cubicBezTo>
                  <a:pt x="1047092" y="375027"/>
                  <a:pt x="1049221" y="378633"/>
                  <a:pt x="1053479" y="384403"/>
                </a:cubicBezTo>
                <a:cubicBezTo>
                  <a:pt x="1053479" y="382960"/>
                  <a:pt x="1051350" y="380797"/>
                  <a:pt x="1051350" y="380075"/>
                </a:cubicBezTo>
                <a:cubicBezTo>
                  <a:pt x="1051350" y="382239"/>
                  <a:pt x="1048512" y="375748"/>
                  <a:pt x="1044963" y="369978"/>
                </a:cubicBezTo>
                <a:cubicBezTo>
                  <a:pt x="1041415" y="363487"/>
                  <a:pt x="1037157" y="357717"/>
                  <a:pt x="1036447" y="359159"/>
                </a:cubicBezTo>
                <a:cubicBezTo>
                  <a:pt x="1030060" y="348341"/>
                  <a:pt x="1039996" y="360602"/>
                  <a:pt x="1044254" y="365651"/>
                </a:cubicBezTo>
                <a:cubicBezTo>
                  <a:pt x="1042125" y="360602"/>
                  <a:pt x="1043544" y="362044"/>
                  <a:pt x="1042834" y="359159"/>
                </a:cubicBezTo>
                <a:cubicBezTo>
                  <a:pt x="1045673" y="362044"/>
                  <a:pt x="1045673" y="362766"/>
                  <a:pt x="1044254" y="361323"/>
                </a:cubicBezTo>
                <a:cubicBezTo>
                  <a:pt x="1047802" y="367093"/>
                  <a:pt x="1050641" y="375748"/>
                  <a:pt x="1055608" y="380797"/>
                </a:cubicBezTo>
                <a:cubicBezTo>
                  <a:pt x="1057383" y="384403"/>
                  <a:pt x="1056496" y="383501"/>
                  <a:pt x="1055165" y="381879"/>
                </a:cubicBezTo>
                <a:lnTo>
                  <a:pt x="1052060" y="378633"/>
                </a:lnTo>
                <a:lnTo>
                  <a:pt x="1052415" y="379174"/>
                </a:lnTo>
                <a:cubicBezTo>
                  <a:pt x="1053479" y="380797"/>
                  <a:pt x="1053479" y="380797"/>
                  <a:pt x="1053479" y="380797"/>
                </a:cubicBezTo>
                <a:cubicBezTo>
                  <a:pt x="1056318" y="385845"/>
                  <a:pt x="1059157" y="390173"/>
                  <a:pt x="1061286" y="394500"/>
                </a:cubicBezTo>
                <a:cubicBezTo>
                  <a:pt x="1064125" y="398828"/>
                  <a:pt x="1059867" y="390894"/>
                  <a:pt x="1061996" y="393058"/>
                </a:cubicBezTo>
                <a:cubicBezTo>
                  <a:pt x="1065544" y="399549"/>
                  <a:pt x="1073350" y="409646"/>
                  <a:pt x="1071221" y="411089"/>
                </a:cubicBezTo>
                <a:cubicBezTo>
                  <a:pt x="1066963" y="402434"/>
                  <a:pt x="1066963" y="402434"/>
                  <a:pt x="1062705" y="395222"/>
                </a:cubicBezTo>
                <a:cubicBezTo>
                  <a:pt x="1064834" y="402434"/>
                  <a:pt x="1070512" y="409646"/>
                  <a:pt x="1073350" y="418301"/>
                </a:cubicBezTo>
                <a:cubicBezTo>
                  <a:pt x="1069092" y="410368"/>
                  <a:pt x="1064125" y="400992"/>
                  <a:pt x="1057028" y="389452"/>
                </a:cubicBezTo>
                <a:cubicBezTo>
                  <a:pt x="1057737" y="391615"/>
                  <a:pt x="1062705" y="399549"/>
                  <a:pt x="1056318" y="390894"/>
                </a:cubicBezTo>
                <a:cubicBezTo>
                  <a:pt x="1059867" y="397385"/>
                  <a:pt x="1063415" y="404598"/>
                  <a:pt x="1066963" y="410368"/>
                </a:cubicBezTo>
                <a:cubicBezTo>
                  <a:pt x="1067673" y="412531"/>
                  <a:pt x="1064125" y="406762"/>
                  <a:pt x="1061996" y="402434"/>
                </a:cubicBezTo>
                <a:cubicBezTo>
                  <a:pt x="1059157" y="397385"/>
                  <a:pt x="1056318" y="393058"/>
                  <a:pt x="1058447" y="398107"/>
                </a:cubicBezTo>
                <a:cubicBezTo>
                  <a:pt x="1058447" y="398828"/>
                  <a:pt x="1054189" y="390173"/>
                  <a:pt x="1052060" y="387288"/>
                </a:cubicBezTo>
                <a:cubicBezTo>
                  <a:pt x="1054189" y="388009"/>
                  <a:pt x="1049931" y="381518"/>
                  <a:pt x="1047092" y="376469"/>
                </a:cubicBezTo>
                <a:cubicBezTo>
                  <a:pt x="1044963" y="373584"/>
                  <a:pt x="1044254" y="374306"/>
                  <a:pt x="1043544" y="373584"/>
                </a:cubicBezTo>
                <a:cubicBezTo>
                  <a:pt x="1042834" y="373584"/>
                  <a:pt x="1042125" y="372863"/>
                  <a:pt x="1039286" y="367093"/>
                </a:cubicBezTo>
                <a:cubicBezTo>
                  <a:pt x="1037157" y="366372"/>
                  <a:pt x="1042834" y="372863"/>
                  <a:pt x="1044963" y="376469"/>
                </a:cubicBezTo>
                <a:cubicBezTo>
                  <a:pt x="1044963" y="378633"/>
                  <a:pt x="1042834" y="375027"/>
                  <a:pt x="1040705" y="372142"/>
                </a:cubicBezTo>
                <a:cubicBezTo>
                  <a:pt x="1041415" y="373584"/>
                  <a:pt x="1044254" y="377912"/>
                  <a:pt x="1046383" y="381518"/>
                </a:cubicBezTo>
                <a:cubicBezTo>
                  <a:pt x="1048512" y="385124"/>
                  <a:pt x="1049931" y="388730"/>
                  <a:pt x="1049221" y="388009"/>
                </a:cubicBezTo>
                <a:cubicBezTo>
                  <a:pt x="1051350" y="391615"/>
                  <a:pt x="1053479" y="393959"/>
                  <a:pt x="1055608" y="396664"/>
                </a:cubicBezTo>
                <a:lnTo>
                  <a:pt x="1059867" y="403877"/>
                </a:lnTo>
                <a:lnTo>
                  <a:pt x="1059867" y="403877"/>
                </a:lnTo>
                <a:cubicBezTo>
                  <a:pt x="1062705" y="409646"/>
                  <a:pt x="1063415" y="412531"/>
                  <a:pt x="1064834" y="416859"/>
                </a:cubicBezTo>
                <a:cubicBezTo>
                  <a:pt x="1067673" y="422629"/>
                  <a:pt x="1069802" y="424793"/>
                  <a:pt x="1071221" y="426956"/>
                </a:cubicBezTo>
                <a:cubicBezTo>
                  <a:pt x="1073350" y="429120"/>
                  <a:pt x="1074770" y="431284"/>
                  <a:pt x="1078318" y="438496"/>
                </a:cubicBezTo>
                <a:cubicBezTo>
                  <a:pt x="1079028" y="440660"/>
                  <a:pt x="1078318" y="438496"/>
                  <a:pt x="1076899" y="436333"/>
                </a:cubicBezTo>
                <a:cubicBezTo>
                  <a:pt x="1075479" y="433448"/>
                  <a:pt x="1073350" y="430563"/>
                  <a:pt x="1073350" y="432005"/>
                </a:cubicBezTo>
                <a:cubicBezTo>
                  <a:pt x="1075479" y="435611"/>
                  <a:pt x="1076899" y="439939"/>
                  <a:pt x="1080447" y="447872"/>
                </a:cubicBezTo>
                <a:cubicBezTo>
                  <a:pt x="1080447" y="450036"/>
                  <a:pt x="1078318" y="444987"/>
                  <a:pt x="1077608" y="444987"/>
                </a:cubicBezTo>
                <a:cubicBezTo>
                  <a:pt x="1074770" y="439217"/>
                  <a:pt x="1075479" y="438496"/>
                  <a:pt x="1074060" y="434890"/>
                </a:cubicBezTo>
                <a:lnTo>
                  <a:pt x="1072572" y="434386"/>
                </a:lnTo>
                <a:lnTo>
                  <a:pt x="1069192" y="425641"/>
                </a:lnTo>
                <a:lnTo>
                  <a:pt x="1067159" y="422390"/>
                </a:lnTo>
                <a:lnTo>
                  <a:pt x="1066963" y="421908"/>
                </a:lnTo>
                <a:cubicBezTo>
                  <a:pt x="1064125" y="416859"/>
                  <a:pt x="1061996" y="411810"/>
                  <a:pt x="1059867" y="407483"/>
                </a:cubicBezTo>
                <a:cubicBezTo>
                  <a:pt x="1054189" y="399549"/>
                  <a:pt x="1051350" y="391615"/>
                  <a:pt x="1044963" y="383682"/>
                </a:cubicBezTo>
                <a:cubicBezTo>
                  <a:pt x="1045673" y="383682"/>
                  <a:pt x="1047802" y="386567"/>
                  <a:pt x="1047802" y="385845"/>
                </a:cubicBezTo>
                <a:cubicBezTo>
                  <a:pt x="1044254" y="379354"/>
                  <a:pt x="1044963" y="382960"/>
                  <a:pt x="1040705" y="376469"/>
                </a:cubicBezTo>
                <a:cubicBezTo>
                  <a:pt x="1041415" y="375027"/>
                  <a:pt x="1041415" y="375027"/>
                  <a:pt x="1041415" y="375027"/>
                </a:cubicBezTo>
                <a:cubicBezTo>
                  <a:pt x="1039286" y="372142"/>
                  <a:pt x="1037157" y="369257"/>
                  <a:pt x="1035028" y="366372"/>
                </a:cubicBezTo>
                <a:cubicBezTo>
                  <a:pt x="1033609" y="364929"/>
                  <a:pt x="1030770" y="362044"/>
                  <a:pt x="1030770" y="362766"/>
                </a:cubicBezTo>
                <a:cubicBezTo>
                  <a:pt x="1028641" y="359159"/>
                  <a:pt x="1025092" y="353389"/>
                  <a:pt x="1020834" y="348341"/>
                </a:cubicBezTo>
                <a:cubicBezTo>
                  <a:pt x="1017286" y="342571"/>
                  <a:pt x="1013028" y="337522"/>
                  <a:pt x="1010189" y="334637"/>
                </a:cubicBezTo>
                <a:cubicBezTo>
                  <a:pt x="1010899" y="333916"/>
                  <a:pt x="1013738" y="337522"/>
                  <a:pt x="1016576" y="341128"/>
                </a:cubicBezTo>
                <a:cubicBezTo>
                  <a:pt x="1019415" y="344735"/>
                  <a:pt x="1022254" y="348341"/>
                  <a:pt x="1023673" y="350504"/>
                </a:cubicBezTo>
                <a:cubicBezTo>
                  <a:pt x="1023673" y="349062"/>
                  <a:pt x="1021544" y="346177"/>
                  <a:pt x="1018705" y="343292"/>
                </a:cubicBezTo>
                <a:cubicBezTo>
                  <a:pt x="1016576" y="340407"/>
                  <a:pt x="1014447" y="337522"/>
                  <a:pt x="1013738" y="336080"/>
                </a:cubicBezTo>
                <a:cubicBezTo>
                  <a:pt x="1011609" y="333916"/>
                  <a:pt x="1007351" y="328146"/>
                  <a:pt x="1007351" y="331031"/>
                </a:cubicBezTo>
                <a:cubicBezTo>
                  <a:pt x="1004512" y="327425"/>
                  <a:pt x="1001673" y="323818"/>
                  <a:pt x="1005222" y="325982"/>
                </a:cubicBezTo>
                <a:lnTo>
                  <a:pt x="998125" y="318770"/>
                </a:lnTo>
                <a:close/>
                <a:moveTo>
                  <a:pt x="1144104" y="312671"/>
                </a:moveTo>
                <a:cubicBezTo>
                  <a:pt x="1144809" y="313289"/>
                  <a:pt x="1145513" y="313995"/>
                  <a:pt x="1145161" y="312936"/>
                </a:cubicBezTo>
                <a:cubicBezTo>
                  <a:pt x="1150092" y="320701"/>
                  <a:pt x="1150797" y="322113"/>
                  <a:pt x="1152206" y="322819"/>
                </a:cubicBezTo>
                <a:cubicBezTo>
                  <a:pt x="1153615" y="324231"/>
                  <a:pt x="1154319" y="325643"/>
                  <a:pt x="1159955" y="334820"/>
                </a:cubicBezTo>
                <a:cubicBezTo>
                  <a:pt x="1156432" y="327761"/>
                  <a:pt x="1162773" y="336938"/>
                  <a:pt x="1160659" y="336938"/>
                </a:cubicBezTo>
                <a:cubicBezTo>
                  <a:pt x="1166295" y="344703"/>
                  <a:pt x="1158546" y="328467"/>
                  <a:pt x="1164182" y="339762"/>
                </a:cubicBezTo>
                <a:cubicBezTo>
                  <a:pt x="1164886" y="343997"/>
                  <a:pt x="1155728" y="330584"/>
                  <a:pt x="1164182" y="345409"/>
                </a:cubicBezTo>
                <a:cubicBezTo>
                  <a:pt x="1162773" y="343997"/>
                  <a:pt x="1162068" y="344703"/>
                  <a:pt x="1158546" y="337644"/>
                </a:cubicBezTo>
                <a:cubicBezTo>
                  <a:pt x="1162773" y="342585"/>
                  <a:pt x="1157841" y="336232"/>
                  <a:pt x="1159250" y="334820"/>
                </a:cubicBezTo>
                <a:cubicBezTo>
                  <a:pt x="1155024" y="327761"/>
                  <a:pt x="1153615" y="327055"/>
                  <a:pt x="1147979" y="317877"/>
                </a:cubicBezTo>
                <a:cubicBezTo>
                  <a:pt x="1147274" y="317877"/>
                  <a:pt x="1148683" y="319995"/>
                  <a:pt x="1150797" y="323525"/>
                </a:cubicBezTo>
                <a:cubicBezTo>
                  <a:pt x="1152910" y="327055"/>
                  <a:pt x="1155728" y="331290"/>
                  <a:pt x="1157137" y="334114"/>
                </a:cubicBezTo>
                <a:cubicBezTo>
                  <a:pt x="1152910" y="329878"/>
                  <a:pt x="1150092" y="323525"/>
                  <a:pt x="1143048" y="312936"/>
                </a:cubicBezTo>
                <a:cubicBezTo>
                  <a:pt x="1142695" y="311524"/>
                  <a:pt x="1143400" y="312053"/>
                  <a:pt x="1144104" y="312671"/>
                </a:cubicBezTo>
                <a:close/>
                <a:moveTo>
                  <a:pt x="1140960" y="311375"/>
                </a:moveTo>
                <a:cubicBezTo>
                  <a:pt x="1142950" y="312816"/>
                  <a:pt x="1149585" y="325062"/>
                  <a:pt x="1153566" y="331545"/>
                </a:cubicBezTo>
                <a:cubicBezTo>
                  <a:pt x="1148258" y="323621"/>
                  <a:pt x="1145604" y="319299"/>
                  <a:pt x="1140960" y="311375"/>
                </a:cubicBezTo>
                <a:close/>
                <a:moveTo>
                  <a:pt x="1093652" y="307595"/>
                </a:moveTo>
                <a:cubicBezTo>
                  <a:pt x="1096367" y="311303"/>
                  <a:pt x="1099082" y="315752"/>
                  <a:pt x="1101797" y="320201"/>
                </a:cubicBezTo>
                <a:cubicBezTo>
                  <a:pt x="1099082" y="316493"/>
                  <a:pt x="1092973" y="309820"/>
                  <a:pt x="1093652" y="307595"/>
                </a:cubicBezTo>
                <a:close/>
                <a:moveTo>
                  <a:pt x="1098713" y="306514"/>
                </a:moveTo>
                <a:cubicBezTo>
                  <a:pt x="1099044" y="306979"/>
                  <a:pt x="1099874" y="308283"/>
                  <a:pt x="1100869" y="309772"/>
                </a:cubicBezTo>
                <a:cubicBezTo>
                  <a:pt x="1102859" y="312752"/>
                  <a:pt x="1105513" y="317221"/>
                  <a:pt x="1106177" y="318711"/>
                </a:cubicBezTo>
                <a:cubicBezTo>
                  <a:pt x="1102859" y="313497"/>
                  <a:pt x="1102859" y="316477"/>
                  <a:pt x="1100869" y="315732"/>
                </a:cubicBezTo>
                <a:cubicBezTo>
                  <a:pt x="1094234" y="303813"/>
                  <a:pt x="1106840" y="320201"/>
                  <a:pt x="1099542" y="308283"/>
                </a:cubicBezTo>
                <a:cubicBezTo>
                  <a:pt x="1098547" y="306420"/>
                  <a:pt x="1098381" y="306048"/>
                  <a:pt x="1098713" y="306514"/>
                </a:cubicBezTo>
                <a:close/>
                <a:moveTo>
                  <a:pt x="1060848" y="306356"/>
                </a:moveTo>
                <a:cubicBezTo>
                  <a:pt x="1058695" y="306356"/>
                  <a:pt x="1057260" y="306356"/>
                  <a:pt x="1057978" y="307791"/>
                </a:cubicBezTo>
                <a:cubicBezTo>
                  <a:pt x="1061565" y="312812"/>
                  <a:pt x="1066588" y="314247"/>
                  <a:pt x="1060848" y="306356"/>
                </a:cubicBezTo>
                <a:close/>
                <a:moveTo>
                  <a:pt x="982240" y="306330"/>
                </a:moveTo>
                <a:cubicBezTo>
                  <a:pt x="985634" y="309045"/>
                  <a:pt x="986313" y="310403"/>
                  <a:pt x="991065" y="315154"/>
                </a:cubicBezTo>
                <a:cubicBezTo>
                  <a:pt x="988350" y="313118"/>
                  <a:pt x="986992" y="312439"/>
                  <a:pt x="983598" y="309045"/>
                </a:cubicBezTo>
                <a:cubicBezTo>
                  <a:pt x="983598" y="308366"/>
                  <a:pt x="984277" y="308366"/>
                  <a:pt x="982240" y="306330"/>
                </a:cubicBezTo>
                <a:close/>
                <a:moveTo>
                  <a:pt x="992205" y="306327"/>
                </a:moveTo>
                <a:lnTo>
                  <a:pt x="1001449" y="315691"/>
                </a:lnTo>
                <a:lnTo>
                  <a:pt x="999316" y="314701"/>
                </a:lnTo>
                <a:cubicBezTo>
                  <a:pt x="999316" y="315331"/>
                  <a:pt x="999672" y="316412"/>
                  <a:pt x="999316" y="316412"/>
                </a:cubicBezTo>
                <a:cubicBezTo>
                  <a:pt x="995049" y="311369"/>
                  <a:pt x="999316" y="313530"/>
                  <a:pt x="992205" y="306327"/>
                </a:cubicBezTo>
                <a:close/>
                <a:moveTo>
                  <a:pt x="1170295" y="305070"/>
                </a:moveTo>
                <a:cubicBezTo>
                  <a:pt x="1173193" y="309349"/>
                  <a:pt x="1173193" y="307923"/>
                  <a:pt x="1177540" y="315767"/>
                </a:cubicBezTo>
                <a:cubicBezTo>
                  <a:pt x="1176815" y="313628"/>
                  <a:pt x="1176091" y="310775"/>
                  <a:pt x="1176091" y="308636"/>
                </a:cubicBezTo>
                <a:cubicBezTo>
                  <a:pt x="1178264" y="311488"/>
                  <a:pt x="1181162" y="317194"/>
                  <a:pt x="1183336" y="320046"/>
                </a:cubicBezTo>
                <a:cubicBezTo>
                  <a:pt x="1181162" y="315054"/>
                  <a:pt x="1180438" y="311488"/>
                  <a:pt x="1184785" y="317907"/>
                </a:cubicBezTo>
                <a:cubicBezTo>
                  <a:pt x="1186958" y="322186"/>
                  <a:pt x="1192754" y="335022"/>
                  <a:pt x="1195652" y="337162"/>
                </a:cubicBezTo>
                <a:cubicBezTo>
                  <a:pt x="1197101" y="341440"/>
                  <a:pt x="1198550" y="345006"/>
                  <a:pt x="1201448" y="351424"/>
                </a:cubicBezTo>
                <a:cubicBezTo>
                  <a:pt x="1199275" y="347859"/>
                  <a:pt x="1197826" y="345719"/>
                  <a:pt x="1196377" y="342154"/>
                </a:cubicBezTo>
                <a:cubicBezTo>
                  <a:pt x="1194928" y="338588"/>
                  <a:pt x="1192754" y="333596"/>
                  <a:pt x="1186958" y="324325"/>
                </a:cubicBezTo>
                <a:cubicBezTo>
                  <a:pt x="1187683" y="329317"/>
                  <a:pt x="1184060" y="323612"/>
                  <a:pt x="1187683" y="332170"/>
                </a:cubicBezTo>
                <a:cubicBezTo>
                  <a:pt x="1186234" y="330743"/>
                  <a:pt x="1183336" y="327891"/>
                  <a:pt x="1179713" y="322186"/>
                </a:cubicBezTo>
                <a:cubicBezTo>
                  <a:pt x="1178989" y="322186"/>
                  <a:pt x="1181162" y="327178"/>
                  <a:pt x="1181887" y="329317"/>
                </a:cubicBezTo>
                <a:cubicBezTo>
                  <a:pt x="1186958" y="337162"/>
                  <a:pt x="1188407" y="337875"/>
                  <a:pt x="1192030" y="344293"/>
                </a:cubicBezTo>
                <a:cubicBezTo>
                  <a:pt x="1191305" y="344293"/>
                  <a:pt x="1189856" y="342867"/>
                  <a:pt x="1188407" y="342154"/>
                </a:cubicBezTo>
                <a:cubicBezTo>
                  <a:pt x="1192754" y="349285"/>
                  <a:pt x="1194928" y="352138"/>
                  <a:pt x="1196377" y="354990"/>
                </a:cubicBezTo>
                <a:cubicBezTo>
                  <a:pt x="1197826" y="357843"/>
                  <a:pt x="1199999" y="361408"/>
                  <a:pt x="1204346" y="370679"/>
                </a:cubicBezTo>
                <a:cubicBezTo>
                  <a:pt x="1205795" y="375671"/>
                  <a:pt x="1204346" y="370679"/>
                  <a:pt x="1203622" y="372106"/>
                </a:cubicBezTo>
                <a:cubicBezTo>
                  <a:pt x="1203622" y="372819"/>
                  <a:pt x="1205795" y="377098"/>
                  <a:pt x="1207244" y="380663"/>
                </a:cubicBezTo>
                <a:cubicBezTo>
                  <a:pt x="1209418" y="384942"/>
                  <a:pt x="1211591" y="388508"/>
                  <a:pt x="1211591" y="389221"/>
                </a:cubicBezTo>
                <a:cubicBezTo>
                  <a:pt x="1211591" y="387795"/>
                  <a:pt x="1211591" y="386368"/>
                  <a:pt x="1210142" y="383516"/>
                </a:cubicBezTo>
                <a:cubicBezTo>
                  <a:pt x="1211591" y="385655"/>
                  <a:pt x="1213765" y="392074"/>
                  <a:pt x="1216663" y="399205"/>
                </a:cubicBezTo>
                <a:cubicBezTo>
                  <a:pt x="1219561" y="405623"/>
                  <a:pt x="1221735" y="412755"/>
                  <a:pt x="1223184" y="414181"/>
                </a:cubicBezTo>
                <a:cubicBezTo>
                  <a:pt x="1224633" y="417747"/>
                  <a:pt x="1223908" y="419173"/>
                  <a:pt x="1224633" y="420599"/>
                </a:cubicBezTo>
                <a:cubicBezTo>
                  <a:pt x="1221735" y="414181"/>
                  <a:pt x="1223184" y="417747"/>
                  <a:pt x="1223908" y="417747"/>
                </a:cubicBezTo>
                <a:cubicBezTo>
                  <a:pt x="1221010" y="409189"/>
                  <a:pt x="1221010" y="412042"/>
                  <a:pt x="1218837" y="408476"/>
                </a:cubicBezTo>
                <a:cubicBezTo>
                  <a:pt x="1219561" y="409902"/>
                  <a:pt x="1221010" y="414181"/>
                  <a:pt x="1220286" y="414181"/>
                </a:cubicBezTo>
                <a:cubicBezTo>
                  <a:pt x="1224633" y="422739"/>
                  <a:pt x="1224633" y="421312"/>
                  <a:pt x="1226806" y="429870"/>
                </a:cubicBezTo>
                <a:cubicBezTo>
                  <a:pt x="1226082" y="428444"/>
                  <a:pt x="1219561" y="412755"/>
                  <a:pt x="1222459" y="423452"/>
                </a:cubicBezTo>
                <a:cubicBezTo>
                  <a:pt x="1221735" y="422026"/>
                  <a:pt x="1218837" y="413468"/>
                  <a:pt x="1215938" y="408476"/>
                </a:cubicBezTo>
                <a:cubicBezTo>
                  <a:pt x="1215938" y="410615"/>
                  <a:pt x="1217387" y="414181"/>
                  <a:pt x="1219561" y="419886"/>
                </a:cubicBezTo>
                <a:cubicBezTo>
                  <a:pt x="1218837" y="419886"/>
                  <a:pt x="1215214" y="412042"/>
                  <a:pt x="1215214" y="414181"/>
                </a:cubicBezTo>
                <a:cubicBezTo>
                  <a:pt x="1213765" y="409902"/>
                  <a:pt x="1215214" y="410615"/>
                  <a:pt x="1211591" y="403484"/>
                </a:cubicBezTo>
                <a:cubicBezTo>
                  <a:pt x="1210142" y="401344"/>
                  <a:pt x="1209418" y="399918"/>
                  <a:pt x="1208693" y="399205"/>
                </a:cubicBezTo>
                <a:cubicBezTo>
                  <a:pt x="1210142" y="405623"/>
                  <a:pt x="1213040" y="408476"/>
                  <a:pt x="1214489" y="414894"/>
                </a:cubicBezTo>
                <a:cubicBezTo>
                  <a:pt x="1209418" y="403484"/>
                  <a:pt x="1205795" y="396352"/>
                  <a:pt x="1202897" y="389221"/>
                </a:cubicBezTo>
                <a:cubicBezTo>
                  <a:pt x="1199999" y="382090"/>
                  <a:pt x="1197101" y="375671"/>
                  <a:pt x="1192030" y="364974"/>
                </a:cubicBezTo>
                <a:cubicBezTo>
                  <a:pt x="1193479" y="372106"/>
                  <a:pt x="1191305" y="369966"/>
                  <a:pt x="1189856" y="372819"/>
                </a:cubicBezTo>
                <a:cubicBezTo>
                  <a:pt x="1182611" y="356416"/>
                  <a:pt x="1173193" y="342154"/>
                  <a:pt x="1166672" y="329317"/>
                </a:cubicBezTo>
                <a:cubicBezTo>
                  <a:pt x="1168483" y="331813"/>
                  <a:pt x="1170113" y="333596"/>
                  <a:pt x="1171744" y="335735"/>
                </a:cubicBezTo>
                <a:lnTo>
                  <a:pt x="1174361" y="340152"/>
                </a:lnTo>
                <a:lnTo>
                  <a:pt x="1172468" y="337875"/>
                </a:lnTo>
                <a:cubicBezTo>
                  <a:pt x="1176815" y="345719"/>
                  <a:pt x="1178264" y="347146"/>
                  <a:pt x="1178264" y="345719"/>
                </a:cubicBezTo>
                <a:cubicBezTo>
                  <a:pt x="1178264" y="343580"/>
                  <a:pt x="1175366" y="337875"/>
                  <a:pt x="1171019" y="331456"/>
                </a:cubicBezTo>
                <a:cubicBezTo>
                  <a:pt x="1173917" y="334309"/>
                  <a:pt x="1174642" y="337162"/>
                  <a:pt x="1178989" y="345006"/>
                </a:cubicBezTo>
                <a:cubicBezTo>
                  <a:pt x="1178264" y="341440"/>
                  <a:pt x="1177540" y="337162"/>
                  <a:pt x="1183336" y="346432"/>
                </a:cubicBezTo>
                <a:cubicBezTo>
                  <a:pt x="1182611" y="345006"/>
                  <a:pt x="1182611" y="343580"/>
                  <a:pt x="1182611" y="342867"/>
                </a:cubicBezTo>
                <a:cubicBezTo>
                  <a:pt x="1176815" y="333596"/>
                  <a:pt x="1173917" y="322899"/>
                  <a:pt x="1167397" y="316480"/>
                </a:cubicBezTo>
                <a:cubicBezTo>
                  <a:pt x="1165948" y="313628"/>
                  <a:pt x="1166672" y="312915"/>
                  <a:pt x="1163774" y="308636"/>
                </a:cubicBezTo>
                <a:cubicBezTo>
                  <a:pt x="1165223" y="309349"/>
                  <a:pt x="1171744" y="318620"/>
                  <a:pt x="1164499" y="306496"/>
                </a:cubicBezTo>
                <a:cubicBezTo>
                  <a:pt x="1164499" y="306496"/>
                  <a:pt x="1165948" y="308636"/>
                  <a:pt x="1165948" y="308636"/>
                </a:cubicBezTo>
                <a:cubicBezTo>
                  <a:pt x="1170295" y="316480"/>
                  <a:pt x="1170295" y="314341"/>
                  <a:pt x="1172468" y="316480"/>
                </a:cubicBezTo>
                <a:cubicBezTo>
                  <a:pt x="1172468" y="315767"/>
                  <a:pt x="1170295" y="311488"/>
                  <a:pt x="1166672" y="306496"/>
                </a:cubicBezTo>
                <a:cubicBezTo>
                  <a:pt x="1168121" y="307923"/>
                  <a:pt x="1168846" y="307210"/>
                  <a:pt x="1170295" y="305070"/>
                </a:cubicBezTo>
                <a:close/>
                <a:moveTo>
                  <a:pt x="984641" y="305066"/>
                </a:moveTo>
                <a:cubicBezTo>
                  <a:pt x="987480" y="307230"/>
                  <a:pt x="988189" y="306509"/>
                  <a:pt x="993157" y="310836"/>
                </a:cubicBezTo>
                <a:lnTo>
                  <a:pt x="993867" y="314442"/>
                </a:lnTo>
                <a:close/>
                <a:moveTo>
                  <a:pt x="272305" y="303486"/>
                </a:moveTo>
                <a:cubicBezTo>
                  <a:pt x="270870" y="304204"/>
                  <a:pt x="270152" y="304921"/>
                  <a:pt x="270152" y="304204"/>
                </a:cubicBezTo>
                <a:cubicBezTo>
                  <a:pt x="267282" y="308508"/>
                  <a:pt x="262977" y="312812"/>
                  <a:pt x="258672" y="317834"/>
                </a:cubicBezTo>
                <a:cubicBezTo>
                  <a:pt x="260107" y="316399"/>
                  <a:pt x="262977" y="313530"/>
                  <a:pt x="265847" y="310660"/>
                </a:cubicBezTo>
                <a:cubicBezTo>
                  <a:pt x="268717" y="307791"/>
                  <a:pt x="271587" y="304921"/>
                  <a:pt x="272305" y="303486"/>
                </a:cubicBezTo>
                <a:close/>
                <a:moveTo>
                  <a:pt x="170419" y="302769"/>
                </a:moveTo>
                <a:cubicBezTo>
                  <a:pt x="166831" y="306356"/>
                  <a:pt x="166831" y="308508"/>
                  <a:pt x="163244" y="312095"/>
                </a:cubicBezTo>
                <a:cubicBezTo>
                  <a:pt x="165396" y="312095"/>
                  <a:pt x="161091" y="319269"/>
                  <a:pt x="161091" y="322139"/>
                </a:cubicBezTo>
                <a:cubicBezTo>
                  <a:pt x="168266" y="312095"/>
                  <a:pt x="168984" y="309943"/>
                  <a:pt x="171136" y="304921"/>
                </a:cubicBezTo>
                <a:cubicBezTo>
                  <a:pt x="168984" y="307791"/>
                  <a:pt x="166831" y="311378"/>
                  <a:pt x="166114" y="310660"/>
                </a:cubicBezTo>
                <a:cubicBezTo>
                  <a:pt x="170419" y="304921"/>
                  <a:pt x="171854" y="302051"/>
                  <a:pt x="170419" y="302769"/>
                </a:cubicBezTo>
                <a:close/>
                <a:moveTo>
                  <a:pt x="1123999" y="300930"/>
                </a:moveTo>
                <a:cubicBezTo>
                  <a:pt x="1123311" y="298769"/>
                  <a:pt x="1125374" y="300930"/>
                  <a:pt x="1126062" y="300930"/>
                </a:cubicBezTo>
                <a:cubicBezTo>
                  <a:pt x="1129500" y="307413"/>
                  <a:pt x="1130875" y="308854"/>
                  <a:pt x="1130187" y="308134"/>
                </a:cubicBezTo>
                <a:cubicBezTo>
                  <a:pt x="1128812" y="307413"/>
                  <a:pt x="1126749" y="304532"/>
                  <a:pt x="1123999" y="300930"/>
                </a:cubicBezTo>
                <a:close/>
                <a:moveTo>
                  <a:pt x="1098791" y="300402"/>
                </a:moveTo>
                <a:cubicBezTo>
                  <a:pt x="1103653" y="306925"/>
                  <a:pt x="1098096" y="297502"/>
                  <a:pt x="1105042" y="306925"/>
                </a:cubicBezTo>
                <a:cubicBezTo>
                  <a:pt x="1104348" y="306200"/>
                  <a:pt x="1103653" y="305475"/>
                  <a:pt x="1102958" y="306200"/>
                </a:cubicBezTo>
                <a:cubicBezTo>
                  <a:pt x="1107821" y="312724"/>
                  <a:pt x="1112683" y="319248"/>
                  <a:pt x="1108515" y="310549"/>
                </a:cubicBezTo>
                <a:cubicBezTo>
                  <a:pt x="1111988" y="315623"/>
                  <a:pt x="1117545" y="323597"/>
                  <a:pt x="1121713" y="330845"/>
                </a:cubicBezTo>
                <a:cubicBezTo>
                  <a:pt x="1126575" y="338094"/>
                  <a:pt x="1130048" y="344617"/>
                  <a:pt x="1131437" y="347517"/>
                </a:cubicBezTo>
                <a:cubicBezTo>
                  <a:pt x="1122407" y="333745"/>
                  <a:pt x="1122407" y="333745"/>
                  <a:pt x="1122407" y="333745"/>
                </a:cubicBezTo>
                <a:cubicBezTo>
                  <a:pt x="1120324" y="330120"/>
                  <a:pt x="1117545" y="325771"/>
                  <a:pt x="1111988" y="317798"/>
                </a:cubicBezTo>
                <a:cubicBezTo>
                  <a:pt x="1115461" y="322147"/>
                  <a:pt x="1116156" y="325046"/>
                  <a:pt x="1118240" y="328671"/>
                </a:cubicBezTo>
                <a:lnTo>
                  <a:pt x="1123816" y="338965"/>
                </a:lnTo>
                <a:lnTo>
                  <a:pt x="1122053" y="336698"/>
                </a:lnTo>
                <a:lnTo>
                  <a:pt x="1124870" y="340912"/>
                </a:lnTo>
                <a:lnTo>
                  <a:pt x="1127270" y="345342"/>
                </a:lnTo>
                <a:cubicBezTo>
                  <a:pt x="1125186" y="343168"/>
                  <a:pt x="1123797" y="340993"/>
                  <a:pt x="1121018" y="335194"/>
                </a:cubicBezTo>
                <a:cubicBezTo>
                  <a:pt x="1119629" y="333020"/>
                  <a:pt x="1118240" y="332295"/>
                  <a:pt x="1117545" y="331570"/>
                </a:cubicBezTo>
                <a:cubicBezTo>
                  <a:pt x="1124491" y="341718"/>
                  <a:pt x="1127964" y="348242"/>
                  <a:pt x="1132132" y="355490"/>
                </a:cubicBezTo>
                <a:cubicBezTo>
                  <a:pt x="1129354" y="351866"/>
                  <a:pt x="1125186" y="345342"/>
                  <a:pt x="1121713" y="338819"/>
                </a:cubicBezTo>
                <a:cubicBezTo>
                  <a:pt x="1117545" y="333020"/>
                  <a:pt x="1113378" y="326496"/>
                  <a:pt x="1110599" y="322147"/>
                </a:cubicBezTo>
                <a:cubicBezTo>
                  <a:pt x="1109210" y="318523"/>
                  <a:pt x="1114072" y="325771"/>
                  <a:pt x="1116156" y="329396"/>
                </a:cubicBezTo>
                <a:cubicBezTo>
                  <a:pt x="1116156" y="327946"/>
                  <a:pt x="1107821" y="316348"/>
                  <a:pt x="1112683" y="322147"/>
                </a:cubicBezTo>
                <a:cubicBezTo>
                  <a:pt x="1108515" y="315623"/>
                  <a:pt x="1104348" y="309825"/>
                  <a:pt x="1102264" y="308375"/>
                </a:cubicBezTo>
                <a:cubicBezTo>
                  <a:pt x="1100875" y="306200"/>
                  <a:pt x="1101569" y="305475"/>
                  <a:pt x="1098096" y="301126"/>
                </a:cubicBezTo>
                <a:cubicBezTo>
                  <a:pt x="1099485" y="301851"/>
                  <a:pt x="1106431" y="312724"/>
                  <a:pt x="1109904" y="317798"/>
                </a:cubicBezTo>
                <a:cubicBezTo>
                  <a:pt x="1109210" y="314899"/>
                  <a:pt x="1102264" y="305475"/>
                  <a:pt x="1098791" y="300402"/>
                </a:cubicBezTo>
                <a:close/>
                <a:moveTo>
                  <a:pt x="1106840" y="300031"/>
                </a:moveTo>
                <a:cubicBezTo>
                  <a:pt x="1106840" y="300031"/>
                  <a:pt x="1109781" y="302048"/>
                  <a:pt x="1111987" y="304737"/>
                </a:cubicBezTo>
                <a:cubicBezTo>
                  <a:pt x="1113458" y="307427"/>
                  <a:pt x="1115664" y="310116"/>
                  <a:pt x="1114193" y="310116"/>
                </a:cubicBezTo>
                <a:cubicBezTo>
                  <a:pt x="1111987" y="306754"/>
                  <a:pt x="1109781" y="303393"/>
                  <a:pt x="1106840" y="300031"/>
                </a:cubicBezTo>
                <a:close/>
                <a:moveTo>
                  <a:pt x="1105094" y="300031"/>
                </a:moveTo>
                <a:lnTo>
                  <a:pt x="1112915" y="310622"/>
                </a:lnTo>
                <a:lnTo>
                  <a:pt x="1113318" y="311179"/>
                </a:lnTo>
                <a:lnTo>
                  <a:pt x="1113741" y="311868"/>
                </a:lnTo>
                <a:lnTo>
                  <a:pt x="1108973" y="306334"/>
                </a:lnTo>
                <a:cubicBezTo>
                  <a:pt x="1106645" y="303533"/>
                  <a:pt x="1104318" y="300031"/>
                  <a:pt x="1105094" y="300031"/>
                </a:cubicBezTo>
                <a:close/>
                <a:moveTo>
                  <a:pt x="1041475" y="298464"/>
                </a:moveTo>
                <a:cubicBezTo>
                  <a:pt x="1044345" y="301334"/>
                  <a:pt x="1042192" y="300617"/>
                  <a:pt x="1044345" y="303486"/>
                </a:cubicBezTo>
                <a:cubicBezTo>
                  <a:pt x="1045062" y="302769"/>
                  <a:pt x="1050085" y="309943"/>
                  <a:pt x="1050802" y="309225"/>
                </a:cubicBezTo>
                <a:cubicBezTo>
                  <a:pt x="1046497" y="304921"/>
                  <a:pt x="1043627" y="299899"/>
                  <a:pt x="1041475" y="298464"/>
                </a:cubicBezTo>
                <a:close/>
                <a:moveTo>
                  <a:pt x="1103503" y="297617"/>
                </a:moveTo>
                <a:cubicBezTo>
                  <a:pt x="1104944" y="298326"/>
                  <a:pt x="1109266" y="303999"/>
                  <a:pt x="1113588" y="310381"/>
                </a:cubicBezTo>
                <a:cubicBezTo>
                  <a:pt x="1117910" y="316764"/>
                  <a:pt x="1121512" y="323146"/>
                  <a:pt x="1122953" y="324564"/>
                </a:cubicBezTo>
                <a:cubicBezTo>
                  <a:pt x="1123673" y="326691"/>
                  <a:pt x="1120792" y="323855"/>
                  <a:pt x="1120071" y="325273"/>
                </a:cubicBezTo>
                <a:cubicBezTo>
                  <a:pt x="1120071" y="325982"/>
                  <a:pt x="1122953" y="329528"/>
                  <a:pt x="1122953" y="329528"/>
                </a:cubicBezTo>
                <a:cubicBezTo>
                  <a:pt x="1125834" y="331655"/>
                  <a:pt x="1122953" y="331655"/>
                  <a:pt x="1120792" y="328819"/>
                </a:cubicBezTo>
                <a:cubicBezTo>
                  <a:pt x="1118631" y="325982"/>
                  <a:pt x="1117190" y="322437"/>
                  <a:pt x="1113588" y="317473"/>
                </a:cubicBezTo>
                <a:lnTo>
                  <a:pt x="1103967" y="303792"/>
                </a:lnTo>
                <a:lnTo>
                  <a:pt x="1103425" y="302755"/>
                </a:lnTo>
                <a:lnTo>
                  <a:pt x="1100794" y="299092"/>
                </a:lnTo>
                <a:lnTo>
                  <a:pt x="1102783" y="299745"/>
                </a:lnTo>
                <a:cubicBezTo>
                  <a:pt x="1107105" y="304708"/>
                  <a:pt x="1104944" y="302581"/>
                  <a:pt x="1104224" y="302581"/>
                </a:cubicBezTo>
                <a:cubicBezTo>
                  <a:pt x="1111427" y="312509"/>
                  <a:pt x="1113588" y="313927"/>
                  <a:pt x="1119351" y="321018"/>
                </a:cubicBezTo>
                <a:lnTo>
                  <a:pt x="1113741" y="311868"/>
                </a:lnTo>
                <a:lnTo>
                  <a:pt x="1114403" y="312637"/>
                </a:lnTo>
                <a:lnTo>
                  <a:pt x="1112915" y="310622"/>
                </a:lnTo>
                <a:close/>
                <a:moveTo>
                  <a:pt x="1078938" y="297468"/>
                </a:moveTo>
                <a:lnTo>
                  <a:pt x="1078940" y="297469"/>
                </a:lnTo>
                <a:lnTo>
                  <a:pt x="1078940" y="297469"/>
                </a:lnTo>
                <a:close/>
                <a:moveTo>
                  <a:pt x="999859" y="297030"/>
                </a:moveTo>
                <a:cubicBezTo>
                  <a:pt x="1002729" y="300617"/>
                  <a:pt x="1007752" y="305638"/>
                  <a:pt x="1011339" y="309943"/>
                </a:cubicBezTo>
                <a:cubicBezTo>
                  <a:pt x="1014927" y="314247"/>
                  <a:pt x="1018515" y="317834"/>
                  <a:pt x="1019232" y="317834"/>
                </a:cubicBezTo>
                <a:cubicBezTo>
                  <a:pt x="1012057" y="310660"/>
                  <a:pt x="1010622" y="307073"/>
                  <a:pt x="1007034" y="302051"/>
                </a:cubicBezTo>
                <a:cubicBezTo>
                  <a:pt x="1004882" y="301334"/>
                  <a:pt x="1000577" y="296312"/>
                  <a:pt x="999859" y="297030"/>
                </a:cubicBezTo>
                <a:close/>
                <a:moveTo>
                  <a:pt x="1093689" y="296776"/>
                </a:moveTo>
                <a:cubicBezTo>
                  <a:pt x="1095160" y="299718"/>
                  <a:pt x="1097366" y="301924"/>
                  <a:pt x="1098101" y="302659"/>
                </a:cubicBezTo>
                <a:lnTo>
                  <a:pt x="1093622" y="296911"/>
                </a:lnTo>
                <a:close/>
                <a:moveTo>
                  <a:pt x="1088367" y="296725"/>
                </a:moveTo>
                <a:lnTo>
                  <a:pt x="1088368" y="296726"/>
                </a:lnTo>
                <a:lnTo>
                  <a:pt x="1089814" y="298878"/>
                </a:lnTo>
                <a:cubicBezTo>
                  <a:pt x="1089090" y="297443"/>
                  <a:pt x="1087644" y="296725"/>
                  <a:pt x="1088367" y="296725"/>
                </a:cubicBezTo>
                <a:close/>
                <a:moveTo>
                  <a:pt x="987283" y="296386"/>
                </a:moveTo>
                <a:cubicBezTo>
                  <a:pt x="987283" y="294985"/>
                  <a:pt x="992474" y="299887"/>
                  <a:pt x="992474" y="298487"/>
                </a:cubicBezTo>
                <a:cubicBezTo>
                  <a:pt x="995440" y="301988"/>
                  <a:pt x="998406" y="305490"/>
                  <a:pt x="999889" y="307591"/>
                </a:cubicBezTo>
                <a:cubicBezTo>
                  <a:pt x="996923" y="305490"/>
                  <a:pt x="991732" y="299887"/>
                  <a:pt x="987283" y="296386"/>
                </a:cubicBezTo>
                <a:close/>
                <a:moveTo>
                  <a:pt x="216339" y="296312"/>
                </a:moveTo>
                <a:cubicBezTo>
                  <a:pt x="207729" y="307791"/>
                  <a:pt x="204859" y="310660"/>
                  <a:pt x="201989" y="314965"/>
                </a:cubicBezTo>
                <a:cubicBezTo>
                  <a:pt x="207729" y="307073"/>
                  <a:pt x="212034" y="305638"/>
                  <a:pt x="216339" y="298464"/>
                </a:cubicBezTo>
                <a:cubicBezTo>
                  <a:pt x="214904" y="299182"/>
                  <a:pt x="211317" y="304921"/>
                  <a:pt x="210599" y="304921"/>
                </a:cubicBezTo>
                <a:cubicBezTo>
                  <a:pt x="212752" y="302051"/>
                  <a:pt x="215622" y="297747"/>
                  <a:pt x="216339" y="296312"/>
                </a:cubicBezTo>
                <a:close/>
                <a:moveTo>
                  <a:pt x="164679" y="296312"/>
                </a:moveTo>
                <a:cubicBezTo>
                  <a:pt x="161091" y="302051"/>
                  <a:pt x="161091" y="299899"/>
                  <a:pt x="156786" y="305638"/>
                </a:cubicBezTo>
                <a:cubicBezTo>
                  <a:pt x="157503" y="306356"/>
                  <a:pt x="158938" y="304921"/>
                  <a:pt x="161091" y="302051"/>
                </a:cubicBezTo>
                <a:cubicBezTo>
                  <a:pt x="161091" y="302051"/>
                  <a:pt x="164679" y="296312"/>
                  <a:pt x="164679" y="296312"/>
                </a:cubicBezTo>
                <a:close/>
                <a:moveTo>
                  <a:pt x="1168689" y="295211"/>
                </a:moveTo>
                <a:cubicBezTo>
                  <a:pt x="1169465" y="293721"/>
                  <a:pt x="1177223" y="305640"/>
                  <a:pt x="1178774" y="309364"/>
                </a:cubicBezTo>
                <a:cubicBezTo>
                  <a:pt x="1177998" y="310109"/>
                  <a:pt x="1171792" y="298935"/>
                  <a:pt x="1168689" y="295211"/>
                </a:cubicBezTo>
                <a:close/>
                <a:moveTo>
                  <a:pt x="968373" y="294591"/>
                </a:moveTo>
                <a:cubicBezTo>
                  <a:pt x="968373" y="292464"/>
                  <a:pt x="970642" y="294591"/>
                  <a:pt x="975181" y="298137"/>
                </a:cubicBezTo>
                <a:cubicBezTo>
                  <a:pt x="975181" y="298846"/>
                  <a:pt x="972155" y="297428"/>
                  <a:pt x="975181" y="298846"/>
                </a:cubicBezTo>
                <a:cubicBezTo>
                  <a:pt x="979719" y="303809"/>
                  <a:pt x="972911" y="298846"/>
                  <a:pt x="968373" y="294591"/>
                </a:cubicBezTo>
                <a:close/>
                <a:moveTo>
                  <a:pt x="1078183" y="294503"/>
                </a:moveTo>
                <a:cubicBezTo>
                  <a:pt x="1079696" y="297469"/>
                  <a:pt x="1081965" y="299694"/>
                  <a:pt x="1084234" y="302660"/>
                </a:cubicBezTo>
                <a:lnTo>
                  <a:pt x="1078940" y="297469"/>
                </a:lnTo>
                <a:close/>
                <a:moveTo>
                  <a:pt x="1086715" y="294266"/>
                </a:moveTo>
                <a:lnTo>
                  <a:pt x="1089814" y="298161"/>
                </a:lnTo>
                <a:lnTo>
                  <a:pt x="1088368" y="296726"/>
                </a:lnTo>
                <a:close/>
                <a:moveTo>
                  <a:pt x="1112356" y="294026"/>
                </a:moveTo>
                <a:lnTo>
                  <a:pt x="1117172" y="300527"/>
                </a:lnTo>
                <a:lnTo>
                  <a:pt x="1120464" y="305562"/>
                </a:lnTo>
                <a:close/>
                <a:moveTo>
                  <a:pt x="1075442" y="293483"/>
                </a:moveTo>
                <a:lnTo>
                  <a:pt x="1078938" y="297468"/>
                </a:lnTo>
                <a:lnTo>
                  <a:pt x="1075914" y="294503"/>
                </a:lnTo>
                <a:cubicBezTo>
                  <a:pt x="1074402" y="292278"/>
                  <a:pt x="1074591" y="292463"/>
                  <a:pt x="1075442" y="293483"/>
                </a:cubicBezTo>
                <a:close/>
                <a:moveTo>
                  <a:pt x="1123692" y="292884"/>
                </a:moveTo>
                <a:lnTo>
                  <a:pt x="1127616" y="296901"/>
                </a:lnTo>
                <a:cubicBezTo>
                  <a:pt x="1129167" y="298469"/>
                  <a:pt x="1130079" y="299129"/>
                  <a:pt x="1129349" y="297148"/>
                </a:cubicBezTo>
                <a:cubicBezTo>
                  <a:pt x="1131539" y="299789"/>
                  <a:pt x="1133729" y="302431"/>
                  <a:pt x="1135918" y="305072"/>
                </a:cubicBezTo>
                <a:cubicBezTo>
                  <a:pt x="1133729" y="303751"/>
                  <a:pt x="1130809" y="300450"/>
                  <a:pt x="1131539" y="303091"/>
                </a:cubicBezTo>
                <a:cubicBezTo>
                  <a:pt x="1129349" y="300450"/>
                  <a:pt x="1128255" y="298964"/>
                  <a:pt x="1127069" y="297396"/>
                </a:cubicBezTo>
                <a:lnTo>
                  <a:pt x="1124714" y="294491"/>
                </a:lnTo>
                <a:close/>
                <a:moveTo>
                  <a:pt x="1042192" y="290573"/>
                </a:moveTo>
                <a:cubicBezTo>
                  <a:pt x="1044345" y="293443"/>
                  <a:pt x="1050802" y="301334"/>
                  <a:pt x="1050085" y="298464"/>
                </a:cubicBezTo>
                <a:cubicBezTo>
                  <a:pt x="1047215" y="294160"/>
                  <a:pt x="1043627" y="290573"/>
                  <a:pt x="1042192" y="290573"/>
                </a:cubicBezTo>
                <a:close/>
                <a:moveTo>
                  <a:pt x="1084497" y="290066"/>
                </a:moveTo>
                <a:cubicBezTo>
                  <a:pt x="1085968" y="291812"/>
                  <a:pt x="1088174" y="294570"/>
                  <a:pt x="1089277" y="296041"/>
                </a:cubicBezTo>
                <a:cubicBezTo>
                  <a:pt x="1090012" y="296041"/>
                  <a:pt x="1087806" y="293099"/>
                  <a:pt x="1086336" y="290893"/>
                </a:cubicBezTo>
                <a:cubicBezTo>
                  <a:pt x="1090748" y="296041"/>
                  <a:pt x="1090748" y="295305"/>
                  <a:pt x="1091483" y="294570"/>
                </a:cubicBezTo>
                <a:cubicBezTo>
                  <a:pt x="1091483" y="294570"/>
                  <a:pt x="1091667" y="294570"/>
                  <a:pt x="1092586" y="295581"/>
                </a:cubicBezTo>
                <a:lnTo>
                  <a:pt x="1093622" y="296911"/>
                </a:lnTo>
                <a:lnTo>
                  <a:pt x="1092218" y="299718"/>
                </a:lnTo>
                <a:cubicBezTo>
                  <a:pt x="1090012" y="297512"/>
                  <a:pt x="1086336" y="292364"/>
                  <a:pt x="1084130" y="290158"/>
                </a:cubicBezTo>
                <a:cubicBezTo>
                  <a:pt x="1082291" y="287584"/>
                  <a:pt x="1083027" y="288319"/>
                  <a:pt x="1084497" y="290066"/>
                </a:cubicBezTo>
                <a:close/>
                <a:moveTo>
                  <a:pt x="119476" y="290035"/>
                </a:moveTo>
                <a:cubicBezTo>
                  <a:pt x="119834" y="288779"/>
                  <a:pt x="119476" y="288779"/>
                  <a:pt x="116605" y="292725"/>
                </a:cubicBezTo>
                <a:cubicBezTo>
                  <a:pt x="116605" y="292725"/>
                  <a:pt x="115170" y="294877"/>
                  <a:pt x="113735" y="297030"/>
                </a:cubicBezTo>
                <a:cubicBezTo>
                  <a:pt x="112300" y="300617"/>
                  <a:pt x="114453" y="299182"/>
                  <a:pt x="118040" y="294877"/>
                </a:cubicBezTo>
                <a:cubicBezTo>
                  <a:pt x="118040" y="293801"/>
                  <a:pt x="119117" y="291290"/>
                  <a:pt x="119476" y="290035"/>
                </a:cubicBezTo>
                <a:close/>
                <a:moveTo>
                  <a:pt x="155351" y="289138"/>
                </a:moveTo>
                <a:cubicBezTo>
                  <a:pt x="152481" y="293443"/>
                  <a:pt x="151763" y="292725"/>
                  <a:pt x="148176" y="298464"/>
                </a:cubicBezTo>
                <a:cubicBezTo>
                  <a:pt x="148176" y="299899"/>
                  <a:pt x="151046" y="297030"/>
                  <a:pt x="152481" y="294877"/>
                </a:cubicBezTo>
                <a:cubicBezTo>
                  <a:pt x="154633" y="292008"/>
                  <a:pt x="156786" y="288421"/>
                  <a:pt x="155351" y="289138"/>
                </a:cubicBezTo>
                <a:close/>
                <a:moveTo>
                  <a:pt x="1088668" y="288528"/>
                </a:moveTo>
                <a:lnTo>
                  <a:pt x="1090781" y="289821"/>
                </a:lnTo>
                <a:cubicBezTo>
                  <a:pt x="1091513" y="291215"/>
                  <a:pt x="1098101" y="298878"/>
                  <a:pt x="1096637" y="298181"/>
                </a:cubicBezTo>
                <a:close/>
                <a:moveTo>
                  <a:pt x="1088585" y="288428"/>
                </a:moveTo>
                <a:lnTo>
                  <a:pt x="1088668" y="288528"/>
                </a:lnTo>
                <a:lnTo>
                  <a:pt x="1088638" y="288510"/>
                </a:lnTo>
                <a:close/>
                <a:moveTo>
                  <a:pt x="167549" y="288421"/>
                </a:moveTo>
                <a:cubicBezTo>
                  <a:pt x="162526" y="294877"/>
                  <a:pt x="156068" y="302051"/>
                  <a:pt x="158938" y="301334"/>
                </a:cubicBezTo>
                <a:cubicBezTo>
                  <a:pt x="161809" y="296312"/>
                  <a:pt x="166114" y="290573"/>
                  <a:pt x="167549" y="288421"/>
                </a:cubicBezTo>
                <a:close/>
                <a:moveTo>
                  <a:pt x="1081865" y="288171"/>
                </a:moveTo>
                <a:lnTo>
                  <a:pt x="1084027" y="290267"/>
                </a:lnTo>
                <a:lnTo>
                  <a:pt x="1086715" y="294266"/>
                </a:lnTo>
                <a:close/>
                <a:moveTo>
                  <a:pt x="1038605" y="287703"/>
                </a:moveTo>
                <a:cubicBezTo>
                  <a:pt x="1038605" y="287703"/>
                  <a:pt x="1038605" y="287703"/>
                  <a:pt x="1037887" y="289855"/>
                </a:cubicBezTo>
                <a:cubicBezTo>
                  <a:pt x="1042192" y="294160"/>
                  <a:pt x="1045062" y="297747"/>
                  <a:pt x="1045062" y="299182"/>
                </a:cubicBezTo>
                <a:cubicBezTo>
                  <a:pt x="1045780" y="300617"/>
                  <a:pt x="1044345" y="300617"/>
                  <a:pt x="1042192" y="297747"/>
                </a:cubicBezTo>
                <a:cubicBezTo>
                  <a:pt x="1043627" y="299899"/>
                  <a:pt x="1045780" y="302769"/>
                  <a:pt x="1047932" y="304921"/>
                </a:cubicBezTo>
                <a:cubicBezTo>
                  <a:pt x="1050085" y="306356"/>
                  <a:pt x="1052955" y="305638"/>
                  <a:pt x="1057978" y="313530"/>
                </a:cubicBezTo>
                <a:cubicBezTo>
                  <a:pt x="1057260" y="313530"/>
                  <a:pt x="1055107" y="311378"/>
                  <a:pt x="1054390" y="311378"/>
                </a:cubicBezTo>
                <a:cubicBezTo>
                  <a:pt x="1057978" y="315682"/>
                  <a:pt x="1059413" y="317834"/>
                  <a:pt x="1057978" y="317834"/>
                </a:cubicBezTo>
                <a:cubicBezTo>
                  <a:pt x="1063718" y="325008"/>
                  <a:pt x="1068740" y="332900"/>
                  <a:pt x="1071610" y="337204"/>
                </a:cubicBezTo>
                <a:cubicBezTo>
                  <a:pt x="1071610" y="337204"/>
                  <a:pt x="1071610" y="337204"/>
                  <a:pt x="1067305" y="332900"/>
                </a:cubicBezTo>
                <a:cubicBezTo>
                  <a:pt x="1069458" y="332900"/>
                  <a:pt x="1062283" y="325008"/>
                  <a:pt x="1059413" y="320704"/>
                </a:cubicBezTo>
                <a:cubicBezTo>
                  <a:pt x="1058695" y="320704"/>
                  <a:pt x="1058695" y="322139"/>
                  <a:pt x="1060130" y="324291"/>
                </a:cubicBezTo>
                <a:cubicBezTo>
                  <a:pt x="1055825" y="317834"/>
                  <a:pt x="1055825" y="320704"/>
                  <a:pt x="1053672" y="317834"/>
                </a:cubicBezTo>
                <a:cubicBezTo>
                  <a:pt x="1051520" y="313530"/>
                  <a:pt x="1047215" y="308508"/>
                  <a:pt x="1046497" y="309225"/>
                </a:cubicBezTo>
                <a:cubicBezTo>
                  <a:pt x="1047932" y="312812"/>
                  <a:pt x="1050802" y="314247"/>
                  <a:pt x="1052237" y="317117"/>
                </a:cubicBezTo>
                <a:cubicBezTo>
                  <a:pt x="1050085" y="315682"/>
                  <a:pt x="1044345" y="309943"/>
                  <a:pt x="1047932" y="315682"/>
                </a:cubicBezTo>
                <a:cubicBezTo>
                  <a:pt x="1048650" y="314965"/>
                  <a:pt x="1052955" y="320704"/>
                  <a:pt x="1054390" y="321421"/>
                </a:cubicBezTo>
                <a:cubicBezTo>
                  <a:pt x="1054390" y="321421"/>
                  <a:pt x="1057260" y="325008"/>
                  <a:pt x="1057260" y="325726"/>
                </a:cubicBezTo>
                <a:cubicBezTo>
                  <a:pt x="1052955" y="319986"/>
                  <a:pt x="1049367" y="317117"/>
                  <a:pt x="1049367" y="318552"/>
                </a:cubicBezTo>
                <a:cubicBezTo>
                  <a:pt x="1052955" y="323573"/>
                  <a:pt x="1054390" y="325008"/>
                  <a:pt x="1055825" y="326443"/>
                </a:cubicBezTo>
                <a:cubicBezTo>
                  <a:pt x="1057978" y="327160"/>
                  <a:pt x="1059413" y="328595"/>
                  <a:pt x="1063000" y="332900"/>
                </a:cubicBezTo>
                <a:cubicBezTo>
                  <a:pt x="1063000" y="335052"/>
                  <a:pt x="1058695" y="328595"/>
                  <a:pt x="1063718" y="335769"/>
                </a:cubicBezTo>
                <a:cubicBezTo>
                  <a:pt x="1063718" y="335052"/>
                  <a:pt x="1065870" y="337204"/>
                  <a:pt x="1068740" y="340074"/>
                </a:cubicBezTo>
                <a:cubicBezTo>
                  <a:pt x="1070893" y="342943"/>
                  <a:pt x="1073763" y="347248"/>
                  <a:pt x="1075198" y="349400"/>
                </a:cubicBezTo>
                <a:cubicBezTo>
                  <a:pt x="1073763" y="347248"/>
                  <a:pt x="1072328" y="345096"/>
                  <a:pt x="1072328" y="346530"/>
                </a:cubicBezTo>
                <a:cubicBezTo>
                  <a:pt x="1076633" y="352270"/>
                  <a:pt x="1078068" y="352987"/>
                  <a:pt x="1080220" y="358009"/>
                </a:cubicBezTo>
                <a:cubicBezTo>
                  <a:pt x="1080220" y="356574"/>
                  <a:pt x="1087395" y="365900"/>
                  <a:pt x="1085243" y="361596"/>
                </a:cubicBezTo>
                <a:cubicBezTo>
                  <a:pt x="1084525" y="361596"/>
                  <a:pt x="1084525" y="361596"/>
                  <a:pt x="1083808" y="360161"/>
                </a:cubicBezTo>
                <a:cubicBezTo>
                  <a:pt x="1082373" y="357291"/>
                  <a:pt x="1083808" y="358009"/>
                  <a:pt x="1080220" y="352987"/>
                </a:cubicBezTo>
                <a:cubicBezTo>
                  <a:pt x="1080220" y="354422"/>
                  <a:pt x="1076633" y="349400"/>
                  <a:pt x="1075915" y="348683"/>
                </a:cubicBezTo>
                <a:cubicBezTo>
                  <a:pt x="1076633" y="347965"/>
                  <a:pt x="1077350" y="347248"/>
                  <a:pt x="1078068" y="347965"/>
                </a:cubicBezTo>
                <a:cubicBezTo>
                  <a:pt x="1079503" y="350835"/>
                  <a:pt x="1080220" y="352270"/>
                  <a:pt x="1082373" y="355139"/>
                </a:cubicBezTo>
                <a:cubicBezTo>
                  <a:pt x="1083808" y="357291"/>
                  <a:pt x="1085960" y="360161"/>
                  <a:pt x="1089548" y="365900"/>
                </a:cubicBezTo>
                <a:cubicBezTo>
                  <a:pt x="1090983" y="365183"/>
                  <a:pt x="1085243" y="358726"/>
                  <a:pt x="1083808" y="355139"/>
                </a:cubicBezTo>
                <a:cubicBezTo>
                  <a:pt x="1087395" y="360161"/>
                  <a:pt x="1088830" y="360878"/>
                  <a:pt x="1089548" y="361596"/>
                </a:cubicBezTo>
                <a:cubicBezTo>
                  <a:pt x="1089548" y="361596"/>
                  <a:pt x="1089548" y="361596"/>
                  <a:pt x="1092418" y="365183"/>
                </a:cubicBezTo>
                <a:cubicBezTo>
                  <a:pt x="1089548" y="363031"/>
                  <a:pt x="1092418" y="365900"/>
                  <a:pt x="1091700" y="366618"/>
                </a:cubicBezTo>
                <a:cubicBezTo>
                  <a:pt x="1093853" y="370922"/>
                  <a:pt x="1097441" y="374509"/>
                  <a:pt x="1097441" y="376661"/>
                </a:cubicBezTo>
                <a:cubicBezTo>
                  <a:pt x="1096006" y="374509"/>
                  <a:pt x="1093135" y="369487"/>
                  <a:pt x="1092418" y="370205"/>
                </a:cubicBezTo>
                <a:cubicBezTo>
                  <a:pt x="1093853" y="373074"/>
                  <a:pt x="1096006" y="376661"/>
                  <a:pt x="1098158" y="380248"/>
                </a:cubicBezTo>
                <a:cubicBezTo>
                  <a:pt x="1096723" y="375227"/>
                  <a:pt x="1103181" y="385988"/>
                  <a:pt x="1103181" y="387422"/>
                </a:cubicBezTo>
                <a:cubicBezTo>
                  <a:pt x="1101746" y="384553"/>
                  <a:pt x="1099593" y="380248"/>
                  <a:pt x="1099593" y="382401"/>
                </a:cubicBezTo>
                <a:cubicBezTo>
                  <a:pt x="1103181" y="387422"/>
                  <a:pt x="1104616" y="390292"/>
                  <a:pt x="1107486" y="393879"/>
                </a:cubicBezTo>
                <a:cubicBezTo>
                  <a:pt x="1109638" y="398183"/>
                  <a:pt x="1112508" y="403205"/>
                  <a:pt x="1116813" y="412532"/>
                </a:cubicBezTo>
                <a:cubicBezTo>
                  <a:pt x="1114661" y="406075"/>
                  <a:pt x="1116096" y="408945"/>
                  <a:pt x="1118966" y="412532"/>
                </a:cubicBezTo>
                <a:cubicBezTo>
                  <a:pt x="1113226" y="403205"/>
                  <a:pt x="1112508" y="398901"/>
                  <a:pt x="1109638" y="392444"/>
                </a:cubicBezTo>
                <a:cubicBezTo>
                  <a:pt x="1111073" y="396031"/>
                  <a:pt x="1107486" y="391009"/>
                  <a:pt x="1110356" y="398901"/>
                </a:cubicBezTo>
                <a:cubicBezTo>
                  <a:pt x="1106768" y="389575"/>
                  <a:pt x="1099593" y="381683"/>
                  <a:pt x="1097441" y="373792"/>
                </a:cubicBezTo>
                <a:cubicBezTo>
                  <a:pt x="1100311" y="376661"/>
                  <a:pt x="1105333" y="380966"/>
                  <a:pt x="1098876" y="370205"/>
                </a:cubicBezTo>
                <a:cubicBezTo>
                  <a:pt x="1097441" y="369487"/>
                  <a:pt x="1098158" y="371640"/>
                  <a:pt x="1096723" y="369487"/>
                </a:cubicBezTo>
                <a:cubicBezTo>
                  <a:pt x="1094570" y="365900"/>
                  <a:pt x="1092418" y="363748"/>
                  <a:pt x="1091700" y="361596"/>
                </a:cubicBezTo>
                <a:cubicBezTo>
                  <a:pt x="1096006" y="368770"/>
                  <a:pt x="1094570" y="363748"/>
                  <a:pt x="1095288" y="363748"/>
                </a:cubicBezTo>
                <a:cubicBezTo>
                  <a:pt x="1092418" y="359444"/>
                  <a:pt x="1090983" y="355857"/>
                  <a:pt x="1090265" y="354422"/>
                </a:cubicBezTo>
                <a:cubicBezTo>
                  <a:pt x="1089548" y="352270"/>
                  <a:pt x="1090983" y="352987"/>
                  <a:pt x="1093853" y="358009"/>
                </a:cubicBezTo>
                <a:cubicBezTo>
                  <a:pt x="1091700" y="353704"/>
                  <a:pt x="1090983" y="351552"/>
                  <a:pt x="1088113" y="347248"/>
                </a:cubicBezTo>
                <a:cubicBezTo>
                  <a:pt x="1088113" y="347965"/>
                  <a:pt x="1085960" y="345813"/>
                  <a:pt x="1083808" y="342226"/>
                </a:cubicBezTo>
                <a:cubicBezTo>
                  <a:pt x="1081655" y="338639"/>
                  <a:pt x="1078785" y="334335"/>
                  <a:pt x="1076633" y="332182"/>
                </a:cubicBezTo>
                <a:cubicBezTo>
                  <a:pt x="1076633" y="332182"/>
                  <a:pt x="1076633" y="332182"/>
                  <a:pt x="1075915" y="332900"/>
                </a:cubicBezTo>
                <a:lnTo>
                  <a:pt x="1078179" y="336101"/>
                </a:lnTo>
                <a:lnTo>
                  <a:pt x="1071610" y="328595"/>
                </a:lnTo>
                <a:cubicBezTo>
                  <a:pt x="1073763" y="332900"/>
                  <a:pt x="1070893" y="329313"/>
                  <a:pt x="1069458" y="328595"/>
                </a:cubicBezTo>
                <a:cubicBezTo>
                  <a:pt x="1071610" y="332182"/>
                  <a:pt x="1073045" y="332900"/>
                  <a:pt x="1073045" y="334335"/>
                </a:cubicBezTo>
                <a:cubicBezTo>
                  <a:pt x="1072328" y="334335"/>
                  <a:pt x="1071610" y="335052"/>
                  <a:pt x="1069458" y="332182"/>
                </a:cubicBezTo>
                <a:cubicBezTo>
                  <a:pt x="1070175" y="332182"/>
                  <a:pt x="1068023" y="328595"/>
                  <a:pt x="1065153" y="324291"/>
                </a:cubicBezTo>
                <a:cubicBezTo>
                  <a:pt x="1062283" y="320704"/>
                  <a:pt x="1059413" y="316399"/>
                  <a:pt x="1059413" y="315682"/>
                </a:cubicBezTo>
                <a:cubicBezTo>
                  <a:pt x="1062283" y="319269"/>
                  <a:pt x="1063718" y="320704"/>
                  <a:pt x="1066588" y="323573"/>
                </a:cubicBezTo>
                <a:cubicBezTo>
                  <a:pt x="1063718" y="318552"/>
                  <a:pt x="1059413" y="314247"/>
                  <a:pt x="1056543" y="311378"/>
                </a:cubicBezTo>
                <a:cubicBezTo>
                  <a:pt x="1057260" y="311378"/>
                  <a:pt x="1058695" y="312812"/>
                  <a:pt x="1058695" y="311378"/>
                </a:cubicBezTo>
                <a:cubicBezTo>
                  <a:pt x="1054390" y="306356"/>
                  <a:pt x="1051520" y="301334"/>
                  <a:pt x="1049367" y="300617"/>
                </a:cubicBezTo>
                <a:cubicBezTo>
                  <a:pt x="1051520" y="302769"/>
                  <a:pt x="1050802" y="303486"/>
                  <a:pt x="1049367" y="301334"/>
                </a:cubicBezTo>
                <a:cubicBezTo>
                  <a:pt x="1045062" y="297030"/>
                  <a:pt x="1050802" y="301334"/>
                  <a:pt x="1046497" y="296312"/>
                </a:cubicBezTo>
                <a:cubicBezTo>
                  <a:pt x="1046497" y="297747"/>
                  <a:pt x="1041475" y="290573"/>
                  <a:pt x="1038605" y="287703"/>
                </a:cubicBezTo>
                <a:close/>
                <a:moveTo>
                  <a:pt x="128803" y="286986"/>
                </a:moveTo>
                <a:cubicBezTo>
                  <a:pt x="128803" y="287703"/>
                  <a:pt x="126651" y="289138"/>
                  <a:pt x="124498" y="292725"/>
                </a:cubicBezTo>
                <a:cubicBezTo>
                  <a:pt x="125933" y="292725"/>
                  <a:pt x="116605" y="303486"/>
                  <a:pt x="117323" y="305638"/>
                </a:cubicBezTo>
                <a:cubicBezTo>
                  <a:pt x="118758" y="302769"/>
                  <a:pt x="119475" y="302051"/>
                  <a:pt x="120911" y="301334"/>
                </a:cubicBezTo>
                <a:cubicBezTo>
                  <a:pt x="124498" y="295595"/>
                  <a:pt x="130956" y="283399"/>
                  <a:pt x="128803" y="286986"/>
                </a:cubicBezTo>
                <a:close/>
                <a:moveTo>
                  <a:pt x="1091818" y="286855"/>
                </a:moveTo>
                <a:cubicBezTo>
                  <a:pt x="1092500" y="288238"/>
                  <a:pt x="1095232" y="291694"/>
                  <a:pt x="1097963" y="295151"/>
                </a:cubicBezTo>
                <a:lnTo>
                  <a:pt x="1100794" y="299092"/>
                </a:lnTo>
                <a:lnTo>
                  <a:pt x="1100622" y="299035"/>
                </a:lnTo>
                <a:lnTo>
                  <a:pt x="1103967" y="303792"/>
                </a:lnTo>
                <a:lnTo>
                  <a:pt x="1104193" y="304224"/>
                </a:lnTo>
                <a:cubicBezTo>
                  <a:pt x="1103254" y="303101"/>
                  <a:pt x="1101377" y="300681"/>
                  <a:pt x="1099328" y="297916"/>
                </a:cubicBezTo>
                <a:cubicBezTo>
                  <a:pt x="1095232" y="292386"/>
                  <a:pt x="1090452" y="286164"/>
                  <a:pt x="1091818" y="286855"/>
                </a:cubicBezTo>
                <a:close/>
                <a:moveTo>
                  <a:pt x="180861" y="286164"/>
                </a:moveTo>
                <a:cubicBezTo>
                  <a:pt x="181581" y="286836"/>
                  <a:pt x="177259" y="291543"/>
                  <a:pt x="177979" y="291543"/>
                </a:cubicBezTo>
                <a:cubicBezTo>
                  <a:pt x="175098" y="294232"/>
                  <a:pt x="171496" y="296249"/>
                  <a:pt x="172937" y="292887"/>
                </a:cubicBezTo>
                <a:cubicBezTo>
                  <a:pt x="177259" y="288853"/>
                  <a:pt x="175098" y="294232"/>
                  <a:pt x="180861" y="286164"/>
                </a:cubicBezTo>
                <a:close/>
                <a:moveTo>
                  <a:pt x="1118088" y="285495"/>
                </a:moveTo>
                <a:cubicBezTo>
                  <a:pt x="1118628" y="285495"/>
                  <a:pt x="1119709" y="286236"/>
                  <a:pt x="1120069" y="286607"/>
                </a:cubicBezTo>
                <a:cubicBezTo>
                  <a:pt x="1121510" y="288832"/>
                  <a:pt x="1121870" y="289759"/>
                  <a:pt x="1122410" y="290871"/>
                </a:cubicBezTo>
                <a:lnTo>
                  <a:pt x="1123692" y="292884"/>
                </a:lnTo>
                <a:lnTo>
                  <a:pt x="1122051" y="291205"/>
                </a:lnTo>
                <a:lnTo>
                  <a:pt x="1124714" y="294491"/>
                </a:lnTo>
                <a:lnTo>
                  <a:pt x="1125832" y="296247"/>
                </a:lnTo>
                <a:cubicBezTo>
                  <a:pt x="1125112" y="296247"/>
                  <a:pt x="1119349" y="286607"/>
                  <a:pt x="1119349" y="288832"/>
                </a:cubicBezTo>
                <a:cubicBezTo>
                  <a:pt x="1117548" y="286237"/>
                  <a:pt x="1117548" y="285495"/>
                  <a:pt x="1118088" y="285495"/>
                </a:cubicBezTo>
                <a:close/>
                <a:moveTo>
                  <a:pt x="1107536" y="285281"/>
                </a:moveTo>
                <a:lnTo>
                  <a:pt x="1128293" y="313530"/>
                </a:lnTo>
                <a:cubicBezTo>
                  <a:pt x="1130446" y="318552"/>
                  <a:pt x="1131163" y="319269"/>
                  <a:pt x="1129728" y="321421"/>
                </a:cubicBezTo>
                <a:cubicBezTo>
                  <a:pt x="1127576" y="318552"/>
                  <a:pt x="1123988" y="312095"/>
                  <a:pt x="1118248" y="304204"/>
                </a:cubicBezTo>
                <a:cubicBezTo>
                  <a:pt x="1116813" y="302769"/>
                  <a:pt x="1118248" y="304204"/>
                  <a:pt x="1120401" y="307073"/>
                </a:cubicBezTo>
                <a:cubicBezTo>
                  <a:pt x="1122553" y="309943"/>
                  <a:pt x="1125423" y="312812"/>
                  <a:pt x="1126141" y="314247"/>
                </a:cubicBezTo>
                <a:lnTo>
                  <a:pt x="1120464" y="305562"/>
                </a:lnTo>
                <a:lnTo>
                  <a:pt x="1127576" y="315682"/>
                </a:lnTo>
                <a:close/>
                <a:moveTo>
                  <a:pt x="1106166" y="283416"/>
                </a:moveTo>
                <a:lnTo>
                  <a:pt x="1106768" y="284116"/>
                </a:lnTo>
                <a:lnTo>
                  <a:pt x="1107536" y="285281"/>
                </a:lnTo>
                <a:close/>
                <a:moveTo>
                  <a:pt x="188267" y="282771"/>
                </a:moveTo>
                <a:cubicBezTo>
                  <a:pt x="187639" y="282681"/>
                  <a:pt x="185486" y="284475"/>
                  <a:pt x="182616" y="288421"/>
                </a:cubicBezTo>
                <a:cubicBezTo>
                  <a:pt x="184051" y="288421"/>
                  <a:pt x="185486" y="286268"/>
                  <a:pt x="184769" y="288421"/>
                </a:cubicBezTo>
                <a:cubicBezTo>
                  <a:pt x="187998" y="284834"/>
                  <a:pt x="188895" y="282861"/>
                  <a:pt x="188267" y="282771"/>
                </a:cubicBezTo>
                <a:close/>
                <a:moveTo>
                  <a:pt x="134812" y="280529"/>
                </a:moveTo>
                <a:cubicBezTo>
                  <a:pt x="134543" y="280171"/>
                  <a:pt x="133108" y="281605"/>
                  <a:pt x="130956" y="284834"/>
                </a:cubicBezTo>
                <a:cubicBezTo>
                  <a:pt x="133108" y="283399"/>
                  <a:pt x="129521" y="287703"/>
                  <a:pt x="131673" y="286986"/>
                </a:cubicBezTo>
                <a:cubicBezTo>
                  <a:pt x="134184" y="283040"/>
                  <a:pt x="135081" y="280888"/>
                  <a:pt x="134812" y="280529"/>
                </a:cubicBezTo>
                <a:close/>
                <a:moveTo>
                  <a:pt x="961870" y="280214"/>
                </a:moveTo>
                <a:cubicBezTo>
                  <a:pt x="967617" y="284484"/>
                  <a:pt x="965462" y="284484"/>
                  <a:pt x="971210" y="289467"/>
                </a:cubicBezTo>
                <a:cubicBezTo>
                  <a:pt x="972646" y="289467"/>
                  <a:pt x="965462" y="281637"/>
                  <a:pt x="961870" y="280214"/>
                </a:cubicBezTo>
                <a:close/>
                <a:moveTo>
                  <a:pt x="1020488" y="280171"/>
                </a:moveTo>
                <a:cubicBezTo>
                  <a:pt x="1019770" y="279812"/>
                  <a:pt x="1019950" y="280529"/>
                  <a:pt x="1021385" y="282681"/>
                </a:cubicBezTo>
                <a:cubicBezTo>
                  <a:pt x="1027125" y="289855"/>
                  <a:pt x="1027125" y="286986"/>
                  <a:pt x="1029277" y="290573"/>
                </a:cubicBezTo>
                <a:cubicBezTo>
                  <a:pt x="1029995" y="292725"/>
                  <a:pt x="1023537" y="285551"/>
                  <a:pt x="1027125" y="290573"/>
                </a:cubicBezTo>
                <a:cubicBezTo>
                  <a:pt x="1032147" y="296312"/>
                  <a:pt x="1033582" y="297030"/>
                  <a:pt x="1036452" y="301334"/>
                </a:cubicBezTo>
                <a:cubicBezTo>
                  <a:pt x="1035017" y="301334"/>
                  <a:pt x="1032147" y="298464"/>
                  <a:pt x="1030712" y="298464"/>
                </a:cubicBezTo>
                <a:cubicBezTo>
                  <a:pt x="1034300" y="303486"/>
                  <a:pt x="1042192" y="314965"/>
                  <a:pt x="1046497" y="319269"/>
                </a:cubicBezTo>
                <a:cubicBezTo>
                  <a:pt x="1043627" y="314247"/>
                  <a:pt x="1044345" y="312812"/>
                  <a:pt x="1040757" y="307073"/>
                </a:cubicBezTo>
                <a:cubicBezTo>
                  <a:pt x="1043627" y="308508"/>
                  <a:pt x="1038605" y="302769"/>
                  <a:pt x="1045780" y="310660"/>
                </a:cubicBezTo>
                <a:cubicBezTo>
                  <a:pt x="1046497" y="309943"/>
                  <a:pt x="1040040" y="302769"/>
                  <a:pt x="1040757" y="301334"/>
                </a:cubicBezTo>
                <a:cubicBezTo>
                  <a:pt x="1035735" y="296312"/>
                  <a:pt x="1029995" y="289138"/>
                  <a:pt x="1024972" y="284116"/>
                </a:cubicBezTo>
                <a:cubicBezTo>
                  <a:pt x="1022820" y="281964"/>
                  <a:pt x="1021205" y="280529"/>
                  <a:pt x="1020488" y="280171"/>
                </a:cubicBezTo>
                <a:close/>
                <a:moveTo>
                  <a:pt x="1089192" y="279861"/>
                </a:moveTo>
                <a:cubicBezTo>
                  <a:pt x="1091599" y="282022"/>
                  <a:pt x="1092401" y="283463"/>
                  <a:pt x="1093203" y="283463"/>
                </a:cubicBezTo>
                <a:cubicBezTo>
                  <a:pt x="1098016" y="289946"/>
                  <a:pt x="1090796" y="282022"/>
                  <a:pt x="1092401" y="284904"/>
                </a:cubicBezTo>
                <a:cubicBezTo>
                  <a:pt x="1093203" y="286344"/>
                  <a:pt x="1096412" y="289946"/>
                  <a:pt x="1095610" y="289946"/>
                </a:cubicBezTo>
                <a:cubicBezTo>
                  <a:pt x="1089192" y="282743"/>
                  <a:pt x="1090796" y="282743"/>
                  <a:pt x="1089192" y="279861"/>
                </a:cubicBezTo>
                <a:close/>
                <a:moveTo>
                  <a:pt x="1083237" y="279759"/>
                </a:moveTo>
                <a:lnTo>
                  <a:pt x="1085117" y="281905"/>
                </a:lnTo>
                <a:lnTo>
                  <a:pt x="1086193" y="283507"/>
                </a:lnTo>
                <a:cubicBezTo>
                  <a:pt x="1085454" y="282008"/>
                  <a:pt x="1083237" y="279010"/>
                  <a:pt x="1083237" y="279759"/>
                </a:cubicBezTo>
                <a:close/>
                <a:moveTo>
                  <a:pt x="1153562" y="279313"/>
                </a:moveTo>
                <a:cubicBezTo>
                  <a:pt x="1154282" y="278593"/>
                  <a:pt x="1160766" y="288678"/>
                  <a:pt x="1163647" y="292279"/>
                </a:cubicBezTo>
                <a:cubicBezTo>
                  <a:pt x="1162927" y="293720"/>
                  <a:pt x="1155723" y="282195"/>
                  <a:pt x="1153562" y="279313"/>
                </a:cubicBezTo>
                <a:close/>
                <a:moveTo>
                  <a:pt x="1115747" y="278599"/>
                </a:moveTo>
                <a:cubicBezTo>
                  <a:pt x="1117140" y="279308"/>
                  <a:pt x="1120624" y="284272"/>
                  <a:pt x="1123410" y="287108"/>
                </a:cubicBezTo>
                <a:cubicBezTo>
                  <a:pt x="1126197" y="290654"/>
                  <a:pt x="1128287" y="292072"/>
                  <a:pt x="1124804" y="286399"/>
                </a:cubicBezTo>
                <a:cubicBezTo>
                  <a:pt x="1126197" y="287108"/>
                  <a:pt x="1129680" y="292072"/>
                  <a:pt x="1133164" y="297744"/>
                </a:cubicBezTo>
                <a:cubicBezTo>
                  <a:pt x="1137343" y="303417"/>
                  <a:pt x="1140827" y="309090"/>
                  <a:pt x="1142220" y="312635"/>
                </a:cubicBezTo>
                <a:cubicBezTo>
                  <a:pt x="1135950" y="302708"/>
                  <a:pt x="1133164" y="299163"/>
                  <a:pt x="1125500" y="289944"/>
                </a:cubicBezTo>
                <a:cubicBezTo>
                  <a:pt x="1124804" y="289944"/>
                  <a:pt x="1126197" y="292072"/>
                  <a:pt x="1128287" y="294908"/>
                </a:cubicBezTo>
                <a:cubicBezTo>
                  <a:pt x="1126894" y="294199"/>
                  <a:pt x="1119927" y="282854"/>
                  <a:pt x="1115747" y="278599"/>
                </a:cubicBezTo>
                <a:close/>
                <a:moveTo>
                  <a:pt x="231407" y="277660"/>
                </a:moveTo>
                <a:cubicBezTo>
                  <a:pt x="229972" y="278377"/>
                  <a:pt x="224949" y="283399"/>
                  <a:pt x="222797" y="285551"/>
                </a:cubicBezTo>
                <a:cubicBezTo>
                  <a:pt x="223514" y="286986"/>
                  <a:pt x="227102" y="282681"/>
                  <a:pt x="231407" y="277660"/>
                </a:cubicBezTo>
                <a:close/>
                <a:moveTo>
                  <a:pt x="963307" y="275231"/>
                </a:moveTo>
                <a:cubicBezTo>
                  <a:pt x="974083" y="283773"/>
                  <a:pt x="980549" y="292314"/>
                  <a:pt x="983422" y="295161"/>
                </a:cubicBezTo>
                <a:cubicBezTo>
                  <a:pt x="981267" y="291602"/>
                  <a:pt x="983422" y="294449"/>
                  <a:pt x="987733" y="298008"/>
                </a:cubicBezTo>
                <a:cubicBezTo>
                  <a:pt x="991325" y="302279"/>
                  <a:pt x="996354" y="307261"/>
                  <a:pt x="998509" y="310108"/>
                </a:cubicBezTo>
                <a:lnTo>
                  <a:pt x="969297" y="282224"/>
                </a:lnTo>
                <a:lnTo>
                  <a:pt x="964744" y="277367"/>
                </a:lnTo>
                <a:cubicBezTo>
                  <a:pt x="967617" y="280214"/>
                  <a:pt x="969773" y="283773"/>
                  <a:pt x="971210" y="283773"/>
                </a:cubicBezTo>
                <a:cubicBezTo>
                  <a:pt x="969054" y="280926"/>
                  <a:pt x="964744" y="277367"/>
                  <a:pt x="963307" y="275231"/>
                </a:cubicBezTo>
                <a:close/>
                <a:moveTo>
                  <a:pt x="1078064" y="273013"/>
                </a:moveTo>
                <a:cubicBezTo>
                  <a:pt x="1076586" y="268516"/>
                  <a:pt x="1083976" y="279010"/>
                  <a:pt x="1081759" y="275262"/>
                </a:cubicBezTo>
                <a:cubicBezTo>
                  <a:pt x="1086193" y="281258"/>
                  <a:pt x="1092104" y="288004"/>
                  <a:pt x="1098016" y="296249"/>
                </a:cubicBezTo>
                <a:cubicBezTo>
                  <a:pt x="1097277" y="295500"/>
                  <a:pt x="1096538" y="294750"/>
                  <a:pt x="1096538" y="295500"/>
                </a:cubicBezTo>
                <a:cubicBezTo>
                  <a:pt x="1091365" y="288754"/>
                  <a:pt x="1089887" y="287255"/>
                  <a:pt x="1089148" y="286505"/>
                </a:cubicBezTo>
                <a:lnTo>
                  <a:pt x="1085117" y="281905"/>
                </a:lnTo>
                <a:lnTo>
                  <a:pt x="1083237" y="279103"/>
                </a:lnTo>
                <a:cubicBezTo>
                  <a:pt x="1081389" y="276949"/>
                  <a:pt x="1079172" y="274513"/>
                  <a:pt x="1078064" y="273013"/>
                </a:cubicBezTo>
                <a:close/>
                <a:moveTo>
                  <a:pt x="140732" y="272548"/>
                </a:moveTo>
                <a:cubicBezTo>
                  <a:pt x="140283" y="272100"/>
                  <a:pt x="138490" y="273355"/>
                  <a:pt x="135978" y="276225"/>
                </a:cubicBezTo>
                <a:cubicBezTo>
                  <a:pt x="135261" y="279094"/>
                  <a:pt x="135978" y="279094"/>
                  <a:pt x="137413" y="279094"/>
                </a:cubicBezTo>
                <a:cubicBezTo>
                  <a:pt x="140283" y="275149"/>
                  <a:pt x="141180" y="272996"/>
                  <a:pt x="140732" y="272548"/>
                </a:cubicBezTo>
                <a:close/>
                <a:moveTo>
                  <a:pt x="1075410" y="272404"/>
                </a:moveTo>
                <a:cubicBezTo>
                  <a:pt x="1079802" y="275888"/>
                  <a:pt x="1079802" y="279371"/>
                  <a:pt x="1083462" y="283551"/>
                </a:cubicBezTo>
                <a:cubicBezTo>
                  <a:pt x="1086024" y="286686"/>
                  <a:pt x="1087305" y="287731"/>
                  <a:pt x="1088219" y="288254"/>
                </a:cubicBezTo>
                <a:lnTo>
                  <a:pt x="1088638" y="288510"/>
                </a:lnTo>
                <a:lnTo>
                  <a:pt x="1091879" y="293566"/>
                </a:lnTo>
                <a:cubicBezTo>
                  <a:pt x="1090964" y="292782"/>
                  <a:pt x="1088585" y="290170"/>
                  <a:pt x="1086390" y="287731"/>
                </a:cubicBezTo>
                <a:cubicBezTo>
                  <a:pt x="1081998" y="282158"/>
                  <a:pt x="1076874" y="277281"/>
                  <a:pt x="1084926" y="287034"/>
                </a:cubicBezTo>
                <a:lnTo>
                  <a:pt x="1081212" y="282983"/>
                </a:lnTo>
                <a:lnTo>
                  <a:pt x="1077260" y="277253"/>
                </a:lnTo>
                <a:lnTo>
                  <a:pt x="1078063" y="277194"/>
                </a:lnTo>
                <a:cubicBezTo>
                  <a:pt x="1077972" y="276584"/>
                  <a:pt x="1077240" y="275191"/>
                  <a:pt x="1075410" y="272404"/>
                </a:cubicBezTo>
                <a:close/>
                <a:moveTo>
                  <a:pt x="950376" y="272384"/>
                </a:moveTo>
                <a:cubicBezTo>
                  <a:pt x="955405" y="276655"/>
                  <a:pt x="964744" y="285908"/>
                  <a:pt x="964744" y="283773"/>
                </a:cubicBezTo>
                <a:cubicBezTo>
                  <a:pt x="958278" y="278079"/>
                  <a:pt x="960433" y="279502"/>
                  <a:pt x="953968" y="273808"/>
                </a:cubicBezTo>
                <a:cubicBezTo>
                  <a:pt x="954686" y="275943"/>
                  <a:pt x="950376" y="271673"/>
                  <a:pt x="950376" y="272384"/>
                </a:cubicBezTo>
                <a:close/>
                <a:moveTo>
                  <a:pt x="1081088" y="272298"/>
                </a:moveTo>
                <a:cubicBezTo>
                  <a:pt x="1083970" y="275800"/>
                  <a:pt x="1085411" y="277200"/>
                  <a:pt x="1089733" y="281402"/>
                </a:cubicBezTo>
                <a:cubicBezTo>
                  <a:pt x="1090453" y="284904"/>
                  <a:pt x="1081809" y="273699"/>
                  <a:pt x="1089012" y="282803"/>
                </a:cubicBezTo>
                <a:cubicBezTo>
                  <a:pt x="1086851" y="282103"/>
                  <a:pt x="1084690" y="277901"/>
                  <a:pt x="1080368" y="273699"/>
                </a:cubicBezTo>
                <a:cubicBezTo>
                  <a:pt x="1081809" y="274399"/>
                  <a:pt x="1082529" y="275099"/>
                  <a:pt x="1081088" y="272298"/>
                </a:cubicBezTo>
                <a:close/>
                <a:moveTo>
                  <a:pt x="1134093" y="272055"/>
                </a:moveTo>
                <a:cubicBezTo>
                  <a:pt x="1133369" y="272055"/>
                  <a:pt x="1137712" y="279868"/>
                  <a:pt x="1140608" y="281999"/>
                </a:cubicBezTo>
                <a:cubicBezTo>
                  <a:pt x="1134816" y="274186"/>
                  <a:pt x="1144952" y="287682"/>
                  <a:pt x="1142780" y="282710"/>
                </a:cubicBezTo>
                <a:cubicBezTo>
                  <a:pt x="1139884" y="279158"/>
                  <a:pt x="1136988" y="275606"/>
                  <a:pt x="1134093" y="272055"/>
                </a:cubicBezTo>
                <a:close/>
                <a:moveTo>
                  <a:pt x="1100800" y="269415"/>
                </a:moveTo>
                <a:cubicBezTo>
                  <a:pt x="1101701" y="270495"/>
                  <a:pt x="1103502" y="272836"/>
                  <a:pt x="1105302" y="275357"/>
                </a:cubicBezTo>
                <a:cubicBezTo>
                  <a:pt x="1109625" y="280400"/>
                  <a:pt x="1114667" y="286883"/>
                  <a:pt x="1114667" y="286883"/>
                </a:cubicBezTo>
                <a:cubicBezTo>
                  <a:pt x="1112506" y="281840"/>
                  <a:pt x="1107464" y="277518"/>
                  <a:pt x="1101701" y="270315"/>
                </a:cubicBezTo>
                <a:cubicBezTo>
                  <a:pt x="1102421" y="269595"/>
                  <a:pt x="1105302" y="273196"/>
                  <a:pt x="1108904" y="277518"/>
                </a:cubicBezTo>
                <a:cubicBezTo>
                  <a:pt x="1111786" y="281840"/>
                  <a:pt x="1115387" y="286883"/>
                  <a:pt x="1118269" y="290484"/>
                </a:cubicBezTo>
                <a:lnTo>
                  <a:pt x="1118269" y="289764"/>
                </a:lnTo>
                <a:cubicBezTo>
                  <a:pt x="1123311" y="296247"/>
                  <a:pt x="1116108" y="288323"/>
                  <a:pt x="1117548" y="291925"/>
                </a:cubicBezTo>
                <a:cubicBezTo>
                  <a:pt x="1109625" y="281120"/>
                  <a:pt x="1106023" y="276078"/>
                  <a:pt x="1101701" y="271035"/>
                </a:cubicBezTo>
                <a:cubicBezTo>
                  <a:pt x="1099900" y="268514"/>
                  <a:pt x="1099900" y="268334"/>
                  <a:pt x="1100800" y="269415"/>
                </a:cubicBezTo>
                <a:close/>
                <a:moveTo>
                  <a:pt x="955636" y="269185"/>
                </a:moveTo>
                <a:lnTo>
                  <a:pt x="961870" y="274520"/>
                </a:lnTo>
                <a:lnTo>
                  <a:pt x="956859" y="270353"/>
                </a:lnTo>
                <a:close/>
                <a:moveTo>
                  <a:pt x="194096" y="267616"/>
                </a:moveTo>
                <a:cubicBezTo>
                  <a:pt x="197684" y="261159"/>
                  <a:pt x="186921" y="274073"/>
                  <a:pt x="187639" y="270486"/>
                </a:cubicBezTo>
                <a:cubicBezTo>
                  <a:pt x="187639" y="270486"/>
                  <a:pt x="187639" y="270486"/>
                  <a:pt x="184769" y="274073"/>
                </a:cubicBezTo>
                <a:cubicBezTo>
                  <a:pt x="182616" y="276225"/>
                  <a:pt x="182616" y="276942"/>
                  <a:pt x="182616" y="277660"/>
                </a:cubicBezTo>
                <a:cubicBezTo>
                  <a:pt x="187639" y="271203"/>
                  <a:pt x="181899" y="279812"/>
                  <a:pt x="182616" y="279812"/>
                </a:cubicBezTo>
                <a:cubicBezTo>
                  <a:pt x="176159" y="287703"/>
                  <a:pt x="178311" y="283399"/>
                  <a:pt x="181181" y="279812"/>
                </a:cubicBezTo>
                <a:cubicBezTo>
                  <a:pt x="174006" y="288421"/>
                  <a:pt x="181899" y="277660"/>
                  <a:pt x="180464" y="277660"/>
                </a:cubicBezTo>
                <a:cubicBezTo>
                  <a:pt x="176876" y="281964"/>
                  <a:pt x="174724" y="284116"/>
                  <a:pt x="170419" y="290573"/>
                </a:cubicBezTo>
                <a:cubicBezTo>
                  <a:pt x="170419" y="292008"/>
                  <a:pt x="175441" y="284116"/>
                  <a:pt x="176159" y="284834"/>
                </a:cubicBezTo>
                <a:cubicBezTo>
                  <a:pt x="174006" y="288421"/>
                  <a:pt x="171136" y="291290"/>
                  <a:pt x="168984" y="294160"/>
                </a:cubicBezTo>
                <a:cubicBezTo>
                  <a:pt x="171136" y="291290"/>
                  <a:pt x="167549" y="294160"/>
                  <a:pt x="163244" y="299899"/>
                </a:cubicBezTo>
                <a:cubicBezTo>
                  <a:pt x="167549" y="296312"/>
                  <a:pt x="166114" y="297747"/>
                  <a:pt x="164679" y="301334"/>
                </a:cubicBezTo>
                <a:cubicBezTo>
                  <a:pt x="162526" y="304204"/>
                  <a:pt x="160374" y="308508"/>
                  <a:pt x="160374" y="309943"/>
                </a:cubicBezTo>
                <a:cubicBezTo>
                  <a:pt x="160374" y="310660"/>
                  <a:pt x="163961" y="307791"/>
                  <a:pt x="167549" y="304204"/>
                </a:cubicBezTo>
                <a:cubicBezTo>
                  <a:pt x="167549" y="303486"/>
                  <a:pt x="163244" y="307073"/>
                  <a:pt x="168266" y="300617"/>
                </a:cubicBezTo>
                <a:cubicBezTo>
                  <a:pt x="170419" y="299182"/>
                  <a:pt x="167549" y="303486"/>
                  <a:pt x="168984" y="302769"/>
                </a:cubicBezTo>
                <a:cubicBezTo>
                  <a:pt x="173289" y="296312"/>
                  <a:pt x="174006" y="295595"/>
                  <a:pt x="174724" y="295595"/>
                </a:cubicBezTo>
                <a:cubicBezTo>
                  <a:pt x="174724" y="296312"/>
                  <a:pt x="174724" y="297030"/>
                  <a:pt x="177594" y="293443"/>
                </a:cubicBezTo>
                <a:cubicBezTo>
                  <a:pt x="176159" y="294160"/>
                  <a:pt x="183334" y="285551"/>
                  <a:pt x="184769" y="282681"/>
                </a:cubicBezTo>
                <a:cubicBezTo>
                  <a:pt x="181181" y="284116"/>
                  <a:pt x="184769" y="277660"/>
                  <a:pt x="194096" y="267616"/>
                </a:cubicBezTo>
                <a:close/>
                <a:moveTo>
                  <a:pt x="1087247" y="267504"/>
                </a:moveTo>
                <a:lnTo>
                  <a:pt x="1095674" y="277398"/>
                </a:lnTo>
                <a:cubicBezTo>
                  <a:pt x="1099636" y="282346"/>
                  <a:pt x="1104318" y="288392"/>
                  <a:pt x="1109360" y="294988"/>
                </a:cubicBezTo>
                <a:cubicBezTo>
                  <a:pt x="1105758" y="292789"/>
                  <a:pt x="1098555" y="281796"/>
                  <a:pt x="1092793" y="275200"/>
                </a:cubicBezTo>
                <a:close/>
                <a:moveTo>
                  <a:pt x="1080368" y="265454"/>
                </a:moveTo>
                <a:cubicBezTo>
                  <a:pt x="1080368" y="264734"/>
                  <a:pt x="1085582" y="271938"/>
                  <a:pt x="1085582" y="270497"/>
                </a:cubicBezTo>
                <a:cubicBezTo>
                  <a:pt x="1087072" y="271938"/>
                  <a:pt x="1087072" y="272658"/>
                  <a:pt x="1087072" y="272658"/>
                </a:cubicBezTo>
                <a:cubicBezTo>
                  <a:pt x="1087072" y="274099"/>
                  <a:pt x="1094520" y="281302"/>
                  <a:pt x="1096755" y="284904"/>
                </a:cubicBezTo>
                <a:cubicBezTo>
                  <a:pt x="1093776" y="282743"/>
                  <a:pt x="1086327" y="272658"/>
                  <a:pt x="1080368" y="265454"/>
                </a:cubicBezTo>
                <a:close/>
                <a:moveTo>
                  <a:pt x="1006923" y="264912"/>
                </a:moveTo>
                <a:cubicBezTo>
                  <a:pt x="1006188" y="263471"/>
                  <a:pt x="1012807" y="270675"/>
                  <a:pt x="1015013" y="272836"/>
                </a:cubicBezTo>
                <a:cubicBezTo>
                  <a:pt x="1014278" y="273556"/>
                  <a:pt x="1012807" y="272115"/>
                  <a:pt x="1006188" y="265632"/>
                </a:cubicBezTo>
                <a:cubicBezTo>
                  <a:pt x="1007659" y="267073"/>
                  <a:pt x="1009130" y="267073"/>
                  <a:pt x="1006923" y="264912"/>
                </a:cubicBezTo>
                <a:close/>
                <a:moveTo>
                  <a:pt x="209164" y="264746"/>
                </a:moveTo>
                <a:cubicBezTo>
                  <a:pt x="209164" y="264746"/>
                  <a:pt x="209164" y="264746"/>
                  <a:pt x="204859" y="269768"/>
                </a:cubicBezTo>
                <a:cubicBezTo>
                  <a:pt x="205577" y="270486"/>
                  <a:pt x="203424" y="273355"/>
                  <a:pt x="211317" y="264746"/>
                </a:cubicBezTo>
                <a:cubicBezTo>
                  <a:pt x="211317" y="264746"/>
                  <a:pt x="211317" y="264746"/>
                  <a:pt x="209164" y="264746"/>
                </a:cubicBezTo>
                <a:close/>
                <a:moveTo>
                  <a:pt x="201272" y="264746"/>
                </a:moveTo>
                <a:cubicBezTo>
                  <a:pt x="201272" y="264746"/>
                  <a:pt x="197684" y="268333"/>
                  <a:pt x="195531" y="271920"/>
                </a:cubicBezTo>
                <a:cubicBezTo>
                  <a:pt x="192661" y="274790"/>
                  <a:pt x="190509" y="277660"/>
                  <a:pt x="192661" y="275507"/>
                </a:cubicBezTo>
                <a:cubicBezTo>
                  <a:pt x="199119" y="267616"/>
                  <a:pt x="195531" y="274790"/>
                  <a:pt x="194814" y="276225"/>
                </a:cubicBezTo>
                <a:cubicBezTo>
                  <a:pt x="198401" y="271920"/>
                  <a:pt x="201272" y="269051"/>
                  <a:pt x="203424" y="265464"/>
                </a:cubicBezTo>
                <a:cubicBezTo>
                  <a:pt x="196966" y="272638"/>
                  <a:pt x="196966" y="270486"/>
                  <a:pt x="201272" y="264746"/>
                </a:cubicBezTo>
                <a:close/>
                <a:moveTo>
                  <a:pt x="1084869" y="264206"/>
                </a:moveTo>
                <a:cubicBezTo>
                  <a:pt x="1084869" y="264206"/>
                  <a:pt x="1084869" y="264206"/>
                  <a:pt x="1085860" y="265580"/>
                </a:cubicBezTo>
                <a:lnTo>
                  <a:pt x="1087247" y="267504"/>
                </a:lnTo>
                <a:lnTo>
                  <a:pt x="1086310" y="266405"/>
                </a:lnTo>
                <a:cubicBezTo>
                  <a:pt x="1084869" y="264206"/>
                  <a:pt x="1084149" y="263473"/>
                  <a:pt x="1084869" y="264206"/>
                </a:cubicBezTo>
                <a:close/>
                <a:moveTo>
                  <a:pt x="207729" y="264029"/>
                </a:moveTo>
                <a:cubicBezTo>
                  <a:pt x="207012" y="263312"/>
                  <a:pt x="204142" y="266181"/>
                  <a:pt x="201272" y="269051"/>
                </a:cubicBezTo>
                <a:cubicBezTo>
                  <a:pt x="198401" y="272638"/>
                  <a:pt x="195531" y="276225"/>
                  <a:pt x="194096" y="277660"/>
                </a:cubicBezTo>
                <a:cubicBezTo>
                  <a:pt x="195531" y="277660"/>
                  <a:pt x="199119" y="274073"/>
                  <a:pt x="201989" y="271203"/>
                </a:cubicBezTo>
                <a:cubicBezTo>
                  <a:pt x="199837" y="272638"/>
                  <a:pt x="204859" y="266899"/>
                  <a:pt x="207729" y="264029"/>
                </a:cubicBezTo>
                <a:close/>
                <a:moveTo>
                  <a:pt x="190509" y="262594"/>
                </a:moveTo>
                <a:cubicBezTo>
                  <a:pt x="184769" y="269051"/>
                  <a:pt x="183334" y="269051"/>
                  <a:pt x="177594" y="274790"/>
                </a:cubicBezTo>
                <a:cubicBezTo>
                  <a:pt x="179029" y="274790"/>
                  <a:pt x="176876" y="277660"/>
                  <a:pt x="178311" y="276942"/>
                </a:cubicBezTo>
                <a:cubicBezTo>
                  <a:pt x="185486" y="268333"/>
                  <a:pt x="176159" y="279094"/>
                  <a:pt x="179029" y="277660"/>
                </a:cubicBezTo>
                <a:cubicBezTo>
                  <a:pt x="184769" y="270486"/>
                  <a:pt x="181899" y="276225"/>
                  <a:pt x="188356" y="268333"/>
                </a:cubicBezTo>
                <a:cubicBezTo>
                  <a:pt x="189791" y="264746"/>
                  <a:pt x="184769" y="270486"/>
                  <a:pt x="190509" y="262594"/>
                </a:cubicBezTo>
                <a:close/>
                <a:moveTo>
                  <a:pt x="935289" y="262420"/>
                </a:moveTo>
                <a:cubicBezTo>
                  <a:pt x="936726" y="263131"/>
                  <a:pt x="939600" y="265267"/>
                  <a:pt x="943192" y="268114"/>
                </a:cubicBezTo>
                <a:cubicBezTo>
                  <a:pt x="942473" y="265978"/>
                  <a:pt x="950376" y="269537"/>
                  <a:pt x="950376" y="271673"/>
                </a:cubicBezTo>
                <a:cubicBezTo>
                  <a:pt x="956123" y="275943"/>
                  <a:pt x="947502" y="268114"/>
                  <a:pt x="948939" y="268114"/>
                </a:cubicBezTo>
                <a:cubicBezTo>
                  <a:pt x="955405" y="273808"/>
                  <a:pt x="953968" y="271673"/>
                  <a:pt x="958997" y="275943"/>
                </a:cubicBezTo>
                <a:cubicBezTo>
                  <a:pt x="957560" y="273096"/>
                  <a:pt x="951094" y="268826"/>
                  <a:pt x="951813" y="266690"/>
                </a:cubicBezTo>
                <a:cubicBezTo>
                  <a:pt x="955045" y="269537"/>
                  <a:pt x="955943" y="269893"/>
                  <a:pt x="956841" y="270338"/>
                </a:cubicBezTo>
                <a:lnTo>
                  <a:pt x="956859" y="270353"/>
                </a:lnTo>
                <a:lnTo>
                  <a:pt x="969297" y="282224"/>
                </a:lnTo>
                <a:lnTo>
                  <a:pt x="974083" y="287332"/>
                </a:lnTo>
                <a:cubicBezTo>
                  <a:pt x="976238" y="289467"/>
                  <a:pt x="976238" y="289467"/>
                  <a:pt x="975520" y="288755"/>
                </a:cubicBezTo>
                <a:cubicBezTo>
                  <a:pt x="974083" y="287332"/>
                  <a:pt x="969054" y="282349"/>
                  <a:pt x="962589" y="278079"/>
                </a:cubicBezTo>
                <a:cubicBezTo>
                  <a:pt x="961152" y="278790"/>
                  <a:pt x="969773" y="285908"/>
                  <a:pt x="974802" y="290890"/>
                </a:cubicBezTo>
                <a:cubicBezTo>
                  <a:pt x="974802" y="291602"/>
                  <a:pt x="972646" y="290179"/>
                  <a:pt x="972646" y="290890"/>
                </a:cubicBezTo>
                <a:cubicBezTo>
                  <a:pt x="974083" y="292314"/>
                  <a:pt x="977675" y="295873"/>
                  <a:pt x="980549" y="298720"/>
                </a:cubicBezTo>
                <a:cubicBezTo>
                  <a:pt x="983422" y="301567"/>
                  <a:pt x="985578" y="304414"/>
                  <a:pt x="984859" y="304414"/>
                </a:cubicBezTo>
                <a:cubicBezTo>
                  <a:pt x="982704" y="301567"/>
                  <a:pt x="975520" y="294449"/>
                  <a:pt x="975520" y="295873"/>
                </a:cubicBezTo>
                <a:cubicBezTo>
                  <a:pt x="969773" y="290890"/>
                  <a:pt x="966899" y="287332"/>
                  <a:pt x="963307" y="284484"/>
                </a:cubicBezTo>
                <a:cubicBezTo>
                  <a:pt x="959715" y="281637"/>
                  <a:pt x="956123" y="278790"/>
                  <a:pt x="950376" y="273096"/>
                </a:cubicBezTo>
                <a:cubicBezTo>
                  <a:pt x="950376" y="275231"/>
                  <a:pt x="953968" y="278079"/>
                  <a:pt x="957560" y="281637"/>
                </a:cubicBezTo>
                <a:cubicBezTo>
                  <a:pt x="961152" y="285196"/>
                  <a:pt x="964744" y="288043"/>
                  <a:pt x="965462" y="290179"/>
                </a:cubicBezTo>
                <a:cubicBezTo>
                  <a:pt x="955405" y="280926"/>
                  <a:pt x="946784" y="273808"/>
                  <a:pt x="936726" y="265267"/>
                </a:cubicBezTo>
                <a:cubicBezTo>
                  <a:pt x="933852" y="262420"/>
                  <a:pt x="936726" y="264555"/>
                  <a:pt x="935289" y="262420"/>
                </a:cubicBezTo>
                <a:close/>
                <a:moveTo>
                  <a:pt x="1079107" y="262213"/>
                </a:moveTo>
                <a:cubicBezTo>
                  <a:pt x="1087101" y="270763"/>
                  <a:pt x="1098727" y="284301"/>
                  <a:pt x="1110354" y="299264"/>
                </a:cubicBezTo>
                <a:cubicBezTo>
                  <a:pt x="1121255" y="314227"/>
                  <a:pt x="1132155" y="331327"/>
                  <a:pt x="1140875" y="344152"/>
                </a:cubicBezTo>
                <a:cubicBezTo>
                  <a:pt x="1134335" y="337027"/>
                  <a:pt x="1129975" y="328477"/>
                  <a:pt x="1122708" y="319927"/>
                </a:cubicBezTo>
                <a:cubicBezTo>
                  <a:pt x="1123435" y="319214"/>
                  <a:pt x="1124888" y="322064"/>
                  <a:pt x="1126341" y="323489"/>
                </a:cubicBezTo>
                <a:cubicBezTo>
                  <a:pt x="1119801" y="313514"/>
                  <a:pt x="1112534" y="303539"/>
                  <a:pt x="1104541" y="292851"/>
                </a:cubicBezTo>
                <a:cubicBezTo>
                  <a:pt x="1095821" y="282163"/>
                  <a:pt x="1087101" y="272188"/>
                  <a:pt x="1079107" y="262213"/>
                </a:cubicBezTo>
                <a:close/>
                <a:moveTo>
                  <a:pt x="1123233" y="262110"/>
                </a:moveTo>
                <a:lnTo>
                  <a:pt x="1123458" y="262204"/>
                </a:lnTo>
                <a:lnTo>
                  <a:pt x="1126920" y="266632"/>
                </a:lnTo>
                <a:close/>
                <a:moveTo>
                  <a:pt x="987662" y="261877"/>
                </a:moveTo>
                <a:cubicBezTo>
                  <a:pt x="990532" y="264746"/>
                  <a:pt x="991249" y="265464"/>
                  <a:pt x="990532" y="266181"/>
                </a:cubicBezTo>
                <a:cubicBezTo>
                  <a:pt x="995554" y="269768"/>
                  <a:pt x="1002012" y="276942"/>
                  <a:pt x="1000577" y="274073"/>
                </a:cubicBezTo>
                <a:cubicBezTo>
                  <a:pt x="994837" y="269051"/>
                  <a:pt x="991249" y="262594"/>
                  <a:pt x="987662" y="261877"/>
                </a:cubicBezTo>
                <a:close/>
                <a:moveTo>
                  <a:pt x="315355" y="261877"/>
                </a:moveTo>
                <a:cubicBezTo>
                  <a:pt x="312485" y="264746"/>
                  <a:pt x="311050" y="264746"/>
                  <a:pt x="308898" y="266899"/>
                </a:cubicBezTo>
                <a:cubicBezTo>
                  <a:pt x="308898" y="267616"/>
                  <a:pt x="304593" y="271203"/>
                  <a:pt x="301005" y="274073"/>
                </a:cubicBezTo>
                <a:cubicBezTo>
                  <a:pt x="297418" y="277660"/>
                  <a:pt x="293830" y="280529"/>
                  <a:pt x="295265" y="281247"/>
                </a:cubicBezTo>
                <a:cubicBezTo>
                  <a:pt x="304593" y="272638"/>
                  <a:pt x="316790" y="264029"/>
                  <a:pt x="315355" y="261877"/>
                </a:cubicBezTo>
                <a:close/>
                <a:moveTo>
                  <a:pt x="189074" y="260442"/>
                </a:moveTo>
                <a:cubicBezTo>
                  <a:pt x="184051" y="265464"/>
                  <a:pt x="184051" y="268333"/>
                  <a:pt x="187639" y="264029"/>
                </a:cubicBezTo>
                <a:cubicBezTo>
                  <a:pt x="187639" y="263312"/>
                  <a:pt x="191226" y="259007"/>
                  <a:pt x="189074" y="260442"/>
                </a:cubicBezTo>
                <a:close/>
                <a:moveTo>
                  <a:pt x="1115376" y="259979"/>
                </a:moveTo>
                <a:lnTo>
                  <a:pt x="1128072" y="275940"/>
                </a:lnTo>
                <a:lnTo>
                  <a:pt x="1126315" y="275349"/>
                </a:lnTo>
                <a:cubicBezTo>
                  <a:pt x="1123794" y="271349"/>
                  <a:pt x="1121993" y="268985"/>
                  <a:pt x="1120102" y="266531"/>
                </a:cubicBezTo>
                <a:close/>
                <a:moveTo>
                  <a:pt x="313920" y="257572"/>
                </a:moveTo>
                <a:cubicBezTo>
                  <a:pt x="306028" y="263312"/>
                  <a:pt x="305310" y="264029"/>
                  <a:pt x="299570" y="269051"/>
                </a:cubicBezTo>
                <a:cubicBezTo>
                  <a:pt x="299570" y="269768"/>
                  <a:pt x="303158" y="266899"/>
                  <a:pt x="306745" y="264029"/>
                </a:cubicBezTo>
                <a:cubicBezTo>
                  <a:pt x="310333" y="261159"/>
                  <a:pt x="313920" y="257572"/>
                  <a:pt x="313920" y="257572"/>
                </a:cubicBezTo>
                <a:close/>
                <a:moveTo>
                  <a:pt x="1104523" y="256612"/>
                </a:moveTo>
                <a:cubicBezTo>
                  <a:pt x="1105211" y="255906"/>
                  <a:pt x="1107274" y="258730"/>
                  <a:pt x="1109337" y="261553"/>
                </a:cubicBezTo>
                <a:cubicBezTo>
                  <a:pt x="1111399" y="264377"/>
                  <a:pt x="1113462" y="266495"/>
                  <a:pt x="1113462" y="265083"/>
                </a:cubicBezTo>
                <a:cubicBezTo>
                  <a:pt x="1115525" y="267907"/>
                  <a:pt x="1117588" y="270730"/>
                  <a:pt x="1119651" y="273554"/>
                </a:cubicBezTo>
                <a:cubicBezTo>
                  <a:pt x="1113462" y="265789"/>
                  <a:pt x="1111399" y="265789"/>
                  <a:pt x="1104523" y="256612"/>
                </a:cubicBezTo>
                <a:close/>
                <a:moveTo>
                  <a:pt x="936738" y="255903"/>
                </a:moveTo>
                <a:cubicBezTo>
                  <a:pt x="941060" y="257794"/>
                  <a:pt x="941781" y="259685"/>
                  <a:pt x="946823" y="263467"/>
                </a:cubicBezTo>
                <a:cubicBezTo>
                  <a:pt x="946103" y="263467"/>
                  <a:pt x="938179" y="257164"/>
                  <a:pt x="936738" y="255903"/>
                </a:cubicBezTo>
                <a:close/>
                <a:moveTo>
                  <a:pt x="1099362" y="254917"/>
                </a:moveTo>
                <a:lnTo>
                  <a:pt x="1099481" y="255020"/>
                </a:lnTo>
                <a:lnTo>
                  <a:pt x="1099582" y="255179"/>
                </a:lnTo>
                <a:close/>
                <a:moveTo>
                  <a:pt x="953221" y="253985"/>
                </a:moveTo>
                <a:cubicBezTo>
                  <a:pt x="961831" y="260442"/>
                  <a:pt x="967571" y="266181"/>
                  <a:pt x="974747" y="272638"/>
                </a:cubicBezTo>
                <a:cubicBezTo>
                  <a:pt x="977617" y="274790"/>
                  <a:pt x="972594" y="269768"/>
                  <a:pt x="978334" y="274073"/>
                </a:cubicBezTo>
                <a:cubicBezTo>
                  <a:pt x="979052" y="276942"/>
                  <a:pt x="984074" y="281964"/>
                  <a:pt x="989097" y="286268"/>
                </a:cubicBezTo>
                <a:cubicBezTo>
                  <a:pt x="993402" y="290573"/>
                  <a:pt x="998424" y="294877"/>
                  <a:pt x="1000577" y="295595"/>
                </a:cubicBezTo>
                <a:cubicBezTo>
                  <a:pt x="998424" y="293443"/>
                  <a:pt x="997707" y="292008"/>
                  <a:pt x="994119" y="289138"/>
                </a:cubicBezTo>
                <a:cubicBezTo>
                  <a:pt x="994119" y="289138"/>
                  <a:pt x="994119" y="290573"/>
                  <a:pt x="991249" y="286986"/>
                </a:cubicBezTo>
                <a:cubicBezTo>
                  <a:pt x="993402" y="289138"/>
                  <a:pt x="993402" y="286986"/>
                  <a:pt x="988379" y="282681"/>
                </a:cubicBezTo>
                <a:cubicBezTo>
                  <a:pt x="989814" y="286986"/>
                  <a:pt x="980487" y="274073"/>
                  <a:pt x="984792" y="280529"/>
                </a:cubicBezTo>
                <a:cubicBezTo>
                  <a:pt x="979769" y="275507"/>
                  <a:pt x="971876" y="266181"/>
                  <a:pt x="968289" y="265464"/>
                </a:cubicBezTo>
                <a:cubicBezTo>
                  <a:pt x="968289" y="264746"/>
                  <a:pt x="966136" y="262594"/>
                  <a:pt x="963266" y="259725"/>
                </a:cubicBezTo>
                <a:cubicBezTo>
                  <a:pt x="961114" y="257572"/>
                  <a:pt x="958244" y="254703"/>
                  <a:pt x="956809" y="254703"/>
                </a:cubicBezTo>
                <a:cubicBezTo>
                  <a:pt x="959679" y="257572"/>
                  <a:pt x="965419" y="261877"/>
                  <a:pt x="963266" y="261159"/>
                </a:cubicBezTo>
                <a:cubicBezTo>
                  <a:pt x="959679" y="256855"/>
                  <a:pt x="956809" y="256137"/>
                  <a:pt x="953221" y="253985"/>
                </a:cubicBezTo>
                <a:close/>
                <a:moveTo>
                  <a:pt x="1082373" y="253268"/>
                </a:moveTo>
                <a:cubicBezTo>
                  <a:pt x="1081655" y="253985"/>
                  <a:pt x="1085243" y="257572"/>
                  <a:pt x="1088830" y="261877"/>
                </a:cubicBezTo>
                <a:cubicBezTo>
                  <a:pt x="1092418" y="266181"/>
                  <a:pt x="1096723" y="270486"/>
                  <a:pt x="1097441" y="271203"/>
                </a:cubicBezTo>
                <a:cubicBezTo>
                  <a:pt x="1090983" y="262594"/>
                  <a:pt x="1086678" y="259725"/>
                  <a:pt x="1082373" y="253268"/>
                </a:cubicBezTo>
                <a:close/>
                <a:moveTo>
                  <a:pt x="1046416" y="252233"/>
                </a:moveTo>
                <a:cubicBezTo>
                  <a:pt x="1048586" y="252951"/>
                  <a:pt x="1049309" y="252233"/>
                  <a:pt x="1051479" y="252951"/>
                </a:cubicBezTo>
                <a:cubicBezTo>
                  <a:pt x="1053649" y="254386"/>
                  <a:pt x="1057265" y="256539"/>
                  <a:pt x="1063052" y="263715"/>
                </a:cubicBezTo>
                <a:cubicBezTo>
                  <a:pt x="1063775" y="264433"/>
                  <a:pt x="1062329" y="261562"/>
                  <a:pt x="1060159" y="259409"/>
                </a:cubicBezTo>
                <a:cubicBezTo>
                  <a:pt x="1060882" y="260127"/>
                  <a:pt x="1064498" y="263715"/>
                  <a:pt x="1067392" y="267303"/>
                </a:cubicBezTo>
                <a:cubicBezTo>
                  <a:pt x="1071008" y="270891"/>
                  <a:pt x="1073901" y="275197"/>
                  <a:pt x="1075348" y="275914"/>
                </a:cubicBezTo>
                <a:cubicBezTo>
                  <a:pt x="1073901" y="273762"/>
                  <a:pt x="1065945" y="265150"/>
                  <a:pt x="1061605" y="260127"/>
                </a:cubicBezTo>
                <a:cubicBezTo>
                  <a:pt x="1063052" y="261562"/>
                  <a:pt x="1063775" y="261562"/>
                  <a:pt x="1063775" y="260845"/>
                </a:cubicBezTo>
                <a:cubicBezTo>
                  <a:pt x="1071008" y="268021"/>
                  <a:pt x="1073178" y="271609"/>
                  <a:pt x="1075348" y="274479"/>
                </a:cubicBezTo>
                <a:lnTo>
                  <a:pt x="1077260" y="277253"/>
                </a:lnTo>
                <a:lnTo>
                  <a:pt x="1076874" y="277281"/>
                </a:lnTo>
                <a:cubicBezTo>
                  <a:pt x="1078338" y="278674"/>
                  <a:pt x="1079802" y="280939"/>
                  <a:pt x="1081174" y="282941"/>
                </a:cubicBezTo>
                <a:lnTo>
                  <a:pt x="1081212" y="282983"/>
                </a:lnTo>
                <a:lnTo>
                  <a:pt x="1084751" y="288114"/>
                </a:lnTo>
                <a:cubicBezTo>
                  <a:pt x="1080411" y="283808"/>
                  <a:pt x="1076794" y="279503"/>
                  <a:pt x="1078964" y="284526"/>
                </a:cubicBezTo>
                <a:lnTo>
                  <a:pt x="1081865" y="288171"/>
                </a:lnTo>
                <a:lnTo>
                  <a:pt x="1080140" y="286499"/>
                </a:lnTo>
                <a:cubicBezTo>
                  <a:pt x="1079326" y="285961"/>
                  <a:pt x="1078603" y="285602"/>
                  <a:pt x="1076794" y="283808"/>
                </a:cubicBezTo>
                <a:cubicBezTo>
                  <a:pt x="1074625" y="283091"/>
                  <a:pt x="1082581" y="291702"/>
                  <a:pt x="1081134" y="290984"/>
                </a:cubicBezTo>
                <a:cubicBezTo>
                  <a:pt x="1078241" y="288114"/>
                  <a:pt x="1073901" y="283091"/>
                  <a:pt x="1070285" y="278785"/>
                </a:cubicBezTo>
                <a:cubicBezTo>
                  <a:pt x="1066668" y="274479"/>
                  <a:pt x="1063775" y="270891"/>
                  <a:pt x="1063052" y="271609"/>
                </a:cubicBezTo>
                <a:cubicBezTo>
                  <a:pt x="1060882" y="268738"/>
                  <a:pt x="1060159" y="267303"/>
                  <a:pt x="1060159" y="266585"/>
                </a:cubicBezTo>
                <a:cubicBezTo>
                  <a:pt x="1067392" y="274479"/>
                  <a:pt x="1071008" y="278785"/>
                  <a:pt x="1076794" y="285243"/>
                </a:cubicBezTo>
                <a:cubicBezTo>
                  <a:pt x="1075348" y="281655"/>
                  <a:pt x="1071731" y="278785"/>
                  <a:pt x="1066668" y="273044"/>
                </a:cubicBezTo>
                <a:cubicBezTo>
                  <a:pt x="1067392" y="273044"/>
                  <a:pt x="1065222" y="270174"/>
                  <a:pt x="1065945" y="269456"/>
                </a:cubicBezTo>
                <a:cubicBezTo>
                  <a:pt x="1068115" y="273762"/>
                  <a:pt x="1075348" y="279503"/>
                  <a:pt x="1073901" y="280220"/>
                </a:cubicBezTo>
                <a:cubicBezTo>
                  <a:pt x="1081134" y="288114"/>
                  <a:pt x="1067392" y="270174"/>
                  <a:pt x="1078241" y="280938"/>
                </a:cubicBezTo>
                <a:cubicBezTo>
                  <a:pt x="1074625" y="275914"/>
                  <a:pt x="1070285" y="272326"/>
                  <a:pt x="1066668" y="267303"/>
                </a:cubicBezTo>
                <a:cubicBezTo>
                  <a:pt x="1065222" y="267303"/>
                  <a:pt x="1057989" y="259409"/>
                  <a:pt x="1054372" y="256539"/>
                </a:cubicBezTo>
                <a:cubicBezTo>
                  <a:pt x="1062329" y="265150"/>
                  <a:pt x="1054372" y="257974"/>
                  <a:pt x="1057989" y="265150"/>
                </a:cubicBezTo>
                <a:cubicBezTo>
                  <a:pt x="1055096" y="261562"/>
                  <a:pt x="1055819" y="264433"/>
                  <a:pt x="1051479" y="258692"/>
                </a:cubicBezTo>
                <a:cubicBezTo>
                  <a:pt x="1052202" y="258692"/>
                  <a:pt x="1050756" y="256539"/>
                  <a:pt x="1046416" y="252233"/>
                </a:cubicBezTo>
                <a:close/>
                <a:moveTo>
                  <a:pt x="214187" y="251116"/>
                </a:moveTo>
                <a:cubicBezTo>
                  <a:pt x="213469" y="250398"/>
                  <a:pt x="209882" y="253985"/>
                  <a:pt x="207012" y="257572"/>
                </a:cubicBezTo>
                <a:cubicBezTo>
                  <a:pt x="204142" y="260442"/>
                  <a:pt x="201989" y="264029"/>
                  <a:pt x="203424" y="263312"/>
                </a:cubicBezTo>
                <a:cubicBezTo>
                  <a:pt x="210599" y="255420"/>
                  <a:pt x="207012" y="257572"/>
                  <a:pt x="214187" y="251116"/>
                </a:cubicBezTo>
                <a:close/>
                <a:moveTo>
                  <a:pt x="1055217" y="250958"/>
                </a:moveTo>
                <a:lnTo>
                  <a:pt x="1056063" y="251209"/>
                </a:lnTo>
                <a:lnTo>
                  <a:pt x="1066308" y="262033"/>
                </a:lnTo>
                <a:cubicBezTo>
                  <a:pt x="1067762" y="263474"/>
                  <a:pt x="1063398" y="259872"/>
                  <a:pt x="1059762" y="255550"/>
                </a:cubicBezTo>
                <a:cubicBezTo>
                  <a:pt x="1057944" y="253749"/>
                  <a:pt x="1056126" y="251948"/>
                  <a:pt x="1055217" y="250958"/>
                </a:cubicBezTo>
                <a:close/>
                <a:moveTo>
                  <a:pt x="931973" y="248938"/>
                </a:moveTo>
                <a:lnTo>
                  <a:pt x="939600" y="253878"/>
                </a:lnTo>
                <a:lnTo>
                  <a:pt x="955636" y="269185"/>
                </a:lnTo>
                <a:close/>
                <a:moveTo>
                  <a:pt x="1073045" y="248246"/>
                </a:moveTo>
                <a:cubicBezTo>
                  <a:pt x="1071610" y="244659"/>
                  <a:pt x="1079503" y="255420"/>
                  <a:pt x="1083090" y="259007"/>
                </a:cubicBezTo>
                <a:cubicBezTo>
                  <a:pt x="1083808" y="259007"/>
                  <a:pt x="1082373" y="256855"/>
                  <a:pt x="1080220" y="253985"/>
                </a:cubicBezTo>
                <a:cubicBezTo>
                  <a:pt x="1080938" y="254703"/>
                  <a:pt x="1085243" y="259725"/>
                  <a:pt x="1088830" y="263312"/>
                </a:cubicBezTo>
                <a:cubicBezTo>
                  <a:pt x="1092418" y="267616"/>
                  <a:pt x="1095288" y="271920"/>
                  <a:pt x="1093135" y="270486"/>
                </a:cubicBezTo>
                <a:cubicBezTo>
                  <a:pt x="1097441" y="274073"/>
                  <a:pt x="1103181" y="281247"/>
                  <a:pt x="1108921" y="289138"/>
                </a:cubicBezTo>
                <a:lnTo>
                  <a:pt x="1112356" y="294026"/>
                </a:lnTo>
                <a:lnTo>
                  <a:pt x="1108203" y="288421"/>
                </a:lnTo>
                <a:cubicBezTo>
                  <a:pt x="1108203" y="290573"/>
                  <a:pt x="1111791" y="294877"/>
                  <a:pt x="1115378" y="299182"/>
                </a:cubicBezTo>
                <a:cubicBezTo>
                  <a:pt x="1111073" y="294877"/>
                  <a:pt x="1104616" y="286268"/>
                  <a:pt x="1096723" y="276225"/>
                </a:cubicBezTo>
                <a:cubicBezTo>
                  <a:pt x="1088830" y="266181"/>
                  <a:pt x="1080220" y="255420"/>
                  <a:pt x="1073045" y="248246"/>
                </a:cubicBezTo>
                <a:close/>
                <a:moveTo>
                  <a:pt x="1108755" y="247903"/>
                </a:moveTo>
                <a:cubicBezTo>
                  <a:pt x="1108031" y="245062"/>
                  <a:pt x="1117442" y="255717"/>
                  <a:pt x="1110926" y="247903"/>
                </a:cubicBezTo>
                <a:cubicBezTo>
                  <a:pt x="1116718" y="253586"/>
                  <a:pt x="1119614" y="255717"/>
                  <a:pt x="1123957" y="259979"/>
                </a:cubicBezTo>
                <a:cubicBezTo>
                  <a:pt x="1126129" y="262465"/>
                  <a:pt x="1126310" y="263175"/>
                  <a:pt x="1125767" y="263175"/>
                </a:cubicBezTo>
                <a:lnTo>
                  <a:pt x="1123458" y="262204"/>
                </a:lnTo>
                <a:lnTo>
                  <a:pt x="1116718" y="253586"/>
                </a:lnTo>
                <a:cubicBezTo>
                  <a:pt x="1111650" y="248613"/>
                  <a:pt x="1121062" y="261399"/>
                  <a:pt x="1115994" y="255717"/>
                </a:cubicBezTo>
                <a:cubicBezTo>
                  <a:pt x="1113822" y="252875"/>
                  <a:pt x="1110926" y="250034"/>
                  <a:pt x="1108755" y="247903"/>
                </a:cubicBezTo>
                <a:close/>
                <a:moveTo>
                  <a:pt x="938871" y="247529"/>
                </a:moveTo>
                <a:cubicBezTo>
                  <a:pt x="938154" y="248246"/>
                  <a:pt x="946046" y="253985"/>
                  <a:pt x="944611" y="255420"/>
                </a:cubicBezTo>
                <a:cubicBezTo>
                  <a:pt x="948199" y="258290"/>
                  <a:pt x="948916" y="258290"/>
                  <a:pt x="951786" y="260442"/>
                </a:cubicBezTo>
                <a:cubicBezTo>
                  <a:pt x="953221" y="260442"/>
                  <a:pt x="946046" y="255420"/>
                  <a:pt x="946764" y="254703"/>
                </a:cubicBezTo>
                <a:cubicBezTo>
                  <a:pt x="950351" y="257572"/>
                  <a:pt x="950351" y="258290"/>
                  <a:pt x="953939" y="260442"/>
                </a:cubicBezTo>
                <a:cubicBezTo>
                  <a:pt x="953221" y="259725"/>
                  <a:pt x="951069" y="256855"/>
                  <a:pt x="945329" y="252550"/>
                </a:cubicBezTo>
                <a:cubicBezTo>
                  <a:pt x="946046" y="253985"/>
                  <a:pt x="943176" y="250398"/>
                  <a:pt x="938871" y="247529"/>
                </a:cubicBezTo>
                <a:close/>
                <a:moveTo>
                  <a:pt x="930260" y="247472"/>
                </a:moveTo>
                <a:lnTo>
                  <a:pt x="931973" y="248938"/>
                </a:lnTo>
                <a:lnTo>
                  <a:pt x="930863" y="248219"/>
                </a:lnTo>
                <a:close/>
                <a:moveTo>
                  <a:pt x="1050114" y="247085"/>
                </a:moveTo>
                <a:cubicBezTo>
                  <a:pt x="1053616" y="250867"/>
                  <a:pt x="1054316" y="252380"/>
                  <a:pt x="1056417" y="254649"/>
                </a:cubicBezTo>
                <a:cubicBezTo>
                  <a:pt x="1055717" y="253893"/>
                  <a:pt x="1055016" y="253893"/>
                  <a:pt x="1055016" y="253893"/>
                </a:cubicBezTo>
                <a:cubicBezTo>
                  <a:pt x="1050114" y="249354"/>
                  <a:pt x="1050814" y="248598"/>
                  <a:pt x="1050114" y="247085"/>
                </a:cubicBezTo>
                <a:close/>
                <a:moveTo>
                  <a:pt x="222797" y="246811"/>
                </a:moveTo>
                <a:cubicBezTo>
                  <a:pt x="221362" y="247529"/>
                  <a:pt x="218492" y="249681"/>
                  <a:pt x="214904" y="253268"/>
                </a:cubicBezTo>
                <a:cubicBezTo>
                  <a:pt x="214904" y="254703"/>
                  <a:pt x="213469" y="256855"/>
                  <a:pt x="218492" y="252550"/>
                </a:cubicBezTo>
                <a:cubicBezTo>
                  <a:pt x="217774" y="251833"/>
                  <a:pt x="219927" y="249681"/>
                  <a:pt x="222797" y="246811"/>
                </a:cubicBezTo>
                <a:close/>
                <a:moveTo>
                  <a:pt x="159656" y="246811"/>
                </a:moveTo>
                <a:cubicBezTo>
                  <a:pt x="156786" y="248963"/>
                  <a:pt x="153198" y="253985"/>
                  <a:pt x="149611" y="259007"/>
                </a:cubicBezTo>
                <a:cubicBezTo>
                  <a:pt x="148893" y="261877"/>
                  <a:pt x="154633" y="253268"/>
                  <a:pt x="154633" y="254703"/>
                </a:cubicBezTo>
                <a:cubicBezTo>
                  <a:pt x="152481" y="257572"/>
                  <a:pt x="150328" y="260442"/>
                  <a:pt x="150328" y="261159"/>
                </a:cubicBezTo>
                <a:cubicBezTo>
                  <a:pt x="153198" y="257572"/>
                  <a:pt x="155351" y="254703"/>
                  <a:pt x="158221" y="251116"/>
                </a:cubicBezTo>
                <a:cubicBezTo>
                  <a:pt x="154633" y="253985"/>
                  <a:pt x="161809" y="246094"/>
                  <a:pt x="159656" y="246811"/>
                </a:cubicBezTo>
                <a:close/>
                <a:moveTo>
                  <a:pt x="189791" y="246094"/>
                </a:moveTo>
                <a:cubicBezTo>
                  <a:pt x="189074" y="245376"/>
                  <a:pt x="186921" y="246811"/>
                  <a:pt x="183334" y="251116"/>
                </a:cubicBezTo>
                <a:cubicBezTo>
                  <a:pt x="185486" y="249681"/>
                  <a:pt x="182616" y="253268"/>
                  <a:pt x="179746" y="256855"/>
                </a:cubicBezTo>
                <a:cubicBezTo>
                  <a:pt x="176876" y="259725"/>
                  <a:pt x="174006" y="263312"/>
                  <a:pt x="176159" y="262594"/>
                </a:cubicBezTo>
                <a:cubicBezTo>
                  <a:pt x="182616" y="254703"/>
                  <a:pt x="184051" y="251833"/>
                  <a:pt x="189791" y="246094"/>
                </a:cubicBezTo>
                <a:close/>
                <a:moveTo>
                  <a:pt x="1051035" y="245465"/>
                </a:moveTo>
                <a:cubicBezTo>
                  <a:pt x="1051035" y="245465"/>
                  <a:pt x="1051035" y="245465"/>
                  <a:pt x="1056126" y="251228"/>
                </a:cubicBezTo>
                <a:lnTo>
                  <a:pt x="1056063" y="251209"/>
                </a:lnTo>
                <a:lnTo>
                  <a:pt x="1055398" y="250508"/>
                </a:lnTo>
                <a:cubicBezTo>
                  <a:pt x="1051762" y="246186"/>
                  <a:pt x="1048853" y="243304"/>
                  <a:pt x="1051035" y="245465"/>
                </a:cubicBezTo>
                <a:close/>
                <a:moveTo>
                  <a:pt x="918813" y="244561"/>
                </a:moveTo>
                <a:cubicBezTo>
                  <a:pt x="921650" y="245973"/>
                  <a:pt x="924486" y="248091"/>
                  <a:pt x="927323" y="250208"/>
                </a:cubicBezTo>
                <a:cubicBezTo>
                  <a:pt x="926614" y="250914"/>
                  <a:pt x="930159" y="253738"/>
                  <a:pt x="928741" y="253738"/>
                </a:cubicBezTo>
                <a:cubicBezTo>
                  <a:pt x="933705" y="257974"/>
                  <a:pt x="936542" y="259385"/>
                  <a:pt x="935832" y="257268"/>
                </a:cubicBezTo>
                <a:cubicBezTo>
                  <a:pt x="939378" y="259385"/>
                  <a:pt x="936542" y="260797"/>
                  <a:pt x="936542" y="262209"/>
                </a:cubicBezTo>
                <a:cubicBezTo>
                  <a:pt x="931578" y="258680"/>
                  <a:pt x="930869" y="257268"/>
                  <a:pt x="930159" y="255150"/>
                </a:cubicBezTo>
                <a:cubicBezTo>
                  <a:pt x="929450" y="254444"/>
                  <a:pt x="923777" y="251620"/>
                  <a:pt x="923777" y="250208"/>
                </a:cubicBezTo>
                <a:cubicBezTo>
                  <a:pt x="916686" y="245267"/>
                  <a:pt x="925196" y="253032"/>
                  <a:pt x="918104" y="247385"/>
                </a:cubicBezTo>
                <a:cubicBezTo>
                  <a:pt x="922359" y="248091"/>
                  <a:pt x="923777" y="250208"/>
                  <a:pt x="918813" y="244561"/>
                </a:cubicBezTo>
                <a:close/>
                <a:moveTo>
                  <a:pt x="1030174" y="244480"/>
                </a:moveTo>
                <a:cubicBezTo>
                  <a:pt x="1027663" y="242327"/>
                  <a:pt x="1026407" y="241789"/>
                  <a:pt x="1029277" y="245376"/>
                </a:cubicBezTo>
                <a:cubicBezTo>
                  <a:pt x="1030712" y="246811"/>
                  <a:pt x="1037170" y="253985"/>
                  <a:pt x="1038605" y="253268"/>
                </a:cubicBezTo>
                <a:cubicBezTo>
                  <a:pt x="1036452" y="250398"/>
                  <a:pt x="1032685" y="246632"/>
                  <a:pt x="1030174" y="244480"/>
                </a:cubicBezTo>
                <a:close/>
                <a:moveTo>
                  <a:pt x="1051375" y="243304"/>
                </a:moveTo>
                <a:cubicBezTo>
                  <a:pt x="1052784" y="243304"/>
                  <a:pt x="1058419" y="248378"/>
                  <a:pt x="1063351" y="254177"/>
                </a:cubicBezTo>
                <a:cubicBezTo>
                  <a:pt x="1068282" y="259976"/>
                  <a:pt x="1073917" y="266499"/>
                  <a:pt x="1075326" y="269399"/>
                </a:cubicBezTo>
                <a:cubicBezTo>
                  <a:pt x="1067577" y="260701"/>
                  <a:pt x="1075326" y="272298"/>
                  <a:pt x="1073213" y="269399"/>
                </a:cubicBezTo>
                <a:cubicBezTo>
                  <a:pt x="1068986" y="264325"/>
                  <a:pt x="1065464" y="259976"/>
                  <a:pt x="1066873" y="259251"/>
                </a:cubicBezTo>
                <a:cubicBezTo>
                  <a:pt x="1059124" y="250553"/>
                  <a:pt x="1057011" y="248378"/>
                  <a:pt x="1051375" y="243304"/>
                </a:cubicBezTo>
                <a:close/>
                <a:moveTo>
                  <a:pt x="1082972" y="243302"/>
                </a:moveTo>
                <a:lnTo>
                  <a:pt x="1084343" y="245016"/>
                </a:lnTo>
                <a:lnTo>
                  <a:pt x="1084238" y="245004"/>
                </a:lnTo>
                <a:lnTo>
                  <a:pt x="1085201" y="246088"/>
                </a:lnTo>
                <a:lnTo>
                  <a:pt x="1095512" y="258978"/>
                </a:lnTo>
                <a:cubicBezTo>
                  <a:pt x="1098995" y="263253"/>
                  <a:pt x="1103175" y="268240"/>
                  <a:pt x="1109445" y="275366"/>
                </a:cubicBezTo>
                <a:cubicBezTo>
                  <a:pt x="1108748" y="276078"/>
                  <a:pt x="1107355" y="273228"/>
                  <a:pt x="1105962" y="271803"/>
                </a:cubicBezTo>
                <a:cubicBezTo>
                  <a:pt x="1105962" y="272516"/>
                  <a:pt x="1108052" y="274653"/>
                  <a:pt x="1108748" y="276078"/>
                </a:cubicBezTo>
                <a:cubicBezTo>
                  <a:pt x="1107355" y="274653"/>
                  <a:pt x="1101085" y="266815"/>
                  <a:pt x="1094815" y="259690"/>
                </a:cubicBezTo>
                <a:cubicBezTo>
                  <a:pt x="1088545" y="251852"/>
                  <a:pt x="1082972" y="244727"/>
                  <a:pt x="1082972" y="243302"/>
                </a:cubicBezTo>
                <a:close/>
                <a:moveTo>
                  <a:pt x="1096245" y="243245"/>
                </a:moveTo>
                <a:cubicBezTo>
                  <a:pt x="1095578" y="239520"/>
                  <a:pt x="1103586" y="252184"/>
                  <a:pt x="1103586" y="249949"/>
                </a:cubicBezTo>
                <a:cubicBezTo>
                  <a:pt x="1106923" y="254418"/>
                  <a:pt x="1106256" y="255163"/>
                  <a:pt x="1106256" y="255908"/>
                </a:cubicBezTo>
                <a:cubicBezTo>
                  <a:pt x="1100917" y="249204"/>
                  <a:pt x="1097580" y="246224"/>
                  <a:pt x="1096245" y="243245"/>
                </a:cubicBezTo>
                <a:close/>
                <a:moveTo>
                  <a:pt x="985509" y="242507"/>
                </a:moveTo>
                <a:cubicBezTo>
                  <a:pt x="992684" y="248246"/>
                  <a:pt x="997707" y="254703"/>
                  <a:pt x="999859" y="254703"/>
                </a:cubicBezTo>
                <a:cubicBezTo>
                  <a:pt x="991967" y="248246"/>
                  <a:pt x="989097" y="243942"/>
                  <a:pt x="985509" y="242507"/>
                </a:cubicBezTo>
                <a:close/>
                <a:moveTo>
                  <a:pt x="908335" y="242383"/>
                </a:moveTo>
                <a:cubicBezTo>
                  <a:pt x="909044" y="243186"/>
                  <a:pt x="911171" y="245592"/>
                  <a:pt x="911171" y="244790"/>
                </a:cubicBezTo>
                <a:lnTo>
                  <a:pt x="908632" y="242738"/>
                </a:lnTo>
                <a:close/>
                <a:moveTo>
                  <a:pt x="1076795" y="240895"/>
                </a:moveTo>
                <a:cubicBezTo>
                  <a:pt x="1075408" y="239520"/>
                  <a:pt x="1079568" y="242958"/>
                  <a:pt x="1083035" y="246396"/>
                </a:cubicBezTo>
                <a:cubicBezTo>
                  <a:pt x="1086502" y="250522"/>
                  <a:pt x="1089275" y="254647"/>
                  <a:pt x="1088582" y="253960"/>
                </a:cubicBezTo>
                <a:cubicBezTo>
                  <a:pt x="1083035" y="247771"/>
                  <a:pt x="1083728" y="249146"/>
                  <a:pt x="1076795" y="240895"/>
                </a:cubicBezTo>
                <a:close/>
                <a:moveTo>
                  <a:pt x="906207" y="240779"/>
                </a:moveTo>
                <a:lnTo>
                  <a:pt x="908632" y="242738"/>
                </a:lnTo>
                <a:lnTo>
                  <a:pt x="911526" y="246194"/>
                </a:lnTo>
                <a:cubicBezTo>
                  <a:pt x="910462" y="245592"/>
                  <a:pt x="907626" y="243587"/>
                  <a:pt x="904080" y="241581"/>
                </a:cubicBezTo>
                <a:cubicBezTo>
                  <a:pt x="905498" y="241581"/>
                  <a:pt x="906207" y="241581"/>
                  <a:pt x="906207" y="240779"/>
                </a:cubicBezTo>
                <a:close/>
                <a:moveTo>
                  <a:pt x="227102" y="239637"/>
                </a:moveTo>
                <a:cubicBezTo>
                  <a:pt x="224232" y="240355"/>
                  <a:pt x="219927" y="245376"/>
                  <a:pt x="215622" y="250398"/>
                </a:cubicBezTo>
                <a:cubicBezTo>
                  <a:pt x="210599" y="255420"/>
                  <a:pt x="206294" y="261159"/>
                  <a:pt x="204142" y="263312"/>
                </a:cubicBezTo>
                <a:cubicBezTo>
                  <a:pt x="211317" y="257572"/>
                  <a:pt x="217774" y="248963"/>
                  <a:pt x="227102" y="239637"/>
                </a:cubicBezTo>
                <a:close/>
                <a:moveTo>
                  <a:pt x="1059022" y="239626"/>
                </a:moveTo>
                <a:cubicBezTo>
                  <a:pt x="1062489" y="241001"/>
                  <a:pt x="1068036" y="249941"/>
                  <a:pt x="1070809" y="251316"/>
                </a:cubicBezTo>
                <a:cubicBezTo>
                  <a:pt x="1072889" y="252691"/>
                  <a:pt x="1072889" y="253379"/>
                  <a:pt x="1072889" y="253379"/>
                </a:cubicBezTo>
                <a:cubicBezTo>
                  <a:pt x="1072196" y="254754"/>
                  <a:pt x="1072196" y="254754"/>
                  <a:pt x="1072196" y="254754"/>
                </a:cubicBezTo>
                <a:cubicBezTo>
                  <a:pt x="1068036" y="248565"/>
                  <a:pt x="1063876" y="245815"/>
                  <a:pt x="1059022" y="239626"/>
                </a:cubicBezTo>
                <a:close/>
                <a:moveTo>
                  <a:pt x="1054412" y="238546"/>
                </a:moveTo>
                <a:cubicBezTo>
                  <a:pt x="1056419" y="240347"/>
                  <a:pt x="1059521" y="243409"/>
                  <a:pt x="1061345" y="245570"/>
                </a:cubicBezTo>
                <a:cubicBezTo>
                  <a:pt x="1061345" y="245570"/>
                  <a:pt x="1059156" y="243408"/>
                  <a:pt x="1057696" y="241968"/>
                </a:cubicBezTo>
                <a:cubicBezTo>
                  <a:pt x="1058426" y="244129"/>
                  <a:pt x="1062805" y="248451"/>
                  <a:pt x="1060616" y="247731"/>
                </a:cubicBezTo>
                <a:cubicBezTo>
                  <a:pt x="1054777" y="241968"/>
                  <a:pt x="1059156" y="241968"/>
                  <a:pt x="1054047" y="239086"/>
                </a:cubicBezTo>
                <a:cubicBezTo>
                  <a:pt x="1051493" y="236205"/>
                  <a:pt x="1052405" y="236745"/>
                  <a:pt x="1054412" y="238546"/>
                </a:cubicBezTo>
                <a:close/>
                <a:moveTo>
                  <a:pt x="1018515" y="237485"/>
                </a:moveTo>
                <a:cubicBezTo>
                  <a:pt x="1023537" y="242507"/>
                  <a:pt x="1027125" y="245376"/>
                  <a:pt x="1029277" y="246094"/>
                </a:cubicBezTo>
                <a:cubicBezTo>
                  <a:pt x="1024972" y="242507"/>
                  <a:pt x="1018515" y="236050"/>
                  <a:pt x="1018515" y="237485"/>
                </a:cubicBezTo>
                <a:close/>
                <a:moveTo>
                  <a:pt x="969629" y="236998"/>
                </a:moveTo>
                <a:cubicBezTo>
                  <a:pt x="974843" y="241377"/>
                  <a:pt x="980803" y="246486"/>
                  <a:pt x="986017" y="250865"/>
                </a:cubicBezTo>
                <a:cubicBezTo>
                  <a:pt x="985272" y="250865"/>
                  <a:pt x="981548" y="247946"/>
                  <a:pt x="977078" y="244297"/>
                </a:cubicBezTo>
                <a:cubicBezTo>
                  <a:pt x="973354" y="241377"/>
                  <a:pt x="969629" y="237728"/>
                  <a:pt x="969629" y="236998"/>
                </a:cubicBezTo>
                <a:close/>
                <a:moveTo>
                  <a:pt x="1107484" y="236853"/>
                </a:moveTo>
                <a:lnTo>
                  <a:pt x="1108002" y="237515"/>
                </a:lnTo>
                <a:lnTo>
                  <a:pt x="1107732" y="237287"/>
                </a:lnTo>
                <a:close/>
                <a:moveTo>
                  <a:pt x="976899" y="236050"/>
                </a:moveTo>
                <a:lnTo>
                  <a:pt x="977401" y="236929"/>
                </a:lnTo>
                <a:lnTo>
                  <a:pt x="976642" y="236233"/>
                </a:lnTo>
                <a:close/>
                <a:moveTo>
                  <a:pt x="1095541" y="236025"/>
                </a:moveTo>
                <a:lnTo>
                  <a:pt x="1097172" y="238225"/>
                </a:lnTo>
                <a:cubicBezTo>
                  <a:pt x="1100248" y="241865"/>
                  <a:pt x="1104049" y="246127"/>
                  <a:pt x="1108031" y="250744"/>
                </a:cubicBezTo>
                <a:lnTo>
                  <a:pt x="1111232" y="254769"/>
                </a:lnTo>
                <a:lnTo>
                  <a:pt x="1109975" y="254269"/>
                </a:lnTo>
                <a:cubicBezTo>
                  <a:pt x="1108907" y="253083"/>
                  <a:pt x="1107660" y="251623"/>
                  <a:pt x="1107303" y="251988"/>
                </a:cubicBezTo>
                <a:cubicBezTo>
                  <a:pt x="1110154" y="256367"/>
                  <a:pt x="1114429" y="262205"/>
                  <a:pt x="1118704" y="266584"/>
                </a:cubicBezTo>
                <a:cubicBezTo>
                  <a:pt x="1122266" y="271693"/>
                  <a:pt x="1125117" y="275342"/>
                  <a:pt x="1125829" y="276072"/>
                </a:cubicBezTo>
                <a:cubicBezTo>
                  <a:pt x="1124404" y="276072"/>
                  <a:pt x="1117279" y="267314"/>
                  <a:pt x="1116566" y="268044"/>
                </a:cubicBezTo>
                <a:cubicBezTo>
                  <a:pt x="1117279" y="266584"/>
                  <a:pt x="1115141" y="263665"/>
                  <a:pt x="1111579" y="258556"/>
                </a:cubicBezTo>
                <a:cubicBezTo>
                  <a:pt x="1107303" y="252718"/>
                  <a:pt x="1100891" y="245419"/>
                  <a:pt x="1093053" y="236662"/>
                </a:cubicBezTo>
                <a:cubicBezTo>
                  <a:pt x="1094478" y="237391"/>
                  <a:pt x="1094478" y="236844"/>
                  <a:pt x="1094478" y="236297"/>
                </a:cubicBezTo>
                <a:close/>
                <a:moveTo>
                  <a:pt x="1048938" y="234584"/>
                </a:moveTo>
                <a:cubicBezTo>
                  <a:pt x="1049680" y="234584"/>
                  <a:pt x="1052646" y="238022"/>
                  <a:pt x="1052646" y="238022"/>
                </a:cubicBezTo>
                <a:cubicBezTo>
                  <a:pt x="1056353" y="241460"/>
                  <a:pt x="1055612" y="241460"/>
                  <a:pt x="1054870" y="241460"/>
                </a:cubicBezTo>
                <a:cubicBezTo>
                  <a:pt x="1054129" y="242148"/>
                  <a:pt x="1054870" y="242836"/>
                  <a:pt x="1061544" y="249024"/>
                </a:cubicBezTo>
                <a:cubicBezTo>
                  <a:pt x="1060061" y="248337"/>
                  <a:pt x="1059319" y="247649"/>
                  <a:pt x="1060803" y="249712"/>
                </a:cubicBezTo>
                <a:cubicBezTo>
                  <a:pt x="1057095" y="247649"/>
                  <a:pt x="1054129" y="242148"/>
                  <a:pt x="1050421" y="238710"/>
                </a:cubicBezTo>
                <a:cubicBezTo>
                  <a:pt x="1048938" y="235959"/>
                  <a:pt x="1055612" y="241460"/>
                  <a:pt x="1048938" y="234584"/>
                </a:cubicBezTo>
                <a:close/>
                <a:moveTo>
                  <a:pt x="928153" y="234425"/>
                </a:moveTo>
                <a:cubicBezTo>
                  <a:pt x="927974" y="234526"/>
                  <a:pt x="928467" y="235153"/>
                  <a:pt x="930261" y="236768"/>
                </a:cubicBezTo>
                <a:cubicBezTo>
                  <a:pt x="933131" y="236768"/>
                  <a:pt x="936719" y="241072"/>
                  <a:pt x="941024" y="244659"/>
                </a:cubicBezTo>
                <a:cubicBezTo>
                  <a:pt x="941741" y="243942"/>
                  <a:pt x="941024" y="243224"/>
                  <a:pt x="943176" y="244659"/>
                </a:cubicBezTo>
                <a:cubicBezTo>
                  <a:pt x="945329" y="246811"/>
                  <a:pt x="949634" y="249681"/>
                  <a:pt x="946764" y="246811"/>
                </a:cubicBezTo>
                <a:cubicBezTo>
                  <a:pt x="940306" y="242507"/>
                  <a:pt x="936001" y="238202"/>
                  <a:pt x="930978" y="235333"/>
                </a:cubicBezTo>
                <a:cubicBezTo>
                  <a:pt x="935284" y="238561"/>
                  <a:pt x="928691" y="234122"/>
                  <a:pt x="928153" y="234425"/>
                </a:cubicBezTo>
                <a:close/>
                <a:moveTo>
                  <a:pt x="907771" y="233259"/>
                </a:moveTo>
                <a:lnTo>
                  <a:pt x="930863" y="248219"/>
                </a:lnTo>
                <a:lnTo>
                  <a:pt x="933134" y="251031"/>
                </a:lnTo>
                <a:cubicBezTo>
                  <a:pt x="930260" y="250320"/>
                  <a:pt x="926668" y="245337"/>
                  <a:pt x="920921" y="241778"/>
                </a:cubicBezTo>
                <a:cubicBezTo>
                  <a:pt x="919484" y="241778"/>
                  <a:pt x="926668" y="246761"/>
                  <a:pt x="929542" y="249608"/>
                </a:cubicBezTo>
                <a:cubicBezTo>
                  <a:pt x="921639" y="246761"/>
                  <a:pt x="914455" y="239643"/>
                  <a:pt x="906553" y="233949"/>
                </a:cubicBezTo>
                <a:close/>
                <a:moveTo>
                  <a:pt x="1078159" y="233019"/>
                </a:moveTo>
                <a:cubicBezTo>
                  <a:pt x="1078976" y="233377"/>
                  <a:pt x="1080609" y="234629"/>
                  <a:pt x="1082061" y="235702"/>
                </a:cubicBezTo>
                <a:cubicBezTo>
                  <a:pt x="1084238" y="237849"/>
                  <a:pt x="1087141" y="239995"/>
                  <a:pt x="1082061" y="234271"/>
                </a:cubicBezTo>
                <a:cubicBezTo>
                  <a:pt x="1083512" y="234987"/>
                  <a:pt x="1087141" y="238564"/>
                  <a:pt x="1090045" y="242142"/>
                </a:cubicBezTo>
                <a:cubicBezTo>
                  <a:pt x="1092948" y="245719"/>
                  <a:pt x="1095126" y="250012"/>
                  <a:pt x="1095851" y="250727"/>
                </a:cubicBezTo>
                <a:lnTo>
                  <a:pt x="1099362" y="254917"/>
                </a:lnTo>
                <a:lnTo>
                  <a:pt x="1093855" y="250101"/>
                </a:lnTo>
                <a:cubicBezTo>
                  <a:pt x="1092948" y="249654"/>
                  <a:pt x="1092585" y="250012"/>
                  <a:pt x="1091496" y="250012"/>
                </a:cubicBezTo>
                <a:cubicBezTo>
                  <a:pt x="1095851" y="255020"/>
                  <a:pt x="1100206" y="259313"/>
                  <a:pt x="1102384" y="261459"/>
                </a:cubicBezTo>
                <a:cubicBezTo>
                  <a:pt x="1102384" y="261102"/>
                  <a:pt x="1102747" y="260744"/>
                  <a:pt x="1102565" y="259850"/>
                </a:cubicBezTo>
                <a:lnTo>
                  <a:pt x="1099582" y="255179"/>
                </a:lnTo>
                <a:lnTo>
                  <a:pt x="1123433" y="283639"/>
                </a:lnTo>
                <a:cubicBezTo>
                  <a:pt x="1121981" y="282924"/>
                  <a:pt x="1120530" y="281493"/>
                  <a:pt x="1119078" y="280777"/>
                </a:cubicBezTo>
                <a:cubicBezTo>
                  <a:pt x="1115449" y="272907"/>
                  <a:pt x="1109642" y="267183"/>
                  <a:pt x="1104561" y="262175"/>
                </a:cubicBezTo>
                <a:cubicBezTo>
                  <a:pt x="1103836" y="262175"/>
                  <a:pt x="1110368" y="269330"/>
                  <a:pt x="1112546" y="272907"/>
                </a:cubicBezTo>
                <a:cubicBezTo>
                  <a:pt x="1109642" y="269330"/>
                  <a:pt x="1104561" y="264321"/>
                  <a:pt x="1100206" y="260029"/>
                </a:cubicBezTo>
                <a:cubicBezTo>
                  <a:pt x="1104561" y="265752"/>
                  <a:pt x="1098755" y="260744"/>
                  <a:pt x="1104561" y="267899"/>
                </a:cubicBezTo>
                <a:lnTo>
                  <a:pt x="1085201" y="246088"/>
                </a:lnTo>
                <a:lnTo>
                  <a:pt x="1084343" y="245016"/>
                </a:lnTo>
                <a:lnTo>
                  <a:pt x="1085780" y="245182"/>
                </a:lnTo>
                <a:cubicBezTo>
                  <a:pt x="1087141" y="246077"/>
                  <a:pt x="1088593" y="247150"/>
                  <a:pt x="1087867" y="246435"/>
                </a:cubicBezTo>
                <a:cubicBezTo>
                  <a:pt x="1085690" y="243573"/>
                  <a:pt x="1079883" y="235702"/>
                  <a:pt x="1079157" y="235702"/>
                </a:cubicBezTo>
                <a:cubicBezTo>
                  <a:pt x="1077343" y="233198"/>
                  <a:pt x="1077343" y="232662"/>
                  <a:pt x="1078159" y="233019"/>
                </a:cubicBezTo>
                <a:close/>
                <a:moveTo>
                  <a:pt x="1086844" y="232447"/>
                </a:moveTo>
                <a:cubicBezTo>
                  <a:pt x="1088015" y="232622"/>
                  <a:pt x="1090536" y="234198"/>
                  <a:pt x="1093057" y="236999"/>
                </a:cubicBezTo>
                <a:cubicBezTo>
                  <a:pt x="1090896" y="236299"/>
                  <a:pt x="1090176" y="236999"/>
                  <a:pt x="1088735" y="236299"/>
                </a:cubicBezTo>
                <a:cubicBezTo>
                  <a:pt x="1085854" y="233498"/>
                  <a:pt x="1085673" y="232272"/>
                  <a:pt x="1086844" y="232447"/>
                </a:cubicBezTo>
                <a:close/>
                <a:moveTo>
                  <a:pt x="1099472" y="230308"/>
                </a:moveTo>
                <a:lnTo>
                  <a:pt x="1107732" y="237287"/>
                </a:lnTo>
                <a:lnTo>
                  <a:pt x="1110397" y="241944"/>
                </a:lnTo>
                <a:cubicBezTo>
                  <a:pt x="1110397" y="242672"/>
                  <a:pt x="1103114" y="233217"/>
                  <a:pt x="1099472" y="230308"/>
                </a:cubicBezTo>
                <a:close/>
                <a:moveTo>
                  <a:pt x="1098099" y="229435"/>
                </a:moveTo>
                <a:cubicBezTo>
                  <a:pt x="1100116" y="230165"/>
                  <a:pt x="1105495" y="238193"/>
                  <a:pt x="1108184" y="241842"/>
                </a:cubicBezTo>
                <a:cubicBezTo>
                  <a:pt x="1108184" y="243302"/>
                  <a:pt x="1103478" y="236734"/>
                  <a:pt x="1102805" y="236734"/>
                </a:cubicBezTo>
                <a:cubicBezTo>
                  <a:pt x="1100788" y="234544"/>
                  <a:pt x="1101461" y="234544"/>
                  <a:pt x="1101461" y="233814"/>
                </a:cubicBezTo>
                <a:close/>
                <a:moveTo>
                  <a:pt x="1090656" y="229434"/>
                </a:moveTo>
                <a:cubicBezTo>
                  <a:pt x="1093552" y="232275"/>
                  <a:pt x="1097895" y="237248"/>
                  <a:pt x="1101515" y="242220"/>
                </a:cubicBezTo>
                <a:cubicBezTo>
                  <a:pt x="1105135" y="246482"/>
                  <a:pt x="1108031" y="250034"/>
                  <a:pt x="1108755" y="248613"/>
                </a:cubicBezTo>
                <a:cubicBezTo>
                  <a:pt x="1115994" y="259268"/>
                  <a:pt x="1126853" y="272055"/>
                  <a:pt x="1133369" y="280579"/>
                </a:cubicBezTo>
                <a:cubicBezTo>
                  <a:pt x="1134816" y="281289"/>
                  <a:pt x="1132645" y="277027"/>
                  <a:pt x="1129749" y="273475"/>
                </a:cubicBezTo>
                <a:cubicBezTo>
                  <a:pt x="1126853" y="269924"/>
                  <a:pt x="1123957" y="265662"/>
                  <a:pt x="1124681" y="264951"/>
                </a:cubicBezTo>
                <a:cubicBezTo>
                  <a:pt x="1132645" y="274896"/>
                  <a:pt x="1134093" y="277027"/>
                  <a:pt x="1139884" y="284130"/>
                </a:cubicBezTo>
                <a:cubicBezTo>
                  <a:pt x="1138436" y="281289"/>
                  <a:pt x="1134997" y="276849"/>
                  <a:pt x="1130744" y="271522"/>
                </a:cubicBezTo>
                <a:lnTo>
                  <a:pt x="1126920" y="266632"/>
                </a:lnTo>
                <a:lnTo>
                  <a:pt x="1131921" y="272765"/>
                </a:lnTo>
                <a:cubicBezTo>
                  <a:pt x="1131921" y="272055"/>
                  <a:pt x="1132645" y="272055"/>
                  <a:pt x="1133369" y="274186"/>
                </a:cubicBezTo>
                <a:cubicBezTo>
                  <a:pt x="1127577" y="265662"/>
                  <a:pt x="1135540" y="273475"/>
                  <a:pt x="1129025" y="265662"/>
                </a:cubicBezTo>
                <a:cubicBezTo>
                  <a:pt x="1130473" y="266372"/>
                  <a:pt x="1130473" y="265662"/>
                  <a:pt x="1133369" y="268503"/>
                </a:cubicBezTo>
                <a:cubicBezTo>
                  <a:pt x="1139160" y="274896"/>
                  <a:pt x="1135540" y="272765"/>
                  <a:pt x="1134816" y="271344"/>
                </a:cubicBezTo>
                <a:cubicBezTo>
                  <a:pt x="1136264" y="273475"/>
                  <a:pt x="1136988" y="274896"/>
                  <a:pt x="1139884" y="277737"/>
                </a:cubicBezTo>
                <a:cubicBezTo>
                  <a:pt x="1138436" y="275606"/>
                  <a:pt x="1138436" y="273475"/>
                  <a:pt x="1136988" y="270634"/>
                </a:cubicBezTo>
                <a:cubicBezTo>
                  <a:pt x="1135540" y="267793"/>
                  <a:pt x="1132645" y="263531"/>
                  <a:pt x="1127577" y="257137"/>
                </a:cubicBezTo>
                <a:cubicBezTo>
                  <a:pt x="1127577" y="255006"/>
                  <a:pt x="1134816" y="264951"/>
                  <a:pt x="1136264" y="266372"/>
                </a:cubicBezTo>
                <a:cubicBezTo>
                  <a:pt x="1134093" y="261399"/>
                  <a:pt x="1139160" y="264951"/>
                  <a:pt x="1144228" y="270634"/>
                </a:cubicBezTo>
                <a:cubicBezTo>
                  <a:pt x="1147123" y="274896"/>
                  <a:pt x="1142056" y="272055"/>
                  <a:pt x="1139884" y="269924"/>
                </a:cubicBezTo>
                <a:cubicBezTo>
                  <a:pt x="1144952" y="277027"/>
                  <a:pt x="1147847" y="279868"/>
                  <a:pt x="1148571" y="279158"/>
                </a:cubicBezTo>
                <a:cubicBezTo>
                  <a:pt x="1152915" y="284841"/>
                  <a:pt x="1148571" y="281289"/>
                  <a:pt x="1147847" y="281289"/>
                </a:cubicBezTo>
                <a:cubicBezTo>
                  <a:pt x="1153639" y="288392"/>
                  <a:pt x="1160878" y="299048"/>
                  <a:pt x="1163774" y="304020"/>
                </a:cubicBezTo>
                <a:cubicBezTo>
                  <a:pt x="1157259" y="296206"/>
                  <a:pt x="1157259" y="295496"/>
                  <a:pt x="1159430" y="301179"/>
                </a:cubicBezTo>
                <a:cubicBezTo>
                  <a:pt x="1157259" y="296917"/>
                  <a:pt x="1155811" y="295496"/>
                  <a:pt x="1155087" y="292654"/>
                </a:cubicBezTo>
                <a:cubicBezTo>
                  <a:pt x="1153639" y="290523"/>
                  <a:pt x="1152191" y="287682"/>
                  <a:pt x="1147847" y="281999"/>
                </a:cubicBezTo>
                <a:cubicBezTo>
                  <a:pt x="1150743" y="286261"/>
                  <a:pt x="1155087" y="294075"/>
                  <a:pt x="1147123" y="283420"/>
                </a:cubicBezTo>
                <a:cubicBezTo>
                  <a:pt x="1147847" y="284841"/>
                  <a:pt x="1148571" y="286972"/>
                  <a:pt x="1151467" y="290523"/>
                </a:cubicBezTo>
                <a:cubicBezTo>
                  <a:pt x="1150743" y="291234"/>
                  <a:pt x="1148571" y="286972"/>
                  <a:pt x="1146399" y="284130"/>
                </a:cubicBezTo>
                <a:cubicBezTo>
                  <a:pt x="1143504" y="280579"/>
                  <a:pt x="1141332" y="277737"/>
                  <a:pt x="1141332" y="279158"/>
                </a:cubicBezTo>
                <a:cubicBezTo>
                  <a:pt x="1141332" y="281289"/>
                  <a:pt x="1149295" y="289103"/>
                  <a:pt x="1152191" y="295496"/>
                </a:cubicBezTo>
                <a:cubicBezTo>
                  <a:pt x="1149295" y="291944"/>
                  <a:pt x="1142056" y="280579"/>
                  <a:pt x="1143504" y="286261"/>
                </a:cubicBezTo>
                <a:cubicBezTo>
                  <a:pt x="1143504" y="286261"/>
                  <a:pt x="1145676" y="289103"/>
                  <a:pt x="1147123" y="291944"/>
                </a:cubicBezTo>
                <a:cubicBezTo>
                  <a:pt x="1149295" y="294786"/>
                  <a:pt x="1150743" y="297627"/>
                  <a:pt x="1149295" y="296206"/>
                </a:cubicBezTo>
                <a:cubicBezTo>
                  <a:pt x="1144228" y="287682"/>
                  <a:pt x="1145676" y="291234"/>
                  <a:pt x="1139884" y="283420"/>
                </a:cubicBezTo>
                <a:cubicBezTo>
                  <a:pt x="1144228" y="290523"/>
                  <a:pt x="1138436" y="284130"/>
                  <a:pt x="1134093" y="279158"/>
                </a:cubicBezTo>
                <a:cubicBezTo>
                  <a:pt x="1134816" y="280579"/>
                  <a:pt x="1135540" y="282710"/>
                  <a:pt x="1136988" y="285551"/>
                </a:cubicBezTo>
                <a:cubicBezTo>
                  <a:pt x="1140608" y="291234"/>
                  <a:pt x="1145676" y="298337"/>
                  <a:pt x="1150019" y="304020"/>
                </a:cubicBezTo>
                <a:cubicBezTo>
                  <a:pt x="1154363" y="310413"/>
                  <a:pt x="1157983" y="316096"/>
                  <a:pt x="1159430" y="318937"/>
                </a:cubicBezTo>
                <a:cubicBezTo>
                  <a:pt x="1157259" y="316806"/>
                  <a:pt x="1151467" y="307572"/>
                  <a:pt x="1145676" y="299048"/>
                </a:cubicBezTo>
                <a:cubicBezTo>
                  <a:pt x="1139884" y="289813"/>
                  <a:pt x="1133369" y="281289"/>
                  <a:pt x="1131197" y="279868"/>
                </a:cubicBezTo>
                <a:lnTo>
                  <a:pt x="1128072" y="275940"/>
                </a:lnTo>
                <a:lnTo>
                  <a:pt x="1128476" y="276076"/>
                </a:lnTo>
                <a:cubicBezTo>
                  <a:pt x="1120552" y="266622"/>
                  <a:pt x="1117670" y="262258"/>
                  <a:pt x="1113348" y="257167"/>
                </a:cubicBezTo>
                <a:lnTo>
                  <a:pt x="1115376" y="259979"/>
                </a:lnTo>
                <a:lnTo>
                  <a:pt x="1111232" y="254769"/>
                </a:lnTo>
                <a:lnTo>
                  <a:pt x="1111579" y="254907"/>
                </a:lnTo>
                <a:cubicBezTo>
                  <a:pt x="1106591" y="249069"/>
                  <a:pt x="1100891" y="242500"/>
                  <a:pt x="1095903" y="235932"/>
                </a:cubicBezTo>
                <a:lnTo>
                  <a:pt x="1095541" y="236025"/>
                </a:lnTo>
                <a:close/>
                <a:moveTo>
                  <a:pt x="1119288" y="228530"/>
                </a:moveTo>
                <a:cubicBezTo>
                  <a:pt x="1118572" y="227089"/>
                  <a:pt x="1129304" y="239335"/>
                  <a:pt x="1122865" y="231411"/>
                </a:cubicBezTo>
                <a:cubicBezTo>
                  <a:pt x="1123580" y="231411"/>
                  <a:pt x="1127873" y="236454"/>
                  <a:pt x="1130735" y="239335"/>
                </a:cubicBezTo>
                <a:cubicBezTo>
                  <a:pt x="1127158" y="237174"/>
                  <a:pt x="1128589" y="240776"/>
                  <a:pt x="1125011" y="240776"/>
                </a:cubicBezTo>
                <a:cubicBezTo>
                  <a:pt x="1125011" y="241496"/>
                  <a:pt x="1128589" y="245098"/>
                  <a:pt x="1131450" y="248700"/>
                </a:cubicBezTo>
                <a:cubicBezTo>
                  <a:pt x="1134312" y="252301"/>
                  <a:pt x="1137174" y="255903"/>
                  <a:pt x="1135743" y="255183"/>
                </a:cubicBezTo>
                <a:cubicBezTo>
                  <a:pt x="1131450" y="250140"/>
                  <a:pt x="1129304" y="246539"/>
                  <a:pt x="1126442" y="243657"/>
                </a:cubicBezTo>
                <a:cubicBezTo>
                  <a:pt x="1124296" y="240776"/>
                  <a:pt x="1121434" y="237894"/>
                  <a:pt x="1117857" y="233572"/>
                </a:cubicBezTo>
                <a:cubicBezTo>
                  <a:pt x="1128589" y="244378"/>
                  <a:pt x="1110702" y="220606"/>
                  <a:pt x="1124296" y="236454"/>
                </a:cubicBezTo>
                <a:cubicBezTo>
                  <a:pt x="1125011" y="235733"/>
                  <a:pt x="1122865" y="233572"/>
                  <a:pt x="1119288" y="228530"/>
                </a:cubicBezTo>
                <a:close/>
                <a:moveTo>
                  <a:pt x="1093638" y="228406"/>
                </a:moveTo>
                <a:cubicBezTo>
                  <a:pt x="1094995" y="229434"/>
                  <a:pt x="1096862" y="231114"/>
                  <a:pt x="1096862" y="231114"/>
                </a:cubicBezTo>
                <a:cubicBezTo>
                  <a:pt x="1098898" y="234850"/>
                  <a:pt x="1107044" y="244561"/>
                  <a:pt x="1105008" y="243814"/>
                </a:cubicBezTo>
                <a:cubicBezTo>
                  <a:pt x="1102292" y="239332"/>
                  <a:pt x="1096862" y="232609"/>
                  <a:pt x="1093468" y="229620"/>
                </a:cubicBezTo>
                <a:cubicBezTo>
                  <a:pt x="1091431" y="227006"/>
                  <a:pt x="1092280" y="227379"/>
                  <a:pt x="1093638" y="228406"/>
                </a:cubicBezTo>
                <a:close/>
                <a:moveTo>
                  <a:pt x="884313" y="227676"/>
                </a:moveTo>
                <a:lnTo>
                  <a:pt x="885862" y="227676"/>
                </a:lnTo>
                <a:lnTo>
                  <a:pt x="891357" y="231951"/>
                </a:lnTo>
                <a:cubicBezTo>
                  <a:pt x="891357" y="231951"/>
                  <a:pt x="889948" y="230526"/>
                  <a:pt x="889948" y="231239"/>
                </a:cubicBezTo>
                <a:cubicBezTo>
                  <a:pt x="884313" y="227676"/>
                  <a:pt x="884313" y="227676"/>
                  <a:pt x="884313" y="227676"/>
                </a:cubicBezTo>
                <a:close/>
                <a:moveTo>
                  <a:pt x="354818" y="227441"/>
                </a:moveTo>
                <a:cubicBezTo>
                  <a:pt x="348361" y="231746"/>
                  <a:pt x="336881" y="238202"/>
                  <a:pt x="336881" y="240355"/>
                </a:cubicBezTo>
                <a:cubicBezTo>
                  <a:pt x="341186" y="237485"/>
                  <a:pt x="344056" y="235333"/>
                  <a:pt x="346926" y="233898"/>
                </a:cubicBezTo>
                <a:cubicBezTo>
                  <a:pt x="349078" y="231746"/>
                  <a:pt x="351231" y="230311"/>
                  <a:pt x="354818" y="227441"/>
                </a:cubicBezTo>
                <a:close/>
                <a:moveTo>
                  <a:pt x="885326" y="227259"/>
                </a:moveTo>
                <a:lnTo>
                  <a:pt x="886426" y="227676"/>
                </a:lnTo>
                <a:lnTo>
                  <a:pt x="885862" y="227676"/>
                </a:lnTo>
                <a:close/>
                <a:moveTo>
                  <a:pt x="888952" y="226912"/>
                </a:moveTo>
                <a:lnTo>
                  <a:pt x="906194" y="238406"/>
                </a:lnTo>
                <a:lnTo>
                  <a:pt x="907745" y="239515"/>
                </a:lnTo>
                <a:lnTo>
                  <a:pt x="907121" y="239024"/>
                </a:lnTo>
                <a:lnTo>
                  <a:pt x="911644" y="242039"/>
                </a:lnTo>
                <a:cubicBezTo>
                  <a:pt x="908808" y="240598"/>
                  <a:pt x="904553" y="238437"/>
                  <a:pt x="900298" y="235556"/>
                </a:cubicBezTo>
                <a:cubicBezTo>
                  <a:pt x="896043" y="232675"/>
                  <a:pt x="891789" y="229073"/>
                  <a:pt x="888952" y="226912"/>
                </a:cubicBezTo>
                <a:close/>
                <a:moveTo>
                  <a:pt x="886569" y="224373"/>
                </a:moveTo>
                <a:lnTo>
                  <a:pt x="892132" y="227228"/>
                </a:lnTo>
                <a:lnTo>
                  <a:pt x="907121" y="239024"/>
                </a:lnTo>
                <a:lnTo>
                  <a:pt x="906194" y="238406"/>
                </a:lnTo>
                <a:close/>
                <a:moveTo>
                  <a:pt x="234277" y="223137"/>
                </a:moveTo>
                <a:cubicBezTo>
                  <a:pt x="233559" y="222420"/>
                  <a:pt x="227102" y="228876"/>
                  <a:pt x="222797" y="232463"/>
                </a:cubicBezTo>
                <a:cubicBezTo>
                  <a:pt x="225667" y="231746"/>
                  <a:pt x="217057" y="240355"/>
                  <a:pt x="211317" y="246094"/>
                </a:cubicBezTo>
                <a:cubicBezTo>
                  <a:pt x="211317" y="244659"/>
                  <a:pt x="203424" y="252550"/>
                  <a:pt x="204859" y="253268"/>
                </a:cubicBezTo>
                <a:cubicBezTo>
                  <a:pt x="212034" y="244659"/>
                  <a:pt x="207729" y="250398"/>
                  <a:pt x="207012" y="251833"/>
                </a:cubicBezTo>
                <a:cubicBezTo>
                  <a:pt x="214187" y="244659"/>
                  <a:pt x="216339" y="240355"/>
                  <a:pt x="223514" y="234615"/>
                </a:cubicBezTo>
                <a:cubicBezTo>
                  <a:pt x="219927" y="239637"/>
                  <a:pt x="211317" y="246811"/>
                  <a:pt x="210599" y="250398"/>
                </a:cubicBezTo>
                <a:cubicBezTo>
                  <a:pt x="212752" y="248246"/>
                  <a:pt x="212034" y="249681"/>
                  <a:pt x="211317" y="250398"/>
                </a:cubicBezTo>
                <a:cubicBezTo>
                  <a:pt x="216339" y="245376"/>
                  <a:pt x="217057" y="243942"/>
                  <a:pt x="218492" y="241789"/>
                </a:cubicBezTo>
                <a:cubicBezTo>
                  <a:pt x="224232" y="237485"/>
                  <a:pt x="224949" y="238202"/>
                  <a:pt x="219927" y="244659"/>
                </a:cubicBezTo>
                <a:cubicBezTo>
                  <a:pt x="224232" y="241072"/>
                  <a:pt x="232842" y="231746"/>
                  <a:pt x="234277" y="229594"/>
                </a:cubicBezTo>
                <a:cubicBezTo>
                  <a:pt x="229254" y="233181"/>
                  <a:pt x="228537" y="235333"/>
                  <a:pt x="225667" y="237485"/>
                </a:cubicBezTo>
                <a:cubicBezTo>
                  <a:pt x="232842" y="229594"/>
                  <a:pt x="223514" y="236768"/>
                  <a:pt x="222079" y="238202"/>
                </a:cubicBezTo>
                <a:cubicBezTo>
                  <a:pt x="227102" y="233181"/>
                  <a:pt x="227819" y="231746"/>
                  <a:pt x="227819" y="231028"/>
                </a:cubicBezTo>
                <a:cubicBezTo>
                  <a:pt x="228537" y="229594"/>
                  <a:pt x="229254" y="228159"/>
                  <a:pt x="234277" y="223137"/>
                </a:cubicBezTo>
                <a:close/>
                <a:moveTo>
                  <a:pt x="1042551" y="223134"/>
                </a:moveTo>
                <a:cubicBezTo>
                  <a:pt x="1044064" y="223764"/>
                  <a:pt x="1048602" y="227546"/>
                  <a:pt x="1053896" y="231958"/>
                </a:cubicBezTo>
                <a:cubicBezTo>
                  <a:pt x="1052383" y="231328"/>
                  <a:pt x="1045576" y="226916"/>
                  <a:pt x="1042551" y="223134"/>
                </a:cubicBezTo>
                <a:close/>
                <a:moveTo>
                  <a:pt x="966854" y="222420"/>
                </a:moveTo>
                <a:cubicBezTo>
                  <a:pt x="971876" y="226724"/>
                  <a:pt x="964701" y="222420"/>
                  <a:pt x="964701" y="223137"/>
                </a:cubicBezTo>
                <a:cubicBezTo>
                  <a:pt x="967571" y="224572"/>
                  <a:pt x="971159" y="228159"/>
                  <a:pt x="971876" y="228159"/>
                </a:cubicBezTo>
                <a:cubicBezTo>
                  <a:pt x="966136" y="223137"/>
                  <a:pt x="975464" y="230311"/>
                  <a:pt x="977617" y="232463"/>
                </a:cubicBezTo>
                <a:cubicBezTo>
                  <a:pt x="977975" y="232463"/>
                  <a:pt x="977437" y="231566"/>
                  <a:pt x="977348" y="231028"/>
                </a:cubicBezTo>
                <a:lnTo>
                  <a:pt x="978978" y="231511"/>
                </a:lnTo>
                <a:lnTo>
                  <a:pt x="979726" y="232072"/>
                </a:lnTo>
                <a:lnTo>
                  <a:pt x="979590" y="233091"/>
                </a:lnTo>
                <a:cubicBezTo>
                  <a:pt x="980307" y="233898"/>
                  <a:pt x="981563" y="234974"/>
                  <a:pt x="982639" y="236050"/>
                </a:cubicBezTo>
                <a:cubicBezTo>
                  <a:pt x="982639" y="238202"/>
                  <a:pt x="979052" y="233898"/>
                  <a:pt x="973311" y="230311"/>
                </a:cubicBezTo>
                <a:cubicBezTo>
                  <a:pt x="976182" y="233181"/>
                  <a:pt x="982639" y="238202"/>
                  <a:pt x="982639" y="238202"/>
                </a:cubicBezTo>
                <a:cubicBezTo>
                  <a:pt x="982639" y="238202"/>
                  <a:pt x="982639" y="238202"/>
                  <a:pt x="981922" y="238920"/>
                </a:cubicBezTo>
                <a:cubicBezTo>
                  <a:pt x="975464" y="233898"/>
                  <a:pt x="975464" y="232463"/>
                  <a:pt x="969724" y="228159"/>
                </a:cubicBezTo>
                <a:cubicBezTo>
                  <a:pt x="971876" y="230311"/>
                  <a:pt x="973311" y="232463"/>
                  <a:pt x="974747" y="233898"/>
                </a:cubicBezTo>
                <a:cubicBezTo>
                  <a:pt x="966854" y="228159"/>
                  <a:pt x="965419" y="223854"/>
                  <a:pt x="962549" y="223854"/>
                </a:cubicBezTo>
                <a:cubicBezTo>
                  <a:pt x="964701" y="226007"/>
                  <a:pt x="968468" y="229055"/>
                  <a:pt x="972235" y="232194"/>
                </a:cubicBezTo>
                <a:lnTo>
                  <a:pt x="976642" y="236233"/>
                </a:lnTo>
                <a:lnTo>
                  <a:pt x="975643" y="236947"/>
                </a:lnTo>
                <a:cubicBezTo>
                  <a:pt x="974388" y="235871"/>
                  <a:pt x="972594" y="233898"/>
                  <a:pt x="971159" y="232463"/>
                </a:cubicBezTo>
                <a:cubicBezTo>
                  <a:pt x="971159" y="232463"/>
                  <a:pt x="964701" y="228876"/>
                  <a:pt x="965419" y="228876"/>
                </a:cubicBezTo>
                <a:cubicBezTo>
                  <a:pt x="963984" y="229594"/>
                  <a:pt x="974029" y="241072"/>
                  <a:pt x="964701" y="234615"/>
                </a:cubicBezTo>
                <a:cubicBezTo>
                  <a:pt x="963984" y="234615"/>
                  <a:pt x="966854" y="236768"/>
                  <a:pt x="966136" y="237485"/>
                </a:cubicBezTo>
                <a:cubicBezTo>
                  <a:pt x="971876" y="241072"/>
                  <a:pt x="978334" y="246811"/>
                  <a:pt x="983357" y="251833"/>
                </a:cubicBezTo>
                <a:cubicBezTo>
                  <a:pt x="989097" y="257572"/>
                  <a:pt x="992684" y="261159"/>
                  <a:pt x="994119" y="260442"/>
                </a:cubicBezTo>
                <a:cubicBezTo>
                  <a:pt x="992684" y="259725"/>
                  <a:pt x="988379" y="254703"/>
                  <a:pt x="985509" y="252550"/>
                </a:cubicBezTo>
                <a:cubicBezTo>
                  <a:pt x="986944" y="251833"/>
                  <a:pt x="994837" y="259725"/>
                  <a:pt x="992684" y="256137"/>
                </a:cubicBezTo>
                <a:cubicBezTo>
                  <a:pt x="990532" y="253985"/>
                  <a:pt x="986944" y="250398"/>
                  <a:pt x="983357" y="247529"/>
                </a:cubicBezTo>
                <a:cubicBezTo>
                  <a:pt x="979769" y="244659"/>
                  <a:pt x="976899" y="242507"/>
                  <a:pt x="977617" y="241789"/>
                </a:cubicBezTo>
                <a:cubicBezTo>
                  <a:pt x="984074" y="247529"/>
                  <a:pt x="991249" y="254703"/>
                  <a:pt x="994837" y="256137"/>
                </a:cubicBezTo>
                <a:cubicBezTo>
                  <a:pt x="991249" y="251833"/>
                  <a:pt x="987662" y="251116"/>
                  <a:pt x="986227" y="248246"/>
                </a:cubicBezTo>
                <a:cubicBezTo>
                  <a:pt x="986227" y="248246"/>
                  <a:pt x="986227" y="248246"/>
                  <a:pt x="986944" y="247529"/>
                </a:cubicBezTo>
                <a:cubicBezTo>
                  <a:pt x="989097" y="249681"/>
                  <a:pt x="990532" y="251116"/>
                  <a:pt x="991967" y="252550"/>
                </a:cubicBezTo>
                <a:cubicBezTo>
                  <a:pt x="996272" y="256855"/>
                  <a:pt x="997707" y="257572"/>
                  <a:pt x="996989" y="256855"/>
                </a:cubicBezTo>
                <a:cubicBezTo>
                  <a:pt x="995554" y="255420"/>
                  <a:pt x="991967" y="251833"/>
                  <a:pt x="986944" y="247529"/>
                </a:cubicBezTo>
                <a:cubicBezTo>
                  <a:pt x="984074" y="243942"/>
                  <a:pt x="986944" y="246811"/>
                  <a:pt x="986944" y="246094"/>
                </a:cubicBezTo>
                <a:cubicBezTo>
                  <a:pt x="980487" y="238920"/>
                  <a:pt x="983357" y="243942"/>
                  <a:pt x="979769" y="241072"/>
                </a:cubicBezTo>
                <a:lnTo>
                  <a:pt x="977401" y="236929"/>
                </a:lnTo>
                <a:lnTo>
                  <a:pt x="981922" y="241072"/>
                </a:lnTo>
                <a:cubicBezTo>
                  <a:pt x="986227" y="241789"/>
                  <a:pt x="990532" y="245376"/>
                  <a:pt x="993402" y="245376"/>
                </a:cubicBezTo>
                <a:cubicBezTo>
                  <a:pt x="994119" y="246811"/>
                  <a:pt x="1000577" y="251833"/>
                  <a:pt x="1002012" y="253985"/>
                </a:cubicBezTo>
                <a:cubicBezTo>
                  <a:pt x="998424" y="251116"/>
                  <a:pt x="1004164" y="257572"/>
                  <a:pt x="999859" y="253985"/>
                </a:cubicBezTo>
                <a:cubicBezTo>
                  <a:pt x="1002012" y="256855"/>
                  <a:pt x="1006317" y="259725"/>
                  <a:pt x="1006317" y="261159"/>
                </a:cubicBezTo>
                <a:cubicBezTo>
                  <a:pt x="999142" y="253985"/>
                  <a:pt x="1003447" y="259007"/>
                  <a:pt x="999142" y="256855"/>
                </a:cubicBezTo>
                <a:cubicBezTo>
                  <a:pt x="1002012" y="260442"/>
                  <a:pt x="1004882" y="261159"/>
                  <a:pt x="1005599" y="263312"/>
                </a:cubicBezTo>
                <a:cubicBezTo>
                  <a:pt x="1005599" y="263312"/>
                  <a:pt x="1005599" y="264029"/>
                  <a:pt x="1004164" y="262594"/>
                </a:cubicBezTo>
                <a:cubicBezTo>
                  <a:pt x="999859" y="256855"/>
                  <a:pt x="1002729" y="264029"/>
                  <a:pt x="998424" y="260442"/>
                </a:cubicBezTo>
                <a:cubicBezTo>
                  <a:pt x="1009187" y="271203"/>
                  <a:pt x="1013492" y="274073"/>
                  <a:pt x="1017797" y="276942"/>
                </a:cubicBezTo>
                <a:cubicBezTo>
                  <a:pt x="1019950" y="278377"/>
                  <a:pt x="1022102" y="279812"/>
                  <a:pt x="1024972" y="282681"/>
                </a:cubicBezTo>
                <a:cubicBezTo>
                  <a:pt x="1027842" y="285551"/>
                  <a:pt x="1031430" y="289138"/>
                  <a:pt x="1036452" y="295595"/>
                </a:cubicBezTo>
                <a:cubicBezTo>
                  <a:pt x="1035017" y="293443"/>
                  <a:pt x="1034300" y="291290"/>
                  <a:pt x="1035017" y="292008"/>
                </a:cubicBezTo>
                <a:cubicBezTo>
                  <a:pt x="1035017" y="292725"/>
                  <a:pt x="1037170" y="294877"/>
                  <a:pt x="1041475" y="299899"/>
                </a:cubicBezTo>
                <a:cubicBezTo>
                  <a:pt x="1042192" y="299182"/>
                  <a:pt x="1040040" y="296312"/>
                  <a:pt x="1037170" y="293443"/>
                </a:cubicBezTo>
                <a:cubicBezTo>
                  <a:pt x="1035017" y="290573"/>
                  <a:pt x="1032147" y="286986"/>
                  <a:pt x="1030712" y="285551"/>
                </a:cubicBezTo>
                <a:cubicBezTo>
                  <a:pt x="1035017" y="289855"/>
                  <a:pt x="1040040" y="296312"/>
                  <a:pt x="1040757" y="294877"/>
                </a:cubicBezTo>
                <a:cubicBezTo>
                  <a:pt x="1037887" y="292008"/>
                  <a:pt x="1041475" y="294877"/>
                  <a:pt x="1040757" y="294160"/>
                </a:cubicBezTo>
                <a:cubicBezTo>
                  <a:pt x="1036452" y="287703"/>
                  <a:pt x="1030712" y="280529"/>
                  <a:pt x="1025690" y="274073"/>
                </a:cubicBezTo>
                <a:cubicBezTo>
                  <a:pt x="1029277" y="276225"/>
                  <a:pt x="1034300" y="281247"/>
                  <a:pt x="1033582" y="277660"/>
                </a:cubicBezTo>
                <a:cubicBezTo>
                  <a:pt x="1029277" y="273355"/>
                  <a:pt x="1026407" y="272638"/>
                  <a:pt x="1027842" y="275507"/>
                </a:cubicBezTo>
                <a:cubicBezTo>
                  <a:pt x="1022102" y="269051"/>
                  <a:pt x="1023537" y="271203"/>
                  <a:pt x="1024255" y="273355"/>
                </a:cubicBezTo>
                <a:cubicBezTo>
                  <a:pt x="1021385" y="271203"/>
                  <a:pt x="1015645" y="264029"/>
                  <a:pt x="1015645" y="265464"/>
                </a:cubicBezTo>
                <a:cubicBezTo>
                  <a:pt x="1016362" y="266899"/>
                  <a:pt x="1012057" y="264029"/>
                  <a:pt x="1014927" y="268333"/>
                </a:cubicBezTo>
                <a:cubicBezTo>
                  <a:pt x="1018515" y="272638"/>
                  <a:pt x="1027125" y="280529"/>
                  <a:pt x="1027842" y="282681"/>
                </a:cubicBezTo>
                <a:cubicBezTo>
                  <a:pt x="1022820" y="277660"/>
                  <a:pt x="1020667" y="275507"/>
                  <a:pt x="1014927" y="269051"/>
                </a:cubicBezTo>
                <a:cubicBezTo>
                  <a:pt x="1013492" y="269051"/>
                  <a:pt x="1015645" y="271203"/>
                  <a:pt x="1017797" y="273355"/>
                </a:cubicBezTo>
                <a:cubicBezTo>
                  <a:pt x="1019950" y="275507"/>
                  <a:pt x="1022820" y="278377"/>
                  <a:pt x="1022820" y="279094"/>
                </a:cubicBezTo>
                <a:cubicBezTo>
                  <a:pt x="1019950" y="276225"/>
                  <a:pt x="1012057" y="269051"/>
                  <a:pt x="1007752" y="264029"/>
                </a:cubicBezTo>
                <a:cubicBezTo>
                  <a:pt x="1014927" y="269768"/>
                  <a:pt x="1007034" y="259007"/>
                  <a:pt x="1009187" y="259007"/>
                </a:cubicBezTo>
                <a:cubicBezTo>
                  <a:pt x="1007034" y="256137"/>
                  <a:pt x="1001294" y="251116"/>
                  <a:pt x="999142" y="248246"/>
                </a:cubicBezTo>
                <a:cubicBezTo>
                  <a:pt x="998424" y="248246"/>
                  <a:pt x="1001294" y="251833"/>
                  <a:pt x="998424" y="249681"/>
                </a:cubicBezTo>
                <a:cubicBezTo>
                  <a:pt x="994837" y="246094"/>
                  <a:pt x="999859" y="248246"/>
                  <a:pt x="994119" y="243224"/>
                </a:cubicBezTo>
                <a:cubicBezTo>
                  <a:pt x="990532" y="241789"/>
                  <a:pt x="986227" y="237485"/>
                  <a:pt x="981204" y="233181"/>
                </a:cubicBezTo>
                <a:lnTo>
                  <a:pt x="979726" y="232072"/>
                </a:lnTo>
                <a:lnTo>
                  <a:pt x="979769" y="231746"/>
                </a:lnTo>
                <a:lnTo>
                  <a:pt x="978978" y="231511"/>
                </a:lnTo>
                <a:close/>
                <a:moveTo>
                  <a:pt x="1045252" y="221333"/>
                </a:moveTo>
                <a:cubicBezTo>
                  <a:pt x="1052455" y="228537"/>
                  <a:pt x="1051014" y="227096"/>
                  <a:pt x="1058218" y="234299"/>
                </a:cubicBezTo>
                <a:cubicBezTo>
                  <a:pt x="1058938" y="235740"/>
                  <a:pt x="1055336" y="232859"/>
                  <a:pt x="1051735" y="228537"/>
                </a:cubicBezTo>
                <a:cubicBezTo>
                  <a:pt x="1047413" y="224935"/>
                  <a:pt x="1043811" y="220613"/>
                  <a:pt x="1045252" y="221333"/>
                </a:cubicBezTo>
                <a:close/>
                <a:moveTo>
                  <a:pt x="1030236" y="221319"/>
                </a:moveTo>
                <a:cubicBezTo>
                  <a:pt x="1030914" y="220613"/>
                  <a:pt x="1039060" y="229790"/>
                  <a:pt x="1040417" y="231202"/>
                </a:cubicBezTo>
                <a:cubicBezTo>
                  <a:pt x="1037023" y="228378"/>
                  <a:pt x="1034308" y="226260"/>
                  <a:pt x="1034308" y="226966"/>
                </a:cubicBezTo>
                <a:cubicBezTo>
                  <a:pt x="1033630" y="226966"/>
                  <a:pt x="1035666" y="229790"/>
                  <a:pt x="1041775" y="235437"/>
                </a:cubicBezTo>
                <a:cubicBezTo>
                  <a:pt x="1043811" y="238261"/>
                  <a:pt x="1041096" y="235437"/>
                  <a:pt x="1037702" y="231908"/>
                </a:cubicBezTo>
                <a:cubicBezTo>
                  <a:pt x="1034308" y="229084"/>
                  <a:pt x="1030236" y="224849"/>
                  <a:pt x="1029557" y="224143"/>
                </a:cubicBezTo>
                <a:cubicBezTo>
                  <a:pt x="1026163" y="220613"/>
                  <a:pt x="1032951" y="224849"/>
                  <a:pt x="1030236" y="221319"/>
                </a:cubicBezTo>
                <a:close/>
                <a:moveTo>
                  <a:pt x="193379" y="220985"/>
                </a:moveTo>
                <a:cubicBezTo>
                  <a:pt x="188356" y="225289"/>
                  <a:pt x="185486" y="228159"/>
                  <a:pt x="182616" y="231746"/>
                </a:cubicBezTo>
                <a:cubicBezTo>
                  <a:pt x="179746" y="234615"/>
                  <a:pt x="176876" y="238202"/>
                  <a:pt x="171136" y="244659"/>
                </a:cubicBezTo>
                <a:cubicBezTo>
                  <a:pt x="171136" y="244659"/>
                  <a:pt x="171136" y="244659"/>
                  <a:pt x="173289" y="244659"/>
                </a:cubicBezTo>
                <a:cubicBezTo>
                  <a:pt x="177594" y="238920"/>
                  <a:pt x="181181" y="234615"/>
                  <a:pt x="184051" y="231746"/>
                </a:cubicBezTo>
                <a:cubicBezTo>
                  <a:pt x="187639" y="228159"/>
                  <a:pt x="189791" y="225289"/>
                  <a:pt x="193379" y="220985"/>
                </a:cubicBezTo>
                <a:close/>
                <a:moveTo>
                  <a:pt x="367016" y="220267"/>
                </a:moveTo>
                <a:cubicBezTo>
                  <a:pt x="367016" y="218832"/>
                  <a:pt x="363429" y="220985"/>
                  <a:pt x="359124" y="223854"/>
                </a:cubicBezTo>
                <a:cubicBezTo>
                  <a:pt x="359124" y="224572"/>
                  <a:pt x="357689" y="225289"/>
                  <a:pt x="359124" y="225289"/>
                </a:cubicBezTo>
                <a:cubicBezTo>
                  <a:pt x="364146" y="222420"/>
                  <a:pt x="362711" y="222420"/>
                  <a:pt x="367016" y="220267"/>
                </a:cubicBezTo>
                <a:close/>
                <a:moveTo>
                  <a:pt x="213469" y="219550"/>
                </a:moveTo>
                <a:cubicBezTo>
                  <a:pt x="209164" y="222420"/>
                  <a:pt x="209164" y="222420"/>
                  <a:pt x="210599" y="220985"/>
                </a:cubicBezTo>
                <a:cubicBezTo>
                  <a:pt x="208447" y="222420"/>
                  <a:pt x="205577" y="225289"/>
                  <a:pt x="205577" y="226007"/>
                </a:cubicBezTo>
                <a:cubicBezTo>
                  <a:pt x="208447" y="223137"/>
                  <a:pt x="207729" y="225289"/>
                  <a:pt x="207012" y="226007"/>
                </a:cubicBezTo>
                <a:cubicBezTo>
                  <a:pt x="209164" y="223854"/>
                  <a:pt x="213469" y="220267"/>
                  <a:pt x="213469" y="219550"/>
                </a:cubicBezTo>
                <a:close/>
                <a:moveTo>
                  <a:pt x="377599" y="219012"/>
                </a:moveTo>
                <a:cubicBezTo>
                  <a:pt x="377241" y="219012"/>
                  <a:pt x="375985" y="219550"/>
                  <a:pt x="374191" y="220267"/>
                </a:cubicBezTo>
                <a:cubicBezTo>
                  <a:pt x="370604" y="221702"/>
                  <a:pt x="365581" y="224572"/>
                  <a:pt x="364146" y="226724"/>
                </a:cubicBezTo>
                <a:cubicBezTo>
                  <a:pt x="370604" y="223137"/>
                  <a:pt x="369169" y="224572"/>
                  <a:pt x="365581" y="227441"/>
                </a:cubicBezTo>
                <a:cubicBezTo>
                  <a:pt x="369169" y="225289"/>
                  <a:pt x="372039" y="223137"/>
                  <a:pt x="375626" y="220985"/>
                </a:cubicBezTo>
                <a:cubicBezTo>
                  <a:pt x="377420" y="219550"/>
                  <a:pt x="377958" y="219012"/>
                  <a:pt x="377599" y="219012"/>
                </a:cubicBezTo>
                <a:close/>
                <a:moveTo>
                  <a:pt x="1050802" y="218832"/>
                </a:moveTo>
                <a:cubicBezTo>
                  <a:pt x="1055107" y="223854"/>
                  <a:pt x="1060848" y="228159"/>
                  <a:pt x="1062283" y="228159"/>
                </a:cubicBezTo>
                <a:cubicBezTo>
                  <a:pt x="1059413" y="225289"/>
                  <a:pt x="1057260" y="223137"/>
                  <a:pt x="1055107" y="220985"/>
                </a:cubicBezTo>
                <a:cubicBezTo>
                  <a:pt x="1056543" y="223854"/>
                  <a:pt x="1051520" y="218832"/>
                  <a:pt x="1050802" y="218832"/>
                </a:cubicBezTo>
                <a:close/>
                <a:moveTo>
                  <a:pt x="868815" y="217701"/>
                </a:moveTo>
                <a:cubicBezTo>
                  <a:pt x="868110" y="216632"/>
                  <a:pt x="869872" y="217701"/>
                  <a:pt x="871545" y="218680"/>
                </a:cubicBezTo>
                <a:lnTo>
                  <a:pt x="873609" y="219098"/>
                </a:lnTo>
                <a:lnTo>
                  <a:pt x="874333" y="219522"/>
                </a:lnTo>
                <a:lnTo>
                  <a:pt x="882199" y="224826"/>
                </a:lnTo>
                <a:lnTo>
                  <a:pt x="885326" y="227259"/>
                </a:lnTo>
                <a:lnTo>
                  <a:pt x="880790" y="225538"/>
                </a:lnTo>
                <a:cubicBezTo>
                  <a:pt x="875155" y="222688"/>
                  <a:pt x="873042" y="220551"/>
                  <a:pt x="868815" y="217701"/>
                </a:cubicBezTo>
                <a:close/>
                <a:moveTo>
                  <a:pt x="1048650" y="217398"/>
                </a:moveTo>
                <a:lnTo>
                  <a:pt x="1048650" y="219550"/>
                </a:lnTo>
                <a:cubicBezTo>
                  <a:pt x="1052955" y="223854"/>
                  <a:pt x="1054390" y="226007"/>
                  <a:pt x="1057260" y="227441"/>
                </a:cubicBezTo>
                <a:cubicBezTo>
                  <a:pt x="1059413" y="229594"/>
                  <a:pt x="1061565" y="231746"/>
                  <a:pt x="1066588" y="237485"/>
                </a:cubicBezTo>
                <a:cubicBezTo>
                  <a:pt x="1064435" y="232463"/>
                  <a:pt x="1057260" y="227441"/>
                  <a:pt x="1048650" y="217398"/>
                </a:cubicBezTo>
                <a:close/>
                <a:moveTo>
                  <a:pt x="994837" y="215245"/>
                </a:moveTo>
                <a:cubicBezTo>
                  <a:pt x="994119" y="215245"/>
                  <a:pt x="996272" y="218115"/>
                  <a:pt x="999142" y="220267"/>
                </a:cubicBezTo>
                <a:cubicBezTo>
                  <a:pt x="1002012" y="222420"/>
                  <a:pt x="1004882" y="224572"/>
                  <a:pt x="1004164" y="223137"/>
                </a:cubicBezTo>
                <a:cubicBezTo>
                  <a:pt x="1000577" y="219550"/>
                  <a:pt x="999859" y="218832"/>
                  <a:pt x="994837" y="215245"/>
                </a:cubicBezTo>
                <a:close/>
                <a:moveTo>
                  <a:pt x="1020575" y="214609"/>
                </a:moveTo>
                <a:lnTo>
                  <a:pt x="1022820" y="216680"/>
                </a:lnTo>
                <a:lnTo>
                  <a:pt x="1021646" y="216093"/>
                </a:lnTo>
                <a:close/>
                <a:moveTo>
                  <a:pt x="1018515" y="214528"/>
                </a:moveTo>
                <a:lnTo>
                  <a:pt x="1021646" y="216093"/>
                </a:lnTo>
                <a:lnTo>
                  <a:pt x="1025690" y="221702"/>
                </a:lnTo>
                <a:cubicBezTo>
                  <a:pt x="1024255" y="221702"/>
                  <a:pt x="1022102" y="217398"/>
                  <a:pt x="1018515" y="214528"/>
                </a:cubicBezTo>
                <a:close/>
                <a:moveTo>
                  <a:pt x="1089275" y="214308"/>
                </a:moveTo>
                <a:cubicBezTo>
                  <a:pt x="1099472" y="223763"/>
                  <a:pt x="1111126" y="239035"/>
                  <a:pt x="1122051" y="251399"/>
                </a:cubicBezTo>
                <a:cubicBezTo>
                  <a:pt x="1119866" y="249217"/>
                  <a:pt x="1119866" y="251399"/>
                  <a:pt x="1119138" y="252126"/>
                </a:cubicBezTo>
                <a:cubicBezTo>
                  <a:pt x="1115496" y="247763"/>
                  <a:pt x="1114221" y="245763"/>
                  <a:pt x="1113038" y="243944"/>
                </a:cubicBezTo>
                <a:lnTo>
                  <a:pt x="1108002" y="237515"/>
                </a:lnTo>
                <a:lnTo>
                  <a:pt x="1108941" y="238308"/>
                </a:lnTo>
                <a:cubicBezTo>
                  <a:pt x="1106027" y="233217"/>
                  <a:pt x="1098744" y="225217"/>
                  <a:pt x="1090732" y="217217"/>
                </a:cubicBezTo>
                <a:cubicBezTo>
                  <a:pt x="1091460" y="217217"/>
                  <a:pt x="1090732" y="216490"/>
                  <a:pt x="1089275" y="214308"/>
                </a:cubicBezTo>
                <a:close/>
                <a:moveTo>
                  <a:pt x="1066706" y="213960"/>
                </a:moveTo>
                <a:cubicBezTo>
                  <a:pt x="1073849" y="224131"/>
                  <a:pt x="1086707" y="234301"/>
                  <a:pt x="1097422" y="248103"/>
                </a:cubicBezTo>
                <a:cubicBezTo>
                  <a:pt x="1094565" y="246650"/>
                  <a:pt x="1103137" y="254641"/>
                  <a:pt x="1100280" y="253915"/>
                </a:cubicBezTo>
                <a:cubicBezTo>
                  <a:pt x="1092422" y="243745"/>
                  <a:pt x="1088850" y="241565"/>
                  <a:pt x="1080993" y="232121"/>
                </a:cubicBezTo>
                <a:cubicBezTo>
                  <a:pt x="1085279" y="235027"/>
                  <a:pt x="1082421" y="231395"/>
                  <a:pt x="1075992" y="224857"/>
                </a:cubicBezTo>
                <a:cubicBezTo>
                  <a:pt x="1075278" y="225583"/>
                  <a:pt x="1075278" y="226310"/>
                  <a:pt x="1078850" y="230669"/>
                </a:cubicBezTo>
                <a:cubicBezTo>
                  <a:pt x="1076707" y="229942"/>
                  <a:pt x="1072421" y="223404"/>
                  <a:pt x="1070278" y="220498"/>
                </a:cubicBezTo>
                <a:cubicBezTo>
                  <a:pt x="1064563" y="215413"/>
                  <a:pt x="1071706" y="223404"/>
                  <a:pt x="1069563" y="221951"/>
                </a:cubicBezTo>
                <a:cubicBezTo>
                  <a:pt x="1060277" y="211781"/>
                  <a:pt x="1070278" y="219046"/>
                  <a:pt x="1066706" y="213960"/>
                </a:cubicBezTo>
                <a:close/>
                <a:moveTo>
                  <a:pt x="1092626" y="213046"/>
                </a:moveTo>
                <a:cubicBezTo>
                  <a:pt x="1097590" y="219615"/>
                  <a:pt x="1097590" y="218155"/>
                  <a:pt x="1103263" y="224723"/>
                </a:cubicBezTo>
                <a:cubicBezTo>
                  <a:pt x="1102554" y="225453"/>
                  <a:pt x="1096172" y="217425"/>
                  <a:pt x="1096172" y="218155"/>
                </a:cubicBezTo>
                <a:cubicBezTo>
                  <a:pt x="1102554" y="225453"/>
                  <a:pt x="1106809" y="231292"/>
                  <a:pt x="1111063" y="236401"/>
                </a:cubicBezTo>
                <a:cubicBezTo>
                  <a:pt x="1116027" y="241509"/>
                  <a:pt x="1120282" y="246618"/>
                  <a:pt x="1125955" y="254646"/>
                </a:cubicBezTo>
                <a:cubicBezTo>
                  <a:pt x="1119573" y="247348"/>
                  <a:pt x="1114609" y="241509"/>
                  <a:pt x="1109645" y="235671"/>
                </a:cubicBezTo>
                <a:lnTo>
                  <a:pt x="1091917" y="214506"/>
                </a:lnTo>
                <a:cubicBezTo>
                  <a:pt x="1095463" y="217425"/>
                  <a:pt x="1091917" y="213776"/>
                  <a:pt x="1092626" y="213046"/>
                </a:cubicBezTo>
                <a:close/>
                <a:moveTo>
                  <a:pt x="237147" y="210941"/>
                </a:moveTo>
                <a:cubicBezTo>
                  <a:pt x="227102" y="220985"/>
                  <a:pt x="235712" y="213811"/>
                  <a:pt x="234277" y="216680"/>
                </a:cubicBezTo>
                <a:cubicBezTo>
                  <a:pt x="239300" y="211658"/>
                  <a:pt x="236429" y="213093"/>
                  <a:pt x="237147" y="210941"/>
                </a:cubicBezTo>
                <a:close/>
                <a:moveTo>
                  <a:pt x="1076138" y="210526"/>
                </a:moveTo>
                <a:cubicBezTo>
                  <a:pt x="1079787" y="214652"/>
                  <a:pt x="1083436" y="218090"/>
                  <a:pt x="1087086" y="222215"/>
                </a:cubicBezTo>
                <a:cubicBezTo>
                  <a:pt x="1089275" y="225653"/>
                  <a:pt x="1081247" y="216027"/>
                  <a:pt x="1083436" y="219465"/>
                </a:cubicBezTo>
                <a:cubicBezTo>
                  <a:pt x="1081247" y="216714"/>
                  <a:pt x="1075408" y="211214"/>
                  <a:pt x="1076138" y="210526"/>
                </a:cubicBezTo>
                <a:close/>
                <a:moveTo>
                  <a:pt x="230689" y="209506"/>
                </a:moveTo>
                <a:lnTo>
                  <a:pt x="221864" y="218331"/>
                </a:lnTo>
                <a:lnTo>
                  <a:pt x="221093" y="218922"/>
                </a:lnTo>
                <a:cubicBezTo>
                  <a:pt x="219209" y="220805"/>
                  <a:pt x="217057" y="223137"/>
                  <a:pt x="215622" y="224572"/>
                </a:cubicBezTo>
                <a:lnTo>
                  <a:pt x="221864" y="218331"/>
                </a:lnTo>
                <a:lnTo>
                  <a:pt x="224949" y="215963"/>
                </a:lnTo>
                <a:cubicBezTo>
                  <a:pt x="220644" y="220267"/>
                  <a:pt x="222079" y="219550"/>
                  <a:pt x="217057" y="224572"/>
                </a:cubicBezTo>
                <a:cubicBezTo>
                  <a:pt x="216339" y="226007"/>
                  <a:pt x="219927" y="223137"/>
                  <a:pt x="220644" y="223137"/>
                </a:cubicBezTo>
                <a:cubicBezTo>
                  <a:pt x="219209" y="225289"/>
                  <a:pt x="216339" y="227441"/>
                  <a:pt x="219209" y="225289"/>
                </a:cubicBezTo>
                <a:cubicBezTo>
                  <a:pt x="227819" y="216680"/>
                  <a:pt x="219927" y="220985"/>
                  <a:pt x="228537" y="214528"/>
                </a:cubicBezTo>
                <a:cubicBezTo>
                  <a:pt x="230689" y="211658"/>
                  <a:pt x="224232" y="215963"/>
                  <a:pt x="230689" y="209506"/>
                </a:cubicBezTo>
                <a:close/>
                <a:moveTo>
                  <a:pt x="1037170" y="208789"/>
                </a:moveTo>
                <a:cubicBezTo>
                  <a:pt x="1042192" y="213811"/>
                  <a:pt x="1045062" y="216680"/>
                  <a:pt x="1045062" y="214528"/>
                </a:cubicBezTo>
                <a:cubicBezTo>
                  <a:pt x="1042192" y="212376"/>
                  <a:pt x="1042192" y="211658"/>
                  <a:pt x="1039322" y="208789"/>
                </a:cubicBezTo>
                <a:cubicBezTo>
                  <a:pt x="1039322" y="210224"/>
                  <a:pt x="1038605" y="210224"/>
                  <a:pt x="1037170" y="208789"/>
                </a:cubicBezTo>
                <a:close/>
                <a:moveTo>
                  <a:pt x="397869" y="208071"/>
                </a:moveTo>
                <a:cubicBezTo>
                  <a:pt x="392846" y="210941"/>
                  <a:pt x="391411" y="210941"/>
                  <a:pt x="384954" y="214528"/>
                </a:cubicBezTo>
                <a:lnTo>
                  <a:pt x="386389" y="215245"/>
                </a:lnTo>
                <a:cubicBezTo>
                  <a:pt x="392846" y="211658"/>
                  <a:pt x="397152" y="210224"/>
                  <a:pt x="397869" y="208071"/>
                </a:cubicBezTo>
                <a:close/>
                <a:moveTo>
                  <a:pt x="1025473" y="207627"/>
                </a:moveTo>
                <a:cubicBezTo>
                  <a:pt x="1028338" y="210524"/>
                  <a:pt x="1028338" y="211248"/>
                  <a:pt x="1031203" y="214145"/>
                </a:cubicBezTo>
                <a:cubicBezTo>
                  <a:pt x="1031920" y="214145"/>
                  <a:pt x="1033352" y="215594"/>
                  <a:pt x="1033352" y="214145"/>
                </a:cubicBezTo>
                <a:cubicBezTo>
                  <a:pt x="1029771" y="210524"/>
                  <a:pt x="1026906" y="208352"/>
                  <a:pt x="1025473" y="207627"/>
                </a:cubicBezTo>
                <a:close/>
                <a:moveTo>
                  <a:pt x="925956" y="206637"/>
                </a:moveTo>
                <a:cubicBezTo>
                  <a:pt x="931696" y="210941"/>
                  <a:pt x="933131" y="211658"/>
                  <a:pt x="942459" y="218832"/>
                </a:cubicBezTo>
                <a:cubicBezTo>
                  <a:pt x="942459" y="217398"/>
                  <a:pt x="951069" y="223137"/>
                  <a:pt x="946764" y="219550"/>
                </a:cubicBezTo>
                <a:cubicBezTo>
                  <a:pt x="942459" y="217398"/>
                  <a:pt x="938154" y="211658"/>
                  <a:pt x="931696" y="207354"/>
                </a:cubicBezTo>
                <a:cubicBezTo>
                  <a:pt x="929543" y="206637"/>
                  <a:pt x="929543" y="208789"/>
                  <a:pt x="925956" y="206637"/>
                </a:cubicBezTo>
                <a:close/>
                <a:moveTo>
                  <a:pt x="864885" y="205478"/>
                </a:moveTo>
                <a:cubicBezTo>
                  <a:pt x="870632" y="209749"/>
                  <a:pt x="880690" y="214731"/>
                  <a:pt x="890748" y="220425"/>
                </a:cubicBezTo>
                <a:cubicBezTo>
                  <a:pt x="900087" y="226119"/>
                  <a:pt x="909426" y="231814"/>
                  <a:pt x="914455" y="236796"/>
                </a:cubicBezTo>
                <a:cubicBezTo>
                  <a:pt x="913018" y="235728"/>
                  <a:pt x="909965" y="234127"/>
                  <a:pt x="907810" y="233237"/>
                </a:cubicBezTo>
                <a:lnTo>
                  <a:pt x="907771" y="233259"/>
                </a:lnTo>
                <a:lnTo>
                  <a:pt x="874827" y="211918"/>
                </a:lnTo>
                <a:lnTo>
                  <a:pt x="874827" y="211860"/>
                </a:lnTo>
                <a:lnTo>
                  <a:pt x="874170" y="211493"/>
                </a:lnTo>
                <a:close/>
                <a:moveTo>
                  <a:pt x="863410" y="205478"/>
                </a:moveTo>
                <a:lnTo>
                  <a:pt x="874170" y="211493"/>
                </a:lnTo>
                <a:lnTo>
                  <a:pt x="874827" y="211918"/>
                </a:lnTo>
                <a:lnTo>
                  <a:pt x="874827" y="213278"/>
                </a:lnTo>
                <a:cubicBezTo>
                  <a:pt x="885530" y="219660"/>
                  <a:pt x="885530" y="219660"/>
                  <a:pt x="885530" y="219660"/>
                </a:cubicBezTo>
                <a:cubicBezTo>
                  <a:pt x="888384" y="221078"/>
                  <a:pt x="891238" y="223205"/>
                  <a:pt x="896233" y="226042"/>
                </a:cubicBezTo>
                <a:cubicBezTo>
                  <a:pt x="897660" y="228169"/>
                  <a:pt x="893379" y="225333"/>
                  <a:pt x="889097" y="222496"/>
                </a:cubicBezTo>
                <a:cubicBezTo>
                  <a:pt x="884103" y="219660"/>
                  <a:pt x="879821" y="216824"/>
                  <a:pt x="881962" y="219660"/>
                </a:cubicBezTo>
                <a:cubicBezTo>
                  <a:pt x="875540" y="215405"/>
                  <a:pt x="868405" y="211151"/>
                  <a:pt x="859842" y="206896"/>
                </a:cubicBezTo>
                <a:cubicBezTo>
                  <a:pt x="861983" y="206896"/>
                  <a:pt x="869832" y="212569"/>
                  <a:pt x="878394" y="216824"/>
                </a:cubicBezTo>
                <a:cubicBezTo>
                  <a:pt x="875540" y="213987"/>
                  <a:pt x="873399" y="213278"/>
                  <a:pt x="865550" y="209024"/>
                </a:cubicBezTo>
                <a:cubicBezTo>
                  <a:pt x="860556" y="205478"/>
                  <a:pt x="866978" y="207605"/>
                  <a:pt x="863410" y="205478"/>
                </a:cubicBezTo>
                <a:close/>
                <a:moveTo>
                  <a:pt x="1023325" y="205455"/>
                </a:moveTo>
                <a:cubicBezTo>
                  <a:pt x="1028338" y="209800"/>
                  <a:pt x="1034068" y="214869"/>
                  <a:pt x="1036933" y="217042"/>
                </a:cubicBezTo>
                <a:cubicBezTo>
                  <a:pt x="1034785" y="214145"/>
                  <a:pt x="1024041" y="204006"/>
                  <a:pt x="1023325" y="205455"/>
                </a:cubicBezTo>
                <a:close/>
                <a:moveTo>
                  <a:pt x="1092097" y="205202"/>
                </a:moveTo>
                <a:cubicBezTo>
                  <a:pt x="1090656" y="201700"/>
                  <a:pt x="1101461" y="212905"/>
                  <a:pt x="1107224" y="219208"/>
                </a:cubicBezTo>
                <a:cubicBezTo>
                  <a:pt x="1107945" y="220609"/>
                  <a:pt x="1110106" y="223410"/>
                  <a:pt x="1110826" y="224811"/>
                </a:cubicBezTo>
                <a:cubicBezTo>
                  <a:pt x="1110826" y="226912"/>
                  <a:pt x="1103622" y="214306"/>
                  <a:pt x="1102902" y="217107"/>
                </a:cubicBezTo>
                <a:cubicBezTo>
                  <a:pt x="1099300" y="210804"/>
                  <a:pt x="1099300" y="212905"/>
                  <a:pt x="1092097" y="205202"/>
                </a:cubicBezTo>
                <a:close/>
                <a:moveTo>
                  <a:pt x="389976" y="204484"/>
                </a:moveTo>
                <a:cubicBezTo>
                  <a:pt x="387106" y="205919"/>
                  <a:pt x="379214" y="210224"/>
                  <a:pt x="379931" y="210941"/>
                </a:cubicBezTo>
                <a:cubicBezTo>
                  <a:pt x="385671" y="207354"/>
                  <a:pt x="379214" y="212376"/>
                  <a:pt x="382084" y="212376"/>
                </a:cubicBezTo>
                <a:cubicBezTo>
                  <a:pt x="389976" y="208071"/>
                  <a:pt x="388541" y="208071"/>
                  <a:pt x="393564" y="205202"/>
                </a:cubicBezTo>
                <a:cubicBezTo>
                  <a:pt x="394281" y="203767"/>
                  <a:pt x="389976" y="205919"/>
                  <a:pt x="389976" y="204484"/>
                </a:cubicBezTo>
                <a:close/>
                <a:moveTo>
                  <a:pt x="1038830" y="203122"/>
                </a:moveTo>
                <a:lnTo>
                  <a:pt x="1039049" y="203307"/>
                </a:lnTo>
                <a:lnTo>
                  <a:pt x="1039183" y="203487"/>
                </a:lnTo>
                <a:close/>
                <a:moveTo>
                  <a:pt x="1013780" y="202964"/>
                </a:moveTo>
                <a:cubicBezTo>
                  <a:pt x="1016746" y="205800"/>
                  <a:pt x="1020454" y="208637"/>
                  <a:pt x="1023420" y="211473"/>
                </a:cubicBezTo>
                <a:cubicBezTo>
                  <a:pt x="1022678" y="211473"/>
                  <a:pt x="1023420" y="212182"/>
                  <a:pt x="1024903" y="213600"/>
                </a:cubicBezTo>
                <a:cubicBezTo>
                  <a:pt x="1024903" y="214309"/>
                  <a:pt x="1021195" y="211473"/>
                  <a:pt x="1018229" y="208637"/>
                </a:cubicBezTo>
                <a:cubicBezTo>
                  <a:pt x="1015263" y="205800"/>
                  <a:pt x="1012297" y="202964"/>
                  <a:pt x="1013780" y="202964"/>
                </a:cubicBezTo>
                <a:close/>
                <a:moveTo>
                  <a:pt x="1060281" y="202963"/>
                </a:moveTo>
                <a:cubicBezTo>
                  <a:pt x="1061722" y="203683"/>
                  <a:pt x="1071086" y="213768"/>
                  <a:pt x="1075408" y="218090"/>
                </a:cubicBezTo>
                <a:lnTo>
                  <a:pt x="1067841" y="210523"/>
                </a:lnTo>
                <a:lnTo>
                  <a:pt x="1067845" y="210526"/>
                </a:lnTo>
                <a:lnTo>
                  <a:pt x="1067815" y="210497"/>
                </a:lnTo>
                <a:close/>
                <a:moveTo>
                  <a:pt x="1073643" y="202753"/>
                </a:moveTo>
                <a:cubicBezTo>
                  <a:pt x="1072887" y="200442"/>
                  <a:pt x="1082719" y="211998"/>
                  <a:pt x="1077425" y="205835"/>
                </a:cubicBezTo>
                <a:cubicBezTo>
                  <a:pt x="1078181" y="205835"/>
                  <a:pt x="1081207" y="208916"/>
                  <a:pt x="1083476" y="211998"/>
                </a:cubicBezTo>
                <a:cubicBezTo>
                  <a:pt x="1084232" y="214309"/>
                  <a:pt x="1078938" y="208916"/>
                  <a:pt x="1073643" y="202753"/>
                </a:cubicBezTo>
                <a:close/>
                <a:moveTo>
                  <a:pt x="233559" y="201615"/>
                </a:moveTo>
                <a:cubicBezTo>
                  <a:pt x="234277" y="201615"/>
                  <a:pt x="232124" y="203767"/>
                  <a:pt x="231407" y="203050"/>
                </a:cubicBezTo>
                <a:lnTo>
                  <a:pt x="231327" y="203359"/>
                </a:lnTo>
                <a:lnTo>
                  <a:pt x="227819" y="206099"/>
                </a:lnTo>
                <a:cubicBezTo>
                  <a:pt x="226026" y="207892"/>
                  <a:pt x="224591" y="209506"/>
                  <a:pt x="224232" y="209506"/>
                </a:cubicBezTo>
                <a:cubicBezTo>
                  <a:pt x="223514" y="208789"/>
                  <a:pt x="228537" y="204484"/>
                  <a:pt x="228537" y="204484"/>
                </a:cubicBezTo>
                <a:cubicBezTo>
                  <a:pt x="224232" y="207354"/>
                  <a:pt x="223514" y="208789"/>
                  <a:pt x="217774" y="213811"/>
                </a:cubicBezTo>
                <a:cubicBezTo>
                  <a:pt x="217774" y="215963"/>
                  <a:pt x="220644" y="213093"/>
                  <a:pt x="214904" y="219550"/>
                </a:cubicBezTo>
                <a:cubicBezTo>
                  <a:pt x="217057" y="218115"/>
                  <a:pt x="219927" y="215245"/>
                  <a:pt x="220644" y="214528"/>
                </a:cubicBezTo>
                <a:cubicBezTo>
                  <a:pt x="217774" y="218115"/>
                  <a:pt x="214187" y="220985"/>
                  <a:pt x="213469" y="223854"/>
                </a:cubicBezTo>
                <a:cubicBezTo>
                  <a:pt x="214904" y="222420"/>
                  <a:pt x="215622" y="221702"/>
                  <a:pt x="215622" y="222420"/>
                </a:cubicBezTo>
                <a:cubicBezTo>
                  <a:pt x="213469" y="223854"/>
                  <a:pt x="212034" y="226007"/>
                  <a:pt x="212752" y="226007"/>
                </a:cubicBezTo>
                <a:cubicBezTo>
                  <a:pt x="217057" y="221702"/>
                  <a:pt x="218492" y="219550"/>
                  <a:pt x="219927" y="217398"/>
                </a:cubicBezTo>
                <a:cubicBezTo>
                  <a:pt x="221362" y="215963"/>
                  <a:pt x="222797" y="213811"/>
                  <a:pt x="227819" y="210224"/>
                </a:cubicBezTo>
                <a:cubicBezTo>
                  <a:pt x="224949" y="213093"/>
                  <a:pt x="221362" y="215963"/>
                  <a:pt x="222797" y="215245"/>
                </a:cubicBezTo>
                <a:cubicBezTo>
                  <a:pt x="227819" y="210941"/>
                  <a:pt x="231407" y="207354"/>
                  <a:pt x="232842" y="205202"/>
                </a:cubicBezTo>
                <a:cubicBezTo>
                  <a:pt x="234277" y="203767"/>
                  <a:pt x="232304" y="204843"/>
                  <a:pt x="230779" y="205471"/>
                </a:cubicBezTo>
                <a:lnTo>
                  <a:pt x="231327" y="203359"/>
                </a:lnTo>
                <a:close/>
                <a:moveTo>
                  <a:pt x="1017595" y="201109"/>
                </a:moveTo>
                <a:cubicBezTo>
                  <a:pt x="1016162" y="196764"/>
                  <a:pt x="1030487" y="208352"/>
                  <a:pt x="1046245" y="225008"/>
                </a:cubicBezTo>
                <a:cubicBezTo>
                  <a:pt x="1046245" y="225008"/>
                  <a:pt x="1035501" y="215594"/>
                  <a:pt x="1038366" y="219939"/>
                </a:cubicBezTo>
                <a:cubicBezTo>
                  <a:pt x="1041231" y="224284"/>
                  <a:pt x="1044096" y="225733"/>
                  <a:pt x="1047677" y="230078"/>
                </a:cubicBezTo>
                <a:cubicBezTo>
                  <a:pt x="1043380" y="227181"/>
                  <a:pt x="1031920" y="215594"/>
                  <a:pt x="1045528" y="230078"/>
                </a:cubicBezTo>
                <a:cubicBezTo>
                  <a:pt x="1044812" y="230078"/>
                  <a:pt x="1040515" y="225733"/>
                  <a:pt x="1037650" y="222836"/>
                </a:cubicBezTo>
                <a:cubicBezTo>
                  <a:pt x="1036933" y="223560"/>
                  <a:pt x="1046245" y="230802"/>
                  <a:pt x="1043380" y="229354"/>
                </a:cubicBezTo>
                <a:cubicBezTo>
                  <a:pt x="1036217" y="222836"/>
                  <a:pt x="1036217" y="223560"/>
                  <a:pt x="1030487" y="217766"/>
                </a:cubicBezTo>
                <a:cubicBezTo>
                  <a:pt x="1030487" y="217042"/>
                  <a:pt x="1030487" y="215594"/>
                  <a:pt x="1029055" y="213421"/>
                </a:cubicBezTo>
                <a:cubicBezTo>
                  <a:pt x="1026906" y="210524"/>
                  <a:pt x="1024041" y="206903"/>
                  <a:pt x="1017595" y="201109"/>
                </a:cubicBezTo>
                <a:close/>
                <a:moveTo>
                  <a:pt x="1025690" y="199463"/>
                </a:moveTo>
                <a:cubicBezTo>
                  <a:pt x="1027842" y="202332"/>
                  <a:pt x="1030712" y="204484"/>
                  <a:pt x="1032865" y="206637"/>
                </a:cubicBezTo>
                <a:cubicBezTo>
                  <a:pt x="1033582" y="205919"/>
                  <a:pt x="1029995" y="203050"/>
                  <a:pt x="1033582" y="205202"/>
                </a:cubicBezTo>
                <a:cubicBezTo>
                  <a:pt x="1027125" y="199463"/>
                  <a:pt x="1027842" y="200897"/>
                  <a:pt x="1025690" y="199463"/>
                </a:cubicBezTo>
                <a:close/>
                <a:moveTo>
                  <a:pt x="863533" y="198028"/>
                </a:moveTo>
                <a:cubicBezTo>
                  <a:pt x="869990" y="200897"/>
                  <a:pt x="876448" y="204484"/>
                  <a:pt x="882905" y="208071"/>
                </a:cubicBezTo>
                <a:cubicBezTo>
                  <a:pt x="882905" y="207354"/>
                  <a:pt x="877883" y="204484"/>
                  <a:pt x="873578" y="202332"/>
                </a:cubicBezTo>
                <a:cubicBezTo>
                  <a:pt x="868555" y="199463"/>
                  <a:pt x="864250" y="197310"/>
                  <a:pt x="863533" y="198028"/>
                </a:cubicBezTo>
                <a:close/>
                <a:moveTo>
                  <a:pt x="1079190" y="196660"/>
                </a:moveTo>
                <a:cubicBezTo>
                  <a:pt x="1079925" y="197366"/>
                  <a:pt x="1083602" y="200896"/>
                  <a:pt x="1088014" y="205131"/>
                </a:cubicBezTo>
                <a:cubicBezTo>
                  <a:pt x="1091691" y="208661"/>
                  <a:pt x="1095367" y="212896"/>
                  <a:pt x="1096838" y="214308"/>
                </a:cubicBezTo>
                <a:cubicBezTo>
                  <a:pt x="1090955" y="209367"/>
                  <a:pt x="1085808" y="203719"/>
                  <a:pt x="1079190" y="196660"/>
                </a:cubicBezTo>
                <a:close/>
                <a:moveTo>
                  <a:pt x="1030712" y="196593"/>
                </a:moveTo>
                <a:cubicBezTo>
                  <a:pt x="1032147" y="197310"/>
                  <a:pt x="1034300" y="199463"/>
                  <a:pt x="1034300" y="199463"/>
                </a:cubicBezTo>
                <a:lnTo>
                  <a:pt x="1031282" y="197155"/>
                </a:lnTo>
                <a:close/>
                <a:moveTo>
                  <a:pt x="1028560" y="195876"/>
                </a:moveTo>
                <a:cubicBezTo>
                  <a:pt x="1028560" y="195876"/>
                  <a:pt x="1028560" y="195876"/>
                  <a:pt x="1027842" y="197310"/>
                </a:cubicBezTo>
                <a:cubicBezTo>
                  <a:pt x="1034300" y="203050"/>
                  <a:pt x="1037170" y="205202"/>
                  <a:pt x="1037887" y="203767"/>
                </a:cubicBezTo>
                <a:cubicBezTo>
                  <a:pt x="1033582" y="200180"/>
                  <a:pt x="1030712" y="197310"/>
                  <a:pt x="1028560" y="195876"/>
                </a:cubicBezTo>
                <a:close/>
                <a:moveTo>
                  <a:pt x="207729" y="195876"/>
                </a:moveTo>
                <a:cubicBezTo>
                  <a:pt x="203424" y="198028"/>
                  <a:pt x="207012" y="193723"/>
                  <a:pt x="199119" y="200180"/>
                </a:cubicBezTo>
                <a:cubicBezTo>
                  <a:pt x="196249" y="204484"/>
                  <a:pt x="201272" y="200180"/>
                  <a:pt x="201272" y="200897"/>
                </a:cubicBezTo>
                <a:cubicBezTo>
                  <a:pt x="191944" y="209506"/>
                  <a:pt x="187639" y="218832"/>
                  <a:pt x="179746" y="224572"/>
                </a:cubicBezTo>
                <a:cubicBezTo>
                  <a:pt x="186204" y="218115"/>
                  <a:pt x="185486" y="217398"/>
                  <a:pt x="184769" y="216680"/>
                </a:cubicBezTo>
                <a:cubicBezTo>
                  <a:pt x="176876" y="225289"/>
                  <a:pt x="177594" y="225289"/>
                  <a:pt x="171136" y="231746"/>
                </a:cubicBezTo>
                <a:cubicBezTo>
                  <a:pt x="174724" y="229594"/>
                  <a:pt x="169701" y="234615"/>
                  <a:pt x="170419" y="236050"/>
                </a:cubicBezTo>
                <a:cubicBezTo>
                  <a:pt x="175441" y="231028"/>
                  <a:pt x="183334" y="222420"/>
                  <a:pt x="190509" y="215245"/>
                </a:cubicBezTo>
                <a:cubicBezTo>
                  <a:pt x="197684" y="207354"/>
                  <a:pt x="204859" y="200180"/>
                  <a:pt x="207729" y="195876"/>
                </a:cubicBezTo>
                <a:close/>
                <a:moveTo>
                  <a:pt x="1052202" y="195399"/>
                </a:moveTo>
                <a:lnTo>
                  <a:pt x="1067815" y="210497"/>
                </a:lnTo>
                <a:lnTo>
                  <a:pt x="1067841" y="210523"/>
                </a:lnTo>
                <a:lnTo>
                  <a:pt x="1061048" y="205394"/>
                </a:lnTo>
                <a:cubicBezTo>
                  <a:pt x="1057789" y="202603"/>
                  <a:pt x="1054064" y="199361"/>
                  <a:pt x="1051457" y="197560"/>
                </a:cubicBezTo>
                <a:close/>
                <a:moveTo>
                  <a:pt x="865685" y="195158"/>
                </a:moveTo>
                <a:cubicBezTo>
                  <a:pt x="867120" y="196593"/>
                  <a:pt x="870708" y="198745"/>
                  <a:pt x="875013" y="200897"/>
                </a:cubicBezTo>
                <a:cubicBezTo>
                  <a:pt x="876448" y="201615"/>
                  <a:pt x="883623" y="203767"/>
                  <a:pt x="875013" y="198745"/>
                </a:cubicBezTo>
                <a:cubicBezTo>
                  <a:pt x="876448" y="200180"/>
                  <a:pt x="873578" y="198745"/>
                  <a:pt x="870708" y="197310"/>
                </a:cubicBezTo>
                <a:cubicBezTo>
                  <a:pt x="867838" y="195876"/>
                  <a:pt x="864968" y="194441"/>
                  <a:pt x="865685" y="195158"/>
                </a:cubicBezTo>
                <a:close/>
                <a:moveTo>
                  <a:pt x="392846" y="195158"/>
                </a:moveTo>
                <a:cubicBezTo>
                  <a:pt x="388541" y="197310"/>
                  <a:pt x="384236" y="199463"/>
                  <a:pt x="384236" y="200180"/>
                </a:cubicBezTo>
                <a:cubicBezTo>
                  <a:pt x="387824" y="199463"/>
                  <a:pt x="394281" y="195876"/>
                  <a:pt x="392846" y="195158"/>
                </a:cubicBezTo>
                <a:close/>
                <a:moveTo>
                  <a:pt x="928028" y="195102"/>
                </a:moveTo>
                <a:cubicBezTo>
                  <a:pt x="928028" y="192877"/>
                  <a:pt x="935477" y="199551"/>
                  <a:pt x="944416" y="205483"/>
                </a:cubicBezTo>
                <a:cubicBezTo>
                  <a:pt x="938457" y="202517"/>
                  <a:pt x="935477" y="198809"/>
                  <a:pt x="928028" y="195102"/>
                </a:cubicBezTo>
                <a:close/>
                <a:moveTo>
                  <a:pt x="1079187" y="194133"/>
                </a:moveTo>
                <a:cubicBezTo>
                  <a:pt x="1079943" y="192872"/>
                  <a:pt x="1084481" y="196024"/>
                  <a:pt x="1090532" y="199806"/>
                </a:cubicBezTo>
                <a:cubicBezTo>
                  <a:pt x="1089019" y="199806"/>
                  <a:pt x="1084481" y="197915"/>
                  <a:pt x="1087507" y="200436"/>
                </a:cubicBezTo>
                <a:cubicBezTo>
                  <a:pt x="1086750" y="200436"/>
                  <a:pt x="1082969" y="196654"/>
                  <a:pt x="1079187" y="194133"/>
                </a:cubicBezTo>
                <a:close/>
                <a:moveTo>
                  <a:pt x="204142" y="193006"/>
                </a:moveTo>
                <a:cubicBezTo>
                  <a:pt x="204142" y="191571"/>
                  <a:pt x="198401" y="197310"/>
                  <a:pt x="198401" y="195876"/>
                </a:cubicBezTo>
                <a:cubicBezTo>
                  <a:pt x="194814" y="199463"/>
                  <a:pt x="191226" y="203050"/>
                  <a:pt x="187639" y="206637"/>
                </a:cubicBezTo>
                <a:cubicBezTo>
                  <a:pt x="189074" y="207354"/>
                  <a:pt x="199119" y="197310"/>
                  <a:pt x="196249" y="202332"/>
                </a:cubicBezTo>
                <a:cubicBezTo>
                  <a:pt x="207012" y="192289"/>
                  <a:pt x="197684" y="199463"/>
                  <a:pt x="204142" y="193006"/>
                </a:cubicBezTo>
                <a:close/>
                <a:moveTo>
                  <a:pt x="1086750" y="192872"/>
                </a:moveTo>
                <a:cubicBezTo>
                  <a:pt x="1087492" y="192872"/>
                  <a:pt x="1090458" y="195709"/>
                  <a:pt x="1091199" y="195709"/>
                </a:cubicBezTo>
                <a:cubicBezTo>
                  <a:pt x="1099356" y="204218"/>
                  <a:pt x="1091941" y="199254"/>
                  <a:pt x="1086750" y="192872"/>
                </a:cubicBezTo>
                <a:close/>
                <a:moveTo>
                  <a:pt x="430874" y="190136"/>
                </a:moveTo>
                <a:cubicBezTo>
                  <a:pt x="430157" y="189419"/>
                  <a:pt x="424417" y="191571"/>
                  <a:pt x="417959" y="194441"/>
                </a:cubicBezTo>
                <a:cubicBezTo>
                  <a:pt x="411502" y="197310"/>
                  <a:pt x="405044" y="200897"/>
                  <a:pt x="402892" y="202332"/>
                </a:cubicBezTo>
                <a:cubicBezTo>
                  <a:pt x="415089" y="196593"/>
                  <a:pt x="420829" y="194441"/>
                  <a:pt x="430874" y="190136"/>
                </a:cubicBezTo>
                <a:close/>
                <a:moveTo>
                  <a:pt x="1060643" y="190124"/>
                </a:moveTo>
                <a:lnTo>
                  <a:pt x="1066475" y="194703"/>
                </a:lnTo>
                <a:cubicBezTo>
                  <a:pt x="1067191" y="196134"/>
                  <a:pt x="1065580" y="194703"/>
                  <a:pt x="1063610" y="192824"/>
                </a:cubicBezTo>
                <a:close/>
                <a:moveTo>
                  <a:pt x="1013492" y="189419"/>
                </a:moveTo>
                <a:cubicBezTo>
                  <a:pt x="1016362" y="193006"/>
                  <a:pt x="1021385" y="196593"/>
                  <a:pt x="1023537" y="198028"/>
                </a:cubicBezTo>
                <a:cubicBezTo>
                  <a:pt x="1019950" y="194441"/>
                  <a:pt x="1026407" y="198745"/>
                  <a:pt x="1017797" y="191571"/>
                </a:cubicBezTo>
                <a:cubicBezTo>
                  <a:pt x="1017080" y="190854"/>
                  <a:pt x="1014927" y="190136"/>
                  <a:pt x="1013492" y="189419"/>
                </a:cubicBezTo>
                <a:close/>
                <a:moveTo>
                  <a:pt x="268717" y="189419"/>
                </a:moveTo>
                <a:cubicBezTo>
                  <a:pt x="260107" y="195158"/>
                  <a:pt x="252215" y="204484"/>
                  <a:pt x="245040" y="209506"/>
                </a:cubicBezTo>
                <a:cubicBezTo>
                  <a:pt x="245757" y="208789"/>
                  <a:pt x="243605" y="210941"/>
                  <a:pt x="244322" y="211658"/>
                </a:cubicBezTo>
                <a:cubicBezTo>
                  <a:pt x="254367" y="201615"/>
                  <a:pt x="265130" y="194441"/>
                  <a:pt x="268717" y="189419"/>
                </a:cubicBezTo>
                <a:close/>
                <a:moveTo>
                  <a:pt x="237147" y="189419"/>
                </a:moveTo>
                <a:cubicBezTo>
                  <a:pt x="237147" y="189419"/>
                  <a:pt x="237147" y="189419"/>
                  <a:pt x="232124" y="194441"/>
                </a:cubicBezTo>
                <a:cubicBezTo>
                  <a:pt x="232124" y="195158"/>
                  <a:pt x="233559" y="194441"/>
                  <a:pt x="237147" y="191571"/>
                </a:cubicBezTo>
                <a:cubicBezTo>
                  <a:pt x="237147" y="190854"/>
                  <a:pt x="239300" y="188702"/>
                  <a:pt x="237147" y="189419"/>
                </a:cubicBezTo>
                <a:close/>
                <a:moveTo>
                  <a:pt x="1064063" y="189096"/>
                </a:moveTo>
                <a:cubicBezTo>
                  <a:pt x="1069172" y="194205"/>
                  <a:pt x="1075741" y="200044"/>
                  <a:pt x="1077930" y="202963"/>
                </a:cubicBezTo>
                <a:cubicBezTo>
                  <a:pt x="1072091" y="197854"/>
                  <a:pt x="1067712" y="194205"/>
                  <a:pt x="1073551" y="201503"/>
                </a:cubicBezTo>
                <a:cubicBezTo>
                  <a:pt x="1066253" y="194205"/>
                  <a:pt x="1066253" y="192745"/>
                  <a:pt x="1064063" y="189096"/>
                </a:cubicBezTo>
                <a:close/>
                <a:moveTo>
                  <a:pt x="808271" y="189094"/>
                </a:moveTo>
                <a:cubicBezTo>
                  <a:pt x="811784" y="189841"/>
                  <a:pt x="818108" y="192829"/>
                  <a:pt x="825837" y="195817"/>
                </a:cubicBezTo>
                <a:cubicBezTo>
                  <a:pt x="833567" y="199553"/>
                  <a:pt x="842701" y="204035"/>
                  <a:pt x="851133" y="209264"/>
                </a:cubicBezTo>
                <a:cubicBezTo>
                  <a:pt x="847620" y="208517"/>
                  <a:pt x="839188" y="203288"/>
                  <a:pt x="830053" y="199553"/>
                </a:cubicBezTo>
                <a:cubicBezTo>
                  <a:pt x="820919" y="195070"/>
                  <a:pt x="811784" y="190588"/>
                  <a:pt x="808271" y="189094"/>
                </a:cubicBezTo>
                <a:close/>
                <a:moveTo>
                  <a:pt x="820697" y="188554"/>
                </a:moveTo>
                <a:cubicBezTo>
                  <a:pt x="827180" y="191436"/>
                  <a:pt x="824299" y="191436"/>
                  <a:pt x="826460" y="192156"/>
                </a:cubicBezTo>
                <a:lnTo>
                  <a:pt x="822622" y="190680"/>
                </a:lnTo>
                <a:lnTo>
                  <a:pt x="818974" y="188771"/>
                </a:lnTo>
                <a:lnTo>
                  <a:pt x="819436" y="188824"/>
                </a:lnTo>
                <a:cubicBezTo>
                  <a:pt x="820517" y="189095"/>
                  <a:pt x="821417" y="189275"/>
                  <a:pt x="820697" y="188554"/>
                </a:cubicBezTo>
                <a:close/>
                <a:moveTo>
                  <a:pt x="1058596" y="188261"/>
                </a:moveTo>
                <a:lnTo>
                  <a:pt x="1060643" y="190124"/>
                </a:lnTo>
                <a:lnTo>
                  <a:pt x="1059313" y="189079"/>
                </a:lnTo>
                <a:close/>
                <a:moveTo>
                  <a:pt x="425134" y="187267"/>
                </a:moveTo>
                <a:cubicBezTo>
                  <a:pt x="418677" y="190136"/>
                  <a:pt x="412937" y="191571"/>
                  <a:pt x="414372" y="193006"/>
                </a:cubicBezTo>
                <a:cubicBezTo>
                  <a:pt x="421547" y="190136"/>
                  <a:pt x="424417" y="188702"/>
                  <a:pt x="425134" y="187267"/>
                </a:cubicBezTo>
                <a:close/>
                <a:moveTo>
                  <a:pt x="811939" y="185309"/>
                </a:moveTo>
                <a:cubicBezTo>
                  <a:pt x="814068" y="185671"/>
                  <a:pt x="815665" y="186755"/>
                  <a:pt x="817883" y="188200"/>
                </a:cubicBezTo>
                <a:lnTo>
                  <a:pt x="818974" y="188771"/>
                </a:lnTo>
                <a:lnTo>
                  <a:pt x="817095" y="188554"/>
                </a:lnTo>
                <a:lnTo>
                  <a:pt x="822622" y="190680"/>
                </a:lnTo>
                <a:lnTo>
                  <a:pt x="827552" y="193259"/>
                </a:lnTo>
                <a:cubicBezTo>
                  <a:pt x="834649" y="196150"/>
                  <a:pt x="827552" y="191091"/>
                  <a:pt x="831100" y="192537"/>
                </a:cubicBezTo>
                <a:cubicBezTo>
                  <a:pt x="847423" y="200487"/>
                  <a:pt x="861616" y="207714"/>
                  <a:pt x="874390" y="215664"/>
                </a:cubicBezTo>
                <a:lnTo>
                  <a:pt x="886569" y="224373"/>
                </a:lnTo>
                <a:lnTo>
                  <a:pt x="881044" y="221537"/>
                </a:lnTo>
                <a:cubicBezTo>
                  <a:pt x="876165" y="218736"/>
                  <a:pt x="870487" y="215303"/>
                  <a:pt x="865165" y="212051"/>
                </a:cubicBezTo>
                <a:cubicBezTo>
                  <a:pt x="870132" y="216387"/>
                  <a:pt x="880777" y="220724"/>
                  <a:pt x="885035" y="225783"/>
                </a:cubicBezTo>
                <a:lnTo>
                  <a:pt x="874333" y="219522"/>
                </a:lnTo>
                <a:lnTo>
                  <a:pt x="873746" y="219126"/>
                </a:lnTo>
                <a:lnTo>
                  <a:pt x="873609" y="219098"/>
                </a:lnTo>
                <a:lnTo>
                  <a:pt x="851681" y="206269"/>
                </a:lnTo>
                <a:cubicBezTo>
                  <a:pt x="852390" y="205546"/>
                  <a:pt x="849552" y="204101"/>
                  <a:pt x="851681" y="204101"/>
                </a:cubicBezTo>
                <a:cubicBezTo>
                  <a:pt x="846003" y="201932"/>
                  <a:pt x="847423" y="203378"/>
                  <a:pt x="846003" y="204101"/>
                </a:cubicBezTo>
                <a:cubicBezTo>
                  <a:pt x="832520" y="197596"/>
                  <a:pt x="822584" y="192537"/>
                  <a:pt x="811939" y="187477"/>
                </a:cubicBezTo>
                <a:cubicBezTo>
                  <a:pt x="819036" y="190368"/>
                  <a:pt x="816907" y="188200"/>
                  <a:pt x="811939" y="185309"/>
                </a:cubicBezTo>
                <a:close/>
                <a:moveTo>
                  <a:pt x="436615" y="185115"/>
                </a:moveTo>
                <a:cubicBezTo>
                  <a:pt x="433027" y="186549"/>
                  <a:pt x="425852" y="188702"/>
                  <a:pt x="420112" y="190854"/>
                </a:cubicBezTo>
                <a:cubicBezTo>
                  <a:pt x="414372" y="193723"/>
                  <a:pt x="409349" y="196593"/>
                  <a:pt x="409349" y="198028"/>
                </a:cubicBezTo>
                <a:cubicBezTo>
                  <a:pt x="412219" y="195876"/>
                  <a:pt x="417959" y="193723"/>
                  <a:pt x="422982" y="191571"/>
                </a:cubicBezTo>
                <a:cubicBezTo>
                  <a:pt x="428004" y="189419"/>
                  <a:pt x="433027" y="187267"/>
                  <a:pt x="436615" y="185115"/>
                </a:cubicBezTo>
                <a:close/>
                <a:moveTo>
                  <a:pt x="280198" y="185115"/>
                </a:moveTo>
                <a:cubicBezTo>
                  <a:pt x="279480" y="185115"/>
                  <a:pt x="278763" y="184397"/>
                  <a:pt x="275892" y="185832"/>
                </a:cubicBezTo>
                <a:cubicBezTo>
                  <a:pt x="265847" y="193723"/>
                  <a:pt x="258672" y="199463"/>
                  <a:pt x="252932" y="204484"/>
                </a:cubicBezTo>
                <a:cubicBezTo>
                  <a:pt x="246475" y="210224"/>
                  <a:pt x="241452" y="215245"/>
                  <a:pt x="237864" y="219550"/>
                </a:cubicBezTo>
                <a:cubicBezTo>
                  <a:pt x="246475" y="212376"/>
                  <a:pt x="250780" y="209506"/>
                  <a:pt x="260107" y="201615"/>
                </a:cubicBezTo>
                <a:cubicBezTo>
                  <a:pt x="263695" y="198028"/>
                  <a:pt x="256520" y="203050"/>
                  <a:pt x="260825" y="199463"/>
                </a:cubicBezTo>
                <a:cubicBezTo>
                  <a:pt x="264412" y="197310"/>
                  <a:pt x="265130" y="196593"/>
                  <a:pt x="267282" y="195158"/>
                </a:cubicBezTo>
                <a:cubicBezTo>
                  <a:pt x="269435" y="193723"/>
                  <a:pt x="272305" y="191571"/>
                  <a:pt x="280198" y="185115"/>
                </a:cubicBezTo>
                <a:close/>
                <a:moveTo>
                  <a:pt x="353383" y="184397"/>
                </a:moveTo>
                <a:cubicBezTo>
                  <a:pt x="347643" y="187984"/>
                  <a:pt x="346926" y="187984"/>
                  <a:pt x="341903" y="191571"/>
                </a:cubicBezTo>
                <a:lnTo>
                  <a:pt x="343338" y="192289"/>
                </a:lnTo>
                <a:cubicBezTo>
                  <a:pt x="349078" y="188702"/>
                  <a:pt x="355536" y="185115"/>
                  <a:pt x="353383" y="184397"/>
                </a:cubicBezTo>
                <a:close/>
                <a:moveTo>
                  <a:pt x="1028614" y="183944"/>
                </a:moveTo>
                <a:cubicBezTo>
                  <a:pt x="1027181" y="183048"/>
                  <a:pt x="1025927" y="182330"/>
                  <a:pt x="1027002" y="184123"/>
                </a:cubicBezTo>
                <a:cubicBezTo>
                  <a:pt x="1029868" y="186992"/>
                  <a:pt x="1037033" y="192729"/>
                  <a:pt x="1036317" y="193446"/>
                </a:cubicBezTo>
                <a:cubicBezTo>
                  <a:pt x="1034167" y="191295"/>
                  <a:pt x="1027002" y="184840"/>
                  <a:pt x="1026285" y="185558"/>
                </a:cubicBezTo>
                <a:cubicBezTo>
                  <a:pt x="1029151" y="188426"/>
                  <a:pt x="1037033" y="194164"/>
                  <a:pt x="1036317" y="194881"/>
                </a:cubicBezTo>
                <a:cubicBezTo>
                  <a:pt x="1022702" y="182689"/>
                  <a:pt x="1037033" y="198467"/>
                  <a:pt x="1042049" y="201335"/>
                </a:cubicBezTo>
                <a:cubicBezTo>
                  <a:pt x="1044199" y="202052"/>
                  <a:pt x="1039183" y="197749"/>
                  <a:pt x="1038467" y="196315"/>
                </a:cubicBezTo>
                <a:cubicBezTo>
                  <a:pt x="1042049" y="199184"/>
                  <a:pt x="1047782" y="204921"/>
                  <a:pt x="1052798" y="209941"/>
                </a:cubicBezTo>
                <a:cubicBezTo>
                  <a:pt x="1057813" y="214961"/>
                  <a:pt x="1062113" y="219264"/>
                  <a:pt x="1062829" y="219264"/>
                </a:cubicBezTo>
                <a:cubicBezTo>
                  <a:pt x="1055664" y="211375"/>
                  <a:pt x="1062113" y="216396"/>
                  <a:pt x="1055664" y="210658"/>
                </a:cubicBezTo>
                <a:cubicBezTo>
                  <a:pt x="1054947" y="209941"/>
                  <a:pt x="1052081" y="207072"/>
                  <a:pt x="1048498" y="204204"/>
                </a:cubicBezTo>
                <a:cubicBezTo>
                  <a:pt x="1044916" y="201335"/>
                  <a:pt x="1041333" y="197749"/>
                  <a:pt x="1040616" y="196315"/>
                </a:cubicBezTo>
                <a:cubicBezTo>
                  <a:pt x="1043482" y="198467"/>
                  <a:pt x="1052081" y="206355"/>
                  <a:pt x="1059963" y="213527"/>
                </a:cubicBezTo>
                <a:cubicBezTo>
                  <a:pt x="1052798" y="207072"/>
                  <a:pt x="1057097" y="208507"/>
                  <a:pt x="1050648" y="202770"/>
                </a:cubicBezTo>
                <a:cubicBezTo>
                  <a:pt x="1050648" y="203487"/>
                  <a:pt x="1050648" y="204204"/>
                  <a:pt x="1046349" y="200618"/>
                </a:cubicBezTo>
                <a:cubicBezTo>
                  <a:pt x="1047065" y="199901"/>
                  <a:pt x="1049215" y="202052"/>
                  <a:pt x="1048498" y="200618"/>
                </a:cubicBezTo>
                <a:cubicBezTo>
                  <a:pt x="1042766" y="195598"/>
                  <a:pt x="1037033" y="190578"/>
                  <a:pt x="1031301" y="184840"/>
                </a:cubicBezTo>
                <a:cubicBezTo>
                  <a:pt x="1031659" y="185916"/>
                  <a:pt x="1030047" y="184840"/>
                  <a:pt x="1028614" y="183944"/>
                </a:cubicBezTo>
                <a:close/>
                <a:moveTo>
                  <a:pt x="293830" y="182962"/>
                </a:moveTo>
                <a:cubicBezTo>
                  <a:pt x="290243" y="185115"/>
                  <a:pt x="286655" y="187984"/>
                  <a:pt x="283068" y="190854"/>
                </a:cubicBezTo>
                <a:lnTo>
                  <a:pt x="284503" y="191571"/>
                </a:lnTo>
                <a:cubicBezTo>
                  <a:pt x="288090" y="188702"/>
                  <a:pt x="291678" y="185832"/>
                  <a:pt x="295265" y="182962"/>
                </a:cubicBezTo>
                <a:cubicBezTo>
                  <a:pt x="294548" y="182962"/>
                  <a:pt x="291678" y="185115"/>
                  <a:pt x="293830" y="182962"/>
                </a:cubicBezTo>
                <a:close/>
                <a:moveTo>
                  <a:pt x="791882" y="182791"/>
                </a:moveTo>
                <a:cubicBezTo>
                  <a:pt x="796204" y="184472"/>
                  <a:pt x="799086" y="186152"/>
                  <a:pt x="801967" y="186993"/>
                </a:cubicBezTo>
                <a:cubicBezTo>
                  <a:pt x="799806" y="187833"/>
                  <a:pt x="791882" y="184472"/>
                  <a:pt x="791882" y="182791"/>
                </a:cubicBezTo>
                <a:close/>
                <a:moveTo>
                  <a:pt x="1050001" y="182535"/>
                </a:moveTo>
                <a:cubicBezTo>
                  <a:pt x="1049284" y="183251"/>
                  <a:pt x="1052866" y="186114"/>
                  <a:pt x="1057880" y="191124"/>
                </a:cubicBezTo>
                <a:cubicBezTo>
                  <a:pt x="1060029" y="191840"/>
                  <a:pt x="1055731" y="186829"/>
                  <a:pt x="1050001" y="182535"/>
                </a:cubicBezTo>
                <a:close/>
                <a:moveTo>
                  <a:pt x="1072883" y="180266"/>
                </a:moveTo>
                <a:cubicBezTo>
                  <a:pt x="1074366" y="180986"/>
                  <a:pt x="1076591" y="180986"/>
                  <a:pt x="1085489" y="189631"/>
                </a:cubicBezTo>
                <a:cubicBezTo>
                  <a:pt x="1084748" y="190351"/>
                  <a:pt x="1081781" y="186749"/>
                  <a:pt x="1078815" y="184588"/>
                </a:cubicBezTo>
                <a:cubicBezTo>
                  <a:pt x="1078815" y="184588"/>
                  <a:pt x="1081781" y="187470"/>
                  <a:pt x="1081040" y="188190"/>
                </a:cubicBezTo>
                <a:cubicBezTo>
                  <a:pt x="1078074" y="185309"/>
                  <a:pt x="1075108" y="183148"/>
                  <a:pt x="1072883" y="180266"/>
                </a:cubicBezTo>
                <a:close/>
                <a:moveTo>
                  <a:pt x="794403" y="179009"/>
                </a:moveTo>
                <a:cubicBezTo>
                  <a:pt x="798816" y="181278"/>
                  <a:pt x="797345" y="179766"/>
                  <a:pt x="803228" y="182035"/>
                </a:cubicBezTo>
                <a:cubicBezTo>
                  <a:pt x="800286" y="182035"/>
                  <a:pt x="798816" y="181278"/>
                  <a:pt x="801022" y="182791"/>
                </a:cubicBezTo>
                <a:cubicBezTo>
                  <a:pt x="795138" y="180522"/>
                  <a:pt x="795138" y="180522"/>
                  <a:pt x="795138" y="180522"/>
                </a:cubicBezTo>
                <a:close/>
                <a:moveTo>
                  <a:pt x="781797" y="179009"/>
                </a:moveTo>
                <a:cubicBezTo>
                  <a:pt x="789018" y="180900"/>
                  <a:pt x="785808" y="180900"/>
                  <a:pt x="790622" y="182791"/>
                </a:cubicBezTo>
                <a:cubicBezTo>
                  <a:pt x="787413" y="182791"/>
                  <a:pt x="781797" y="179639"/>
                  <a:pt x="781797" y="179009"/>
                </a:cubicBezTo>
                <a:close/>
                <a:moveTo>
                  <a:pt x="804376" y="179005"/>
                </a:moveTo>
                <a:cubicBezTo>
                  <a:pt x="815999" y="183207"/>
                  <a:pt x="818178" y="183907"/>
                  <a:pt x="823990" y="187409"/>
                </a:cubicBezTo>
                <a:cubicBezTo>
                  <a:pt x="826169" y="188109"/>
                  <a:pt x="831254" y="190911"/>
                  <a:pt x="830528" y="188810"/>
                </a:cubicBezTo>
                <a:cubicBezTo>
                  <a:pt x="834160" y="191611"/>
                  <a:pt x="837792" y="193712"/>
                  <a:pt x="843604" y="196513"/>
                </a:cubicBezTo>
                <a:cubicBezTo>
                  <a:pt x="847236" y="197914"/>
                  <a:pt x="844330" y="196513"/>
                  <a:pt x="841425" y="195813"/>
                </a:cubicBezTo>
                <a:cubicBezTo>
                  <a:pt x="838519" y="194412"/>
                  <a:pt x="834887" y="193712"/>
                  <a:pt x="836339" y="194412"/>
                </a:cubicBezTo>
                <a:cubicBezTo>
                  <a:pt x="836339" y="194412"/>
                  <a:pt x="831254" y="191611"/>
                  <a:pt x="826896" y="190210"/>
                </a:cubicBezTo>
                <a:cubicBezTo>
                  <a:pt x="822537" y="188109"/>
                  <a:pt x="818178" y="186008"/>
                  <a:pt x="818178" y="187409"/>
                </a:cubicBezTo>
                <a:cubicBezTo>
                  <a:pt x="813093" y="183907"/>
                  <a:pt x="805103" y="181106"/>
                  <a:pt x="804376" y="179005"/>
                </a:cubicBezTo>
                <a:close/>
                <a:moveTo>
                  <a:pt x="824787" y="178658"/>
                </a:moveTo>
                <a:cubicBezTo>
                  <a:pt x="829092" y="181527"/>
                  <a:pt x="834115" y="182962"/>
                  <a:pt x="834115" y="182245"/>
                </a:cubicBezTo>
                <a:cubicBezTo>
                  <a:pt x="831245" y="180810"/>
                  <a:pt x="822635" y="177223"/>
                  <a:pt x="824787" y="178658"/>
                </a:cubicBezTo>
                <a:close/>
                <a:moveTo>
                  <a:pt x="295983" y="178658"/>
                </a:moveTo>
                <a:cubicBezTo>
                  <a:pt x="289525" y="183680"/>
                  <a:pt x="285938" y="185832"/>
                  <a:pt x="283068" y="187267"/>
                </a:cubicBezTo>
                <a:cubicBezTo>
                  <a:pt x="279480" y="188702"/>
                  <a:pt x="276610" y="190136"/>
                  <a:pt x="270870" y="195158"/>
                </a:cubicBezTo>
                <a:cubicBezTo>
                  <a:pt x="273022" y="195158"/>
                  <a:pt x="273740" y="194441"/>
                  <a:pt x="275892" y="194441"/>
                </a:cubicBezTo>
                <a:cubicBezTo>
                  <a:pt x="268717" y="200897"/>
                  <a:pt x="261542" y="206637"/>
                  <a:pt x="257237" y="208789"/>
                </a:cubicBezTo>
                <a:cubicBezTo>
                  <a:pt x="260825" y="205919"/>
                  <a:pt x="263695" y="203767"/>
                  <a:pt x="263695" y="203050"/>
                </a:cubicBezTo>
                <a:cubicBezTo>
                  <a:pt x="253650" y="211658"/>
                  <a:pt x="256520" y="208071"/>
                  <a:pt x="255085" y="208789"/>
                </a:cubicBezTo>
                <a:cubicBezTo>
                  <a:pt x="247910" y="213811"/>
                  <a:pt x="253650" y="211658"/>
                  <a:pt x="247192" y="216680"/>
                </a:cubicBezTo>
                <a:cubicBezTo>
                  <a:pt x="246475" y="216680"/>
                  <a:pt x="247192" y="214528"/>
                  <a:pt x="242170" y="219550"/>
                </a:cubicBezTo>
                <a:cubicBezTo>
                  <a:pt x="242170" y="219550"/>
                  <a:pt x="241452" y="220985"/>
                  <a:pt x="239300" y="222420"/>
                </a:cubicBezTo>
                <a:cubicBezTo>
                  <a:pt x="242170" y="220985"/>
                  <a:pt x="240017" y="223137"/>
                  <a:pt x="243605" y="221702"/>
                </a:cubicBezTo>
                <a:cubicBezTo>
                  <a:pt x="236429" y="228876"/>
                  <a:pt x="232842" y="231746"/>
                  <a:pt x="230689" y="234615"/>
                </a:cubicBezTo>
                <a:cubicBezTo>
                  <a:pt x="232842" y="233181"/>
                  <a:pt x="232124" y="233898"/>
                  <a:pt x="231407" y="235333"/>
                </a:cubicBezTo>
                <a:cubicBezTo>
                  <a:pt x="238582" y="226724"/>
                  <a:pt x="247192" y="218832"/>
                  <a:pt x="257955" y="209506"/>
                </a:cubicBezTo>
                <a:cubicBezTo>
                  <a:pt x="259390" y="209506"/>
                  <a:pt x="249345" y="219550"/>
                  <a:pt x="259390" y="212376"/>
                </a:cubicBezTo>
                <a:cubicBezTo>
                  <a:pt x="262977" y="208789"/>
                  <a:pt x="257955" y="210941"/>
                  <a:pt x="266565" y="203767"/>
                </a:cubicBezTo>
                <a:cubicBezTo>
                  <a:pt x="266565" y="204484"/>
                  <a:pt x="264412" y="205919"/>
                  <a:pt x="265847" y="205919"/>
                </a:cubicBezTo>
                <a:cubicBezTo>
                  <a:pt x="265847" y="204484"/>
                  <a:pt x="271587" y="199463"/>
                  <a:pt x="278045" y="193723"/>
                </a:cubicBezTo>
                <a:cubicBezTo>
                  <a:pt x="285220" y="188702"/>
                  <a:pt x="292395" y="183680"/>
                  <a:pt x="294548" y="180810"/>
                </a:cubicBezTo>
                <a:cubicBezTo>
                  <a:pt x="290960" y="182962"/>
                  <a:pt x="284503" y="189419"/>
                  <a:pt x="283068" y="188702"/>
                </a:cubicBezTo>
                <a:cubicBezTo>
                  <a:pt x="288090" y="185115"/>
                  <a:pt x="296700" y="179375"/>
                  <a:pt x="295983" y="178658"/>
                </a:cubicBezTo>
                <a:close/>
                <a:moveTo>
                  <a:pt x="1025569" y="178386"/>
                </a:moveTo>
                <a:cubicBezTo>
                  <a:pt x="1030584" y="182689"/>
                  <a:pt x="1035600" y="186992"/>
                  <a:pt x="1033451" y="186275"/>
                </a:cubicBezTo>
                <a:cubicBezTo>
                  <a:pt x="1039183" y="192012"/>
                  <a:pt x="1042766" y="194164"/>
                  <a:pt x="1043482" y="193446"/>
                </a:cubicBezTo>
                <a:cubicBezTo>
                  <a:pt x="1037033" y="186275"/>
                  <a:pt x="1029868" y="181255"/>
                  <a:pt x="1025569" y="178386"/>
                </a:cubicBezTo>
                <a:close/>
                <a:moveTo>
                  <a:pt x="974029" y="177940"/>
                </a:moveTo>
                <a:cubicBezTo>
                  <a:pt x="979052" y="182962"/>
                  <a:pt x="979052" y="185832"/>
                  <a:pt x="973311" y="182245"/>
                </a:cubicBezTo>
                <a:cubicBezTo>
                  <a:pt x="979052" y="186549"/>
                  <a:pt x="981204" y="187984"/>
                  <a:pt x="984074" y="189419"/>
                </a:cubicBezTo>
                <a:cubicBezTo>
                  <a:pt x="986227" y="190854"/>
                  <a:pt x="988379" y="192289"/>
                  <a:pt x="993402" y="196593"/>
                </a:cubicBezTo>
                <a:cubicBezTo>
                  <a:pt x="990532" y="190854"/>
                  <a:pt x="985509" y="185832"/>
                  <a:pt x="974029" y="177940"/>
                </a:cubicBezTo>
                <a:close/>
                <a:moveTo>
                  <a:pt x="255085" y="177940"/>
                </a:moveTo>
                <a:cubicBezTo>
                  <a:pt x="251497" y="180093"/>
                  <a:pt x="249345" y="182245"/>
                  <a:pt x="247910" y="183680"/>
                </a:cubicBezTo>
                <a:cubicBezTo>
                  <a:pt x="247192" y="185832"/>
                  <a:pt x="252215" y="180810"/>
                  <a:pt x="255802" y="177940"/>
                </a:cubicBezTo>
                <a:cubicBezTo>
                  <a:pt x="255802" y="177940"/>
                  <a:pt x="255802" y="177940"/>
                  <a:pt x="255085" y="177940"/>
                </a:cubicBezTo>
                <a:close/>
                <a:moveTo>
                  <a:pt x="455270" y="177223"/>
                </a:moveTo>
                <a:cubicBezTo>
                  <a:pt x="451682" y="177940"/>
                  <a:pt x="449530" y="179375"/>
                  <a:pt x="447377" y="179375"/>
                </a:cubicBezTo>
                <a:cubicBezTo>
                  <a:pt x="448095" y="180093"/>
                  <a:pt x="441637" y="182245"/>
                  <a:pt x="443072" y="182962"/>
                </a:cubicBezTo>
                <a:cubicBezTo>
                  <a:pt x="450247" y="180093"/>
                  <a:pt x="455987" y="177940"/>
                  <a:pt x="455270" y="177223"/>
                </a:cubicBezTo>
                <a:close/>
                <a:moveTo>
                  <a:pt x="803228" y="176488"/>
                </a:moveTo>
                <a:cubicBezTo>
                  <a:pt x="804652" y="176488"/>
                  <a:pt x="813195" y="180112"/>
                  <a:pt x="821737" y="183737"/>
                </a:cubicBezTo>
                <a:cubicBezTo>
                  <a:pt x="830280" y="187361"/>
                  <a:pt x="838823" y="191710"/>
                  <a:pt x="840247" y="192435"/>
                </a:cubicBezTo>
                <a:cubicBezTo>
                  <a:pt x="841670" y="192435"/>
                  <a:pt x="845942" y="194609"/>
                  <a:pt x="850925" y="196784"/>
                </a:cubicBezTo>
                <a:cubicBezTo>
                  <a:pt x="855908" y="199683"/>
                  <a:pt x="860180" y="201858"/>
                  <a:pt x="860891" y="202583"/>
                </a:cubicBezTo>
                <a:cubicBezTo>
                  <a:pt x="863739" y="205482"/>
                  <a:pt x="855196" y="200408"/>
                  <a:pt x="849501" y="198958"/>
                </a:cubicBezTo>
                <a:cubicBezTo>
                  <a:pt x="850213" y="198958"/>
                  <a:pt x="851637" y="199683"/>
                  <a:pt x="851637" y="198958"/>
                </a:cubicBezTo>
                <a:cubicBezTo>
                  <a:pt x="826009" y="186636"/>
                  <a:pt x="826009" y="186636"/>
                  <a:pt x="826009" y="186636"/>
                </a:cubicBezTo>
                <a:cubicBezTo>
                  <a:pt x="818890" y="183012"/>
                  <a:pt x="813195" y="180112"/>
                  <a:pt x="806788" y="178663"/>
                </a:cubicBezTo>
                <a:cubicBezTo>
                  <a:pt x="806076" y="177938"/>
                  <a:pt x="805364" y="177213"/>
                  <a:pt x="803228" y="176488"/>
                </a:cubicBezTo>
                <a:close/>
                <a:moveTo>
                  <a:pt x="248627" y="175788"/>
                </a:moveTo>
                <a:cubicBezTo>
                  <a:pt x="246475" y="177223"/>
                  <a:pt x="245757" y="177223"/>
                  <a:pt x="242887" y="180093"/>
                </a:cubicBezTo>
                <a:cubicBezTo>
                  <a:pt x="245757" y="178658"/>
                  <a:pt x="244322" y="180093"/>
                  <a:pt x="242887" y="182245"/>
                </a:cubicBezTo>
                <a:cubicBezTo>
                  <a:pt x="250062" y="176506"/>
                  <a:pt x="250062" y="175788"/>
                  <a:pt x="248627" y="175788"/>
                </a:cubicBezTo>
                <a:close/>
                <a:moveTo>
                  <a:pt x="942459" y="175071"/>
                </a:moveTo>
                <a:cubicBezTo>
                  <a:pt x="938871" y="173636"/>
                  <a:pt x="940306" y="175071"/>
                  <a:pt x="946046" y="179375"/>
                </a:cubicBezTo>
                <a:cubicBezTo>
                  <a:pt x="950351" y="181527"/>
                  <a:pt x="946046" y="177940"/>
                  <a:pt x="942459" y="175071"/>
                </a:cubicBezTo>
                <a:close/>
                <a:moveTo>
                  <a:pt x="763643" y="174724"/>
                </a:moveTo>
                <a:cubicBezTo>
                  <a:pt x="762887" y="173967"/>
                  <a:pt x="765913" y="173967"/>
                  <a:pt x="771964" y="175480"/>
                </a:cubicBezTo>
                <a:cubicBezTo>
                  <a:pt x="771964" y="176236"/>
                  <a:pt x="771964" y="176993"/>
                  <a:pt x="774233" y="177749"/>
                </a:cubicBezTo>
                <a:cubicBezTo>
                  <a:pt x="772720" y="177749"/>
                  <a:pt x="767425" y="176236"/>
                  <a:pt x="763643" y="174724"/>
                </a:cubicBezTo>
                <a:close/>
                <a:moveTo>
                  <a:pt x="951876" y="172829"/>
                </a:moveTo>
                <a:cubicBezTo>
                  <a:pt x="952324" y="173277"/>
                  <a:pt x="953221" y="173995"/>
                  <a:pt x="953221" y="174353"/>
                </a:cubicBezTo>
                <a:cubicBezTo>
                  <a:pt x="960396" y="180093"/>
                  <a:pt x="961114" y="177940"/>
                  <a:pt x="953221" y="172919"/>
                </a:cubicBezTo>
                <a:cubicBezTo>
                  <a:pt x="951427" y="172201"/>
                  <a:pt x="951427" y="172380"/>
                  <a:pt x="951876" y="172829"/>
                </a:cubicBezTo>
                <a:close/>
                <a:moveTo>
                  <a:pt x="494266" y="172703"/>
                </a:moveTo>
                <a:cubicBezTo>
                  <a:pt x="468247" y="180793"/>
                  <a:pt x="468247" y="180793"/>
                  <a:pt x="468247" y="180793"/>
                </a:cubicBezTo>
                <a:cubicBezTo>
                  <a:pt x="468247" y="180057"/>
                  <a:pt x="465273" y="181528"/>
                  <a:pt x="465273" y="180793"/>
                </a:cubicBezTo>
                <a:cubicBezTo>
                  <a:pt x="477168" y="175645"/>
                  <a:pt x="486089" y="173439"/>
                  <a:pt x="494266" y="172703"/>
                </a:cubicBezTo>
                <a:close/>
                <a:moveTo>
                  <a:pt x="1031377" y="172514"/>
                </a:moveTo>
                <a:lnTo>
                  <a:pt x="1031598" y="172514"/>
                </a:lnTo>
                <a:lnTo>
                  <a:pt x="1032709" y="173446"/>
                </a:lnTo>
                <a:close/>
                <a:moveTo>
                  <a:pt x="295265" y="172201"/>
                </a:moveTo>
                <a:cubicBezTo>
                  <a:pt x="291678" y="174353"/>
                  <a:pt x="288808" y="173636"/>
                  <a:pt x="286655" y="177223"/>
                </a:cubicBezTo>
                <a:cubicBezTo>
                  <a:pt x="291678" y="173636"/>
                  <a:pt x="284503" y="179375"/>
                  <a:pt x="288090" y="177940"/>
                </a:cubicBezTo>
                <a:cubicBezTo>
                  <a:pt x="290960" y="175788"/>
                  <a:pt x="295265" y="172919"/>
                  <a:pt x="295265" y="172201"/>
                </a:cubicBezTo>
                <a:close/>
                <a:moveTo>
                  <a:pt x="768752" y="171073"/>
                </a:moveTo>
                <a:cubicBezTo>
                  <a:pt x="769466" y="171780"/>
                  <a:pt x="774464" y="173902"/>
                  <a:pt x="779462" y="175316"/>
                </a:cubicBezTo>
                <a:cubicBezTo>
                  <a:pt x="779462" y="174609"/>
                  <a:pt x="773750" y="172487"/>
                  <a:pt x="768752" y="171073"/>
                </a:cubicBezTo>
                <a:close/>
                <a:moveTo>
                  <a:pt x="459575" y="170766"/>
                </a:moveTo>
                <a:cubicBezTo>
                  <a:pt x="456705" y="171484"/>
                  <a:pt x="455270" y="171484"/>
                  <a:pt x="451682" y="173636"/>
                </a:cubicBezTo>
                <a:cubicBezTo>
                  <a:pt x="451682" y="174353"/>
                  <a:pt x="453117" y="174353"/>
                  <a:pt x="456705" y="172919"/>
                </a:cubicBezTo>
                <a:cubicBezTo>
                  <a:pt x="456705" y="172201"/>
                  <a:pt x="459575" y="171484"/>
                  <a:pt x="459575" y="170766"/>
                </a:cubicBezTo>
                <a:close/>
                <a:moveTo>
                  <a:pt x="307463" y="170766"/>
                </a:moveTo>
                <a:cubicBezTo>
                  <a:pt x="301723" y="175788"/>
                  <a:pt x="305310" y="171484"/>
                  <a:pt x="298853" y="175788"/>
                </a:cubicBezTo>
                <a:cubicBezTo>
                  <a:pt x="298853" y="177223"/>
                  <a:pt x="298853" y="177940"/>
                  <a:pt x="301005" y="177223"/>
                </a:cubicBezTo>
                <a:cubicBezTo>
                  <a:pt x="307463" y="172919"/>
                  <a:pt x="306028" y="172919"/>
                  <a:pt x="307463" y="170766"/>
                </a:cubicBezTo>
                <a:close/>
                <a:moveTo>
                  <a:pt x="486661" y="169152"/>
                </a:moveTo>
                <a:cubicBezTo>
                  <a:pt x="484150" y="169690"/>
                  <a:pt x="480741" y="170766"/>
                  <a:pt x="476795" y="172201"/>
                </a:cubicBezTo>
                <a:cubicBezTo>
                  <a:pt x="476795" y="173636"/>
                  <a:pt x="486123" y="171484"/>
                  <a:pt x="491145" y="169331"/>
                </a:cubicBezTo>
                <a:cubicBezTo>
                  <a:pt x="490787" y="168614"/>
                  <a:pt x="489172" y="168614"/>
                  <a:pt x="486661" y="169152"/>
                </a:cubicBezTo>
                <a:close/>
                <a:moveTo>
                  <a:pt x="1026924" y="168926"/>
                </a:moveTo>
                <a:cubicBezTo>
                  <a:pt x="1028281" y="170380"/>
                  <a:pt x="1030318" y="172562"/>
                  <a:pt x="1033033" y="174744"/>
                </a:cubicBezTo>
                <a:cubicBezTo>
                  <a:pt x="1032354" y="176199"/>
                  <a:pt x="1032354" y="176199"/>
                  <a:pt x="1032354" y="176199"/>
                </a:cubicBezTo>
                <a:cubicBezTo>
                  <a:pt x="1038463" y="182017"/>
                  <a:pt x="1043893" y="185653"/>
                  <a:pt x="1043893" y="187835"/>
                </a:cubicBezTo>
                <a:cubicBezTo>
                  <a:pt x="1036427" y="182017"/>
                  <a:pt x="1036427" y="179835"/>
                  <a:pt x="1030318" y="176199"/>
                </a:cubicBezTo>
                <a:cubicBezTo>
                  <a:pt x="1030996" y="177653"/>
                  <a:pt x="1039820" y="184199"/>
                  <a:pt x="1037784" y="184926"/>
                </a:cubicBezTo>
                <a:cubicBezTo>
                  <a:pt x="1033712" y="180562"/>
                  <a:pt x="1032354" y="178381"/>
                  <a:pt x="1026245" y="173290"/>
                </a:cubicBezTo>
                <a:cubicBezTo>
                  <a:pt x="1028960" y="173290"/>
                  <a:pt x="1030996" y="174744"/>
                  <a:pt x="1026924" y="168926"/>
                </a:cubicBezTo>
                <a:close/>
                <a:moveTo>
                  <a:pt x="1057756" y="168921"/>
                </a:moveTo>
                <a:cubicBezTo>
                  <a:pt x="1063668" y="171830"/>
                  <a:pt x="1071057" y="180557"/>
                  <a:pt x="1079186" y="187830"/>
                </a:cubicBezTo>
                <a:cubicBezTo>
                  <a:pt x="1076969" y="186376"/>
                  <a:pt x="1076230" y="186376"/>
                  <a:pt x="1076230" y="187830"/>
                </a:cubicBezTo>
                <a:cubicBezTo>
                  <a:pt x="1067363" y="179103"/>
                  <a:pt x="1067363" y="176921"/>
                  <a:pt x="1057756" y="168921"/>
                </a:cubicBezTo>
                <a:close/>
                <a:moveTo>
                  <a:pt x="278045" y="168614"/>
                </a:moveTo>
                <a:cubicBezTo>
                  <a:pt x="278045" y="167179"/>
                  <a:pt x="275175" y="169331"/>
                  <a:pt x="273022" y="170766"/>
                </a:cubicBezTo>
                <a:cubicBezTo>
                  <a:pt x="270152" y="172919"/>
                  <a:pt x="268000" y="175071"/>
                  <a:pt x="270152" y="174353"/>
                </a:cubicBezTo>
                <a:cubicBezTo>
                  <a:pt x="272305" y="172919"/>
                  <a:pt x="275175" y="170766"/>
                  <a:pt x="278045" y="168614"/>
                </a:cubicBezTo>
                <a:close/>
                <a:moveTo>
                  <a:pt x="985509" y="167897"/>
                </a:moveTo>
                <a:cubicBezTo>
                  <a:pt x="991249" y="172201"/>
                  <a:pt x="995554" y="175788"/>
                  <a:pt x="997707" y="176506"/>
                </a:cubicBezTo>
                <a:cubicBezTo>
                  <a:pt x="994837" y="173636"/>
                  <a:pt x="985509" y="166462"/>
                  <a:pt x="985509" y="167897"/>
                </a:cubicBezTo>
                <a:close/>
                <a:moveTo>
                  <a:pt x="880753" y="167897"/>
                </a:moveTo>
                <a:cubicBezTo>
                  <a:pt x="889363" y="173636"/>
                  <a:pt x="899408" y="179375"/>
                  <a:pt x="905148" y="181527"/>
                </a:cubicBezTo>
                <a:cubicBezTo>
                  <a:pt x="903713" y="180093"/>
                  <a:pt x="907301" y="181527"/>
                  <a:pt x="907301" y="180810"/>
                </a:cubicBezTo>
                <a:cubicBezTo>
                  <a:pt x="910171" y="182962"/>
                  <a:pt x="914476" y="185832"/>
                  <a:pt x="920933" y="190854"/>
                </a:cubicBezTo>
                <a:cubicBezTo>
                  <a:pt x="918063" y="189419"/>
                  <a:pt x="912323" y="185115"/>
                  <a:pt x="909453" y="184397"/>
                </a:cubicBezTo>
                <a:cubicBezTo>
                  <a:pt x="919498" y="189419"/>
                  <a:pt x="928826" y="198745"/>
                  <a:pt x="932413" y="199463"/>
                </a:cubicBezTo>
                <a:cubicBezTo>
                  <a:pt x="930978" y="200180"/>
                  <a:pt x="935283" y="203050"/>
                  <a:pt x="934566" y="203767"/>
                </a:cubicBezTo>
                <a:cubicBezTo>
                  <a:pt x="928826" y="200180"/>
                  <a:pt x="925238" y="198745"/>
                  <a:pt x="922368" y="198028"/>
                </a:cubicBezTo>
                <a:cubicBezTo>
                  <a:pt x="925238" y="199463"/>
                  <a:pt x="926673" y="200897"/>
                  <a:pt x="928108" y="202332"/>
                </a:cubicBezTo>
                <a:cubicBezTo>
                  <a:pt x="925238" y="200180"/>
                  <a:pt x="922368" y="198745"/>
                  <a:pt x="920933" y="197310"/>
                </a:cubicBezTo>
                <a:cubicBezTo>
                  <a:pt x="921651" y="198028"/>
                  <a:pt x="925238" y="198745"/>
                  <a:pt x="918781" y="195158"/>
                </a:cubicBezTo>
                <a:cubicBezTo>
                  <a:pt x="915911" y="193006"/>
                  <a:pt x="917346" y="195876"/>
                  <a:pt x="914476" y="193723"/>
                </a:cubicBezTo>
                <a:cubicBezTo>
                  <a:pt x="912323" y="191571"/>
                  <a:pt x="915193" y="191571"/>
                  <a:pt x="907301" y="187267"/>
                </a:cubicBezTo>
                <a:cubicBezTo>
                  <a:pt x="909453" y="191571"/>
                  <a:pt x="910171" y="192289"/>
                  <a:pt x="916628" y="198028"/>
                </a:cubicBezTo>
                <a:cubicBezTo>
                  <a:pt x="918781" y="198028"/>
                  <a:pt x="921651" y="199463"/>
                  <a:pt x="922368" y="199463"/>
                </a:cubicBezTo>
                <a:cubicBezTo>
                  <a:pt x="927391" y="204484"/>
                  <a:pt x="931696" y="205202"/>
                  <a:pt x="939589" y="210941"/>
                </a:cubicBezTo>
                <a:cubicBezTo>
                  <a:pt x="943176" y="213811"/>
                  <a:pt x="948916" y="218832"/>
                  <a:pt x="954656" y="222420"/>
                </a:cubicBezTo>
                <a:cubicBezTo>
                  <a:pt x="959679" y="226724"/>
                  <a:pt x="963984" y="228876"/>
                  <a:pt x="963984" y="227441"/>
                </a:cubicBezTo>
                <a:cubicBezTo>
                  <a:pt x="960396" y="225289"/>
                  <a:pt x="958244" y="223137"/>
                  <a:pt x="956809" y="221702"/>
                </a:cubicBezTo>
                <a:cubicBezTo>
                  <a:pt x="956091" y="221702"/>
                  <a:pt x="956809" y="223137"/>
                  <a:pt x="954656" y="221702"/>
                </a:cubicBezTo>
                <a:cubicBezTo>
                  <a:pt x="951069" y="218832"/>
                  <a:pt x="950351" y="217398"/>
                  <a:pt x="951069" y="217398"/>
                </a:cubicBezTo>
                <a:cubicBezTo>
                  <a:pt x="943894" y="213093"/>
                  <a:pt x="939589" y="210941"/>
                  <a:pt x="930261" y="203050"/>
                </a:cubicBezTo>
                <a:cubicBezTo>
                  <a:pt x="936001" y="207354"/>
                  <a:pt x="941024" y="209506"/>
                  <a:pt x="938154" y="206637"/>
                </a:cubicBezTo>
                <a:cubicBezTo>
                  <a:pt x="945329" y="211658"/>
                  <a:pt x="943894" y="210941"/>
                  <a:pt x="947481" y="213811"/>
                </a:cubicBezTo>
                <a:cubicBezTo>
                  <a:pt x="946764" y="212376"/>
                  <a:pt x="956091" y="220267"/>
                  <a:pt x="956809" y="219550"/>
                </a:cubicBezTo>
                <a:cubicBezTo>
                  <a:pt x="954656" y="218115"/>
                  <a:pt x="954656" y="217398"/>
                  <a:pt x="955374" y="217398"/>
                </a:cubicBezTo>
                <a:cubicBezTo>
                  <a:pt x="946764" y="210941"/>
                  <a:pt x="944611" y="208789"/>
                  <a:pt x="936001" y="203767"/>
                </a:cubicBezTo>
                <a:cubicBezTo>
                  <a:pt x="934566" y="200897"/>
                  <a:pt x="934566" y="200180"/>
                  <a:pt x="938154" y="202332"/>
                </a:cubicBezTo>
                <a:cubicBezTo>
                  <a:pt x="940306" y="204484"/>
                  <a:pt x="941024" y="204484"/>
                  <a:pt x="946046" y="208071"/>
                </a:cubicBezTo>
                <a:cubicBezTo>
                  <a:pt x="946046" y="208071"/>
                  <a:pt x="943894" y="206637"/>
                  <a:pt x="943894" y="208071"/>
                </a:cubicBezTo>
                <a:cubicBezTo>
                  <a:pt x="947481" y="210224"/>
                  <a:pt x="948199" y="210941"/>
                  <a:pt x="951786" y="213811"/>
                </a:cubicBezTo>
                <a:cubicBezTo>
                  <a:pt x="955374" y="215245"/>
                  <a:pt x="953939" y="214528"/>
                  <a:pt x="955374" y="213811"/>
                </a:cubicBezTo>
                <a:cubicBezTo>
                  <a:pt x="951786" y="210224"/>
                  <a:pt x="943176" y="203767"/>
                  <a:pt x="946764" y="203767"/>
                </a:cubicBezTo>
                <a:cubicBezTo>
                  <a:pt x="938871" y="199463"/>
                  <a:pt x="934566" y="195876"/>
                  <a:pt x="933131" y="195876"/>
                </a:cubicBezTo>
                <a:cubicBezTo>
                  <a:pt x="928108" y="193006"/>
                  <a:pt x="925238" y="188702"/>
                  <a:pt x="920933" y="187984"/>
                </a:cubicBezTo>
                <a:cubicBezTo>
                  <a:pt x="925956" y="191571"/>
                  <a:pt x="913758" y="184397"/>
                  <a:pt x="911606" y="182962"/>
                </a:cubicBezTo>
                <a:cubicBezTo>
                  <a:pt x="910888" y="182245"/>
                  <a:pt x="905866" y="178658"/>
                  <a:pt x="900843" y="175788"/>
                </a:cubicBezTo>
                <a:cubicBezTo>
                  <a:pt x="895103" y="172201"/>
                  <a:pt x="889363" y="169331"/>
                  <a:pt x="887210" y="168614"/>
                </a:cubicBezTo>
                <a:cubicBezTo>
                  <a:pt x="892950" y="172201"/>
                  <a:pt x="897973" y="175071"/>
                  <a:pt x="902996" y="177940"/>
                </a:cubicBezTo>
                <a:cubicBezTo>
                  <a:pt x="901561" y="177223"/>
                  <a:pt x="900126" y="177223"/>
                  <a:pt x="897256" y="175788"/>
                </a:cubicBezTo>
                <a:cubicBezTo>
                  <a:pt x="897256" y="175071"/>
                  <a:pt x="890798" y="171484"/>
                  <a:pt x="885058" y="168614"/>
                </a:cubicBezTo>
                <a:cubicBezTo>
                  <a:pt x="885058" y="168614"/>
                  <a:pt x="884340" y="168614"/>
                  <a:pt x="882905" y="168614"/>
                </a:cubicBezTo>
                <a:cubicBezTo>
                  <a:pt x="889363" y="172201"/>
                  <a:pt x="895103" y="174353"/>
                  <a:pt x="897256" y="176506"/>
                </a:cubicBezTo>
                <a:cubicBezTo>
                  <a:pt x="897256" y="176506"/>
                  <a:pt x="897256" y="176506"/>
                  <a:pt x="895103" y="175788"/>
                </a:cubicBezTo>
                <a:cubicBezTo>
                  <a:pt x="890798" y="173636"/>
                  <a:pt x="882188" y="167897"/>
                  <a:pt x="880753" y="167897"/>
                </a:cubicBezTo>
                <a:close/>
                <a:moveTo>
                  <a:pt x="808912" y="167359"/>
                </a:moveTo>
                <a:cubicBezTo>
                  <a:pt x="807746" y="167179"/>
                  <a:pt x="806849" y="167179"/>
                  <a:pt x="807567" y="167897"/>
                </a:cubicBezTo>
                <a:cubicBezTo>
                  <a:pt x="815459" y="171484"/>
                  <a:pt x="826222" y="177223"/>
                  <a:pt x="829810" y="177940"/>
                </a:cubicBezTo>
                <a:cubicBezTo>
                  <a:pt x="819765" y="172919"/>
                  <a:pt x="814742" y="170049"/>
                  <a:pt x="811872" y="167897"/>
                </a:cubicBezTo>
                <a:cubicBezTo>
                  <a:pt x="811513" y="167897"/>
                  <a:pt x="810078" y="167538"/>
                  <a:pt x="808912" y="167359"/>
                </a:cubicBezTo>
                <a:close/>
                <a:moveTo>
                  <a:pt x="767930" y="167123"/>
                </a:moveTo>
                <a:cubicBezTo>
                  <a:pt x="768674" y="166403"/>
                  <a:pt x="772391" y="167844"/>
                  <a:pt x="772391" y="167123"/>
                </a:cubicBezTo>
                <a:cubicBezTo>
                  <a:pt x="776852" y="169284"/>
                  <a:pt x="782799" y="170725"/>
                  <a:pt x="787260" y="172886"/>
                </a:cubicBezTo>
                <a:cubicBezTo>
                  <a:pt x="796925" y="176488"/>
                  <a:pt x="792464" y="175047"/>
                  <a:pt x="785030" y="172886"/>
                </a:cubicBezTo>
                <a:cubicBezTo>
                  <a:pt x="778339" y="170725"/>
                  <a:pt x="767930" y="167844"/>
                  <a:pt x="767930" y="167123"/>
                </a:cubicBezTo>
                <a:close/>
                <a:moveTo>
                  <a:pt x="733892" y="165878"/>
                </a:moveTo>
                <a:cubicBezTo>
                  <a:pt x="736737" y="165143"/>
                  <a:pt x="748115" y="169555"/>
                  <a:pt x="755937" y="171026"/>
                </a:cubicBezTo>
                <a:cubicBezTo>
                  <a:pt x="756648" y="171761"/>
                  <a:pt x="761626" y="173232"/>
                  <a:pt x="760204" y="173967"/>
                </a:cubicBezTo>
                <a:cubicBezTo>
                  <a:pt x="753804" y="170290"/>
                  <a:pt x="750248" y="171026"/>
                  <a:pt x="748115" y="169555"/>
                </a:cubicBezTo>
                <a:cubicBezTo>
                  <a:pt x="745270" y="168820"/>
                  <a:pt x="745981" y="169555"/>
                  <a:pt x="745981" y="169555"/>
                </a:cubicBezTo>
                <a:cubicBezTo>
                  <a:pt x="741714" y="168084"/>
                  <a:pt x="736737" y="167349"/>
                  <a:pt x="733892" y="165878"/>
                </a:cubicBezTo>
                <a:close/>
                <a:moveTo>
                  <a:pt x="276610" y="163592"/>
                </a:moveTo>
                <a:cubicBezTo>
                  <a:pt x="273740" y="166462"/>
                  <a:pt x="269435" y="170049"/>
                  <a:pt x="264412" y="173636"/>
                </a:cubicBezTo>
                <a:cubicBezTo>
                  <a:pt x="260107" y="177223"/>
                  <a:pt x="255802" y="180093"/>
                  <a:pt x="253650" y="181527"/>
                </a:cubicBezTo>
                <a:cubicBezTo>
                  <a:pt x="247192" y="187267"/>
                  <a:pt x="239300" y="195876"/>
                  <a:pt x="234277" y="199463"/>
                </a:cubicBezTo>
                <a:cubicBezTo>
                  <a:pt x="240017" y="196593"/>
                  <a:pt x="236429" y="200897"/>
                  <a:pt x="246475" y="192289"/>
                </a:cubicBezTo>
                <a:cubicBezTo>
                  <a:pt x="243605" y="193006"/>
                  <a:pt x="249345" y="187984"/>
                  <a:pt x="250780" y="185115"/>
                </a:cubicBezTo>
                <a:cubicBezTo>
                  <a:pt x="257237" y="182245"/>
                  <a:pt x="262260" y="174353"/>
                  <a:pt x="272305" y="168614"/>
                </a:cubicBezTo>
                <a:cubicBezTo>
                  <a:pt x="270870" y="170049"/>
                  <a:pt x="264412" y="176506"/>
                  <a:pt x="270152" y="172201"/>
                </a:cubicBezTo>
                <a:cubicBezTo>
                  <a:pt x="275175" y="167897"/>
                  <a:pt x="276610" y="165744"/>
                  <a:pt x="276610" y="163592"/>
                </a:cubicBezTo>
                <a:close/>
                <a:moveTo>
                  <a:pt x="866403" y="162875"/>
                </a:moveTo>
                <a:cubicBezTo>
                  <a:pt x="867838" y="164310"/>
                  <a:pt x="873578" y="167897"/>
                  <a:pt x="877883" y="170049"/>
                </a:cubicBezTo>
                <a:cubicBezTo>
                  <a:pt x="882905" y="172919"/>
                  <a:pt x="886493" y="174353"/>
                  <a:pt x="882905" y="171484"/>
                </a:cubicBezTo>
                <a:cubicBezTo>
                  <a:pt x="887928" y="174353"/>
                  <a:pt x="895103" y="178658"/>
                  <a:pt x="892950" y="179375"/>
                </a:cubicBezTo>
                <a:cubicBezTo>
                  <a:pt x="900843" y="183680"/>
                  <a:pt x="896538" y="179375"/>
                  <a:pt x="905148" y="184397"/>
                </a:cubicBezTo>
                <a:cubicBezTo>
                  <a:pt x="910171" y="188702"/>
                  <a:pt x="920216" y="193723"/>
                  <a:pt x="924521" y="195876"/>
                </a:cubicBezTo>
                <a:cubicBezTo>
                  <a:pt x="920933" y="193006"/>
                  <a:pt x="915193" y="189419"/>
                  <a:pt x="909453" y="185832"/>
                </a:cubicBezTo>
                <a:cubicBezTo>
                  <a:pt x="903713" y="182962"/>
                  <a:pt x="899408" y="180093"/>
                  <a:pt x="897256" y="177940"/>
                </a:cubicBezTo>
                <a:cubicBezTo>
                  <a:pt x="897256" y="179375"/>
                  <a:pt x="897256" y="180093"/>
                  <a:pt x="891515" y="176506"/>
                </a:cubicBezTo>
                <a:cubicBezTo>
                  <a:pt x="896538" y="178658"/>
                  <a:pt x="891515" y="175071"/>
                  <a:pt x="884340" y="171484"/>
                </a:cubicBezTo>
                <a:cubicBezTo>
                  <a:pt x="877165" y="167897"/>
                  <a:pt x="868555" y="163592"/>
                  <a:pt x="866403" y="162875"/>
                </a:cubicBezTo>
                <a:close/>
                <a:moveTo>
                  <a:pt x="257955" y="162875"/>
                </a:moveTo>
                <a:lnTo>
                  <a:pt x="257909" y="163011"/>
                </a:lnTo>
                <a:lnTo>
                  <a:pt x="255866" y="164702"/>
                </a:lnTo>
                <a:lnTo>
                  <a:pt x="257237" y="163502"/>
                </a:lnTo>
                <a:cubicBezTo>
                  <a:pt x="257955" y="162875"/>
                  <a:pt x="257955" y="162875"/>
                  <a:pt x="257955" y="162875"/>
                </a:cubicBezTo>
                <a:close/>
                <a:moveTo>
                  <a:pt x="1037108" y="162493"/>
                </a:moveTo>
                <a:cubicBezTo>
                  <a:pt x="1038540" y="163925"/>
                  <a:pt x="1039256" y="163209"/>
                  <a:pt x="1039256" y="162493"/>
                </a:cubicBezTo>
                <a:cubicBezTo>
                  <a:pt x="1045703" y="168219"/>
                  <a:pt x="1049284" y="172514"/>
                  <a:pt x="1051433" y="173230"/>
                </a:cubicBezTo>
                <a:cubicBezTo>
                  <a:pt x="1050001" y="170367"/>
                  <a:pt x="1041405" y="164641"/>
                  <a:pt x="1041405" y="162493"/>
                </a:cubicBezTo>
                <a:cubicBezTo>
                  <a:pt x="1044270" y="166072"/>
                  <a:pt x="1050717" y="171082"/>
                  <a:pt x="1057163" y="176809"/>
                </a:cubicBezTo>
                <a:cubicBezTo>
                  <a:pt x="1062894" y="181819"/>
                  <a:pt x="1067908" y="187545"/>
                  <a:pt x="1069340" y="190408"/>
                </a:cubicBezTo>
                <a:cubicBezTo>
                  <a:pt x="1064326" y="185398"/>
                  <a:pt x="1061461" y="182535"/>
                  <a:pt x="1059312" y="181819"/>
                </a:cubicBezTo>
                <a:cubicBezTo>
                  <a:pt x="1059312" y="181819"/>
                  <a:pt x="1066475" y="188261"/>
                  <a:pt x="1069340" y="191124"/>
                </a:cubicBezTo>
                <a:cubicBezTo>
                  <a:pt x="1067908" y="191124"/>
                  <a:pt x="1062894" y="186114"/>
                  <a:pt x="1058596" y="181819"/>
                </a:cubicBezTo>
                <a:cubicBezTo>
                  <a:pt x="1053582" y="177524"/>
                  <a:pt x="1048568" y="172514"/>
                  <a:pt x="1047136" y="172514"/>
                </a:cubicBezTo>
                <a:cubicBezTo>
                  <a:pt x="1047852" y="173230"/>
                  <a:pt x="1052149" y="176809"/>
                  <a:pt x="1055015" y="179672"/>
                </a:cubicBezTo>
                <a:cubicBezTo>
                  <a:pt x="1057880" y="183966"/>
                  <a:pt x="1048568" y="173946"/>
                  <a:pt x="1049284" y="176093"/>
                </a:cubicBezTo>
                <a:cubicBezTo>
                  <a:pt x="1050717" y="178240"/>
                  <a:pt x="1055731" y="181103"/>
                  <a:pt x="1059312" y="184682"/>
                </a:cubicBezTo>
                <a:cubicBezTo>
                  <a:pt x="1058596" y="186829"/>
                  <a:pt x="1052866" y="182535"/>
                  <a:pt x="1046419" y="177524"/>
                </a:cubicBezTo>
                <a:cubicBezTo>
                  <a:pt x="1051433" y="183251"/>
                  <a:pt x="1054298" y="184682"/>
                  <a:pt x="1056447" y="186829"/>
                </a:cubicBezTo>
                <a:lnTo>
                  <a:pt x="1059313" y="189079"/>
                </a:lnTo>
                <a:lnTo>
                  <a:pt x="1073638" y="205439"/>
                </a:lnTo>
                <a:cubicBezTo>
                  <a:pt x="1074354" y="204723"/>
                  <a:pt x="1071489" y="202576"/>
                  <a:pt x="1069340" y="200429"/>
                </a:cubicBezTo>
                <a:cubicBezTo>
                  <a:pt x="1066475" y="197566"/>
                  <a:pt x="1064326" y="195419"/>
                  <a:pt x="1066475" y="196134"/>
                </a:cubicBezTo>
                <a:cubicBezTo>
                  <a:pt x="1073638" y="203292"/>
                  <a:pt x="1077219" y="207587"/>
                  <a:pt x="1081517" y="212597"/>
                </a:cubicBezTo>
                <a:cubicBezTo>
                  <a:pt x="1081517" y="213313"/>
                  <a:pt x="1077936" y="210450"/>
                  <a:pt x="1080801" y="214028"/>
                </a:cubicBezTo>
                <a:cubicBezTo>
                  <a:pt x="1075787" y="207587"/>
                  <a:pt x="1072922" y="205439"/>
                  <a:pt x="1069340" y="203292"/>
                </a:cubicBezTo>
                <a:cubicBezTo>
                  <a:pt x="1066475" y="200429"/>
                  <a:pt x="1062894" y="197566"/>
                  <a:pt x="1055731" y="191840"/>
                </a:cubicBezTo>
                <a:cubicBezTo>
                  <a:pt x="1057163" y="192556"/>
                  <a:pt x="1057880" y="192556"/>
                  <a:pt x="1057880" y="191840"/>
                </a:cubicBezTo>
                <a:cubicBezTo>
                  <a:pt x="1057880" y="191124"/>
                  <a:pt x="1054298" y="188261"/>
                  <a:pt x="1052149" y="186114"/>
                </a:cubicBezTo>
                <a:cubicBezTo>
                  <a:pt x="1052149" y="186829"/>
                  <a:pt x="1047852" y="185398"/>
                  <a:pt x="1053582" y="191124"/>
                </a:cubicBezTo>
                <a:cubicBezTo>
                  <a:pt x="1068624" y="204723"/>
                  <a:pt x="1080801" y="217607"/>
                  <a:pt x="1089396" y="226912"/>
                </a:cubicBezTo>
                <a:cubicBezTo>
                  <a:pt x="1080084" y="219755"/>
                  <a:pt x="1072205" y="210450"/>
                  <a:pt x="1060745" y="199713"/>
                </a:cubicBezTo>
                <a:cubicBezTo>
                  <a:pt x="1065043" y="205439"/>
                  <a:pt x="1070056" y="210450"/>
                  <a:pt x="1075787" y="215460"/>
                </a:cubicBezTo>
                <a:cubicBezTo>
                  <a:pt x="1076503" y="217607"/>
                  <a:pt x="1073638" y="215460"/>
                  <a:pt x="1070773" y="211881"/>
                </a:cubicBezTo>
                <a:cubicBezTo>
                  <a:pt x="1067908" y="209018"/>
                  <a:pt x="1063610" y="204723"/>
                  <a:pt x="1060745" y="201860"/>
                </a:cubicBezTo>
                <a:cubicBezTo>
                  <a:pt x="1066475" y="206155"/>
                  <a:pt x="1058596" y="198997"/>
                  <a:pt x="1059312" y="198282"/>
                </a:cubicBezTo>
                <a:cubicBezTo>
                  <a:pt x="1055015" y="193987"/>
                  <a:pt x="1055015" y="195419"/>
                  <a:pt x="1055015" y="195419"/>
                </a:cubicBezTo>
                <a:cubicBezTo>
                  <a:pt x="1047852" y="188977"/>
                  <a:pt x="1052866" y="192556"/>
                  <a:pt x="1055015" y="193987"/>
                </a:cubicBezTo>
                <a:cubicBezTo>
                  <a:pt x="1048568" y="187545"/>
                  <a:pt x="1046419" y="186829"/>
                  <a:pt x="1043554" y="182535"/>
                </a:cubicBezTo>
                <a:lnTo>
                  <a:pt x="1032709" y="173446"/>
                </a:lnTo>
                <a:lnTo>
                  <a:pt x="1038540" y="177524"/>
                </a:lnTo>
                <a:cubicBezTo>
                  <a:pt x="1039973" y="178240"/>
                  <a:pt x="1041405" y="179672"/>
                  <a:pt x="1047852" y="185398"/>
                </a:cubicBezTo>
                <a:cubicBezTo>
                  <a:pt x="1050001" y="186114"/>
                  <a:pt x="1048568" y="183966"/>
                  <a:pt x="1045703" y="181103"/>
                </a:cubicBezTo>
                <a:cubicBezTo>
                  <a:pt x="1042838" y="178240"/>
                  <a:pt x="1039256" y="174661"/>
                  <a:pt x="1037824" y="173230"/>
                </a:cubicBezTo>
                <a:cubicBezTo>
                  <a:pt x="1037108" y="172514"/>
                  <a:pt x="1044987" y="176809"/>
                  <a:pt x="1034242" y="168219"/>
                </a:cubicBezTo>
                <a:cubicBezTo>
                  <a:pt x="1039256" y="171798"/>
                  <a:pt x="1039256" y="171082"/>
                  <a:pt x="1039256" y="170367"/>
                </a:cubicBezTo>
                <a:cubicBezTo>
                  <a:pt x="1039973" y="170367"/>
                  <a:pt x="1040689" y="169651"/>
                  <a:pt x="1047136" y="174661"/>
                </a:cubicBezTo>
                <a:cubicBezTo>
                  <a:pt x="1042838" y="170367"/>
                  <a:pt x="1044270" y="168935"/>
                  <a:pt x="1037108" y="162493"/>
                </a:cubicBezTo>
                <a:close/>
                <a:moveTo>
                  <a:pt x="965820" y="162105"/>
                </a:moveTo>
                <a:cubicBezTo>
                  <a:pt x="971520" y="165072"/>
                  <a:pt x="975795" y="170262"/>
                  <a:pt x="976507" y="169521"/>
                </a:cubicBezTo>
                <a:cubicBezTo>
                  <a:pt x="980782" y="173970"/>
                  <a:pt x="977220" y="171745"/>
                  <a:pt x="973657" y="168779"/>
                </a:cubicBezTo>
                <a:cubicBezTo>
                  <a:pt x="969382" y="165072"/>
                  <a:pt x="964395" y="161364"/>
                  <a:pt x="965820" y="162105"/>
                </a:cubicBezTo>
                <a:close/>
                <a:moveTo>
                  <a:pt x="953050" y="161364"/>
                </a:moveTo>
                <a:cubicBezTo>
                  <a:pt x="959353" y="165146"/>
                  <a:pt x="959353" y="165146"/>
                  <a:pt x="959353" y="165146"/>
                </a:cubicBezTo>
                <a:cubicBezTo>
                  <a:pt x="959353" y="166406"/>
                  <a:pt x="959353" y="167667"/>
                  <a:pt x="953050" y="163885"/>
                </a:cubicBezTo>
                <a:close/>
                <a:moveTo>
                  <a:pt x="998340" y="161174"/>
                </a:moveTo>
                <a:cubicBezTo>
                  <a:pt x="1004072" y="166194"/>
                  <a:pt x="1009088" y="168345"/>
                  <a:pt x="1010521" y="171214"/>
                </a:cubicBezTo>
                <a:cubicBezTo>
                  <a:pt x="1010521" y="171214"/>
                  <a:pt x="1010521" y="171214"/>
                  <a:pt x="1000489" y="164042"/>
                </a:cubicBezTo>
                <a:cubicBezTo>
                  <a:pt x="1001564" y="165477"/>
                  <a:pt x="1002281" y="167270"/>
                  <a:pt x="1003803" y="169421"/>
                </a:cubicBezTo>
                <a:lnTo>
                  <a:pt x="1009301" y="174501"/>
                </a:lnTo>
                <a:lnTo>
                  <a:pt x="1008371" y="174083"/>
                </a:lnTo>
                <a:cubicBezTo>
                  <a:pt x="1011954" y="176952"/>
                  <a:pt x="1011954" y="176952"/>
                  <a:pt x="1011954" y="176952"/>
                </a:cubicBezTo>
                <a:lnTo>
                  <a:pt x="1009301" y="174501"/>
                </a:lnTo>
                <a:lnTo>
                  <a:pt x="1015358" y="177221"/>
                </a:lnTo>
                <a:cubicBezTo>
                  <a:pt x="1016433" y="177490"/>
                  <a:pt x="1016253" y="176593"/>
                  <a:pt x="1014820" y="173366"/>
                </a:cubicBezTo>
                <a:cubicBezTo>
                  <a:pt x="1011954" y="171931"/>
                  <a:pt x="1007655" y="167628"/>
                  <a:pt x="1004072" y="164760"/>
                </a:cubicBezTo>
                <a:cubicBezTo>
                  <a:pt x="1000489" y="161891"/>
                  <a:pt x="997623" y="159740"/>
                  <a:pt x="998340" y="161174"/>
                </a:cubicBezTo>
                <a:close/>
                <a:moveTo>
                  <a:pt x="261542" y="160005"/>
                </a:moveTo>
                <a:cubicBezTo>
                  <a:pt x="255802" y="162875"/>
                  <a:pt x="248627" y="167897"/>
                  <a:pt x="242170" y="173636"/>
                </a:cubicBezTo>
                <a:cubicBezTo>
                  <a:pt x="235712" y="179375"/>
                  <a:pt x="229254" y="185832"/>
                  <a:pt x="224232" y="189419"/>
                </a:cubicBezTo>
                <a:cubicBezTo>
                  <a:pt x="229972" y="185832"/>
                  <a:pt x="234994" y="182245"/>
                  <a:pt x="240735" y="177223"/>
                </a:cubicBezTo>
                <a:lnTo>
                  <a:pt x="255866" y="164702"/>
                </a:lnTo>
                <a:lnTo>
                  <a:pt x="252215" y="167897"/>
                </a:lnTo>
                <a:cubicBezTo>
                  <a:pt x="254367" y="167179"/>
                  <a:pt x="245757" y="173636"/>
                  <a:pt x="239300" y="178658"/>
                </a:cubicBezTo>
                <a:cubicBezTo>
                  <a:pt x="239300" y="178658"/>
                  <a:pt x="239300" y="178658"/>
                  <a:pt x="240735" y="179375"/>
                </a:cubicBezTo>
                <a:cubicBezTo>
                  <a:pt x="247192" y="175071"/>
                  <a:pt x="245757" y="174353"/>
                  <a:pt x="256520" y="167179"/>
                </a:cubicBezTo>
                <a:lnTo>
                  <a:pt x="257909" y="163011"/>
                </a:lnTo>
                <a:close/>
                <a:moveTo>
                  <a:pt x="499755" y="159288"/>
                </a:moveTo>
                <a:cubicBezTo>
                  <a:pt x="494733" y="160723"/>
                  <a:pt x="486840" y="162157"/>
                  <a:pt x="479665" y="164310"/>
                </a:cubicBezTo>
                <a:cubicBezTo>
                  <a:pt x="472490" y="165744"/>
                  <a:pt x="466032" y="168614"/>
                  <a:pt x="462445" y="170766"/>
                </a:cubicBezTo>
                <a:cubicBezTo>
                  <a:pt x="468903" y="168614"/>
                  <a:pt x="471773" y="166462"/>
                  <a:pt x="476078" y="166462"/>
                </a:cubicBezTo>
                <a:cubicBezTo>
                  <a:pt x="471055" y="167897"/>
                  <a:pt x="466750" y="169331"/>
                  <a:pt x="462445" y="171484"/>
                </a:cubicBezTo>
                <a:cubicBezTo>
                  <a:pt x="468185" y="169331"/>
                  <a:pt x="458140" y="173636"/>
                  <a:pt x="461727" y="172919"/>
                </a:cubicBezTo>
                <a:cubicBezTo>
                  <a:pt x="468903" y="170766"/>
                  <a:pt x="475360" y="168614"/>
                  <a:pt x="481818" y="167179"/>
                </a:cubicBezTo>
                <a:cubicBezTo>
                  <a:pt x="472490" y="170766"/>
                  <a:pt x="471773" y="170766"/>
                  <a:pt x="462445" y="173636"/>
                </a:cubicBezTo>
                <a:cubicBezTo>
                  <a:pt x="460292" y="175071"/>
                  <a:pt x="464597" y="174353"/>
                  <a:pt x="460292" y="176506"/>
                </a:cubicBezTo>
                <a:cubicBezTo>
                  <a:pt x="463880" y="175788"/>
                  <a:pt x="466750" y="174353"/>
                  <a:pt x="470338" y="173636"/>
                </a:cubicBezTo>
                <a:cubicBezTo>
                  <a:pt x="473925" y="171484"/>
                  <a:pt x="466750" y="173636"/>
                  <a:pt x="471055" y="172201"/>
                </a:cubicBezTo>
                <a:cubicBezTo>
                  <a:pt x="473208" y="172201"/>
                  <a:pt x="478230" y="170766"/>
                  <a:pt x="484688" y="168614"/>
                </a:cubicBezTo>
                <a:cubicBezTo>
                  <a:pt x="490428" y="167179"/>
                  <a:pt x="496168" y="165027"/>
                  <a:pt x="499038" y="164310"/>
                </a:cubicBezTo>
                <a:cubicBezTo>
                  <a:pt x="496885" y="164310"/>
                  <a:pt x="497603" y="164310"/>
                  <a:pt x="499038" y="163592"/>
                </a:cubicBezTo>
                <a:cubicBezTo>
                  <a:pt x="492580" y="165027"/>
                  <a:pt x="486123" y="166462"/>
                  <a:pt x="483970" y="166462"/>
                </a:cubicBezTo>
                <a:cubicBezTo>
                  <a:pt x="488993" y="164310"/>
                  <a:pt x="492580" y="162875"/>
                  <a:pt x="494733" y="162157"/>
                </a:cubicBezTo>
                <a:cubicBezTo>
                  <a:pt x="491863" y="162875"/>
                  <a:pt x="487558" y="164310"/>
                  <a:pt x="486840" y="163592"/>
                </a:cubicBezTo>
                <a:cubicBezTo>
                  <a:pt x="485405" y="163592"/>
                  <a:pt x="489710" y="162157"/>
                  <a:pt x="493298" y="161440"/>
                </a:cubicBezTo>
                <a:cubicBezTo>
                  <a:pt x="497603" y="160005"/>
                  <a:pt x="501190" y="159288"/>
                  <a:pt x="499755" y="159288"/>
                </a:cubicBezTo>
                <a:close/>
                <a:moveTo>
                  <a:pt x="241452" y="159288"/>
                </a:moveTo>
                <a:cubicBezTo>
                  <a:pt x="241452" y="158570"/>
                  <a:pt x="237864" y="160723"/>
                  <a:pt x="233559" y="163592"/>
                </a:cubicBezTo>
                <a:cubicBezTo>
                  <a:pt x="235712" y="162875"/>
                  <a:pt x="233559" y="166462"/>
                  <a:pt x="237864" y="162875"/>
                </a:cubicBezTo>
                <a:cubicBezTo>
                  <a:pt x="238582" y="162157"/>
                  <a:pt x="239300" y="161440"/>
                  <a:pt x="241452" y="159288"/>
                </a:cubicBezTo>
                <a:close/>
                <a:moveTo>
                  <a:pt x="1005864" y="159276"/>
                </a:moveTo>
                <a:lnTo>
                  <a:pt x="1009088" y="161174"/>
                </a:lnTo>
                <a:cubicBezTo>
                  <a:pt x="1010163" y="162608"/>
                  <a:pt x="1009088" y="161891"/>
                  <a:pt x="1007297" y="160457"/>
                </a:cubicBezTo>
                <a:close/>
                <a:moveTo>
                  <a:pt x="314638" y="158570"/>
                </a:moveTo>
                <a:cubicBezTo>
                  <a:pt x="307463" y="163592"/>
                  <a:pt x="304593" y="165027"/>
                  <a:pt x="302440" y="165744"/>
                </a:cubicBezTo>
                <a:cubicBezTo>
                  <a:pt x="301005" y="166462"/>
                  <a:pt x="299570" y="167179"/>
                  <a:pt x="295265" y="170049"/>
                </a:cubicBezTo>
                <a:cubicBezTo>
                  <a:pt x="287373" y="172919"/>
                  <a:pt x="301005" y="165744"/>
                  <a:pt x="298853" y="165027"/>
                </a:cubicBezTo>
                <a:cubicBezTo>
                  <a:pt x="293113" y="168614"/>
                  <a:pt x="292395" y="170049"/>
                  <a:pt x="288090" y="172919"/>
                </a:cubicBezTo>
                <a:cubicBezTo>
                  <a:pt x="287373" y="172201"/>
                  <a:pt x="290243" y="170049"/>
                  <a:pt x="285938" y="172201"/>
                </a:cubicBezTo>
                <a:cubicBezTo>
                  <a:pt x="290960" y="168614"/>
                  <a:pt x="294548" y="165027"/>
                  <a:pt x="290243" y="167179"/>
                </a:cubicBezTo>
                <a:cubicBezTo>
                  <a:pt x="281633" y="174353"/>
                  <a:pt x="287373" y="170766"/>
                  <a:pt x="282350" y="172919"/>
                </a:cubicBezTo>
                <a:cubicBezTo>
                  <a:pt x="282350" y="173636"/>
                  <a:pt x="279480" y="175788"/>
                  <a:pt x="275175" y="178658"/>
                </a:cubicBezTo>
                <a:cubicBezTo>
                  <a:pt x="280915" y="176506"/>
                  <a:pt x="283785" y="177223"/>
                  <a:pt x="295265" y="170049"/>
                </a:cubicBezTo>
                <a:cubicBezTo>
                  <a:pt x="293830" y="172201"/>
                  <a:pt x="296700" y="170766"/>
                  <a:pt x="300288" y="169331"/>
                </a:cubicBezTo>
                <a:cubicBezTo>
                  <a:pt x="303158" y="167897"/>
                  <a:pt x="306028" y="167179"/>
                  <a:pt x="304593" y="169331"/>
                </a:cubicBezTo>
                <a:cubicBezTo>
                  <a:pt x="311768" y="164310"/>
                  <a:pt x="308898" y="167897"/>
                  <a:pt x="315355" y="163592"/>
                </a:cubicBezTo>
                <a:cubicBezTo>
                  <a:pt x="313920" y="163592"/>
                  <a:pt x="316790" y="161440"/>
                  <a:pt x="317508" y="160005"/>
                </a:cubicBezTo>
                <a:cubicBezTo>
                  <a:pt x="314638" y="162157"/>
                  <a:pt x="310333" y="165027"/>
                  <a:pt x="308898" y="165027"/>
                </a:cubicBezTo>
                <a:cubicBezTo>
                  <a:pt x="311768" y="163592"/>
                  <a:pt x="314638" y="161440"/>
                  <a:pt x="314638" y="160723"/>
                </a:cubicBezTo>
                <a:cubicBezTo>
                  <a:pt x="312485" y="162157"/>
                  <a:pt x="308898" y="164310"/>
                  <a:pt x="308180" y="165027"/>
                </a:cubicBezTo>
                <a:cubicBezTo>
                  <a:pt x="316073" y="160005"/>
                  <a:pt x="315355" y="159288"/>
                  <a:pt x="314638" y="158570"/>
                </a:cubicBezTo>
                <a:close/>
                <a:moveTo>
                  <a:pt x="756111" y="157759"/>
                </a:moveTo>
                <a:cubicBezTo>
                  <a:pt x="759657" y="159200"/>
                  <a:pt x="760366" y="161361"/>
                  <a:pt x="751857" y="158480"/>
                </a:cubicBezTo>
                <a:cubicBezTo>
                  <a:pt x="749020" y="156319"/>
                  <a:pt x="757530" y="159200"/>
                  <a:pt x="756111" y="157759"/>
                </a:cubicBezTo>
                <a:close/>
                <a:moveTo>
                  <a:pt x="1036330" y="157581"/>
                </a:moveTo>
                <a:cubicBezTo>
                  <a:pt x="1039249" y="159032"/>
                  <a:pt x="1045088" y="163387"/>
                  <a:pt x="1050197" y="168468"/>
                </a:cubicBezTo>
                <a:cubicBezTo>
                  <a:pt x="1055305" y="173548"/>
                  <a:pt x="1061144" y="178629"/>
                  <a:pt x="1064063" y="181532"/>
                </a:cubicBezTo>
                <a:cubicBezTo>
                  <a:pt x="1061144" y="179355"/>
                  <a:pt x="1056035" y="175000"/>
                  <a:pt x="1050197" y="169919"/>
                </a:cubicBezTo>
                <a:cubicBezTo>
                  <a:pt x="1045088" y="164839"/>
                  <a:pt x="1039249" y="159758"/>
                  <a:pt x="1036330" y="157581"/>
                </a:cubicBezTo>
                <a:close/>
                <a:moveTo>
                  <a:pt x="552359" y="157579"/>
                </a:moveTo>
                <a:cubicBezTo>
                  <a:pt x="550984" y="158419"/>
                  <a:pt x="546858" y="159260"/>
                  <a:pt x="548233" y="160940"/>
                </a:cubicBezTo>
                <a:cubicBezTo>
                  <a:pt x="544795" y="161781"/>
                  <a:pt x="541357" y="161781"/>
                  <a:pt x="537919" y="162621"/>
                </a:cubicBezTo>
                <a:cubicBezTo>
                  <a:pt x="537231" y="160940"/>
                  <a:pt x="537231" y="160940"/>
                  <a:pt x="537231" y="160940"/>
                </a:cubicBezTo>
                <a:cubicBezTo>
                  <a:pt x="545483" y="158419"/>
                  <a:pt x="544107" y="158419"/>
                  <a:pt x="552359" y="157579"/>
                </a:cubicBezTo>
                <a:close/>
                <a:moveTo>
                  <a:pt x="888645" y="157135"/>
                </a:moveTo>
                <a:lnTo>
                  <a:pt x="888645" y="158570"/>
                </a:lnTo>
                <a:cubicBezTo>
                  <a:pt x="893668" y="161440"/>
                  <a:pt x="896538" y="162875"/>
                  <a:pt x="897256" y="162157"/>
                </a:cubicBezTo>
                <a:cubicBezTo>
                  <a:pt x="894385" y="160723"/>
                  <a:pt x="892950" y="159288"/>
                  <a:pt x="888645" y="157135"/>
                </a:cubicBezTo>
                <a:close/>
                <a:moveTo>
                  <a:pt x="1023183" y="157076"/>
                </a:moveTo>
                <a:cubicBezTo>
                  <a:pt x="1022463" y="156320"/>
                  <a:pt x="1026785" y="159345"/>
                  <a:pt x="1028946" y="161614"/>
                </a:cubicBezTo>
                <a:cubicBezTo>
                  <a:pt x="1031827" y="163883"/>
                  <a:pt x="1033268" y="165396"/>
                  <a:pt x="1028946" y="160858"/>
                </a:cubicBezTo>
                <a:cubicBezTo>
                  <a:pt x="1029666" y="160858"/>
                  <a:pt x="1034709" y="165396"/>
                  <a:pt x="1037590" y="167665"/>
                </a:cubicBezTo>
                <a:cubicBezTo>
                  <a:pt x="1035429" y="166152"/>
                  <a:pt x="1031827" y="163127"/>
                  <a:pt x="1033268" y="166152"/>
                </a:cubicBezTo>
                <a:cubicBezTo>
                  <a:pt x="1028226" y="162371"/>
                  <a:pt x="1025344" y="159345"/>
                  <a:pt x="1023183" y="157076"/>
                </a:cubicBezTo>
                <a:close/>
                <a:moveTo>
                  <a:pt x="524151" y="156418"/>
                </a:moveTo>
                <a:cubicBezTo>
                  <a:pt x="521281" y="157135"/>
                  <a:pt x="516976" y="157853"/>
                  <a:pt x="516258" y="158570"/>
                </a:cubicBezTo>
                <a:cubicBezTo>
                  <a:pt x="519128" y="157853"/>
                  <a:pt x="519846" y="158570"/>
                  <a:pt x="516976" y="159288"/>
                </a:cubicBezTo>
                <a:cubicBezTo>
                  <a:pt x="512671" y="159288"/>
                  <a:pt x="510518" y="159288"/>
                  <a:pt x="502625" y="162157"/>
                </a:cubicBezTo>
                <a:cubicBezTo>
                  <a:pt x="505495" y="162157"/>
                  <a:pt x="507648" y="161440"/>
                  <a:pt x="503343" y="163592"/>
                </a:cubicBezTo>
                <a:cubicBezTo>
                  <a:pt x="513388" y="160723"/>
                  <a:pt x="513388" y="160723"/>
                  <a:pt x="521998" y="159288"/>
                </a:cubicBezTo>
                <a:cubicBezTo>
                  <a:pt x="522716" y="158570"/>
                  <a:pt x="526303" y="157135"/>
                  <a:pt x="524151" y="156418"/>
                </a:cubicBezTo>
                <a:close/>
                <a:moveTo>
                  <a:pt x="512671" y="156418"/>
                </a:moveTo>
                <a:cubicBezTo>
                  <a:pt x="511236" y="155701"/>
                  <a:pt x="502625" y="157853"/>
                  <a:pt x="502625" y="159288"/>
                </a:cubicBezTo>
                <a:cubicBezTo>
                  <a:pt x="505495" y="157853"/>
                  <a:pt x="509083" y="157135"/>
                  <a:pt x="512671" y="156418"/>
                </a:cubicBezTo>
                <a:close/>
                <a:moveTo>
                  <a:pt x="579988" y="156315"/>
                </a:moveTo>
                <a:cubicBezTo>
                  <a:pt x="577875" y="156945"/>
                  <a:pt x="571535" y="157575"/>
                  <a:pt x="566604" y="158206"/>
                </a:cubicBezTo>
                <a:cubicBezTo>
                  <a:pt x="560968" y="158836"/>
                  <a:pt x="556037" y="158836"/>
                  <a:pt x="556037" y="158206"/>
                </a:cubicBezTo>
                <a:cubicBezTo>
                  <a:pt x="560968" y="158206"/>
                  <a:pt x="563786" y="157575"/>
                  <a:pt x="567308" y="157575"/>
                </a:cubicBezTo>
                <a:cubicBezTo>
                  <a:pt x="570126" y="156945"/>
                  <a:pt x="573648" y="156315"/>
                  <a:pt x="579988" y="156315"/>
                </a:cubicBezTo>
                <a:close/>
                <a:moveTo>
                  <a:pt x="1001206" y="155437"/>
                </a:moveTo>
                <a:lnTo>
                  <a:pt x="1005864" y="159276"/>
                </a:lnTo>
                <a:lnTo>
                  <a:pt x="1001177" y="156516"/>
                </a:lnTo>
                <a:close/>
                <a:moveTo>
                  <a:pt x="754471" y="154266"/>
                </a:moveTo>
                <a:cubicBezTo>
                  <a:pt x="757341" y="154983"/>
                  <a:pt x="758059" y="155701"/>
                  <a:pt x="759494" y="156418"/>
                </a:cubicBezTo>
                <a:cubicBezTo>
                  <a:pt x="765951" y="157853"/>
                  <a:pt x="771691" y="160005"/>
                  <a:pt x="775279" y="160005"/>
                </a:cubicBezTo>
                <a:cubicBezTo>
                  <a:pt x="767386" y="157135"/>
                  <a:pt x="758776" y="154266"/>
                  <a:pt x="754471" y="154266"/>
                </a:cubicBezTo>
                <a:close/>
                <a:moveTo>
                  <a:pt x="331858" y="154266"/>
                </a:moveTo>
                <a:cubicBezTo>
                  <a:pt x="329706" y="154983"/>
                  <a:pt x="325401" y="157853"/>
                  <a:pt x="321096" y="160005"/>
                </a:cubicBezTo>
                <a:cubicBezTo>
                  <a:pt x="317508" y="162157"/>
                  <a:pt x="314638" y="164310"/>
                  <a:pt x="314638" y="165027"/>
                </a:cubicBezTo>
                <a:cubicBezTo>
                  <a:pt x="323966" y="160723"/>
                  <a:pt x="318226" y="165744"/>
                  <a:pt x="316073" y="168614"/>
                </a:cubicBezTo>
                <a:cubicBezTo>
                  <a:pt x="322531" y="164310"/>
                  <a:pt x="323966" y="162157"/>
                  <a:pt x="324683" y="161440"/>
                </a:cubicBezTo>
                <a:cubicBezTo>
                  <a:pt x="324683" y="160005"/>
                  <a:pt x="323248" y="160005"/>
                  <a:pt x="324683" y="159288"/>
                </a:cubicBezTo>
                <a:cubicBezTo>
                  <a:pt x="328988" y="156418"/>
                  <a:pt x="325401" y="160723"/>
                  <a:pt x="331858" y="156418"/>
                </a:cubicBezTo>
                <a:cubicBezTo>
                  <a:pt x="328271" y="157135"/>
                  <a:pt x="329706" y="156418"/>
                  <a:pt x="331858" y="154266"/>
                </a:cubicBezTo>
                <a:close/>
                <a:moveTo>
                  <a:pt x="310333" y="154266"/>
                </a:moveTo>
                <a:cubicBezTo>
                  <a:pt x="309615" y="155701"/>
                  <a:pt x="307463" y="154266"/>
                  <a:pt x="301723" y="159288"/>
                </a:cubicBezTo>
                <a:cubicBezTo>
                  <a:pt x="302440" y="159288"/>
                  <a:pt x="299570" y="162157"/>
                  <a:pt x="301723" y="161440"/>
                </a:cubicBezTo>
                <a:cubicBezTo>
                  <a:pt x="306745" y="157853"/>
                  <a:pt x="313920" y="152114"/>
                  <a:pt x="310333" y="154266"/>
                </a:cubicBezTo>
                <a:close/>
                <a:moveTo>
                  <a:pt x="1014899" y="153259"/>
                </a:moveTo>
                <a:cubicBezTo>
                  <a:pt x="1015595" y="152539"/>
                  <a:pt x="1021159" y="158302"/>
                  <a:pt x="1021159" y="157581"/>
                </a:cubicBezTo>
                <a:cubicBezTo>
                  <a:pt x="1022550" y="159022"/>
                  <a:pt x="1022550" y="159022"/>
                  <a:pt x="1023245" y="159742"/>
                </a:cubicBezTo>
                <a:cubicBezTo>
                  <a:pt x="1023941" y="161183"/>
                  <a:pt x="1025332" y="162624"/>
                  <a:pt x="1031591" y="167666"/>
                </a:cubicBezTo>
                <a:cubicBezTo>
                  <a:pt x="1030200" y="166946"/>
                  <a:pt x="1027418" y="164785"/>
                  <a:pt x="1025332" y="163344"/>
                </a:cubicBezTo>
                <a:cubicBezTo>
                  <a:pt x="1024636" y="164065"/>
                  <a:pt x="1032287" y="169827"/>
                  <a:pt x="1035069" y="171989"/>
                </a:cubicBezTo>
                <a:cubicBezTo>
                  <a:pt x="1035069" y="172709"/>
                  <a:pt x="1031591" y="170548"/>
                  <a:pt x="1028114" y="166946"/>
                </a:cubicBezTo>
                <a:cubicBezTo>
                  <a:pt x="1024636" y="164065"/>
                  <a:pt x="1020463" y="160463"/>
                  <a:pt x="1019072" y="159022"/>
                </a:cubicBezTo>
                <a:cubicBezTo>
                  <a:pt x="1022550" y="160463"/>
                  <a:pt x="1019072" y="156861"/>
                  <a:pt x="1014899" y="153259"/>
                </a:cubicBezTo>
                <a:close/>
                <a:moveTo>
                  <a:pt x="609163" y="152534"/>
                </a:moveTo>
                <a:cubicBezTo>
                  <a:pt x="601959" y="152534"/>
                  <a:pt x="592595" y="152534"/>
                  <a:pt x="595476" y="154047"/>
                </a:cubicBezTo>
                <a:cubicBezTo>
                  <a:pt x="601959" y="153290"/>
                  <a:pt x="607722" y="153290"/>
                  <a:pt x="612044" y="152534"/>
                </a:cubicBezTo>
                <a:cubicBezTo>
                  <a:pt x="610604" y="152534"/>
                  <a:pt x="609163" y="152534"/>
                  <a:pt x="609163" y="152534"/>
                </a:cubicBezTo>
                <a:close/>
                <a:moveTo>
                  <a:pt x="635235" y="152533"/>
                </a:moveTo>
                <a:cubicBezTo>
                  <a:pt x="643785" y="153163"/>
                  <a:pt x="647348" y="154424"/>
                  <a:pt x="648060" y="154424"/>
                </a:cubicBezTo>
                <a:cubicBezTo>
                  <a:pt x="647348" y="155054"/>
                  <a:pt x="635948" y="153793"/>
                  <a:pt x="631673" y="153793"/>
                </a:cubicBezTo>
                <a:cubicBezTo>
                  <a:pt x="632386" y="153793"/>
                  <a:pt x="633810" y="153163"/>
                  <a:pt x="635235" y="152533"/>
                </a:cubicBezTo>
                <a:close/>
                <a:moveTo>
                  <a:pt x="934566" y="152114"/>
                </a:moveTo>
                <a:cubicBezTo>
                  <a:pt x="933848" y="152831"/>
                  <a:pt x="937436" y="154983"/>
                  <a:pt x="940306" y="157135"/>
                </a:cubicBezTo>
                <a:cubicBezTo>
                  <a:pt x="942459" y="159288"/>
                  <a:pt x="944611" y="160723"/>
                  <a:pt x="941024" y="159288"/>
                </a:cubicBezTo>
                <a:cubicBezTo>
                  <a:pt x="944611" y="162157"/>
                  <a:pt x="948199" y="162875"/>
                  <a:pt x="948916" y="164310"/>
                </a:cubicBezTo>
                <a:cubicBezTo>
                  <a:pt x="947481" y="164310"/>
                  <a:pt x="937436" y="157135"/>
                  <a:pt x="936719" y="157853"/>
                </a:cubicBezTo>
                <a:cubicBezTo>
                  <a:pt x="946046" y="164310"/>
                  <a:pt x="942459" y="163592"/>
                  <a:pt x="948916" y="169331"/>
                </a:cubicBezTo>
                <a:cubicBezTo>
                  <a:pt x="948916" y="168614"/>
                  <a:pt x="949634" y="168614"/>
                  <a:pt x="951069" y="170049"/>
                </a:cubicBezTo>
                <a:cubicBezTo>
                  <a:pt x="949634" y="168614"/>
                  <a:pt x="949634" y="167897"/>
                  <a:pt x="957526" y="172201"/>
                </a:cubicBezTo>
                <a:cubicBezTo>
                  <a:pt x="953939" y="169331"/>
                  <a:pt x="946764" y="165744"/>
                  <a:pt x="948916" y="165744"/>
                </a:cubicBezTo>
                <a:cubicBezTo>
                  <a:pt x="952504" y="167179"/>
                  <a:pt x="955374" y="169331"/>
                  <a:pt x="959679" y="171484"/>
                </a:cubicBezTo>
                <a:cubicBezTo>
                  <a:pt x="963266" y="174353"/>
                  <a:pt x="964701" y="175788"/>
                  <a:pt x="971876" y="180810"/>
                </a:cubicBezTo>
                <a:cubicBezTo>
                  <a:pt x="973311" y="180810"/>
                  <a:pt x="967571" y="177223"/>
                  <a:pt x="967571" y="176506"/>
                </a:cubicBezTo>
                <a:cubicBezTo>
                  <a:pt x="959679" y="170049"/>
                  <a:pt x="949634" y="165744"/>
                  <a:pt x="948916" y="162875"/>
                </a:cubicBezTo>
                <a:cubicBezTo>
                  <a:pt x="956809" y="168614"/>
                  <a:pt x="962549" y="172919"/>
                  <a:pt x="965419" y="173636"/>
                </a:cubicBezTo>
                <a:cubicBezTo>
                  <a:pt x="955374" y="166462"/>
                  <a:pt x="944611" y="158570"/>
                  <a:pt x="934566" y="152114"/>
                </a:cubicBezTo>
                <a:close/>
                <a:moveTo>
                  <a:pt x="1021202" y="151978"/>
                </a:moveTo>
                <a:cubicBezTo>
                  <a:pt x="1021922" y="151278"/>
                  <a:pt x="1032007" y="159682"/>
                  <a:pt x="1036329" y="163184"/>
                </a:cubicBezTo>
                <a:cubicBezTo>
                  <a:pt x="1034888" y="163884"/>
                  <a:pt x="1025524" y="155480"/>
                  <a:pt x="1021202" y="151978"/>
                </a:cubicBezTo>
                <a:close/>
                <a:moveTo>
                  <a:pt x="1042078" y="151273"/>
                </a:moveTo>
                <a:cubicBezTo>
                  <a:pt x="1044205" y="152049"/>
                  <a:pt x="1052714" y="161358"/>
                  <a:pt x="1049878" y="159806"/>
                </a:cubicBezTo>
                <a:cubicBezTo>
                  <a:pt x="1047042" y="157479"/>
                  <a:pt x="1044205" y="155152"/>
                  <a:pt x="1041369" y="152049"/>
                </a:cubicBezTo>
                <a:cubicBezTo>
                  <a:pt x="1042078" y="152824"/>
                  <a:pt x="1045623" y="155152"/>
                  <a:pt x="1045623" y="155152"/>
                </a:cubicBezTo>
                <a:close/>
                <a:moveTo>
                  <a:pt x="706049" y="151272"/>
                </a:moveTo>
                <a:cubicBezTo>
                  <a:pt x="711027" y="151972"/>
                  <a:pt x="718138" y="152673"/>
                  <a:pt x="724538" y="154073"/>
                </a:cubicBezTo>
                <a:cubicBezTo>
                  <a:pt x="731649" y="155474"/>
                  <a:pt x="738760" y="156875"/>
                  <a:pt x="745160" y="158976"/>
                </a:cubicBezTo>
                <a:cubicBezTo>
                  <a:pt x="750137" y="160376"/>
                  <a:pt x="760804" y="161777"/>
                  <a:pt x="761515" y="163878"/>
                </a:cubicBezTo>
                <a:cubicBezTo>
                  <a:pt x="755115" y="161777"/>
                  <a:pt x="745160" y="158976"/>
                  <a:pt x="735204" y="156875"/>
                </a:cubicBezTo>
                <a:cubicBezTo>
                  <a:pt x="725249" y="154774"/>
                  <a:pt x="714582" y="153373"/>
                  <a:pt x="706049" y="151272"/>
                </a:cubicBezTo>
                <a:close/>
                <a:moveTo>
                  <a:pt x="698061" y="151272"/>
                </a:moveTo>
                <a:cubicBezTo>
                  <a:pt x="705202" y="151979"/>
                  <a:pt x="716627" y="154101"/>
                  <a:pt x="728051" y="156222"/>
                </a:cubicBezTo>
                <a:cubicBezTo>
                  <a:pt x="739476" y="159051"/>
                  <a:pt x="750901" y="161879"/>
                  <a:pt x="758041" y="163294"/>
                </a:cubicBezTo>
                <a:cubicBezTo>
                  <a:pt x="763753" y="164708"/>
                  <a:pt x="762325" y="165415"/>
                  <a:pt x="765895" y="166122"/>
                </a:cubicBezTo>
                <a:cubicBezTo>
                  <a:pt x="767324" y="167537"/>
                  <a:pt x="756613" y="163294"/>
                  <a:pt x="760183" y="165415"/>
                </a:cubicBezTo>
                <a:cubicBezTo>
                  <a:pt x="756613" y="164001"/>
                  <a:pt x="751615" y="162587"/>
                  <a:pt x="746616" y="161879"/>
                </a:cubicBezTo>
                <a:cubicBezTo>
                  <a:pt x="741618" y="160465"/>
                  <a:pt x="736620" y="160465"/>
                  <a:pt x="733764" y="159758"/>
                </a:cubicBezTo>
                <a:cubicBezTo>
                  <a:pt x="738048" y="160465"/>
                  <a:pt x="735192" y="159758"/>
                  <a:pt x="731621" y="159051"/>
                </a:cubicBezTo>
                <a:cubicBezTo>
                  <a:pt x="728765" y="158344"/>
                  <a:pt x="723767" y="157636"/>
                  <a:pt x="723767" y="156929"/>
                </a:cubicBezTo>
                <a:cubicBezTo>
                  <a:pt x="720911" y="156222"/>
                  <a:pt x="720911" y="157636"/>
                  <a:pt x="718055" y="156929"/>
                </a:cubicBezTo>
                <a:cubicBezTo>
                  <a:pt x="719483" y="157636"/>
                  <a:pt x="722339" y="158344"/>
                  <a:pt x="722339" y="159051"/>
                </a:cubicBezTo>
                <a:cubicBezTo>
                  <a:pt x="729479" y="159758"/>
                  <a:pt x="732335" y="160465"/>
                  <a:pt x="735906" y="161879"/>
                </a:cubicBezTo>
                <a:cubicBezTo>
                  <a:pt x="739476" y="162587"/>
                  <a:pt x="743760" y="164001"/>
                  <a:pt x="752329" y="165415"/>
                </a:cubicBezTo>
                <a:cubicBezTo>
                  <a:pt x="748758" y="164001"/>
                  <a:pt x="748758" y="164708"/>
                  <a:pt x="750187" y="164001"/>
                </a:cubicBezTo>
                <a:cubicBezTo>
                  <a:pt x="755899" y="165415"/>
                  <a:pt x="756613" y="166830"/>
                  <a:pt x="758755" y="168244"/>
                </a:cubicBezTo>
                <a:cubicBezTo>
                  <a:pt x="760897" y="170365"/>
                  <a:pt x="764467" y="171780"/>
                  <a:pt x="775178" y="174609"/>
                </a:cubicBezTo>
                <a:cubicBezTo>
                  <a:pt x="775178" y="173194"/>
                  <a:pt x="768752" y="171780"/>
                  <a:pt x="763039" y="170365"/>
                </a:cubicBezTo>
                <a:cubicBezTo>
                  <a:pt x="765895" y="169658"/>
                  <a:pt x="770180" y="171073"/>
                  <a:pt x="766610" y="168244"/>
                </a:cubicBezTo>
                <a:cubicBezTo>
                  <a:pt x="766610" y="167537"/>
                  <a:pt x="775178" y="173194"/>
                  <a:pt x="776606" y="171780"/>
                </a:cubicBezTo>
                <a:cubicBezTo>
                  <a:pt x="778034" y="172487"/>
                  <a:pt x="778748" y="172487"/>
                  <a:pt x="780890" y="173194"/>
                </a:cubicBezTo>
                <a:cubicBezTo>
                  <a:pt x="780176" y="173902"/>
                  <a:pt x="781604" y="173902"/>
                  <a:pt x="783032" y="174609"/>
                </a:cubicBezTo>
                <a:cubicBezTo>
                  <a:pt x="782318" y="174609"/>
                  <a:pt x="779462" y="173194"/>
                  <a:pt x="776606" y="173194"/>
                </a:cubicBezTo>
                <a:cubicBezTo>
                  <a:pt x="778748" y="173902"/>
                  <a:pt x="784461" y="177437"/>
                  <a:pt x="787317" y="177437"/>
                </a:cubicBezTo>
                <a:cubicBezTo>
                  <a:pt x="790887" y="178852"/>
                  <a:pt x="783032" y="177437"/>
                  <a:pt x="793029" y="180266"/>
                </a:cubicBezTo>
                <a:cubicBezTo>
                  <a:pt x="783032" y="178145"/>
                  <a:pt x="772322" y="174609"/>
                  <a:pt x="757327" y="169658"/>
                </a:cubicBezTo>
                <a:cubicBezTo>
                  <a:pt x="755899" y="168951"/>
                  <a:pt x="751615" y="168951"/>
                  <a:pt x="755185" y="170365"/>
                </a:cubicBezTo>
                <a:cubicBezTo>
                  <a:pt x="753043" y="171073"/>
                  <a:pt x="746616" y="165415"/>
                  <a:pt x="745188" y="167537"/>
                </a:cubicBezTo>
                <a:cubicBezTo>
                  <a:pt x="743046" y="166830"/>
                  <a:pt x="743046" y="166122"/>
                  <a:pt x="739476" y="165415"/>
                </a:cubicBezTo>
                <a:cubicBezTo>
                  <a:pt x="739476" y="164708"/>
                  <a:pt x="748758" y="167537"/>
                  <a:pt x="753043" y="168244"/>
                </a:cubicBezTo>
                <a:cubicBezTo>
                  <a:pt x="755185" y="167537"/>
                  <a:pt x="745188" y="165415"/>
                  <a:pt x="740904" y="164708"/>
                </a:cubicBezTo>
                <a:cubicBezTo>
                  <a:pt x="737334" y="164001"/>
                  <a:pt x="736620" y="164001"/>
                  <a:pt x="737334" y="164708"/>
                </a:cubicBezTo>
                <a:cubicBezTo>
                  <a:pt x="733764" y="164001"/>
                  <a:pt x="733050" y="163294"/>
                  <a:pt x="728765" y="162587"/>
                </a:cubicBezTo>
                <a:cubicBezTo>
                  <a:pt x="736620" y="164001"/>
                  <a:pt x="728765" y="161172"/>
                  <a:pt x="720197" y="159758"/>
                </a:cubicBezTo>
                <a:cubicBezTo>
                  <a:pt x="720197" y="161172"/>
                  <a:pt x="725195" y="161879"/>
                  <a:pt x="725195" y="163294"/>
                </a:cubicBezTo>
                <a:cubicBezTo>
                  <a:pt x="728051" y="164001"/>
                  <a:pt x="730907" y="164708"/>
                  <a:pt x="730907" y="164001"/>
                </a:cubicBezTo>
                <a:cubicBezTo>
                  <a:pt x="738762" y="166122"/>
                  <a:pt x="725195" y="164708"/>
                  <a:pt x="735906" y="166830"/>
                </a:cubicBezTo>
                <a:cubicBezTo>
                  <a:pt x="734478" y="167537"/>
                  <a:pt x="726623" y="164708"/>
                  <a:pt x="725909" y="165415"/>
                </a:cubicBezTo>
                <a:cubicBezTo>
                  <a:pt x="723053" y="164708"/>
                  <a:pt x="717341" y="163294"/>
                  <a:pt x="711628" y="161879"/>
                </a:cubicBezTo>
                <a:cubicBezTo>
                  <a:pt x="705916" y="161172"/>
                  <a:pt x="700204" y="160465"/>
                  <a:pt x="699490" y="160465"/>
                </a:cubicBezTo>
                <a:cubicBezTo>
                  <a:pt x="691635" y="157636"/>
                  <a:pt x="705202" y="159758"/>
                  <a:pt x="706630" y="159758"/>
                </a:cubicBezTo>
                <a:cubicBezTo>
                  <a:pt x="710200" y="160465"/>
                  <a:pt x="707344" y="160465"/>
                  <a:pt x="707344" y="160465"/>
                </a:cubicBezTo>
                <a:cubicBezTo>
                  <a:pt x="709486" y="160465"/>
                  <a:pt x="710200" y="161172"/>
                  <a:pt x="713056" y="161879"/>
                </a:cubicBezTo>
                <a:cubicBezTo>
                  <a:pt x="713056" y="160465"/>
                  <a:pt x="709486" y="160465"/>
                  <a:pt x="713056" y="160465"/>
                </a:cubicBezTo>
                <a:cubicBezTo>
                  <a:pt x="704488" y="159051"/>
                  <a:pt x="699490" y="157636"/>
                  <a:pt x="692349" y="156929"/>
                </a:cubicBezTo>
                <a:cubicBezTo>
                  <a:pt x="699490" y="156222"/>
                  <a:pt x="695205" y="155515"/>
                  <a:pt x="690921" y="153393"/>
                </a:cubicBezTo>
                <a:cubicBezTo>
                  <a:pt x="699490" y="154101"/>
                  <a:pt x="709486" y="155515"/>
                  <a:pt x="715913" y="157636"/>
                </a:cubicBezTo>
                <a:cubicBezTo>
                  <a:pt x="720197" y="158344"/>
                  <a:pt x="713056" y="156222"/>
                  <a:pt x="715198" y="156222"/>
                </a:cubicBezTo>
                <a:cubicBezTo>
                  <a:pt x="713770" y="154808"/>
                  <a:pt x="705916" y="154101"/>
                  <a:pt x="704488" y="152686"/>
                </a:cubicBezTo>
                <a:cubicBezTo>
                  <a:pt x="698776" y="151979"/>
                  <a:pt x="706630" y="154101"/>
                  <a:pt x="705202" y="154101"/>
                </a:cubicBezTo>
                <a:cubicBezTo>
                  <a:pt x="700204" y="153393"/>
                  <a:pt x="700204" y="151979"/>
                  <a:pt x="698061" y="151272"/>
                </a:cubicBezTo>
                <a:close/>
                <a:moveTo>
                  <a:pt x="555004" y="150679"/>
                </a:moveTo>
                <a:cubicBezTo>
                  <a:pt x="557156" y="150679"/>
                  <a:pt x="558591" y="151396"/>
                  <a:pt x="563614" y="150679"/>
                </a:cubicBezTo>
                <a:cubicBezTo>
                  <a:pt x="561461" y="151396"/>
                  <a:pt x="555004" y="151396"/>
                  <a:pt x="555004" y="150679"/>
                </a:cubicBezTo>
                <a:close/>
                <a:moveTo>
                  <a:pt x="955648" y="150012"/>
                </a:moveTo>
                <a:cubicBezTo>
                  <a:pt x="968462" y="158715"/>
                  <a:pt x="977004" y="164517"/>
                  <a:pt x="985547" y="171045"/>
                </a:cubicBezTo>
                <a:cubicBezTo>
                  <a:pt x="994801" y="177573"/>
                  <a:pt x="1002632" y="184825"/>
                  <a:pt x="1014021" y="194979"/>
                </a:cubicBezTo>
                <a:cubicBezTo>
                  <a:pt x="1014021" y="195704"/>
                  <a:pt x="1006191" y="188452"/>
                  <a:pt x="1002632" y="185551"/>
                </a:cubicBezTo>
                <a:cubicBezTo>
                  <a:pt x="1001208" y="187001"/>
                  <a:pt x="1005479" y="191353"/>
                  <a:pt x="999784" y="188452"/>
                </a:cubicBezTo>
                <a:cubicBezTo>
                  <a:pt x="1000496" y="189177"/>
                  <a:pt x="1003343" y="191353"/>
                  <a:pt x="1006191" y="193529"/>
                </a:cubicBezTo>
                <a:cubicBezTo>
                  <a:pt x="1012598" y="197880"/>
                  <a:pt x="1004055" y="189177"/>
                  <a:pt x="1014021" y="197880"/>
                </a:cubicBezTo>
                <a:cubicBezTo>
                  <a:pt x="1011886" y="196430"/>
                  <a:pt x="1011886" y="197155"/>
                  <a:pt x="1015445" y="200056"/>
                </a:cubicBezTo>
                <a:cubicBezTo>
                  <a:pt x="1016157" y="202232"/>
                  <a:pt x="1010462" y="198605"/>
                  <a:pt x="1015445" y="202957"/>
                </a:cubicBezTo>
                <a:cubicBezTo>
                  <a:pt x="1014021" y="202957"/>
                  <a:pt x="1005479" y="194979"/>
                  <a:pt x="1005479" y="196430"/>
                </a:cubicBezTo>
                <a:lnTo>
                  <a:pt x="1001245" y="192907"/>
                </a:lnTo>
                <a:lnTo>
                  <a:pt x="1000577" y="191571"/>
                </a:lnTo>
                <a:lnTo>
                  <a:pt x="995134" y="187848"/>
                </a:lnTo>
                <a:lnTo>
                  <a:pt x="987682" y="181924"/>
                </a:lnTo>
                <a:lnTo>
                  <a:pt x="984297" y="180775"/>
                </a:lnTo>
                <a:lnTo>
                  <a:pt x="982664" y="179867"/>
                </a:lnTo>
                <a:lnTo>
                  <a:pt x="978984" y="176881"/>
                </a:lnTo>
                <a:cubicBezTo>
                  <a:pt x="977449" y="175215"/>
                  <a:pt x="982521" y="177935"/>
                  <a:pt x="975580" y="172495"/>
                </a:cubicBezTo>
                <a:cubicBezTo>
                  <a:pt x="977004" y="172495"/>
                  <a:pt x="979852" y="174671"/>
                  <a:pt x="982699" y="177573"/>
                </a:cubicBezTo>
                <a:cubicBezTo>
                  <a:pt x="986258" y="179748"/>
                  <a:pt x="989818" y="182649"/>
                  <a:pt x="991953" y="184825"/>
                </a:cubicBezTo>
                <a:cubicBezTo>
                  <a:pt x="981275" y="175397"/>
                  <a:pt x="979852" y="174671"/>
                  <a:pt x="982699" y="176847"/>
                </a:cubicBezTo>
                <a:cubicBezTo>
                  <a:pt x="985547" y="179023"/>
                  <a:pt x="992665" y="184100"/>
                  <a:pt x="999784" y="189902"/>
                </a:cubicBezTo>
                <a:cubicBezTo>
                  <a:pt x="994801" y="184100"/>
                  <a:pt x="989818" y="181199"/>
                  <a:pt x="979852" y="173946"/>
                </a:cubicBezTo>
                <a:cubicBezTo>
                  <a:pt x="980564" y="173221"/>
                  <a:pt x="983411" y="175397"/>
                  <a:pt x="986970" y="178298"/>
                </a:cubicBezTo>
                <a:cubicBezTo>
                  <a:pt x="990530" y="181199"/>
                  <a:pt x="994801" y="184100"/>
                  <a:pt x="998360" y="187001"/>
                </a:cubicBezTo>
                <a:cubicBezTo>
                  <a:pt x="999072" y="187001"/>
                  <a:pt x="996225" y="184825"/>
                  <a:pt x="993377" y="181924"/>
                </a:cubicBezTo>
                <a:cubicBezTo>
                  <a:pt x="990530" y="179748"/>
                  <a:pt x="987682" y="177573"/>
                  <a:pt x="988394" y="178298"/>
                </a:cubicBezTo>
                <a:cubicBezTo>
                  <a:pt x="984835" y="174671"/>
                  <a:pt x="987682" y="176847"/>
                  <a:pt x="991242" y="179023"/>
                </a:cubicBezTo>
                <a:cubicBezTo>
                  <a:pt x="994801" y="181924"/>
                  <a:pt x="999072" y="184825"/>
                  <a:pt x="998360" y="184100"/>
                </a:cubicBezTo>
                <a:cubicBezTo>
                  <a:pt x="994089" y="179748"/>
                  <a:pt x="987682" y="175397"/>
                  <a:pt x="981987" y="171045"/>
                </a:cubicBezTo>
                <a:cubicBezTo>
                  <a:pt x="977004" y="166693"/>
                  <a:pt x="971309" y="163067"/>
                  <a:pt x="967750" y="159440"/>
                </a:cubicBezTo>
                <a:cubicBezTo>
                  <a:pt x="963479" y="156539"/>
                  <a:pt x="964902" y="160166"/>
                  <a:pt x="972021" y="164517"/>
                </a:cubicBezTo>
                <a:cubicBezTo>
                  <a:pt x="967750" y="161616"/>
                  <a:pt x="968462" y="163792"/>
                  <a:pt x="959919" y="157265"/>
                </a:cubicBezTo>
                <a:cubicBezTo>
                  <a:pt x="958496" y="155089"/>
                  <a:pt x="956360" y="152913"/>
                  <a:pt x="955648" y="150012"/>
                </a:cubicBezTo>
                <a:close/>
                <a:moveTo>
                  <a:pt x="551723" y="149629"/>
                </a:moveTo>
                <a:lnTo>
                  <a:pt x="537671" y="152043"/>
                </a:lnTo>
                <a:lnTo>
                  <a:pt x="539936" y="151396"/>
                </a:lnTo>
                <a:close/>
                <a:moveTo>
                  <a:pt x="729358" y="148527"/>
                </a:moveTo>
                <a:lnTo>
                  <a:pt x="730076" y="149244"/>
                </a:lnTo>
                <a:cubicBezTo>
                  <a:pt x="733663" y="149961"/>
                  <a:pt x="738686" y="151396"/>
                  <a:pt x="737968" y="149961"/>
                </a:cubicBezTo>
                <a:cubicBezTo>
                  <a:pt x="735098" y="149244"/>
                  <a:pt x="732228" y="148527"/>
                  <a:pt x="729358" y="148527"/>
                </a:cubicBezTo>
                <a:close/>
                <a:moveTo>
                  <a:pt x="674016" y="148385"/>
                </a:moveTo>
                <a:lnTo>
                  <a:pt x="677596" y="148752"/>
                </a:lnTo>
                <a:cubicBezTo>
                  <a:pt x="676876" y="148752"/>
                  <a:pt x="676155" y="148752"/>
                  <a:pt x="676155" y="149508"/>
                </a:cubicBezTo>
                <a:close/>
                <a:moveTo>
                  <a:pt x="670211" y="147995"/>
                </a:moveTo>
                <a:lnTo>
                  <a:pt x="673274" y="147995"/>
                </a:lnTo>
                <a:lnTo>
                  <a:pt x="674016" y="148385"/>
                </a:lnTo>
                <a:close/>
                <a:moveTo>
                  <a:pt x="843442" y="147809"/>
                </a:moveTo>
                <a:cubicBezTo>
                  <a:pt x="849900" y="150679"/>
                  <a:pt x="852770" y="151396"/>
                  <a:pt x="857793" y="154266"/>
                </a:cubicBezTo>
                <a:cubicBezTo>
                  <a:pt x="854922" y="154266"/>
                  <a:pt x="857793" y="157853"/>
                  <a:pt x="856357" y="158570"/>
                </a:cubicBezTo>
                <a:cubicBezTo>
                  <a:pt x="859945" y="160723"/>
                  <a:pt x="860663" y="160723"/>
                  <a:pt x="864968" y="162157"/>
                </a:cubicBezTo>
                <a:cubicBezTo>
                  <a:pt x="863533" y="160005"/>
                  <a:pt x="867838" y="161440"/>
                  <a:pt x="877165" y="166462"/>
                </a:cubicBezTo>
                <a:cubicBezTo>
                  <a:pt x="875730" y="164310"/>
                  <a:pt x="876448" y="164310"/>
                  <a:pt x="875730" y="162875"/>
                </a:cubicBezTo>
                <a:cubicBezTo>
                  <a:pt x="875013" y="161440"/>
                  <a:pt x="872143" y="159288"/>
                  <a:pt x="862098" y="153548"/>
                </a:cubicBezTo>
                <a:cubicBezTo>
                  <a:pt x="863533" y="155701"/>
                  <a:pt x="859945" y="153548"/>
                  <a:pt x="854922" y="152114"/>
                </a:cubicBezTo>
                <a:cubicBezTo>
                  <a:pt x="850617" y="149961"/>
                  <a:pt x="844877" y="147092"/>
                  <a:pt x="843442" y="147809"/>
                </a:cubicBezTo>
                <a:close/>
                <a:moveTo>
                  <a:pt x="741556" y="147809"/>
                </a:moveTo>
                <a:cubicBezTo>
                  <a:pt x="750166" y="149244"/>
                  <a:pt x="750166" y="150679"/>
                  <a:pt x="756624" y="152114"/>
                </a:cubicBezTo>
                <a:cubicBezTo>
                  <a:pt x="755189" y="151396"/>
                  <a:pt x="762364" y="153548"/>
                  <a:pt x="762364" y="152831"/>
                </a:cubicBezTo>
                <a:cubicBezTo>
                  <a:pt x="760211" y="152114"/>
                  <a:pt x="755906" y="150679"/>
                  <a:pt x="750884" y="149244"/>
                </a:cubicBezTo>
                <a:cubicBezTo>
                  <a:pt x="746579" y="148527"/>
                  <a:pt x="742274" y="147092"/>
                  <a:pt x="741556" y="147809"/>
                </a:cubicBezTo>
                <a:close/>
                <a:moveTo>
                  <a:pt x="813307" y="147092"/>
                </a:moveTo>
                <a:cubicBezTo>
                  <a:pt x="811872" y="147809"/>
                  <a:pt x="816177" y="149244"/>
                  <a:pt x="820482" y="150679"/>
                </a:cubicBezTo>
                <a:cubicBezTo>
                  <a:pt x="824787" y="152831"/>
                  <a:pt x="829092" y="154266"/>
                  <a:pt x="829810" y="154266"/>
                </a:cubicBezTo>
                <a:cubicBezTo>
                  <a:pt x="826940" y="152114"/>
                  <a:pt x="819047" y="149244"/>
                  <a:pt x="813307" y="147092"/>
                </a:cubicBezTo>
                <a:close/>
                <a:moveTo>
                  <a:pt x="915193" y="146374"/>
                </a:moveTo>
                <a:cubicBezTo>
                  <a:pt x="912323" y="145657"/>
                  <a:pt x="924521" y="151396"/>
                  <a:pt x="923803" y="152114"/>
                </a:cubicBezTo>
                <a:cubicBezTo>
                  <a:pt x="910888" y="144222"/>
                  <a:pt x="927391" y="155701"/>
                  <a:pt x="919498" y="152831"/>
                </a:cubicBezTo>
                <a:cubicBezTo>
                  <a:pt x="926673" y="156418"/>
                  <a:pt x="930978" y="159288"/>
                  <a:pt x="935283" y="162157"/>
                </a:cubicBezTo>
                <a:cubicBezTo>
                  <a:pt x="939589" y="164310"/>
                  <a:pt x="943176" y="167179"/>
                  <a:pt x="948916" y="171484"/>
                </a:cubicBezTo>
                <a:cubicBezTo>
                  <a:pt x="948916" y="170049"/>
                  <a:pt x="943894" y="166462"/>
                  <a:pt x="938154" y="162875"/>
                </a:cubicBezTo>
                <a:cubicBezTo>
                  <a:pt x="931696" y="159288"/>
                  <a:pt x="925238" y="154983"/>
                  <a:pt x="923803" y="153548"/>
                </a:cubicBezTo>
                <a:cubicBezTo>
                  <a:pt x="931696" y="158570"/>
                  <a:pt x="940306" y="162157"/>
                  <a:pt x="932413" y="156418"/>
                </a:cubicBezTo>
                <a:cubicBezTo>
                  <a:pt x="929543" y="157135"/>
                  <a:pt x="925238" y="150679"/>
                  <a:pt x="915193" y="146374"/>
                </a:cubicBezTo>
                <a:close/>
                <a:moveTo>
                  <a:pt x="898691" y="146374"/>
                </a:moveTo>
                <a:cubicBezTo>
                  <a:pt x="897256" y="147092"/>
                  <a:pt x="900843" y="151396"/>
                  <a:pt x="905148" y="152831"/>
                </a:cubicBezTo>
                <a:cubicBezTo>
                  <a:pt x="898691" y="148527"/>
                  <a:pt x="906583" y="152114"/>
                  <a:pt x="905148" y="150679"/>
                </a:cubicBezTo>
                <a:cubicBezTo>
                  <a:pt x="902278" y="149244"/>
                  <a:pt x="902278" y="148527"/>
                  <a:pt x="898691" y="146374"/>
                </a:cubicBezTo>
                <a:close/>
                <a:moveTo>
                  <a:pt x="814742" y="146374"/>
                </a:moveTo>
                <a:cubicBezTo>
                  <a:pt x="815459" y="147092"/>
                  <a:pt x="819765" y="148527"/>
                  <a:pt x="823352" y="149961"/>
                </a:cubicBezTo>
                <a:cubicBezTo>
                  <a:pt x="826940" y="151396"/>
                  <a:pt x="829810" y="152831"/>
                  <a:pt x="829810" y="152114"/>
                </a:cubicBezTo>
                <a:cubicBezTo>
                  <a:pt x="827657" y="151396"/>
                  <a:pt x="824070" y="149244"/>
                  <a:pt x="820482" y="147809"/>
                </a:cubicBezTo>
                <a:cubicBezTo>
                  <a:pt x="816894" y="146374"/>
                  <a:pt x="814742" y="145657"/>
                  <a:pt x="814742" y="146374"/>
                </a:cubicBezTo>
                <a:close/>
                <a:moveTo>
                  <a:pt x="620688" y="144970"/>
                </a:moveTo>
                <a:cubicBezTo>
                  <a:pt x="630053" y="144970"/>
                  <a:pt x="638697" y="145726"/>
                  <a:pt x="648062" y="145726"/>
                </a:cubicBezTo>
                <a:lnTo>
                  <a:pt x="670211" y="147995"/>
                </a:lnTo>
                <a:lnTo>
                  <a:pt x="667511" y="147995"/>
                </a:lnTo>
                <a:cubicBezTo>
                  <a:pt x="666791" y="148752"/>
                  <a:pt x="675435" y="148752"/>
                  <a:pt x="670392" y="149508"/>
                </a:cubicBezTo>
                <a:cubicBezTo>
                  <a:pt x="668231" y="148752"/>
                  <a:pt x="666791" y="148752"/>
                  <a:pt x="665350" y="147995"/>
                </a:cubicBezTo>
                <a:cubicBezTo>
                  <a:pt x="662469" y="147995"/>
                  <a:pt x="659587" y="148752"/>
                  <a:pt x="657426" y="147995"/>
                </a:cubicBezTo>
                <a:cubicBezTo>
                  <a:pt x="650223" y="147995"/>
                  <a:pt x="657426" y="148752"/>
                  <a:pt x="651663" y="148752"/>
                </a:cubicBezTo>
                <a:cubicBezTo>
                  <a:pt x="657426" y="149508"/>
                  <a:pt x="656706" y="149508"/>
                  <a:pt x="658146" y="151021"/>
                </a:cubicBezTo>
                <a:cubicBezTo>
                  <a:pt x="666791" y="151777"/>
                  <a:pt x="661748" y="149508"/>
                  <a:pt x="670392" y="150265"/>
                </a:cubicBezTo>
                <a:cubicBezTo>
                  <a:pt x="671833" y="151777"/>
                  <a:pt x="675435" y="152534"/>
                  <a:pt x="681198" y="152534"/>
                </a:cubicBezTo>
                <a:cubicBezTo>
                  <a:pt x="681198" y="153290"/>
                  <a:pt x="681918" y="154803"/>
                  <a:pt x="688401" y="155559"/>
                </a:cubicBezTo>
                <a:cubicBezTo>
                  <a:pt x="685520" y="155559"/>
                  <a:pt x="680477" y="154803"/>
                  <a:pt x="675435" y="154803"/>
                </a:cubicBezTo>
                <a:cubicBezTo>
                  <a:pt x="670392" y="154047"/>
                  <a:pt x="666791" y="153290"/>
                  <a:pt x="668231" y="154803"/>
                </a:cubicBezTo>
                <a:cubicBezTo>
                  <a:pt x="665350" y="154803"/>
                  <a:pt x="653824" y="152534"/>
                  <a:pt x="658867" y="151777"/>
                </a:cubicBezTo>
                <a:cubicBezTo>
                  <a:pt x="655265" y="150265"/>
                  <a:pt x="648062" y="151777"/>
                  <a:pt x="648062" y="150265"/>
                </a:cubicBezTo>
                <a:cubicBezTo>
                  <a:pt x="643019" y="151021"/>
                  <a:pt x="636536" y="149508"/>
                  <a:pt x="631494" y="150265"/>
                </a:cubicBezTo>
                <a:cubicBezTo>
                  <a:pt x="632214" y="151021"/>
                  <a:pt x="637256" y="151021"/>
                  <a:pt x="640138" y="151021"/>
                </a:cubicBezTo>
                <a:cubicBezTo>
                  <a:pt x="635816" y="152534"/>
                  <a:pt x="624290" y="151021"/>
                  <a:pt x="613485" y="151777"/>
                </a:cubicBezTo>
                <a:cubicBezTo>
                  <a:pt x="617087" y="153290"/>
                  <a:pt x="622849" y="151777"/>
                  <a:pt x="628612" y="152534"/>
                </a:cubicBezTo>
                <a:cubicBezTo>
                  <a:pt x="630773" y="153290"/>
                  <a:pt x="625731" y="154047"/>
                  <a:pt x="627172" y="154803"/>
                </a:cubicBezTo>
                <a:cubicBezTo>
                  <a:pt x="623570" y="154803"/>
                  <a:pt x="617807" y="154803"/>
                  <a:pt x="612044" y="154803"/>
                </a:cubicBezTo>
                <a:cubicBezTo>
                  <a:pt x="606282" y="154803"/>
                  <a:pt x="601239" y="154803"/>
                  <a:pt x="598358" y="154803"/>
                </a:cubicBezTo>
                <a:cubicBezTo>
                  <a:pt x="595476" y="154803"/>
                  <a:pt x="594036" y="154803"/>
                  <a:pt x="594756" y="155559"/>
                </a:cubicBezTo>
                <a:cubicBezTo>
                  <a:pt x="588993" y="156316"/>
                  <a:pt x="588993" y="155559"/>
                  <a:pt x="583951" y="156316"/>
                </a:cubicBezTo>
                <a:cubicBezTo>
                  <a:pt x="583230" y="155559"/>
                  <a:pt x="591154" y="155559"/>
                  <a:pt x="594036" y="154803"/>
                </a:cubicBezTo>
                <a:cubicBezTo>
                  <a:pt x="593315" y="153290"/>
                  <a:pt x="590434" y="152534"/>
                  <a:pt x="582510" y="153290"/>
                </a:cubicBezTo>
                <a:cubicBezTo>
                  <a:pt x="585391" y="152534"/>
                  <a:pt x="594036" y="151021"/>
                  <a:pt x="594756" y="152534"/>
                </a:cubicBezTo>
                <a:cubicBezTo>
                  <a:pt x="601239" y="151021"/>
                  <a:pt x="599078" y="149508"/>
                  <a:pt x="607002" y="147239"/>
                </a:cubicBezTo>
                <a:cubicBezTo>
                  <a:pt x="611324" y="147995"/>
                  <a:pt x="617087" y="147995"/>
                  <a:pt x="622129" y="147995"/>
                </a:cubicBezTo>
                <a:cubicBezTo>
                  <a:pt x="627892" y="147995"/>
                  <a:pt x="633655" y="147995"/>
                  <a:pt x="636536" y="147995"/>
                </a:cubicBezTo>
                <a:cubicBezTo>
                  <a:pt x="642299" y="147995"/>
                  <a:pt x="637977" y="149508"/>
                  <a:pt x="637256" y="149508"/>
                </a:cubicBezTo>
                <a:cubicBezTo>
                  <a:pt x="643019" y="149508"/>
                  <a:pt x="648062" y="148752"/>
                  <a:pt x="648782" y="147239"/>
                </a:cubicBezTo>
                <a:cubicBezTo>
                  <a:pt x="644460" y="146483"/>
                  <a:pt x="640138" y="147239"/>
                  <a:pt x="635816" y="146483"/>
                </a:cubicBezTo>
                <a:cubicBezTo>
                  <a:pt x="632934" y="147239"/>
                  <a:pt x="623570" y="147239"/>
                  <a:pt x="617087" y="146483"/>
                </a:cubicBezTo>
                <a:cubicBezTo>
                  <a:pt x="613485" y="144970"/>
                  <a:pt x="622849" y="145726"/>
                  <a:pt x="620688" y="144970"/>
                </a:cubicBezTo>
                <a:close/>
                <a:moveTo>
                  <a:pt x="834832" y="144940"/>
                </a:moveTo>
                <a:cubicBezTo>
                  <a:pt x="836267" y="146374"/>
                  <a:pt x="837702" y="147809"/>
                  <a:pt x="843442" y="150679"/>
                </a:cubicBezTo>
                <a:cubicBezTo>
                  <a:pt x="842725" y="149961"/>
                  <a:pt x="846312" y="151396"/>
                  <a:pt x="847747" y="151396"/>
                </a:cubicBezTo>
                <a:cubicBezTo>
                  <a:pt x="843442" y="149244"/>
                  <a:pt x="839855" y="147092"/>
                  <a:pt x="834832" y="144940"/>
                </a:cubicBezTo>
                <a:close/>
                <a:moveTo>
                  <a:pt x="306745" y="144940"/>
                </a:moveTo>
                <a:cubicBezTo>
                  <a:pt x="306028" y="144222"/>
                  <a:pt x="304593" y="144222"/>
                  <a:pt x="298853" y="148527"/>
                </a:cubicBezTo>
                <a:cubicBezTo>
                  <a:pt x="295983" y="150679"/>
                  <a:pt x="300288" y="149244"/>
                  <a:pt x="306745" y="144940"/>
                </a:cubicBezTo>
                <a:close/>
                <a:moveTo>
                  <a:pt x="972544" y="144679"/>
                </a:moveTo>
                <a:cubicBezTo>
                  <a:pt x="979709" y="148982"/>
                  <a:pt x="983292" y="151851"/>
                  <a:pt x="986875" y="154002"/>
                </a:cubicBezTo>
                <a:cubicBezTo>
                  <a:pt x="990458" y="156154"/>
                  <a:pt x="992607" y="158305"/>
                  <a:pt x="996190" y="161174"/>
                </a:cubicBezTo>
                <a:cubicBezTo>
                  <a:pt x="994040" y="158305"/>
                  <a:pt x="989741" y="154719"/>
                  <a:pt x="984725" y="151851"/>
                </a:cubicBezTo>
                <a:cubicBezTo>
                  <a:pt x="980426" y="148265"/>
                  <a:pt x="975410" y="145396"/>
                  <a:pt x="972544" y="144679"/>
                </a:cubicBezTo>
                <a:close/>
                <a:moveTo>
                  <a:pt x="543882" y="144581"/>
                </a:moveTo>
                <a:cubicBezTo>
                  <a:pt x="544241" y="144043"/>
                  <a:pt x="542806" y="143864"/>
                  <a:pt x="539218" y="144940"/>
                </a:cubicBezTo>
                <a:cubicBezTo>
                  <a:pt x="537066" y="145657"/>
                  <a:pt x="539936" y="144940"/>
                  <a:pt x="537783" y="146374"/>
                </a:cubicBezTo>
                <a:cubicBezTo>
                  <a:pt x="541371" y="146016"/>
                  <a:pt x="543524" y="145119"/>
                  <a:pt x="543882" y="144581"/>
                </a:cubicBezTo>
                <a:close/>
                <a:moveTo>
                  <a:pt x="1006075" y="144393"/>
                </a:moveTo>
                <a:cubicBezTo>
                  <a:pt x="1006075" y="143714"/>
                  <a:pt x="1011369" y="147108"/>
                  <a:pt x="1017420" y="151180"/>
                </a:cubicBezTo>
                <a:cubicBezTo>
                  <a:pt x="1015907" y="150502"/>
                  <a:pt x="1013638" y="149823"/>
                  <a:pt x="1017420" y="152538"/>
                </a:cubicBezTo>
                <a:cubicBezTo>
                  <a:pt x="1013638" y="151180"/>
                  <a:pt x="1011369" y="147786"/>
                  <a:pt x="1006075" y="144393"/>
                </a:cubicBezTo>
                <a:close/>
                <a:moveTo>
                  <a:pt x="996459" y="144331"/>
                </a:moveTo>
                <a:lnTo>
                  <a:pt x="999431" y="145190"/>
                </a:lnTo>
                <a:lnTo>
                  <a:pt x="1000487" y="145888"/>
                </a:lnTo>
                <a:lnTo>
                  <a:pt x="1008456" y="153188"/>
                </a:lnTo>
                <a:cubicBezTo>
                  <a:pt x="1013470" y="156767"/>
                  <a:pt x="1016335" y="158914"/>
                  <a:pt x="1019917" y="161777"/>
                </a:cubicBezTo>
                <a:cubicBezTo>
                  <a:pt x="1023498" y="163925"/>
                  <a:pt x="1027080" y="167504"/>
                  <a:pt x="1033526" y="172514"/>
                </a:cubicBezTo>
                <a:lnTo>
                  <a:pt x="1031598" y="172514"/>
                </a:lnTo>
                <a:lnTo>
                  <a:pt x="1021349" y="163925"/>
                </a:lnTo>
                <a:cubicBezTo>
                  <a:pt x="1015619" y="158914"/>
                  <a:pt x="1017052" y="161062"/>
                  <a:pt x="1012754" y="158199"/>
                </a:cubicBezTo>
                <a:cubicBezTo>
                  <a:pt x="1017768" y="162493"/>
                  <a:pt x="1015619" y="161777"/>
                  <a:pt x="1016335" y="164641"/>
                </a:cubicBezTo>
                <a:cubicBezTo>
                  <a:pt x="1011322" y="160346"/>
                  <a:pt x="1006308" y="156767"/>
                  <a:pt x="1006308" y="157483"/>
                </a:cubicBezTo>
                <a:cubicBezTo>
                  <a:pt x="1004875" y="155336"/>
                  <a:pt x="1001294" y="151041"/>
                  <a:pt x="998428" y="148178"/>
                </a:cubicBezTo>
                <a:cubicBezTo>
                  <a:pt x="997354" y="146389"/>
                  <a:pt x="996459" y="144957"/>
                  <a:pt x="996459" y="144331"/>
                </a:cubicBezTo>
                <a:close/>
                <a:moveTo>
                  <a:pt x="1017026" y="144005"/>
                </a:moveTo>
                <a:lnTo>
                  <a:pt x="1019598" y="144005"/>
                </a:lnTo>
                <a:lnTo>
                  <a:pt x="1026244" y="148757"/>
                </a:lnTo>
                <a:cubicBezTo>
                  <a:pt x="1022699" y="146721"/>
                  <a:pt x="1023408" y="148078"/>
                  <a:pt x="1017026" y="144005"/>
                </a:cubicBezTo>
                <a:close/>
                <a:moveTo>
                  <a:pt x="649920" y="143949"/>
                </a:moveTo>
                <a:cubicBezTo>
                  <a:pt x="652556" y="143870"/>
                  <a:pt x="656193" y="144028"/>
                  <a:pt x="660193" y="144343"/>
                </a:cubicBezTo>
                <a:cubicBezTo>
                  <a:pt x="668193" y="144974"/>
                  <a:pt x="676920" y="146234"/>
                  <a:pt x="683466" y="146234"/>
                </a:cubicBezTo>
                <a:cubicBezTo>
                  <a:pt x="683466" y="147495"/>
                  <a:pt x="683466" y="147495"/>
                  <a:pt x="683466" y="147495"/>
                </a:cubicBezTo>
                <a:cubicBezTo>
                  <a:pt x="680557" y="146865"/>
                  <a:pt x="679102" y="146865"/>
                  <a:pt x="679830" y="147495"/>
                </a:cubicBezTo>
                <a:cubicBezTo>
                  <a:pt x="674011" y="146234"/>
                  <a:pt x="667466" y="145604"/>
                  <a:pt x="660920" y="145604"/>
                </a:cubicBezTo>
                <a:cubicBezTo>
                  <a:pt x="654375" y="144974"/>
                  <a:pt x="648556" y="144974"/>
                  <a:pt x="645647" y="144974"/>
                </a:cubicBezTo>
                <a:cubicBezTo>
                  <a:pt x="645647" y="144343"/>
                  <a:pt x="647283" y="144028"/>
                  <a:pt x="649920" y="143949"/>
                </a:cubicBezTo>
                <a:close/>
                <a:moveTo>
                  <a:pt x="722183" y="143505"/>
                </a:moveTo>
                <a:cubicBezTo>
                  <a:pt x="721466" y="144222"/>
                  <a:pt x="725053" y="144940"/>
                  <a:pt x="728641" y="145657"/>
                </a:cubicBezTo>
                <a:cubicBezTo>
                  <a:pt x="731511" y="146374"/>
                  <a:pt x="735098" y="147092"/>
                  <a:pt x="735098" y="146374"/>
                </a:cubicBezTo>
                <a:cubicBezTo>
                  <a:pt x="730793" y="145657"/>
                  <a:pt x="726488" y="144222"/>
                  <a:pt x="722183" y="143505"/>
                </a:cubicBezTo>
                <a:close/>
                <a:moveTo>
                  <a:pt x="714291" y="143505"/>
                </a:moveTo>
                <a:cubicBezTo>
                  <a:pt x="717161" y="144940"/>
                  <a:pt x="721466" y="147809"/>
                  <a:pt x="727923" y="148527"/>
                </a:cubicBezTo>
                <a:cubicBezTo>
                  <a:pt x="723618" y="147092"/>
                  <a:pt x="724336" y="145657"/>
                  <a:pt x="714291" y="143505"/>
                </a:cubicBezTo>
                <a:close/>
                <a:moveTo>
                  <a:pt x="312485" y="143505"/>
                </a:moveTo>
                <a:cubicBezTo>
                  <a:pt x="312485" y="143505"/>
                  <a:pt x="312485" y="143505"/>
                  <a:pt x="306028" y="147092"/>
                </a:cubicBezTo>
                <a:cubicBezTo>
                  <a:pt x="306745" y="147809"/>
                  <a:pt x="306745" y="147809"/>
                  <a:pt x="305310" y="149244"/>
                </a:cubicBezTo>
                <a:cubicBezTo>
                  <a:pt x="312485" y="144940"/>
                  <a:pt x="312485" y="144222"/>
                  <a:pt x="312485" y="143505"/>
                </a:cubicBezTo>
                <a:close/>
                <a:moveTo>
                  <a:pt x="1011117" y="142550"/>
                </a:moveTo>
                <a:cubicBezTo>
                  <a:pt x="1011117" y="141193"/>
                  <a:pt x="1018681" y="147981"/>
                  <a:pt x="1021431" y="150017"/>
                </a:cubicBezTo>
                <a:cubicBezTo>
                  <a:pt x="1023494" y="150017"/>
                  <a:pt x="1018681" y="146623"/>
                  <a:pt x="1013180" y="142550"/>
                </a:cubicBezTo>
                <a:cubicBezTo>
                  <a:pt x="1015243" y="142550"/>
                  <a:pt x="1019368" y="145944"/>
                  <a:pt x="1022806" y="149338"/>
                </a:cubicBezTo>
                <a:cubicBezTo>
                  <a:pt x="1026244" y="152053"/>
                  <a:pt x="1028995" y="154768"/>
                  <a:pt x="1027620" y="152053"/>
                </a:cubicBezTo>
                <a:cubicBezTo>
                  <a:pt x="1033808" y="157483"/>
                  <a:pt x="1033120" y="158841"/>
                  <a:pt x="1029682" y="157483"/>
                </a:cubicBezTo>
                <a:cubicBezTo>
                  <a:pt x="1024869" y="152732"/>
                  <a:pt x="1015243" y="145944"/>
                  <a:pt x="1011117" y="142550"/>
                </a:cubicBezTo>
                <a:close/>
                <a:moveTo>
                  <a:pt x="322172" y="142429"/>
                </a:moveTo>
                <a:cubicBezTo>
                  <a:pt x="322531" y="142070"/>
                  <a:pt x="322172" y="142070"/>
                  <a:pt x="320378" y="142787"/>
                </a:cubicBezTo>
                <a:cubicBezTo>
                  <a:pt x="317508" y="144581"/>
                  <a:pt x="316611" y="145298"/>
                  <a:pt x="315983" y="145926"/>
                </a:cubicBezTo>
                <a:lnTo>
                  <a:pt x="313552" y="148200"/>
                </a:lnTo>
                <a:lnTo>
                  <a:pt x="308180" y="150679"/>
                </a:lnTo>
                <a:cubicBezTo>
                  <a:pt x="310333" y="149961"/>
                  <a:pt x="312485" y="148527"/>
                  <a:pt x="313203" y="148527"/>
                </a:cubicBezTo>
                <a:lnTo>
                  <a:pt x="313552" y="148200"/>
                </a:lnTo>
                <a:lnTo>
                  <a:pt x="317508" y="146374"/>
                </a:lnTo>
                <a:cubicBezTo>
                  <a:pt x="314638" y="147809"/>
                  <a:pt x="316790" y="145657"/>
                  <a:pt x="319661" y="144222"/>
                </a:cubicBezTo>
                <a:cubicBezTo>
                  <a:pt x="320737" y="143505"/>
                  <a:pt x="321813" y="142787"/>
                  <a:pt x="322172" y="142429"/>
                </a:cubicBezTo>
                <a:close/>
                <a:moveTo>
                  <a:pt x="951786" y="142070"/>
                </a:moveTo>
                <a:cubicBezTo>
                  <a:pt x="953221" y="143505"/>
                  <a:pt x="960396" y="147809"/>
                  <a:pt x="960396" y="148527"/>
                </a:cubicBezTo>
                <a:cubicBezTo>
                  <a:pt x="956809" y="146374"/>
                  <a:pt x="949634" y="141353"/>
                  <a:pt x="951786" y="144222"/>
                </a:cubicBezTo>
                <a:cubicBezTo>
                  <a:pt x="957526" y="147092"/>
                  <a:pt x="963266" y="151396"/>
                  <a:pt x="967571" y="154983"/>
                </a:cubicBezTo>
                <a:cubicBezTo>
                  <a:pt x="971876" y="157853"/>
                  <a:pt x="974747" y="160005"/>
                  <a:pt x="975464" y="158570"/>
                </a:cubicBezTo>
                <a:cubicBezTo>
                  <a:pt x="969006" y="154983"/>
                  <a:pt x="967571" y="153548"/>
                  <a:pt x="964701" y="150679"/>
                </a:cubicBezTo>
                <a:cubicBezTo>
                  <a:pt x="973311" y="156418"/>
                  <a:pt x="978334" y="160723"/>
                  <a:pt x="983357" y="163592"/>
                </a:cubicBezTo>
                <a:cubicBezTo>
                  <a:pt x="981922" y="162157"/>
                  <a:pt x="981204" y="161440"/>
                  <a:pt x="981922" y="160723"/>
                </a:cubicBezTo>
                <a:cubicBezTo>
                  <a:pt x="974029" y="155701"/>
                  <a:pt x="972594" y="154983"/>
                  <a:pt x="969006" y="151396"/>
                </a:cubicBezTo>
                <a:cubicBezTo>
                  <a:pt x="962549" y="148527"/>
                  <a:pt x="963266" y="149244"/>
                  <a:pt x="951786" y="142070"/>
                </a:cubicBezTo>
                <a:close/>
                <a:moveTo>
                  <a:pt x="838420" y="141353"/>
                </a:moveTo>
                <a:cubicBezTo>
                  <a:pt x="837702" y="142070"/>
                  <a:pt x="843442" y="144940"/>
                  <a:pt x="849182" y="147092"/>
                </a:cubicBezTo>
                <a:cubicBezTo>
                  <a:pt x="849182" y="147092"/>
                  <a:pt x="849182" y="147092"/>
                  <a:pt x="849182" y="145657"/>
                </a:cubicBezTo>
                <a:cubicBezTo>
                  <a:pt x="844160" y="143505"/>
                  <a:pt x="844877" y="144222"/>
                  <a:pt x="838420" y="141353"/>
                </a:cubicBezTo>
                <a:close/>
                <a:moveTo>
                  <a:pt x="1014899" y="141290"/>
                </a:moveTo>
                <a:lnTo>
                  <a:pt x="1019863" y="144005"/>
                </a:lnTo>
                <a:lnTo>
                  <a:pt x="1019598" y="144005"/>
                </a:lnTo>
                <a:lnTo>
                  <a:pt x="1019242" y="143751"/>
                </a:lnTo>
                <a:cubicBezTo>
                  <a:pt x="1016849" y="141969"/>
                  <a:pt x="1014899" y="140612"/>
                  <a:pt x="1014899" y="141290"/>
                </a:cubicBezTo>
                <a:close/>
                <a:moveTo>
                  <a:pt x="569802" y="141263"/>
                </a:moveTo>
                <a:cubicBezTo>
                  <a:pt x="568816" y="140994"/>
                  <a:pt x="567201" y="140994"/>
                  <a:pt x="564331" y="141353"/>
                </a:cubicBezTo>
                <a:cubicBezTo>
                  <a:pt x="565766" y="142070"/>
                  <a:pt x="561461" y="142787"/>
                  <a:pt x="563614" y="143505"/>
                </a:cubicBezTo>
                <a:cubicBezTo>
                  <a:pt x="566484" y="142787"/>
                  <a:pt x="569354" y="142787"/>
                  <a:pt x="571506" y="142787"/>
                </a:cubicBezTo>
                <a:cubicBezTo>
                  <a:pt x="571148" y="142070"/>
                  <a:pt x="570789" y="141532"/>
                  <a:pt x="569802" y="141263"/>
                </a:cubicBezTo>
                <a:close/>
                <a:moveTo>
                  <a:pt x="341993" y="140725"/>
                </a:moveTo>
                <a:cubicBezTo>
                  <a:pt x="341545" y="140635"/>
                  <a:pt x="340468" y="140994"/>
                  <a:pt x="337598" y="142787"/>
                </a:cubicBezTo>
                <a:cubicBezTo>
                  <a:pt x="337598" y="143505"/>
                  <a:pt x="339033" y="142787"/>
                  <a:pt x="340468" y="142070"/>
                </a:cubicBezTo>
                <a:cubicBezTo>
                  <a:pt x="337598" y="143505"/>
                  <a:pt x="336163" y="144940"/>
                  <a:pt x="334728" y="145657"/>
                </a:cubicBezTo>
                <a:cubicBezTo>
                  <a:pt x="330423" y="148527"/>
                  <a:pt x="331141" y="147092"/>
                  <a:pt x="325401" y="150679"/>
                </a:cubicBezTo>
                <a:cubicBezTo>
                  <a:pt x="326836" y="149961"/>
                  <a:pt x="323248" y="152114"/>
                  <a:pt x="321096" y="154266"/>
                </a:cubicBezTo>
                <a:cubicBezTo>
                  <a:pt x="318226" y="155701"/>
                  <a:pt x="316790" y="157135"/>
                  <a:pt x="321096" y="154983"/>
                </a:cubicBezTo>
                <a:cubicBezTo>
                  <a:pt x="322531" y="153548"/>
                  <a:pt x="326118" y="151396"/>
                  <a:pt x="331141" y="148527"/>
                </a:cubicBezTo>
                <a:cubicBezTo>
                  <a:pt x="335446" y="146374"/>
                  <a:pt x="340468" y="143505"/>
                  <a:pt x="342621" y="141353"/>
                </a:cubicBezTo>
                <a:cubicBezTo>
                  <a:pt x="342262" y="141353"/>
                  <a:pt x="342441" y="140815"/>
                  <a:pt x="341993" y="140725"/>
                </a:cubicBezTo>
                <a:close/>
                <a:moveTo>
                  <a:pt x="666935" y="140635"/>
                </a:moveTo>
                <a:cubicBezTo>
                  <a:pt x="666218" y="141353"/>
                  <a:pt x="670523" y="142070"/>
                  <a:pt x="676980" y="142787"/>
                </a:cubicBezTo>
                <a:cubicBezTo>
                  <a:pt x="683438" y="143505"/>
                  <a:pt x="690613" y="144222"/>
                  <a:pt x="694918" y="144940"/>
                </a:cubicBezTo>
                <a:cubicBezTo>
                  <a:pt x="692765" y="143505"/>
                  <a:pt x="687743" y="142787"/>
                  <a:pt x="682003" y="142070"/>
                </a:cubicBezTo>
                <a:cubicBezTo>
                  <a:pt x="676263" y="141353"/>
                  <a:pt x="671240" y="141353"/>
                  <a:pt x="669088" y="141353"/>
                </a:cubicBezTo>
                <a:cubicBezTo>
                  <a:pt x="669088" y="140635"/>
                  <a:pt x="668370" y="140635"/>
                  <a:pt x="666935" y="140635"/>
                </a:cubicBezTo>
                <a:close/>
                <a:moveTo>
                  <a:pt x="325401" y="140635"/>
                </a:moveTo>
                <a:cubicBezTo>
                  <a:pt x="320378" y="144222"/>
                  <a:pt x="318943" y="145657"/>
                  <a:pt x="317508" y="147092"/>
                </a:cubicBezTo>
                <a:cubicBezTo>
                  <a:pt x="316790" y="148527"/>
                  <a:pt x="315355" y="149244"/>
                  <a:pt x="311768" y="152114"/>
                </a:cubicBezTo>
                <a:cubicBezTo>
                  <a:pt x="316073" y="149244"/>
                  <a:pt x="321096" y="146374"/>
                  <a:pt x="326118" y="143505"/>
                </a:cubicBezTo>
                <a:cubicBezTo>
                  <a:pt x="325401" y="142787"/>
                  <a:pt x="327553" y="140635"/>
                  <a:pt x="325401" y="140635"/>
                </a:cubicBezTo>
                <a:close/>
                <a:moveTo>
                  <a:pt x="961795" y="140376"/>
                </a:moveTo>
                <a:cubicBezTo>
                  <a:pt x="961795" y="140376"/>
                  <a:pt x="961795" y="140376"/>
                  <a:pt x="961795" y="142528"/>
                </a:cubicBezTo>
                <a:cubicBezTo>
                  <a:pt x="965378" y="144679"/>
                  <a:pt x="968961" y="147548"/>
                  <a:pt x="972544" y="149699"/>
                </a:cubicBezTo>
                <a:cubicBezTo>
                  <a:pt x="973260" y="149699"/>
                  <a:pt x="969677" y="146831"/>
                  <a:pt x="968244" y="145396"/>
                </a:cubicBezTo>
                <a:cubicBezTo>
                  <a:pt x="971111" y="147548"/>
                  <a:pt x="972544" y="148265"/>
                  <a:pt x="972544" y="147548"/>
                </a:cubicBezTo>
                <a:cubicBezTo>
                  <a:pt x="967528" y="143962"/>
                  <a:pt x="964662" y="141810"/>
                  <a:pt x="961795" y="140376"/>
                </a:cubicBezTo>
                <a:close/>
                <a:moveTo>
                  <a:pt x="810098" y="140155"/>
                </a:moveTo>
                <a:lnTo>
                  <a:pt x="811872" y="140635"/>
                </a:lnTo>
                <a:lnTo>
                  <a:pt x="814455" y="141711"/>
                </a:lnTo>
                <a:close/>
                <a:moveTo>
                  <a:pt x="364146" y="139918"/>
                </a:moveTo>
                <a:cubicBezTo>
                  <a:pt x="361276" y="141353"/>
                  <a:pt x="354101" y="145657"/>
                  <a:pt x="353383" y="144940"/>
                </a:cubicBezTo>
                <a:cubicBezTo>
                  <a:pt x="355536" y="144222"/>
                  <a:pt x="356253" y="143505"/>
                  <a:pt x="356971" y="142787"/>
                </a:cubicBezTo>
                <a:cubicBezTo>
                  <a:pt x="350513" y="145657"/>
                  <a:pt x="349796" y="147092"/>
                  <a:pt x="351948" y="146374"/>
                </a:cubicBezTo>
                <a:cubicBezTo>
                  <a:pt x="354101" y="146374"/>
                  <a:pt x="359124" y="144222"/>
                  <a:pt x="363429" y="142070"/>
                </a:cubicBezTo>
                <a:cubicBezTo>
                  <a:pt x="362711" y="141353"/>
                  <a:pt x="363429" y="140635"/>
                  <a:pt x="364146" y="139918"/>
                </a:cubicBezTo>
                <a:close/>
                <a:moveTo>
                  <a:pt x="716174" y="139738"/>
                </a:moveTo>
                <a:cubicBezTo>
                  <a:pt x="712676" y="139200"/>
                  <a:pt x="710344" y="139200"/>
                  <a:pt x="709268" y="139918"/>
                </a:cubicBezTo>
                <a:cubicBezTo>
                  <a:pt x="714291" y="140635"/>
                  <a:pt x="715008" y="140635"/>
                  <a:pt x="724336" y="142787"/>
                </a:cubicBezTo>
                <a:cubicBezTo>
                  <a:pt x="722183" y="141353"/>
                  <a:pt x="729358" y="143505"/>
                  <a:pt x="730076" y="142787"/>
                </a:cubicBezTo>
                <a:cubicBezTo>
                  <a:pt x="724336" y="141353"/>
                  <a:pt x="719672" y="140277"/>
                  <a:pt x="716174" y="139738"/>
                </a:cubicBezTo>
                <a:close/>
                <a:moveTo>
                  <a:pt x="819507" y="139509"/>
                </a:moveTo>
                <a:lnTo>
                  <a:pt x="822635" y="140635"/>
                </a:lnTo>
                <a:lnTo>
                  <a:pt x="824674" y="141235"/>
                </a:lnTo>
                <a:lnTo>
                  <a:pt x="824070" y="141353"/>
                </a:lnTo>
                <a:close/>
                <a:moveTo>
                  <a:pt x="676263" y="139200"/>
                </a:moveTo>
                <a:cubicBezTo>
                  <a:pt x="676263" y="139918"/>
                  <a:pt x="679850" y="140635"/>
                  <a:pt x="683438" y="141353"/>
                </a:cubicBezTo>
                <a:cubicBezTo>
                  <a:pt x="687025" y="142070"/>
                  <a:pt x="690613" y="142070"/>
                  <a:pt x="689178" y="140635"/>
                </a:cubicBezTo>
                <a:cubicBezTo>
                  <a:pt x="684873" y="140635"/>
                  <a:pt x="680568" y="139918"/>
                  <a:pt x="676263" y="139200"/>
                </a:cubicBezTo>
                <a:close/>
                <a:moveTo>
                  <a:pt x="334728" y="139200"/>
                </a:moveTo>
                <a:cubicBezTo>
                  <a:pt x="326836" y="144222"/>
                  <a:pt x="331858" y="140635"/>
                  <a:pt x="321813" y="146374"/>
                </a:cubicBezTo>
                <a:cubicBezTo>
                  <a:pt x="322531" y="146374"/>
                  <a:pt x="322531" y="147092"/>
                  <a:pt x="318943" y="149244"/>
                </a:cubicBezTo>
                <a:cubicBezTo>
                  <a:pt x="319661" y="149961"/>
                  <a:pt x="326836" y="145657"/>
                  <a:pt x="327553" y="146374"/>
                </a:cubicBezTo>
                <a:cubicBezTo>
                  <a:pt x="321096" y="150679"/>
                  <a:pt x="317508" y="152114"/>
                  <a:pt x="312485" y="154983"/>
                </a:cubicBezTo>
                <a:cubicBezTo>
                  <a:pt x="313920" y="155701"/>
                  <a:pt x="315355" y="155701"/>
                  <a:pt x="318943" y="153548"/>
                </a:cubicBezTo>
                <a:cubicBezTo>
                  <a:pt x="321096" y="150679"/>
                  <a:pt x="326836" y="148527"/>
                  <a:pt x="340468" y="139918"/>
                </a:cubicBezTo>
                <a:cubicBezTo>
                  <a:pt x="339033" y="139200"/>
                  <a:pt x="331858" y="144222"/>
                  <a:pt x="328988" y="144940"/>
                </a:cubicBezTo>
                <a:cubicBezTo>
                  <a:pt x="332576" y="142070"/>
                  <a:pt x="341186" y="136331"/>
                  <a:pt x="334728" y="139200"/>
                </a:cubicBezTo>
                <a:close/>
                <a:moveTo>
                  <a:pt x="313203" y="139200"/>
                </a:moveTo>
                <a:cubicBezTo>
                  <a:pt x="310333" y="142070"/>
                  <a:pt x="305310" y="145657"/>
                  <a:pt x="307463" y="145657"/>
                </a:cubicBezTo>
                <a:cubicBezTo>
                  <a:pt x="312485" y="142787"/>
                  <a:pt x="316073" y="140635"/>
                  <a:pt x="317508" y="139200"/>
                </a:cubicBezTo>
                <a:cubicBezTo>
                  <a:pt x="310333" y="143505"/>
                  <a:pt x="321096" y="134896"/>
                  <a:pt x="313203" y="139200"/>
                </a:cubicBezTo>
                <a:close/>
                <a:moveTo>
                  <a:pt x="1024433" y="138824"/>
                </a:moveTo>
                <a:cubicBezTo>
                  <a:pt x="1023720" y="137406"/>
                  <a:pt x="1026570" y="138824"/>
                  <a:pt x="1028707" y="140951"/>
                </a:cubicBezTo>
                <a:cubicBezTo>
                  <a:pt x="1031557" y="143079"/>
                  <a:pt x="1034407" y="144497"/>
                  <a:pt x="1033695" y="143079"/>
                </a:cubicBezTo>
                <a:cubicBezTo>
                  <a:pt x="1040107" y="148043"/>
                  <a:pt x="1037257" y="147334"/>
                  <a:pt x="1037257" y="148752"/>
                </a:cubicBezTo>
                <a:cubicBezTo>
                  <a:pt x="1030845" y="143079"/>
                  <a:pt x="1029420" y="142370"/>
                  <a:pt x="1024433" y="138824"/>
                </a:cubicBezTo>
                <a:close/>
                <a:moveTo>
                  <a:pt x="626037" y="138483"/>
                </a:moveTo>
                <a:cubicBezTo>
                  <a:pt x="617427" y="138483"/>
                  <a:pt x="610252" y="138483"/>
                  <a:pt x="600924" y="139200"/>
                </a:cubicBezTo>
                <a:cubicBezTo>
                  <a:pt x="601642" y="139918"/>
                  <a:pt x="600924" y="140635"/>
                  <a:pt x="599489" y="140635"/>
                </a:cubicBezTo>
                <a:cubicBezTo>
                  <a:pt x="605947" y="139918"/>
                  <a:pt x="607382" y="139918"/>
                  <a:pt x="612404" y="140635"/>
                </a:cubicBezTo>
                <a:cubicBezTo>
                  <a:pt x="616709" y="139918"/>
                  <a:pt x="613839" y="139200"/>
                  <a:pt x="615992" y="139200"/>
                </a:cubicBezTo>
                <a:cubicBezTo>
                  <a:pt x="618862" y="139200"/>
                  <a:pt x="618144" y="139918"/>
                  <a:pt x="618862" y="140635"/>
                </a:cubicBezTo>
                <a:cubicBezTo>
                  <a:pt x="629625" y="139918"/>
                  <a:pt x="629625" y="140635"/>
                  <a:pt x="633930" y="141353"/>
                </a:cubicBezTo>
                <a:cubicBezTo>
                  <a:pt x="633930" y="141353"/>
                  <a:pt x="634647" y="140635"/>
                  <a:pt x="637517" y="140635"/>
                </a:cubicBezTo>
                <a:cubicBezTo>
                  <a:pt x="639670" y="141353"/>
                  <a:pt x="644692" y="141353"/>
                  <a:pt x="649715" y="141353"/>
                </a:cubicBezTo>
                <a:cubicBezTo>
                  <a:pt x="654737" y="141353"/>
                  <a:pt x="659760" y="141353"/>
                  <a:pt x="663348" y="142070"/>
                </a:cubicBezTo>
                <a:cubicBezTo>
                  <a:pt x="663348" y="141353"/>
                  <a:pt x="662630" y="140635"/>
                  <a:pt x="660478" y="139918"/>
                </a:cubicBezTo>
                <a:cubicBezTo>
                  <a:pt x="645410" y="139200"/>
                  <a:pt x="635365" y="139200"/>
                  <a:pt x="626037" y="138483"/>
                </a:cubicBezTo>
                <a:close/>
                <a:moveTo>
                  <a:pt x="560026" y="138483"/>
                </a:moveTo>
                <a:cubicBezTo>
                  <a:pt x="554286" y="139200"/>
                  <a:pt x="547829" y="139918"/>
                  <a:pt x="547829" y="141353"/>
                </a:cubicBezTo>
                <a:cubicBezTo>
                  <a:pt x="551416" y="140635"/>
                  <a:pt x="562896" y="139918"/>
                  <a:pt x="560026" y="138483"/>
                </a:cubicBezTo>
                <a:close/>
                <a:moveTo>
                  <a:pt x="674200" y="136600"/>
                </a:moveTo>
                <a:cubicBezTo>
                  <a:pt x="670523" y="136331"/>
                  <a:pt x="668011" y="136331"/>
                  <a:pt x="669088" y="137048"/>
                </a:cubicBezTo>
                <a:cubicBezTo>
                  <a:pt x="676263" y="138483"/>
                  <a:pt x="684873" y="138483"/>
                  <a:pt x="686308" y="137766"/>
                </a:cubicBezTo>
                <a:cubicBezTo>
                  <a:pt x="682720" y="137407"/>
                  <a:pt x="677877" y="136869"/>
                  <a:pt x="674200" y="136600"/>
                </a:cubicBezTo>
                <a:close/>
                <a:moveTo>
                  <a:pt x="460292" y="136331"/>
                </a:moveTo>
                <a:cubicBezTo>
                  <a:pt x="459575" y="135613"/>
                  <a:pt x="453835" y="137766"/>
                  <a:pt x="448812" y="139200"/>
                </a:cubicBezTo>
                <a:cubicBezTo>
                  <a:pt x="448812" y="139918"/>
                  <a:pt x="445225" y="142070"/>
                  <a:pt x="452400" y="139918"/>
                </a:cubicBezTo>
                <a:cubicBezTo>
                  <a:pt x="453835" y="139200"/>
                  <a:pt x="455987" y="137766"/>
                  <a:pt x="457422" y="137048"/>
                </a:cubicBezTo>
                <a:cubicBezTo>
                  <a:pt x="458140" y="137048"/>
                  <a:pt x="458140" y="137048"/>
                  <a:pt x="460292" y="136331"/>
                </a:cubicBezTo>
                <a:close/>
                <a:moveTo>
                  <a:pt x="278045" y="136331"/>
                </a:moveTo>
                <a:cubicBezTo>
                  <a:pt x="264412" y="144940"/>
                  <a:pt x="260107" y="150679"/>
                  <a:pt x="255802" y="152831"/>
                </a:cubicBezTo>
                <a:cubicBezTo>
                  <a:pt x="255085" y="152831"/>
                  <a:pt x="260825" y="148527"/>
                  <a:pt x="257955" y="149244"/>
                </a:cubicBezTo>
                <a:cubicBezTo>
                  <a:pt x="251497" y="154266"/>
                  <a:pt x="255085" y="149244"/>
                  <a:pt x="248627" y="154983"/>
                </a:cubicBezTo>
                <a:cubicBezTo>
                  <a:pt x="248627" y="156418"/>
                  <a:pt x="251497" y="154983"/>
                  <a:pt x="253650" y="154266"/>
                </a:cubicBezTo>
                <a:cubicBezTo>
                  <a:pt x="248627" y="159288"/>
                  <a:pt x="247910" y="159288"/>
                  <a:pt x="240017" y="165744"/>
                </a:cubicBezTo>
                <a:cubicBezTo>
                  <a:pt x="240735" y="166462"/>
                  <a:pt x="241452" y="166462"/>
                  <a:pt x="236429" y="170766"/>
                </a:cubicBezTo>
                <a:cubicBezTo>
                  <a:pt x="232124" y="172919"/>
                  <a:pt x="242170" y="165744"/>
                  <a:pt x="238582" y="167179"/>
                </a:cubicBezTo>
                <a:cubicBezTo>
                  <a:pt x="232842" y="171484"/>
                  <a:pt x="229972" y="172919"/>
                  <a:pt x="224949" y="176506"/>
                </a:cubicBezTo>
                <a:cubicBezTo>
                  <a:pt x="229972" y="175071"/>
                  <a:pt x="219927" y="181527"/>
                  <a:pt x="222079" y="182245"/>
                </a:cubicBezTo>
                <a:cubicBezTo>
                  <a:pt x="225667" y="180093"/>
                  <a:pt x="227102" y="177223"/>
                  <a:pt x="229972" y="175788"/>
                </a:cubicBezTo>
                <a:cubicBezTo>
                  <a:pt x="228537" y="177940"/>
                  <a:pt x="217057" y="186549"/>
                  <a:pt x="217774" y="187984"/>
                </a:cubicBezTo>
                <a:cubicBezTo>
                  <a:pt x="224232" y="182245"/>
                  <a:pt x="228537" y="178658"/>
                  <a:pt x="232842" y="174353"/>
                </a:cubicBezTo>
                <a:cubicBezTo>
                  <a:pt x="237864" y="170766"/>
                  <a:pt x="231407" y="177940"/>
                  <a:pt x="237864" y="174353"/>
                </a:cubicBezTo>
                <a:cubicBezTo>
                  <a:pt x="242887" y="169331"/>
                  <a:pt x="247192" y="165027"/>
                  <a:pt x="249345" y="162875"/>
                </a:cubicBezTo>
                <a:cubicBezTo>
                  <a:pt x="250780" y="160723"/>
                  <a:pt x="250062" y="160723"/>
                  <a:pt x="242887" y="164310"/>
                </a:cubicBezTo>
                <a:cubicBezTo>
                  <a:pt x="247910" y="160005"/>
                  <a:pt x="255802" y="154266"/>
                  <a:pt x="259390" y="152114"/>
                </a:cubicBezTo>
                <a:cubicBezTo>
                  <a:pt x="259390" y="152114"/>
                  <a:pt x="259390" y="152114"/>
                  <a:pt x="260107" y="152114"/>
                </a:cubicBezTo>
                <a:cubicBezTo>
                  <a:pt x="256520" y="154983"/>
                  <a:pt x="250780" y="157853"/>
                  <a:pt x="252215" y="158570"/>
                </a:cubicBezTo>
                <a:cubicBezTo>
                  <a:pt x="268717" y="146374"/>
                  <a:pt x="278763" y="138483"/>
                  <a:pt x="278045" y="136331"/>
                </a:cubicBezTo>
                <a:close/>
                <a:moveTo>
                  <a:pt x="316701" y="135972"/>
                </a:moveTo>
                <a:cubicBezTo>
                  <a:pt x="316611" y="135255"/>
                  <a:pt x="314638" y="135613"/>
                  <a:pt x="311050" y="137766"/>
                </a:cubicBezTo>
                <a:cubicBezTo>
                  <a:pt x="313203" y="137766"/>
                  <a:pt x="310333" y="139918"/>
                  <a:pt x="311050" y="140635"/>
                </a:cubicBezTo>
                <a:cubicBezTo>
                  <a:pt x="314997" y="138483"/>
                  <a:pt x="316791" y="136690"/>
                  <a:pt x="316701" y="135972"/>
                </a:cubicBezTo>
                <a:close/>
                <a:moveTo>
                  <a:pt x="443072" y="134896"/>
                </a:moveTo>
                <a:cubicBezTo>
                  <a:pt x="435897" y="137766"/>
                  <a:pt x="438050" y="135613"/>
                  <a:pt x="432309" y="137766"/>
                </a:cubicBezTo>
                <a:cubicBezTo>
                  <a:pt x="435179" y="138483"/>
                  <a:pt x="422264" y="142070"/>
                  <a:pt x="427287" y="142070"/>
                </a:cubicBezTo>
                <a:cubicBezTo>
                  <a:pt x="435897" y="137766"/>
                  <a:pt x="434462" y="138483"/>
                  <a:pt x="434462" y="139918"/>
                </a:cubicBezTo>
                <a:cubicBezTo>
                  <a:pt x="443072" y="137048"/>
                  <a:pt x="438767" y="137048"/>
                  <a:pt x="443072" y="134896"/>
                </a:cubicBezTo>
                <a:close/>
                <a:moveTo>
                  <a:pt x="806760" y="134089"/>
                </a:moveTo>
                <a:cubicBezTo>
                  <a:pt x="805952" y="133820"/>
                  <a:pt x="805773" y="133820"/>
                  <a:pt x="806849" y="134179"/>
                </a:cubicBezTo>
                <a:cubicBezTo>
                  <a:pt x="810437" y="135613"/>
                  <a:pt x="812769" y="136689"/>
                  <a:pt x="815190" y="137766"/>
                </a:cubicBezTo>
                <a:lnTo>
                  <a:pt x="819507" y="139509"/>
                </a:lnTo>
                <a:lnTo>
                  <a:pt x="804697" y="134179"/>
                </a:lnTo>
                <a:cubicBezTo>
                  <a:pt x="803262" y="135613"/>
                  <a:pt x="812589" y="136331"/>
                  <a:pt x="813307" y="138483"/>
                </a:cubicBezTo>
                <a:cubicBezTo>
                  <a:pt x="806132" y="136331"/>
                  <a:pt x="810437" y="138483"/>
                  <a:pt x="805414" y="138483"/>
                </a:cubicBezTo>
                <a:lnTo>
                  <a:pt x="810098" y="140155"/>
                </a:lnTo>
                <a:lnTo>
                  <a:pt x="800930" y="137676"/>
                </a:lnTo>
                <a:cubicBezTo>
                  <a:pt x="798239" y="137228"/>
                  <a:pt x="796804" y="137407"/>
                  <a:pt x="797522" y="138483"/>
                </a:cubicBezTo>
                <a:cubicBezTo>
                  <a:pt x="800392" y="139918"/>
                  <a:pt x="803262" y="140635"/>
                  <a:pt x="806132" y="141353"/>
                </a:cubicBezTo>
                <a:cubicBezTo>
                  <a:pt x="806849" y="139918"/>
                  <a:pt x="814742" y="141353"/>
                  <a:pt x="822635" y="146374"/>
                </a:cubicBezTo>
                <a:cubicBezTo>
                  <a:pt x="817612" y="144222"/>
                  <a:pt x="814024" y="143505"/>
                  <a:pt x="812589" y="144222"/>
                </a:cubicBezTo>
                <a:cubicBezTo>
                  <a:pt x="826940" y="149244"/>
                  <a:pt x="841290" y="154983"/>
                  <a:pt x="850617" y="160723"/>
                </a:cubicBezTo>
                <a:cubicBezTo>
                  <a:pt x="850617" y="159288"/>
                  <a:pt x="855640" y="161440"/>
                  <a:pt x="861380" y="164310"/>
                </a:cubicBezTo>
                <a:cubicBezTo>
                  <a:pt x="867120" y="167179"/>
                  <a:pt x="874295" y="170766"/>
                  <a:pt x="879318" y="172919"/>
                </a:cubicBezTo>
                <a:cubicBezTo>
                  <a:pt x="875730" y="170766"/>
                  <a:pt x="867120" y="166462"/>
                  <a:pt x="860663" y="163592"/>
                </a:cubicBezTo>
                <a:cubicBezTo>
                  <a:pt x="861380" y="162875"/>
                  <a:pt x="864250" y="164310"/>
                  <a:pt x="864968" y="164310"/>
                </a:cubicBezTo>
                <a:cubicBezTo>
                  <a:pt x="857075" y="160005"/>
                  <a:pt x="853487" y="157853"/>
                  <a:pt x="849900" y="156418"/>
                </a:cubicBezTo>
                <a:cubicBezTo>
                  <a:pt x="852052" y="157135"/>
                  <a:pt x="852770" y="156418"/>
                  <a:pt x="849900" y="154266"/>
                </a:cubicBezTo>
                <a:cubicBezTo>
                  <a:pt x="843442" y="151396"/>
                  <a:pt x="845595" y="153548"/>
                  <a:pt x="839137" y="149961"/>
                </a:cubicBezTo>
                <a:cubicBezTo>
                  <a:pt x="840572" y="150679"/>
                  <a:pt x="835550" y="149244"/>
                  <a:pt x="837702" y="150679"/>
                </a:cubicBezTo>
                <a:cubicBezTo>
                  <a:pt x="842725" y="153548"/>
                  <a:pt x="846312" y="153548"/>
                  <a:pt x="847747" y="155701"/>
                </a:cubicBezTo>
                <a:cubicBezTo>
                  <a:pt x="847747" y="155701"/>
                  <a:pt x="842725" y="153548"/>
                  <a:pt x="844160" y="154983"/>
                </a:cubicBezTo>
                <a:cubicBezTo>
                  <a:pt x="851335" y="158570"/>
                  <a:pt x="854922" y="159288"/>
                  <a:pt x="858510" y="162157"/>
                </a:cubicBezTo>
                <a:cubicBezTo>
                  <a:pt x="847747" y="157853"/>
                  <a:pt x="845595" y="154983"/>
                  <a:pt x="837702" y="152831"/>
                </a:cubicBezTo>
                <a:cubicBezTo>
                  <a:pt x="833397" y="150679"/>
                  <a:pt x="837702" y="152114"/>
                  <a:pt x="837702" y="151396"/>
                </a:cubicBezTo>
                <a:lnTo>
                  <a:pt x="814455" y="141711"/>
                </a:lnTo>
                <a:lnTo>
                  <a:pt x="835550" y="149244"/>
                </a:lnTo>
                <a:cubicBezTo>
                  <a:pt x="834115" y="147809"/>
                  <a:pt x="826940" y="145657"/>
                  <a:pt x="826940" y="144940"/>
                </a:cubicBezTo>
                <a:cubicBezTo>
                  <a:pt x="826940" y="144222"/>
                  <a:pt x="825505" y="142787"/>
                  <a:pt x="828375" y="144222"/>
                </a:cubicBezTo>
                <a:cubicBezTo>
                  <a:pt x="828375" y="144940"/>
                  <a:pt x="833397" y="147092"/>
                  <a:pt x="836985" y="148527"/>
                </a:cubicBezTo>
                <a:cubicBezTo>
                  <a:pt x="840572" y="148527"/>
                  <a:pt x="831245" y="144940"/>
                  <a:pt x="832680" y="144222"/>
                </a:cubicBezTo>
                <a:cubicBezTo>
                  <a:pt x="834115" y="144940"/>
                  <a:pt x="834832" y="144940"/>
                  <a:pt x="834832" y="144222"/>
                </a:cubicBezTo>
                <a:lnTo>
                  <a:pt x="824674" y="141235"/>
                </a:lnTo>
                <a:lnTo>
                  <a:pt x="827298" y="140725"/>
                </a:lnTo>
                <a:cubicBezTo>
                  <a:pt x="829989" y="141532"/>
                  <a:pt x="833756" y="143146"/>
                  <a:pt x="836985" y="144940"/>
                </a:cubicBezTo>
                <a:cubicBezTo>
                  <a:pt x="834832" y="143505"/>
                  <a:pt x="828375" y="140635"/>
                  <a:pt x="824070" y="138483"/>
                </a:cubicBezTo>
                <a:cubicBezTo>
                  <a:pt x="819047" y="135613"/>
                  <a:pt x="815459" y="134179"/>
                  <a:pt x="816894" y="134896"/>
                </a:cubicBezTo>
                <a:cubicBezTo>
                  <a:pt x="822635" y="137766"/>
                  <a:pt x="814742" y="135613"/>
                  <a:pt x="819765" y="138483"/>
                </a:cubicBezTo>
                <a:cubicBezTo>
                  <a:pt x="818330" y="138483"/>
                  <a:pt x="814024" y="137048"/>
                  <a:pt x="810437" y="135613"/>
                </a:cubicBezTo>
                <a:cubicBezTo>
                  <a:pt x="809002" y="134896"/>
                  <a:pt x="807567" y="134358"/>
                  <a:pt x="806760" y="134089"/>
                </a:cubicBezTo>
                <a:close/>
                <a:moveTo>
                  <a:pt x="871245" y="133820"/>
                </a:moveTo>
                <a:lnTo>
                  <a:pt x="879318" y="137048"/>
                </a:lnTo>
                <a:cubicBezTo>
                  <a:pt x="879318" y="137766"/>
                  <a:pt x="876448" y="136331"/>
                  <a:pt x="877165" y="137766"/>
                </a:cubicBezTo>
                <a:close/>
                <a:moveTo>
                  <a:pt x="870708" y="133461"/>
                </a:moveTo>
                <a:lnTo>
                  <a:pt x="871245" y="133820"/>
                </a:lnTo>
                <a:lnTo>
                  <a:pt x="870454" y="133503"/>
                </a:lnTo>
                <a:close/>
                <a:moveTo>
                  <a:pt x="968257" y="132369"/>
                </a:moveTo>
                <a:cubicBezTo>
                  <a:pt x="969714" y="133064"/>
                  <a:pt x="971170" y="133760"/>
                  <a:pt x="971170" y="133064"/>
                </a:cubicBezTo>
                <a:cubicBezTo>
                  <a:pt x="979911" y="139324"/>
                  <a:pt x="989379" y="145584"/>
                  <a:pt x="995206" y="147670"/>
                </a:cubicBezTo>
                <a:cubicBezTo>
                  <a:pt x="1001033" y="152539"/>
                  <a:pt x="995206" y="150452"/>
                  <a:pt x="988651" y="145584"/>
                </a:cubicBezTo>
                <a:cubicBezTo>
                  <a:pt x="985738" y="142802"/>
                  <a:pt x="983553" y="142106"/>
                  <a:pt x="980639" y="140715"/>
                </a:cubicBezTo>
                <a:cubicBezTo>
                  <a:pt x="978454" y="139324"/>
                  <a:pt x="974812" y="137237"/>
                  <a:pt x="968257" y="132369"/>
                </a:cubicBezTo>
                <a:close/>
                <a:moveTo>
                  <a:pt x="932413" y="132026"/>
                </a:moveTo>
                <a:cubicBezTo>
                  <a:pt x="938871" y="135613"/>
                  <a:pt x="946764" y="140635"/>
                  <a:pt x="949634" y="142787"/>
                </a:cubicBezTo>
                <a:cubicBezTo>
                  <a:pt x="949634" y="140635"/>
                  <a:pt x="948916" y="140635"/>
                  <a:pt x="947481" y="138483"/>
                </a:cubicBezTo>
                <a:cubicBezTo>
                  <a:pt x="942459" y="134896"/>
                  <a:pt x="938871" y="133461"/>
                  <a:pt x="936719" y="132026"/>
                </a:cubicBezTo>
                <a:cubicBezTo>
                  <a:pt x="933131" y="131309"/>
                  <a:pt x="943894" y="137048"/>
                  <a:pt x="943176" y="137048"/>
                </a:cubicBezTo>
                <a:cubicBezTo>
                  <a:pt x="938154" y="134179"/>
                  <a:pt x="936001" y="134179"/>
                  <a:pt x="932413" y="132026"/>
                </a:cubicBezTo>
                <a:close/>
                <a:moveTo>
                  <a:pt x="897973" y="132026"/>
                </a:moveTo>
                <a:cubicBezTo>
                  <a:pt x="902996" y="134896"/>
                  <a:pt x="909453" y="137766"/>
                  <a:pt x="915911" y="141353"/>
                </a:cubicBezTo>
                <a:lnTo>
                  <a:pt x="918880" y="143282"/>
                </a:lnTo>
                <a:close/>
                <a:moveTo>
                  <a:pt x="855640" y="131309"/>
                </a:moveTo>
                <a:cubicBezTo>
                  <a:pt x="858510" y="132744"/>
                  <a:pt x="861380" y="134179"/>
                  <a:pt x="864250" y="134896"/>
                </a:cubicBezTo>
                <a:cubicBezTo>
                  <a:pt x="866403" y="134179"/>
                  <a:pt x="854205" y="129157"/>
                  <a:pt x="855640" y="131309"/>
                </a:cubicBezTo>
                <a:close/>
                <a:moveTo>
                  <a:pt x="770974" y="129874"/>
                </a:moveTo>
                <a:cubicBezTo>
                  <a:pt x="773844" y="131309"/>
                  <a:pt x="775996" y="132026"/>
                  <a:pt x="778149" y="132744"/>
                </a:cubicBezTo>
                <a:cubicBezTo>
                  <a:pt x="776714" y="132744"/>
                  <a:pt x="775279" y="132026"/>
                  <a:pt x="775996" y="132744"/>
                </a:cubicBezTo>
                <a:cubicBezTo>
                  <a:pt x="784607" y="134896"/>
                  <a:pt x="781019" y="133461"/>
                  <a:pt x="788912" y="136331"/>
                </a:cubicBezTo>
                <a:cubicBezTo>
                  <a:pt x="788912" y="136331"/>
                  <a:pt x="788912" y="136331"/>
                  <a:pt x="795369" y="137766"/>
                </a:cubicBezTo>
                <a:cubicBezTo>
                  <a:pt x="791064" y="136331"/>
                  <a:pt x="793934" y="135613"/>
                  <a:pt x="790347" y="134896"/>
                </a:cubicBezTo>
                <a:cubicBezTo>
                  <a:pt x="785324" y="132744"/>
                  <a:pt x="786042" y="133461"/>
                  <a:pt x="779584" y="131309"/>
                </a:cubicBezTo>
                <a:cubicBezTo>
                  <a:pt x="786042" y="135613"/>
                  <a:pt x="775279" y="129874"/>
                  <a:pt x="770974" y="129874"/>
                </a:cubicBezTo>
                <a:close/>
                <a:moveTo>
                  <a:pt x="860611" y="129566"/>
                </a:moveTo>
                <a:lnTo>
                  <a:pt x="870454" y="133503"/>
                </a:lnTo>
                <a:lnTo>
                  <a:pt x="869093" y="133730"/>
                </a:lnTo>
                <a:cubicBezTo>
                  <a:pt x="869273" y="134179"/>
                  <a:pt x="869273" y="134537"/>
                  <a:pt x="866403" y="133461"/>
                </a:cubicBezTo>
                <a:cubicBezTo>
                  <a:pt x="864250" y="132385"/>
                  <a:pt x="863891" y="131847"/>
                  <a:pt x="863443" y="131309"/>
                </a:cubicBezTo>
                <a:close/>
                <a:moveTo>
                  <a:pt x="859945" y="129157"/>
                </a:moveTo>
                <a:lnTo>
                  <a:pt x="860611" y="129566"/>
                </a:lnTo>
                <a:lnTo>
                  <a:pt x="859706" y="129205"/>
                </a:lnTo>
                <a:close/>
                <a:moveTo>
                  <a:pt x="774561" y="127722"/>
                </a:moveTo>
                <a:cubicBezTo>
                  <a:pt x="788194" y="131309"/>
                  <a:pt x="791782" y="133461"/>
                  <a:pt x="801109" y="135613"/>
                </a:cubicBezTo>
                <a:cubicBezTo>
                  <a:pt x="789629" y="132026"/>
                  <a:pt x="781019" y="128439"/>
                  <a:pt x="774561" y="127722"/>
                </a:cubicBezTo>
                <a:close/>
                <a:moveTo>
                  <a:pt x="359124" y="127005"/>
                </a:moveTo>
                <a:cubicBezTo>
                  <a:pt x="355536" y="129157"/>
                  <a:pt x="356253" y="127005"/>
                  <a:pt x="349796" y="131309"/>
                </a:cubicBezTo>
                <a:cubicBezTo>
                  <a:pt x="349078" y="132026"/>
                  <a:pt x="347643" y="133461"/>
                  <a:pt x="346926" y="134179"/>
                </a:cubicBezTo>
                <a:cubicBezTo>
                  <a:pt x="354101" y="129874"/>
                  <a:pt x="356253" y="129874"/>
                  <a:pt x="359124" y="127005"/>
                </a:cubicBezTo>
                <a:close/>
                <a:moveTo>
                  <a:pt x="867331" y="126823"/>
                </a:moveTo>
                <a:cubicBezTo>
                  <a:pt x="867331" y="126067"/>
                  <a:pt x="873004" y="129092"/>
                  <a:pt x="877967" y="132118"/>
                </a:cubicBezTo>
                <a:cubicBezTo>
                  <a:pt x="878676" y="133631"/>
                  <a:pt x="870876" y="129092"/>
                  <a:pt x="867331" y="126823"/>
                </a:cubicBezTo>
                <a:close/>
                <a:moveTo>
                  <a:pt x="910271" y="126377"/>
                </a:moveTo>
                <a:cubicBezTo>
                  <a:pt x="917922" y="130054"/>
                  <a:pt x="910271" y="124906"/>
                  <a:pt x="914444" y="126377"/>
                </a:cubicBezTo>
                <a:cubicBezTo>
                  <a:pt x="924181" y="131524"/>
                  <a:pt x="917226" y="129318"/>
                  <a:pt x="921399" y="131524"/>
                </a:cubicBezTo>
                <a:cubicBezTo>
                  <a:pt x="921399" y="132260"/>
                  <a:pt x="915140" y="127112"/>
                  <a:pt x="917226" y="130054"/>
                </a:cubicBezTo>
                <a:cubicBezTo>
                  <a:pt x="921399" y="132995"/>
                  <a:pt x="927659" y="136672"/>
                  <a:pt x="933918" y="140349"/>
                </a:cubicBezTo>
                <a:cubicBezTo>
                  <a:pt x="939482" y="143291"/>
                  <a:pt x="945046" y="146232"/>
                  <a:pt x="946437" y="146968"/>
                </a:cubicBezTo>
                <a:cubicBezTo>
                  <a:pt x="939482" y="141820"/>
                  <a:pt x="931832" y="138878"/>
                  <a:pt x="925572" y="133731"/>
                </a:cubicBezTo>
                <a:cubicBezTo>
                  <a:pt x="926268" y="133731"/>
                  <a:pt x="927659" y="134466"/>
                  <a:pt x="927659" y="133731"/>
                </a:cubicBezTo>
                <a:cubicBezTo>
                  <a:pt x="935309" y="138143"/>
                  <a:pt x="940873" y="141084"/>
                  <a:pt x="948524" y="146232"/>
                </a:cubicBezTo>
                <a:cubicBezTo>
                  <a:pt x="947828" y="146600"/>
                  <a:pt x="948350" y="147887"/>
                  <a:pt x="948784" y="149082"/>
                </a:cubicBezTo>
                <a:lnTo>
                  <a:pt x="948597" y="150728"/>
                </a:lnTo>
                <a:lnTo>
                  <a:pt x="937963" y="144477"/>
                </a:lnTo>
                <a:close/>
                <a:moveTo>
                  <a:pt x="297418" y="126287"/>
                </a:moveTo>
                <a:cubicBezTo>
                  <a:pt x="288808" y="131309"/>
                  <a:pt x="284503" y="136331"/>
                  <a:pt x="290960" y="133461"/>
                </a:cubicBezTo>
                <a:cubicBezTo>
                  <a:pt x="290243" y="132026"/>
                  <a:pt x="297418" y="127722"/>
                  <a:pt x="297418" y="126287"/>
                </a:cubicBezTo>
                <a:close/>
                <a:moveTo>
                  <a:pt x="336881" y="125570"/>
                </a:moveTo>
                <a:cubicBezTo>
                  <a:pt x="332576" y="128439"/>
                  <a:pt x="328988" y="129157"/>
                  <a:pt x="326118" y="132026"/>
                </a:cubicBezTo>
                <a:cubicBezTo>
                  <a:pt x="331141" y="129874"/>
                  <a:pt x="332576" y="131309"/>
                  <a:pt x="339033" y="129157"/>
                </a:cubicBezTo>
                <a:cubicBezTo>
                  <a:pt x="341186" y="126287"/>
                  <a:pt x="333293" y="129874"/>
                  <a:pt x="336881" y="125570"/>
                </a:cubicBezTo>
                <a:close/>
                <a:moveTo>
                  <a:pt x="735098" y="124135"/>
                </a:moveTo>
                <a:cubicBezTo>
                  <a:pt x="737968" y="124852"/>
                  <a:pt x="736533" y="125570"/>
                  <a:pt x="735098" y="125570"/>
                </a:cubicBezTo>
                <a:cubicBezTo>
                  <a:pt x="737968" y="126287"/>
                  <a:pt x="740121" y="126287"/>
                  <a:pt x="741556" y="127005"/>
                </a:cubicBezTo>
                <a:cubicBezTo>
                  <a:pt x="743709" y="127005"/>
                  <a:pt x="737968" y="124135"/>
                  <a:pt x="735098" y="124135"/>
                </a:cubicBezTo>
                <a:close/>
                <a:moveTo>
                  <a:pt x="984126" y="123183"/>
                </a:moveTo>
                <a:cubicBezTo>
                  <a:pt x="984126" y="124624"/>
                  <a:pt x="989842" y="128225"/>
                  <a:pt x="995558" y="132547"/>
                </a:cubicBezTo>
                <a:cubicBezTo>
                  <a:pt x="995558" y="131107"/>
                  <a:pt x="989842" y="127505"/>
                  <a:pt x="984126" y="123183"/>
                </a:cubicBezTo>
                <a:close/>
                <a:moveTo>
                  <a:pt x="811154" y="122700"/>
                </a:moveTo>
                <a:cubicBezTo>
                  <a:pt x="809719" y="123418"/>
                  <a:pt x="816177" y="125570"/>
                  <a:pt x="811154" y="124852"/>
                </a:cubicBezTo>
                <a:cubicBezTo>
                  <a:pt x="818330" y="127722"/>
                  <a:pt x="819047" y="126287"/>
                  <a:pt x="819765" y="126287"/>
                </a:cubicBezTo>
                <a:cubicBezTo>
                  <a:pt x="816894" y="124852"/>
                  <a:pt x="815459" y="124135"/>
                  <a:pt x="811154" y="122700"/>
                </a:cubicBezTo>
                <a:close/>
                <a:moveTo>
                  <a:pt x="849868" y="122283"/>
                </a:moveTo>
                <a:cubicBezTo>
                  <a:pt x="856351" y="125133"/>
                  <a:pt x="856351" y="125845"/>
                  <a:pt x="862835" y="128696"/>
                </a:cubicBezTo>
                <a:cubicBezTo>
                  <a:pt x="864275" y="127271"/>
                  <a:pt x="854190" y="125133"/>
                  <a:pt x="856351" y="124420"/>
                </a:cubicBezTo>
                <a:cubicBezTo>
                  <a:pt x="867877" y="129408"/>
                  <a:pt x="875801" y="132971"/>
                  <a:pt x="885166" y="137958"/>
                </a:cubicBezTo>
                <a:cubicBezTo>
                  <a:pt x="883005" y="137958"/>
                  <a:pt x="871479" y="131546"/>
                  <a:pt x="864996" y="128696"/>
                </a:cubicBezTo>
                <a:cubicBezTo>
                  <a:pt x="866437" y="130121"/>
                  <a:pt x="869318" y="131546"/>
                  <a:pt x="870038" y="132258"/>
                </a:cubicBezTo>
                <a:cubicBezTo>
                  <a:pt x="872199" y="132971"/>
                  <a:pt x="870759" y="132258"/>
                  <a:pt x="870038" y="131546"/>
                </a:cubicBezTo>
                <a:cubicBezTo>
                  <a:pt x="870759" y="131546"/>
                  <a:pt x="880844" y="136533"/>
                  <a:pt x="885166" y="138671"/>
                </a:cubicBezTo>
                <a:cubicBezTo>
                  <a:pt x="881564" y="137958"/>
                  <a:pt x="875801" y="135108"/>
                  <a:pt x="869318" y="132258"/>
                </a:cubicBezTo>
                <a:cubicBezTo>
                  <a:pt x="862835" y="128696"/>
                  <a:pt x="855631" y="125845"/>
                  <a:pt x="849868" y="123708"/>
                </a:cubicBezTo>
                <a:cubicBezTo>
                  <a:pt x="849868" y="122283"/>
                  <a:pt x="849868" y="122283"/>
                  <a:pt x="849868" y="122283"/>
                </a:cubicBezTo>
                <a:close/>
                <a:moveTo>
                  <a:pt x="760929" y="120548"/>
                </a:moveTo>
                <a:cubicBezTo>
                  <a:pt x="761646" y="121983"/>
                  <a:pt x="770974" y="124135"/>
                  <a:pt x="776714" y="125570"/>
                </a:cubicBezTo>
                <a:cubicBezTo>
                  <a:pt x="776714" y="126287"/>
                  <a:pt x="773126" y="124852"/>
                  <a:pt x="776714" y="127005"/>
                </a:cubicBezTo>
                <a:cubicBezTo>
                  <a:pt x="790347" y="129874"/>
                  <a:pt x="784607" y="127005"/>
                  <a:pt x="788912" y="126287"/>
                </a:cubicBezTo>
                <a:cubicBezTo>
                  <a:pt x="784607" y="124852"/>
                  <a:pt x="783172" y="124135"/>
                  <a:pt x="779584" y="122700"/>
                </a:cubicBezTo>
                <a:cubicBezTo>
                  <a:pt x="783889" y="125570"/>
                  <a:pt x="769539" y="119830"/>
                  <a:pt x="773844" y="122700"/>
                </a:cubicBezTo>
                <a:cubicBezTo>
                  <a:pt x="778149" y="124135"/>
                  <a:pt x="781019" y="124135"/>
                  <a:pt x="782454" y="125570"/>
                </a:cubicBezTo>
                <a:cubicBezTo>
                  <a:pt x="780302" y="125570"/>
                  <a:pt x="773844" y="124852"/>
                  <a:pt x="769539" y="123418"/>
                </a:cubicBezTo>
                <a:cubicBezTo>
                  <a:pt x="767386" y="121983"/>
                  <a:pt x="782454" y="126287"/>
                  <a:pt x="773844" y="123418"/>
                </a:cubicBezTo>
                <a:cubicBezTo>
                  <a:pt x="768821" y="121983"/>
                  <a:pt x="767386" y="122700"/>
                  <a:pt x="760929" y="120548"/>
                </a:cubicBezTo>
                <a:close/>
                <a:moveTo>
                  <a:pt x="303158" y="119830"/>
                </a:moveTo>
                <a:cubicBezTo>
                  <a:pt x="301005" y="121265"/>
                  <a:pt x="297418" y="123418"/>
                  <a:pt x="293830" y="125570"/>
                </a:cubicBezTo>
                <a:cubicBezTo>
                  <a:pt x="290243" y="127722"/>
                  <a:pt x="287373" y="129874"/>
                  <a:pt x="286655" y="131309"/>
                </a:cubicBezTo>
                <a:cubicBezTo>
                  <a:pt x="287373" y="130592"/>
                  <a:pt x="293113" y="127005"/>
                  <a:pt x="297418" y="124135"/>
                </a:cubicBezTo>
                <a:cubicBezTo>
                  <a:pt x="301723" y="121265"/>
                  <a:pt x="305310" y="119113"/>
                  <a:pt x="303158" y="119830"/>
                </a:cubicBezTo>
                <a:close/>
                <a:moveTo>
                  <a:pt x="323248" y="118396"/>
                </a:moveTo>
                <a:cubicBezTo>
                  <a:pt x="322531" y="117678"/>
                  <a:pt x="318943" y="119113"/>
                  <a:pt x="316073" y="121265"/>
                </a:cubicBezTo>
                <a:cubicBezTo>
                  <a:pt x="312485" y="123418"/>
                  <a:pt x="309615" y="125570"/>
                  <a:pt x="310333" y="125570"/>
                </a:cubicBezTo>
                <a:cubicBezTo>
                  <a:pt x="314638" y="123418"/>
                  <a:pt x="318943" y="120548"/>
                  <a:pt x="323248" y="118396"/>
                </a:cubicBezTo>
                <a:close/>
                <a:moveTo>
                  <a:pt x="937433" y="118144"/>
                </a:moveTo>
                <a:cubicBezTo>
                  <a:pt x="940299" y="120296"/>
                  <a:pt x="941732" y="121730"/>
                  <a:pt x="946748" y="123881"/>
                </a:cubicBezTo>
                <a:cubicBezTo>
                  <a:pt x="946031" y="123164"/>
                  <a:pt x="947464" y="123881"/>
                  <a:pt x="948897" y="124599"/>
                </a:cubicBezTo>
                <a:cubicBezTo>
                  <a:pt x="943165" y="121013"/>
                  <a:pt x="938149" y="117427"/>
                  <a:pt x="937433" y="118144"/>
                </a:cubicBezTo>
                <a:close/>
                <a:moveTo>
                  <a:pt x="726488" y="117678"/>
                </a:moveTo>
                <a:cubicBezTo>
                  <a:pt x="725771" y="119113"/>
                  <a:pt x="720031" y="118396"/>
                  <a:pt x="718596" y="119113"/>
                </a:cubicBezTo>
                <a:cubicBezTo>
                  <a:pt x="721466" y="119830"/>
                  <a:pt x="724336" y="120548"/>
                  <a:pt x="727923" y="121265"/>
                </a:cubicBezTo>
                <a:cubicBezTo>
                  <a:pt x="726488" y="119830"/>
                  <a:pt x="730793" y="119830"/>
                  <a:pt x="733663" y="119830"/>
                </a:cubicBezTo>
                <a:cubicBezTo>
                  <a:pt x="735098" y="121265"/>
                  <a:pt x="730076" y="119830"/>
                  <a:pt x="732228" y="121265"/>
                </a:cubicBezTo>
                <a:cubicBezTo>
                  <a:pt x="740121" y="122700"/>
                  <a:pt x="741556" y="121265"/>
                  <a:pt x="751601" y="124852"/>
                </a:cubicBezTo>
                <a:cubicBezTo>
                  <a:pt x="750884" y="123418"/>
                  <a:pt x="745861" y="122700"/>
                  <a:pt x="740121" y="121265"/>
                </a:cubicBezTo>
                <a:cubicBezTo>
                  <a:pt x="735098" y="119830"/>
                  <a:pt x="728641" y="119113"/>
                  <a:pt x="726488" y="117678"/>
                </a:cubicBezTo>
                <a:close/>
                <a:moveTo>
                  <a:pt x="887580" y="117342"/>
                </a:moveTo>
                <a:cubicBezTo>
                  <a:pt x="893993" y="119483"/>
                  <a:pt x="904680" y="125191"/>
                  <a:pt x="916080" y="131614"/>
                </a:cubicBezTo>
                <a:lnTo>
                  <a:pt x="937963" y="144477"/>
                </a:lnTo>
                <a:lnTo>
                  <a:pt x="948524" y="151380"/>
                </a:lnTo>
                <a:lnTo>
                  <a:pt x="948597" y="150728"/>
                </a:lnTo>
                <a:lnTo>
                  <a:pt x="948856" y="150880"/>
                </a:lnTo>
                <a:cubicBezTo>
                  <a:pt x="953131" y="155162"/>
                  <a:pt x="947431" y="152308"/>
                  <a:pt x="944581" y="151594"/>
                </a:cubicBezTo>
                <a:cubicBezTo>
                  <a:pt x="946006" y="151594"/>
                  <a:pt x="942443" y="148740"/>
                  <a:pt x="937456" y="145885"/>
                </a:cubicBezTo>
                <a:cubicBezTo>
                  <a:pt x="932468" y="142317"/>
                  <a:pt x="925343" y="138749"/>
                  <a:pt x="921068" y="136609"/>
                </a:cubicBezTo>
                <a:cubicBezTo>
                  <a:pt x="920356" y="137322"/>
                  <a:pt x="928906" y="140890"/>
                  <a:pt x="931756" y="143031"/>
                </a:cubicBezTo>
                <a:cubicBezTo>
                  <a:pt x="928906" y="142317"/>
                  <a:pt x="921781" y="138036"/>
                  <a:pt x="914655" y="133754"/>
                </a:cubicBezTo>
                <a:cubicBezTo>
                  <a:pt x="911093" y="131257"/>
                  <a:pt x="907530" y="128938"/>
                  <a:pt x="904680" y="127064"/>
                </a:cubicBezTo>
                <a:lnTo>
                  <a:pt x="899899" y="123698"/>
                </a:lnTo>
                <a:lnTo>
                  <a:pt x="901075" y="124305"/>
                </a:lnTo>
                <a:lnTo>
                  <a:pt x="906283" y="127421"/>
                </a:lnTo>
                <a:cubicBezTo>
                  <a:pt x="907530" y="128402"/>
                  <a:pt x="908243" y="129116"/>
                  <a:pt x="910380" y="130186"/>
                </a:cubicBezTo>
                <a:cubicBezTo>
                  <a:pt x="906105" y="125905"/>
                  <a:pt x="920356" y="135181"/>
                  <a:pt x="931756" y="141604"/>
                </a:cubicBezTo>
                <a:cubicBezTo>
                  <a:pt x="926768" y="138036"/>
                  <a:pt x="919643" y="133754"/>
                  <a:pt x="911093" y="129473"/>
                </a:cubicBezTo>
                <a:lnTo>
                  <a:pt x="901075" y="124305"/>
                </a:lnTo>
                <a:lnTo>
                  <a:pt x="898980" y="123051"/>
                </a:lnTo>
                <a:lnTo>
                  <a:pt x="899899" y="123698"/>
                </a:lnTo>
                <a:close/>
                <a:moveTo>
                  <a:pt x="859768" y="117243"/>
                </a:moveTo>
                <a:cubicBezTo>
                  <a:pt x="863492" y="118031"/>
                  <a:pt x="862748" y="117243"/>
                  <a:pt x="870941" y="120394"/>
                </a:cubicBezTo>
                <a:cubicBezTo>
                  <a:pt x="876155" y="123546"/>
                  <a:pt x="864982" y="119606"/>
                  <a:pt x="859768" y="117243"/>
                </a:cubicBezTo>
                <a:close/>
                <a:moveTo>
                  <a:pt x="531236" y="117051"/>
                </a:moveTo>
                <a:cubicBezTo>
                  <a:pt x="529711" y="116961"/>
                  <a:pt x="527021" y="117320"/>
                  <a:pt x="522716" y="118396"/>
                </a:cubicBezTo>
                <a:cubicBezTo>
                  <a:pt x="522716" y="119113"/>
                  <a:pt x="527021" y="118396"/>
                  <a:pt x="524151" y="119113"/>
                </a:cubicBezTo>
                <a:cubicBezTo>
                  <a:pt x="512671" y="121265"/>
                  <a:pt x="530608" y="118396"/>
                  <a:pt x="532761" y="118396"/>
                </a:cubicBezTo>
                <a:cubicBezTo>
                  <a:pt x="533120" y="117678"/>
                  <a:pt x="532761" y="117140"/>
                  <a:pt x="531236" y="117051"/>
                </a:cubicBezTo>
                <a:close/>
                <a:moveTo>
                  <a:pt x="374191" y="116961"/>
                </a:moveTo>
                <a:cubicBezTo>
                  <a:pt x="369169" y="119113"/>
                  <a:pt x="356253" y="124852"/>
                  <a:pt x="359841" y="124852"/>
                </a:cubicBezTo>
                <a:cubicBezTo>
                  <a:pt x="364146" y="122700"/>
                  <a:pt x="365581" y="120548"/>
                  <a:pt x="368451" y="120548"/>
                </a:cubicBezTo>
                <a:cubicBezTo>
                  <a:pt x="361276" y="124135"/>
                  <a:pt x="361276" y="124852"/>
                  <a:pt x="361276" y="126287"/>
                </a:cubicBezTo>
                <a:cubicBezTo>
                  <a:pt x="368451" y="121983"/>
                  <a:pt x="371321" y="119113"/>
                  <a:pt x="374191" y="116961"/>
                </a:cubicBezTo>
                <a:close/>
                <a:moveTo>
                  <a:pt x="903162" y="116760"/>
                </a:moveTo>
                <a:lnTo>
                  <a:pt x="912323" y="121265"/>
                </a:lnTo>
                <a:cubicBezTo>
                  <a:pt x="912323" y="121265"/>
                  <a:pt x="913041" y="123418"/>
                  <a:pt x="910171" y="121265"/>
                </a:cubicBezTo>
                <a:cubicBezTo>
                  <a:pt x="906583" y="119472"/>
                  <a:pt x="905686" y="118575"/>
                  <a:pt x="904700" y="117678"/>
                </a:cubicBezTo>
                <a:close/>
                <a:moveTo>
                  <a:pt x="405044" y="116243"/>
                </a:moveTo>
                <a:cubicBezTo>
                  <a:pt x="398587" y="119113"/>
                  <a:pt x="394281" y="121265"/>
                  <a:pt x="391411" y="121265"/>
                </a:cubicBezTo>
                <a:cubicBezTo>
                  <a:pt x="389976" y="123418"/>
                  <a:pt x="382084" y="125570"/>
                  <a:pt x="377061" y="129157"/>
                </a:cubicBezTo>
                <a:cubicBezTo>
                  <a:pt x="377061" y="129157"/>
                  <a:pt x="377061" y="129157"/>
                  <a:pt x="376344" y="128439"/>
                </a:cubicBezTo>
                <a:cubicBezTo>
                  <a:pt x="369169" y="131309"/>
                  <a:pt x="374191" y="130592"/>
                  <a:pt x="368451" y="133461"/>
                </a:cubicBezTo>
                <a:cubicBezTo>
                  <a:pt x="364864" y="132744"/>
                  <a:pt x="356971" y="136331"/>
                  <a:pt x="361994" y="131309"/>
                </a:cubicBezTo>
                <a:cubicBezTo>
                  <a:pt x="353383" y="135613"/>
                  <a:pt x="346208" y="138483"/>
                  <a:pt x="348361" y="139918"/>
                </a:cubicBezTo>
                <a:cubicBezTo>
                  <a:pt x="353383" y="137766"/>
                  <a:pt x="355536" y="134896"/>
                  <a:pt x="356971" y="135613"/>
                </a:cubicBezTo>
                <a:cubicBezTo>
                  <a:pt x="353383" y="138483"/>
                  <a:pt x="365581" y="134179"/>
                  <a:pt x="358406" y="139200"/>
                </a:cubicBezTo>
                <a:cubicBezTo>
                  <a:pt x="354818" y="140635"/>
                  <a:pt x="351948" y="141353"/>
                  <a:pt x="345491" y="144940"/>
                </a:cubicBezTo>
                <a:cubicBezTo>
                  <a:pt x="344056" y="147809"/>
                  <a:pt x="355536" y="140635"/>
                  <a:pt x="359124" y="139200"/>
                </a:cubicBezTo>
                <a:cubicBezTo>
                  <a:pt x="356971" y="141353"/>
                  <a:pt x="344773" y="147092"/>
                  <a:pt x="346208" y="147809"/>
                </a:cubicBezTo>
                <a:cubicBezTo>
                  <a:pt x="350513" y="144940"/>
                  <a:pt x="352666" y="144940"/>
                  <a:pt x="358406" y="141353"/>
                </a:cubicBezTo>
                <a:cubicBezTo>
                  <a:pt x="359841" y="139918"/>
                  <a:pt x="364864" y="137048"/>
                  <a:pt x="369169" y="134896"/>
                </a:cubicBezTo>
                <a:cubicBezTo>
                  <a:pt x="372756" y="132744"/>
                  <a:pt x="377061" y="131309"/>
                  <a:pt x="377779" y="132026"/>
                </a:cubicBezTo>
                <a:cubicBezTo>
                  <a:pt x="374191" y="133461"/>
                  <a:pt x="369886" y="134896"/>
                  <a:pt x="362711" y="139200"/>
                </a:cubicBezTo>
                <a:cubicBezTo>
                  <a:pt x="364864" y="139200"/>
                  <a:pt x="367016" y="138483"/>
                  <a:pt x="369169" y="138483"/>
                </a:cubicBezTo>
                <a:cubicBezTo>
                  <a:pt x="374191" y="135613"/>
                  <a:pt x="376344" y="134179"/>
                  <a:pt x="385671" y="129874"/>
                </a:cubicBezTo>
                <a:cubicBezTo>
                  <a:pt x="381366" y="128439"/>
                  <a:pt x="387824" y="127005"/>
                  <a:pt x="382084" y="127722"/>
                </a:cubicBezTo>
                <a:cubicBezTo>
                  <a:pt x="386389" y="125570"/>
                  <a:pt x="395716" y="120548"/>
                  <a:pt x="397152" y="120548"/>
                </a:cubicBezTo>
                <a:cubicBezTo>
                  <a:pt x="398587" y="122700"/>
                  <a:pt x="384236" y="129157"/>
                  <a:pt x="394281" y="126287"/>
                </a:cubicBezTo>
                <a:cubicBezTo>
                  <a:pt x="395716" y="125570"/>
                  <a:pt x="398587" y="123418"/>
                  <a:pt x="402174" y="121983"/>
                </a:cubicBezTo>
                <a:cubicBezTo>
                  <a:pt x="397152" y="121983"/>
                  <a:pt x="405762" y="118396"/>
                  <a:pt x="406479" y="116961"/>
                </a:cubicBezTo>
                <a:cubicBezTo>
                  <a:pt x="394281" y="121983"/>
                  <a:pt x="402892" y="117678"/>
                  <a:pt x="405044" y="116243"/>
                </a:cubicBezTo>
                <a:close/>
                <a:moveTo>
                  <a:pt x="866071" y="115982"/>
                </a:moveTo>
                <a:cubicBezTo>
                  <a:pt x="872424" y="119584"/>
                  <a:pt x="883013" y="123185"/>
                  <a:pt x="883719" y="126067"/>
                </a:cubicBezTo>
                <a:cubicBezTo>
                  <a:pt x="878778" y="122465"/>
                  <a:pt x="866777" y="117423"/>
                  <a:pt x="866071" y="115982"/>
                </a:cubicBezTo>
                <a:close/>
                <a:moveTo>
                  <a:pt x="880669" y="114722"/>
                </a:moveTo>
                <a:cubicBezTo>
                  <a:pt x="884329" y="116849"/>
                  <a:pt x="892380" y="119685"/>
                  <a:pt x="901163" y="124649"/>
                </a:cubicBezTo>
                <a:cubicBezTo>
                  <a:pt x="902627" y="126067"/>
                  <a:pt x="896772" y="123231"/>
                  <a:pt x="890916" y="120394"/>
                </a:cubicBezTo>
                <a:cubicBezTo>
                  <a:pt x="885793" y="118267"/>
                  <a:pt x="879937" y="114722"/>
                  <a:pt x="880669" y="114722"/>
                </a:cubicBezTo>
                <a:close/>
                <a:moveTo>
                  <a:pt x="990945" y="114715"/>
                </a:moveTo>
                <a:cubicBezTo>
                  <a:pt x="993870" y="115419"/>
                  <a:pt x="1002643" y="121760"/>
                  <a:pt x="1002643" y="119646"/>
                </a:cubicBezTo>
                <a:cubicBezTo>
                  <a:pt x="1005568" y="122464"/>
                  <a:pt x="1004106" y="122464"/>
                  <a:pt x="1004837" y="123169"/>
                </a:cubicBezTo>
                <a:cubicBezTo>
                  <a:pt x="1008492" y="125986"/>
                  <a:pt x="1012148" y="128804"/>
                  <a:pt x="1015804" y="130918"/>
                </a:cubicBezTo>
                <a:cubicBezTo>
                  <a:pt x="1020191" y="134440"/>
                  <a:pt x="1017266" y="130918"/>
                  <a:pt x="1020191" y="133031"/>
                </a:cubicBezTo>
                <a:cubicBezTo>
                  <a:pt x="1022384" y="134440"/>
                  <a:pt x="1023846" y="135849"/>
                  <a:pt x="1027502" y="138667"/>
                </a:cubicBezTo>
                <a:cubicBezTo>
                  <a:pt x="1026040" y="138667"/>
                  <a:pt x="1019460" y="134440"/>
                  <a:pt x="1012148" y="129509"/>
                </a:cubicBezTo>
                <a:cubicBezTo>
                  <a:pt x="1004837" y="124577"/>
                  <a:pt x="996063" y="118237"/>
                  <a:pt x="990945" y="114715"/>
                </a:cubicBezTo>
                <a:close/>
                <a:moveTo>
                  <a:pt x="982120" y="114715"/>
                </a:moveTo>
                <a:cubicBezTo>
                  <a:pt x="984265" y="114715"/>
                  <a:pt x="994275" y="121137"/>
                  <a:pt x="997849" y="124705"/>
                </a:cubicBezTo>
                <a:cubicBezTo>
                  <a:pt x="1002854" y="128272"/>
                  <a:pt x="1002854" y="127559"/>
                  <a:pt x="997849" y="123277"/>
                </a:cubicBezTo>
                <a:cubicBezTo>
                  <a:pt x="1007859" y="129699"/>
                  <a:pt x="1021443" y="140403"/>
                  <a:pt x="1035028" y="151819"/>
                </a:cubicBezTo>
                <a:cubicBezTo>
                  <a:pt x="1049327" y="163236"/>
                  <a:pt x="1062912" y="176080"/>
                  <a:pt x="1074351" y="186070"/>
                </a:cubicBezTo>
                <a:cubicBezTo>
                  <a:pt x="1077926" y="190351"/>
                  <a:pt x="1072921" y="185356"/>
                  <a:pt x="1073636" y="188210"/>
                </a:cubicBezTo>
                <a:cubicBezTo>
                  <a:pt x="1067202" y="178221"/>
                  <a:pt x="1056477" y="172512"/>
                  <a:pt x="1042893" y="161095"/>
                </a:cubicBezTo>
                <a:cubicBezTo>
                  <a:pt x="1044322" y="161095"/>
                  <a:pt x="1042178" y="158241"/>
                  <a:pt x="1041463" y="157528"/>
                </a:cubicBezTo>
                <a:cubicBezTo>
                  <a:pt x="1035028" y="153960"/>
                  <a:pt x="1025733" y="145397"/>
                  <a:pt x="1017869" y="140403"/>
                </a:cubicBezTo>
                <a:cubicBezTo>
                  <a:pt x="1017869" y="140403"/>
                  <a:pt x="1020013" y="142543"/>
                  <a:pt x="1022158" y="143970"/>
                </a:cubicBezTo>
                <a:cubicBezTo>
                  <a:pt x="1018584" y="143257"/>
                  <a:pt x="1010719" y="135408"/>
                  <a:pt x="1002139" y="130413"/>
                </a:cubicBezTo>
                <a:cubicBezTo>
                  <a:pt x="1004284" y="128986"/>
                  <a:pt x="991415" y="120423"/>
                  <a:pt x="982120" y="114715"/>
                </a:cubicBezTo>
                <a:close/>
                <a:moveTo>
                  <a:pt x="578681" y="114091"/>
                </a:moveTo>
                <a:cubicBezTo>
                  <a:pt x="577964" y="115526"/>
                  <a:pt x="588727" y="114809"/>
                  <a:pt x="590162" y="114091"/>
                </a:cubicBezTo>
                <a:cubicBezTo>
                  <a:pt x="587292" y="114091"/>
                  <a:pt x="583704" y="114091"/>
                  <a:pt x="578681" y="114091"/>
                </a:cubicBezTo>
                <a:close/>
                <a:moveTo>
                  <a:pt x="398587" y="114091"/>
                </a:moveTo>
                <a:cubicBezTo>
                  <a:pt x="398587" y="113374"/>
                  <a:pt x="395716" y="114809"/>
                  <a:pt x="392129" y="116243"/>
                </a:cubicBezTo>
                <a:cubicBezTo>
                  <a:pt x="388541" y="117678"/>
                  <a:pt x="384954" y="119113"/>
                  <a:pt x="384236" y="119113"/>
                </a:cubicBezTo>
                <a:cubicBezTo>
                  <a:pt x="387824" y="116961"/>
                  <a:pt x="391411" y="115526"/>
                  <a:pt x="389259" y="114809"/>
                </a:cubicBezTo>
                <a:cubicBezTo>
                  <a:pt x="380649" y="119830"/>
                  <a:pt x="374909" y="122700"/>
                  <a:pt x="369169" y="126287"/>
                </a:cubicBezTo>
                <a:cubicBezTo>
                  <a:pt x="371321" y="125570"/>
                  <a:pt x="372039" y="124852"/>
                  <a:pt x="372039" y="125570"/>
                </a:cubicBezTo>
                <a:cubicBezTo>
                  <a:pt x="379214" y="122700"/>
                  <a:pt x="377061" y="122700"/>
                  <a:pt x="379931" y="121265"/>
                </a:cubicBezTo>
                <a:cubicBezTo>
                  <a:pt x="380649" y="121265"/>
                  <a:pt x="382084" y="121265"/>
                  <a:pt x="383519" y="120548"/>
                </a:cubicBezTo>
                <a:cubicBezTo>
                  <a:pt x="379214" y="123418"/>
                  <a:pt x="371321" y="127005"/>
                  <a:pt x="369169" y="128439"/>
                </a:cubicBezTo>
                <a:cubicBezTo>
                  <a:pt x="369169" y="129874"/>
                  <a:pt x="374909" y="127005"/>
                  <a:pt x="371321" y="129874"/>
                </a:cubicBezTo>
                <a:cubicBezTo>
                  <a:pt x="382801" y="123418"/>
                  <a:pt x="396434" y="116961"/>
                  <a:pt x="394281" y="115526"/>
                </a:cubicBezTo>
                <a:cubicBezTo>
                  <a:pt x="394281" y="116243"/>
                  <a:pt x="396434" y="115526"/>
                  <a:pt x="398587" y="114091"/>
                </a:cubicBezTo>
                <a:close/>
                <a:moveTo>
                  <a:pt x="519861" y="114070"/>
                </a:moveTo>
                <a:lnTo>
                  <a:pt x="519846" y="114091"/>
                </a:lnTo>
                <a:lnTo>
                  <a:pt x="519756" y="114106"/>
                </a:lnTo>
                <a:close/>
                <a:moveTo>
                  <a:pt x="894924" y="112298"/>
                </a:moveTo>
                <a:cubicBezTo>
                  <a:pt x="894924" y="112118"/>
                  <a:pt x="896179" y="112657"/>
                  <a:pt x="898691" y="114091"/>
                </a:cubicBezTo>
                <a:lnTo>
                  <a:pt x="903162" y="116760"/>
                </a:lnTo>
                <a:lnTo>
                  <a:pt x="897278" y="113867"/>
                </a:lnTo>
                <a:close/>
                <a:moveTo>
                  <a:pt x="565049" y="111222"/>
                </a:moveTo>
                <a:cubicBezTo>
                  <a:pt x="563614" y="111222"/>
                  <a:pt x="555721" y="111222"/>
                  <a:pt x="555721" y="111939"/>
                </a:cubicBezTo>
                <a:cubicBezTo>
                  <a:pt x="562179" y="111222"/>
                  <a:pt x="553569" y="112656"/>
                  <a:pt x="556439" y="113374"/>
                </a:cubicBezTo>
                <a:cubicBezTo>
                  <a:pt x="560744" y="112656"/>
                  <a:pt x="565766" y="111939"/>
                  <a:pt x="565049" y="111222"/>
                </a:cubicBezTo>
                <a:close/>
                <a:moveTo>
                  <a:pt x="954390" y="110939"/>
                </a:moveTo>
                <a:cubicBezTo>
                  <a:pt x="960958" y="113820"/>
                  <a:pt x="971176" y="119583"/>
                  <a:pt x="975555" y="121024"/>
                </a:cubicBezTo>
                <a:cubicBezTo>
                  <a:pt x="982123" y="126066"/>
                  <a:pt x="966067" y="115981"/>
                  <a:pt x="971176" y="121024"/>
                </a:cubicBezTo>
                <a:cubicBezTo>
                  <a:pt x="965337" y="117422"/>
                  <a:pt x="960229" y="114541"/>
                  <a:pt x="954390" y="110939"/>
                </a:cubicBezTo>
                <a:close/>
                <a:moveTo>
                  <a:pt x="527021" y="110504"/>
                </a:moveTo>
                <a:cubicBezTo>
                  <a:pt x="526662" y="110863"/>
                  <a:pt x="526662" y="111401"/>
                  <a:pt x="525586" y="112118"/>
                </a:cubicBezTo>
                <a:lnTo>
                  <a:pt x="519861" y="114070"/>
                </a:lnTo>
                <a:lnTo>
                  <a:pt x="520473" y="113195"/>
                </a:lnTo>
                <a:cubicBezTo>
                  <a:pt x="520563" y="113015"/>
                  <a:pt x="520204" y="113015"/>
                  <a:pt x="518411" y="113374"/>
                </a:cubicBezTo>
                <a:cubicBezTo>
                  <a:pt x="526303" y="111939"/>
                  <a:pt x="521998" y="111939"/>
                  <a:pt x="518411" y="112656"/>
                </a:cubicBezTo>
                <a:cubicBezTo>
                  <a:pt x="519128" y="114809"/>
                  <a:pt x="507648" y="114809"/>
                  <a:pt x="506213" y="116243"/>
                </a:cubicBezTo>
                <a:lnTo>
                  <a:pt x="519756" y="114106"/>
                </a:lnTo>
                <a:lnTo>
                  <a:pt x="517693" y="114809"/>
                </a:lnTo>
                <a:cubicBezTo>
                  <a:pt x="520563" y="114809"/>
                  <a:pt x="524151" y="114091"/>
                  <a:pt x="524868" y="114091"/>
                </a:cubicBezTo>
                <a:cubicBezTo>
                  <a:pt x="521281" y="114809"/>
                  <a:pt x="511236" y="116243"/>
                  <a:pt x="511953" y="116961"/>
                </a:cubicBezTo>
                <a:cubicBezTo>
                  <a:pt x="513388" y="116961"/>
                  <a:pt x="514823" y="116961"/>
                  <a:pt x="514106" y="116961"/>
                </a:cubicBezTo>
                <a:cubicBezTo>
                  <a:pt x="518411" y="116243"/>
                  <a:pt x="521998" y="115526"/>
                  <a:pt x="525586" y="114809"/>
                </a:cubicBezTo>
                <a:cubicBezTo>
                  <a:pt x="524151" y="114091"/>
                  <a:pt x="534913" y="111939"/>
                  <a:pt x="539936" y="110504"/>
                </a:cubicBezTo>
                <a:cubicBezTo>
                  <a:pt x="535990" y="111222"/>
                  <a:pt x="535093" y="110863"/>
                  <a:pt x="534016" y="110504"/>
                </a:cubicBezTo>
                <a:cubicBezTo>
                  <a:pt x="532940" y="110146"/>
                  <a:pt x="531685" y="109787"/>
                  <a:pt x="527021" y="110504"/>
                </a:cubicBezTo>
                <a:close/>
                <a:moveTo>
                  <a:pt x="420112" y="109787"/>
                </a:moveTo>
                <a:cubicBezTo>
                  <a:pt x="417959" y="108352"/>
                  <a:pt x="407914" y="112656"/>
                  <a:pt x="397869" y="116243"/>
                </a:cubicBezTo>
                <a:cubicBezTo>
                  <a:pt x="397152" y="117678"/>
                  <a:pt x="399304" y="116961"/>
                  <a:pt x="402892" y="115526"/>
                </a:cubicBezTo>
                <a:cubicBezTo>
                  <a:pt x="405762" y="114091"/>
                  <a:pt x="409349" y="112656"/>
                  <a:pt x="410784" y="112656"/>
                </a:cubicBezTo>
                <a:cubicBezTo>
                  <a:pt x="400739" y="117678"/>
                  <a:pt x="412219" y="114091"/>
                  <a:pt x="411502" y="116243"/>
                </a:cubicBezTo>
                <a:cubicBezTo>
                  <a:pt x="422264" y="111939"/>
                  <a:pt x="412937" y="112656"/>
                  <a:pt x="420112" y="109787"/>
                </a:cubicBezTo>
                <a:close/>
                <a:moveTo>
                  <a:pt x="617427" y="109069"/>
                </a:moveTo>
                <a:cubicBezTo>
                  <a:pt x="616709" y="110504"/>
                  <a:pt x="618144" y="110504"/>
                  <a:pt x="622450" y="110504"/>
                </a:cubicBezTo>
                <a:cubicBezTo>
                  <a:pt x="621732" y="110504"/>
                  <a:pt x="626037" y="110504"/>
                  <a:pt x="628907" y="110504"/>
                </a:cubicBezTo>
                <a:cubicBezTo>
                  <a:pt x="631777" y="110504"/>
                  <a:pt x="633212" y="110504"/>
                  <a:pt x="628907" y="109787"/>
                </a:cubicBezTo>
                <a:cubicBezTo>
                  <a:pt x="626755" y="110504"/>
                  <a:pt x="623885" y="109069"/>
                  <a:pt x="617427" y="109069"/>
                </a:cubicBezTo>
                <a:close/>
                <a:moveTo>
                  <a:pt x="596619" y="109069"/>
                </a:moveTo>
                <a:cubicBezTo>
                  <a:pt x="589444" y="109069"/>
                  <a:pt x="588009" y="109787"/>
                  <a:pt x="582987" y="109787"/>
                </a:cubicBezTo>
                <a:cubicBezTo>
                  <a:pt x="582987" y="111222"/>
                  <a:pt x="576529" y="111939"/>
                  <a:pt x="569354" y="112656"/>
                </a:cubicBezTo>
                <a:cubicBezTo>
                  <a:pt x="562179" y="113374"/>
                  <a:pt x="554286" y="114091"/>
                  <a:pt x="550699" y="115526"/>
                </a:cubicBezTo>
                <a:cubicBezTo>
                  <a:pt x="561461" y="114809"/>
                  <a:pt x="570071" y="113374"/>
                  <a:pt x="579399" y="111939"/>
                </a:cubicBezTo>
                <a:cubicBezTo>
                  <a:pt x="577246" y="112656"/>
                  <a:pt x="577246" y="112656"/>
                  <a:pt x="582269" y="112656"/>
                </a:cubicBezTo>
                <a:cubicBezTo>
                  <a:pt x="589444" y="111939"/>
                  <a:pt x="597337" y="111222"/>
                  <a:pt x="596619" y="109069"/>
                </a:cubicBezTo>
                <a:close/>
                <a:moveTo>
                  <a:pt x="349796" y="109069"/>
                </a:moveTo>
                <a:cubicBezTo>
                  <a:pt x="347643" y="110504"/>
                  <a:pt x="344056" y="112656"/>
                  <a:pt x="343338" y="112656"/>
                </a:cubicBezTo>
                <a:cubicBezTo>
                  <a:pt x="342621" y="111939"/>
                  <a:pt x="340468" y="112656"/>
                  <a:pt x="337598" y="114091"/>
                </a:cubicBezTo>
                <a:cubicBezTo>
                  <a:pt x="339751" y="115526"/>
                  <a:pt x="328988" y="121265"/>
                  <a:pt x="336881" y="118396"/>
                </a:cubicBezTo>
                <a:cubicBezTo>
                  <a:pt x="343338" y="115526"/>
                  <a:pt x="343338" y="114809"/>
                  <a:pt x="349796" y="111222"/>
                </a:cubicBezTo>
                <a:cubicBezTo>
                  <a:pt x="343338" y="113374"/>
                  <a:pt x="346208" y="111939"/>
                  <a:pt x="349796" y="109069"/>
                </a:cubicBezTo>
                <a:close/>
                <a:moveTo>
                  <a:pt x="944115" y="108056"/>
                </a:moveTo>
                <a:cubicBezTo>
                  <a:pt x="941257" y="108056"/>
                  <a:pt x="951260" y="113818"/>
                  <a:pt x="948402" y="113098"/>
                </a:cubicBezTo>
                <a:cubicBezTo>
                  <a:pt x="951260" y="115259"/>
                  <a:pt x="954833" y="117420"/>
                  <a:pt x="957691" y="118861"/>
                </a:cubicBezTo>
                <a:cubicBezTo>
                  <a:pt x="954118" y="115979"/>
                  <a:pt x="957691" y="115979"/>
                  <a:pt x="950546" y="111657"/>
                </a:cubicBezTo>
                <a:cubicBezTo>
                  <a:pt x="950546" y="111657"/>
                  <a:pt x="947688" y="110217"/>
                  <a:pt x="948402" y="111657"/>
                </a:cubicBezTo>
                <a:cubicBezTo>
                  <a:pt x="946259" y="110217"/>
                  <a:pt x="945544" y="109496"/>
                  <a:pt x="944115" y="108056"/>
                </a:cubicBezTo>
                <a:close/>
                <a:moveTo>
                  <a:pt x="698022" y="107786"/>
                </a:moveTo>
                <a:cubicBezTo>
                  <a:pt x="697329" y="107156"/>
                  <a:pt x="706343" y="108416"/>
                  <a:pt x="705649" y="107786"/>
                </a:cubicBezTo>
                <a:cubicBezTo>
                  <a:pt x="710503" y="108416"/>
                  <a:pt x="711196" y="109047"/>
                  <a:pt x="711196" y="109677"/>
                </a:cubicBezTo>
                <a:cubicBezTo>
                  <a:pt x="708423" y="109047"/>
                  <a:pt x="702876" y="108416"/>
                  <a:pt x="698022" y="107786"/>
                </a:cubicBezTo>
                <a:close/>
                <a:moveTo>
                  <a:pt x="666935" y="107635"/>
                </a:moveTo>
                <a:cubicBezTo>
                  <a:pt x="673393" y="108352"/>
                  <a:pt x="683438" y="111939"/>
                  <a:pt x="669088" y="111222"/>
                </a:cubicBezTo>
                <a:cubicBezTo>
                  <a:pt x="669088" y="110504"/>
                  <a:pt x="673393" y="110504"/>
                  <a:pt x="672675" y="109787"/>
                </a:cubicBezTo>
                <a:cubicBezTo>
                  <a:pt x="664065" y="109069"/>
                  <a:pt x="665500" y="109787"/>
                  <a:pt x="661195" y="108352"/>
                </a:cubicBezTo>
                <a:cubicBezTo>
                  <a:pt x="657607" y="109787"/>
                  <a:pt x="658325" y="110504"/>
                  <a:pt x="651150" y="111222"/>
                </a:cubicBezTo>
                <a:cubicBezTo>
                  <a:pt x="658325" y="111222"/>
                  <a:pt x="656172" y="111222"/>
                  <a:pt x="660478" y="111939"/>
                </a:cubicBezTo>
                <a:cubicBezTo>
                  <a:pt x="676980" y="112656"/>
                  <a:pt x="686308" y="111939"/>
                  <a:pt x="682720" y="109069"/>
                </a:cubicBezTo>
                <a:cubicBezTo>
                  <a:pt x="674828" y="108352"/>
                  <a:pt x="670523" y="106917"/>
                  <a:pt x="666935" y="107635"/>
                </a:cubicBezTo>
                <a:close/>
                <a:moveTo>
                  <a:pt x="633930" y="107635"/>
                </a:moveTo>
                <a:cubicBezTo>
                  <a:pt x="643257" y="109069"/>
                  <a:pt x="628190" y="109069"/>
                  <a:pt x="641822" y="109787"/>
                </a:cubicBezTo>
                <a:cubicBezTo>
                  <a:pt x="640387" y="109069"/>
                  <a:pt x="642540" y="108352"/>
                  <a:pt x="643257" y="107635"/>
                </a:cubicBezTo>
                <a:cubicBezTo>
                  <a:pt x="640387" y="107635"/>
                  <a:pt x="636800" y="107635"/>
                  <a:pt x="633930" y="107635"/>
                </a:cubicBezTo>
                <a:close/>
                <a:moveTo>
                  <a:pt x="590879" y="107635"/>
                </a:moveTo>
                <a:cubicBezTo>
                  <a:pt x="587292" y="107635"/>
                  <a:pt x="582987" y="108352"/>
                  <a:pt x="579399" y="108352"/>
                </a:cubicBezTo>
                <a:cubicBezTo>
                  <a:pt x="577964" y="109069"/>
                  <a:pt x="582269" y="109069"/>
                  <a:pt x="585857" y="109069"/>
                </a:cubicBezTo>
                <a:cubicBezTo>
                  <a:pt x="589444" y="108352"/>
                  <a:pt x="593032" y="108352"/>
                  <a:pt x="590879" y="107635"/>
                </a:cubicBezTo>
                <a:close/>
                <a:moveTo>
                  <a:pt x="370604" y="107635"/>
                </a:moveTo>
                <a:cubicBezTo>
                  <a:pt x="360559" y="111939"/>
                  <a:pt x="357689" y="114091"/>
                  <a:pt x="351231" y="116961"/>
                </a:cubicBezTo>
                <a:cubicBezTo>
                  <a:pt x="351948" y="118396"/>
                  <a:pt x="355536" y="116243"/>
                  <a:pt x="353383" y="118396"/>
                </a:cubicBezTo>
                <a:cubicBezTo>
                  <a:pt x="359124" y="116243"/>
                  <a:pt x="364146" y="113374"/>
                  <a:pt x="363429" y="112656"/>
                </a:cubicBezTo>
                <a:cubicBezTo>
                  <a:pt x="360559" y="114091"/>
                  <a:pt x="356253" y="116243"/>
                  <a:pt x="356253" y="115526"/>
                </a:cubicBezTo>
                <a:cubicBezTo>
                  <a:pt x="361994" y="112656"/>
                  <a:pt x="368451" y="109069"/>
                  <a:pt x="370604" y="107635"/>
                </a:cubicBezTo>
                <a:close/>
                <a:moveTo>
                  <a:pt x="866692" y="107179"/>
                </a:moveTo>
                <a:lnTo>
                  <a:pt x="873386" y="110148"/>
                </a:lnTo>
                <a:lnTo>
                  <a:pt x="871360" y="109365"/>
                </a:lnTo>
                <a:close/>
                <a:moveTo>
                  <a:pt x="970778" y="107157"/>
                </a:moveTo>
                <a:cubicBezTo>
                  <a:pt x="972896" y="107157"/>
                  <a:pt x="981367" y="113831"/>
                  <a:pt x="985602" y="117538"/>
                </a:cubicBezTo>
                <a:cubicBezTo>
                  <a:pt x="987720" y="119021"/>
                  <a:pt x="988426" y="119763"/>
                  <a:pt x="986308" y="118280"/>
                </a:cubicBezTo>
                <a:cubicBezTo>
                  <a:pt x="984896" y="116797"/>
                  <a:pt x="979955" y="113831"/>
                  <a:pt x="970778" y="107157"/>
                </a:cubicBezTo>
                <a:close/>
                <a:moveTo>
                  <a:pt x="692765" y="106200"/>
                </a:moveTo>
                <a:cubicBezTo>
                  <a:pt x="693483" y="108352"/>
                  <a:pt x="697070" y="108352"/>
                  <a:pt x="689178" y="107635"/>
                </a:cubicBezTo>
                <a:cubicBezTo>
                  <a:pt x="689178" y="108352"/>
                  <a:pt x="694200" y="109069"/>
                  <a:pt x="696353" y="109787"/>
                </a:cubicBezTo>
                <a:cubicBezTo>
                  <a:pt x="697788" y="108352"/>
                  <a:pt x="702093" y="108352"/>
                  <a:pt x="707833" y="109787"/>
                </a:cubicBezTo>
                <a:cubicBezTo>
                  <a:pt x="712856" y="111222"/>
                  <a:pt x="718596" y="112656"/>
                  <a:pt x="722901" y="113374"/>
                </a:cubicBezTo>
                <a:cubicBezTo>
                  <a:pt x="725771" y="114809"/>
                  <a:pt x="722901" y="114091"/>
                  <a:pt x="725771" y="115526"/>
                </a:cubicBezTo>
                <a:cubicBezTo>
                  <a:pt x="722183" y="114809"/>
                  <a:pt x="712856" y="112656"/>
                  <a:pt x="712856" y="113374"/>
                </a:cubicBezTo>
                <a:cubicBezTo>
                  <a:pt x="720031" y="115526"/>
                  <a:pt x="722183" y="115526"/>
                  <a:pt x="725053" y="116243"/>
                </a:cubicBezTo>
                <a:cubicBezTo>
                  <a:pt x="727923" y="116961"/>
                  <a:pt x="731511" y="117678"/>
                  <a:pt x="739404" y="119830"/>
                </a:cubicBezTo>
                <a:cubicBezTo>
                  <a:pt x="732946" y="115526"/>
                  <a:pt x="727923" y="115526"/>
                  <a:pt x="736533" y="115526"/>
                </a:cubicBezTo>
                <a:cubicBezTo>
                  <a:pt x="730076" y="114091"/>
                  <a:pt x="730076" y="112656"/>
                  <a:pt x="722183" y="110504"/>
                </a:cubicBezTo>
                <a:cubicBezTo>
                  <a:pt x="721466" y="110504"/>
                  <a:pt x="725771" y="111222"/>
                  <a:pt x="728641" y="111939"/>
                </a:cubicBezTo>
                <a:cubicBezTo>
                  <a:pt x="731511" y="111939"/>
                  <a:pt x="733663" y="112656"/>
                  <a:pt x="728641" y="111222"/>
                </a:cubicBezTo>
                <a:cubicBezTo>
                  <a:pt x="725053" y="111222"/>
                  <a:pt x="723618" y="108352"/>
                  <a:pt x="717161" y="107635"/>
                </a:cubicBezTo>
                <a:cubicBezTo>
                  <a:pt x="713573" y="108352"/>
                  <a:pt x="720748" y="110504"/>
                  <a:pt x="715726" y="110504"/>
                </a:cubicBezTo>
                <a:cubicBezTo>
                  <a:pt x="714291" y="109069"/>
                  <a:pt x="709986" y="106200"/>
                  <a:pt x="703528" y="106200"/>
                </a:cubicBezTo>
                <a:cubicBezTo>
                  <a:pt x="707116" y="106917"/>
                  <a:pt x="704246" y="106917"/>
                  <a:pt x="701376" y="106200"/>
                </a:cubicBezTo>
                <a:cubicBezTo>
                  <a:pt x="700658" y="106917"/>
                  <a:pt x="700658" y="106917"/>
                  <a:pt x="692765" y="106200"/>
                </a:cubicBezTo>
                <a:close/>
                <a:moveTo>
                  <a:pt x="873173" y="106161"/>
                </a:moveTo>
                <a:cubicBezTo>
                  <a:pt x="872453" y="104736"/>
                  <a:pt x="878216" y="108299"/>
                  <a:pt x="884699" y="111149"/>
                </a:cubicBezTo>
                <a:cubicBezTo>
                  <a:pt x="890462" y="113999"/>
                  <a:pt x="896225" y="116849"/>
                  <a:pt x="895504" y="114712"/>
                </a:cubicBezTo>
                <a:cubicBezTo>
                  <a:pt x="901988" y="118987"/>
                  <a:pt x="898386" y="117562"/>
                  <a:pt x="902708" y="121125"/>
                </a:cubicBezTo>
                <a:cubicBezTo>
                  <a:pt x="890462" y="114712"/>
                  <a:pt x="882538" y="110436"/>
                  <a:pt x="873173" y="106161"/>
                </a:cubicBezTo>
                <a:close/>
                <a:moveTo>
                  <a:pt x="570071" y="105482"/>
                </a:moveTo>
                <a:lnTo>
                  <a:pt x="571506" y="107635"/>
                </a:lnTo>
                <a:cubicBezTo>
                  <a:pt x="575811" y="106917"/>
                  <a:pt x="576529" y="106917"/>
                  <a:pt x="580116" y="106200"/>
                </a:cubicBezTo>
                <a:cubicBezTo>
                  <a:pt x="578681" y="105482"/>
                  <a:pt x="576529" y="104765"/>
                  <a:pt x="570071" y="105482"/>
                </a:cubicBezTo>
                <a:close/>
                <a:moveTo>
                  <a:pt x="555721" y="105482"/>
                </a:moveTo>
                <a:cubicBezTo>
                  <a:pt x="555721" y="106200"/>
                  <a:pt x="554286" y="106200"/>
                  <a:pt x="551416" y="106917"/>
                </a:cubicBezTo>
                <a:cubicBezTo>
                  <a:pt x="548546" y="108352"/>
                  <a:pt x="559309" y="105482"/>
                  <a:pt x="559309" y="106917"/>
                </a:cubicBezTo>
                <a:cubicBezTo>
                  <a:pt x="560026" y="106917"/>
                  <a:pt x="557874" y="108352"/>
                  <a:pt x="564331" y="107635"/>
                </a:cubicBezTo>
                <a:cubicBezTo>
                  <a:pt x="565766" y="107276"/>
                  <a:pt x="566843" y="106200"/>
                  <a:pt x="566843" y="105482"/>
                </a:cubicBezTo>
                <a:cubicBezTo>
                  <a:pt x="566843" y="104765"/>
                  <a:pt x="565766" y="104406"/>
                  <a:pt x="562896" y="105482"/>
                </a:cubicBezTo>
                <a:cubicBezTo>
                  <a:pt x="567919" y="106200"/>
                  <a:pt x="558591" y="105482"/>
                  <a:pt x="555721" y="105482"/>
                </a:cubicBezTo>
                <a:close/>
                <a:moveTo>
                  <a:pt x="402892" y="104765"/>
                </a:moveTo>
                <a:cubicBezTo>
                  <a:pt x="392846" y="107635"/>
                  <a:pt x="390694" y="110504"/>
                  <a:pt x="391411" y="111222"/>
                </a:cubicBezTo>
                <a:cubicBezTo>
                  <a:pt x="388541" y="112656"/>
                  <a:pt x="386389" y="111222"/>
                  <a:pt x="384236" y="114091"/>
                </a:cubicBezTo>
                <a:cubicBezTo>
                  <a:pt x="392846" y="110504"/>
                  <a:pt x="379931" y="116243"/>
                  <a:pt x="380649" y="116243"/>
                </a:cubicBezTo>
                <a:cubicBezTo>
                  <a:pt x="383519" y="115526"/>
                  <a:pt x="384236" y="115526"/>
                  <a:pt x="385671" y="114809"/>
                </a:cubicBezTo>
                <a:cubicBezTo>
                  <a:pt x="384236" y="115526"/>
                  <a:pt x="383519" y="116243"/>
                  <a:pt x="386389" y="115526"/>
                </a:cubicBezTo>
                <a:cubicBezTo>
                  <a:pt x="392846" y="111939"/>
                  <a:pt x="400022" y="107635"/>
                  <a:pt x="402892" y="104765"/>
                </a:cubicBezTo>
                <a:close/>
                <a:moveTo>
                  <a:pt x="621015" y="103330"/>
                </a:moveTo>
                <a:cubicBezTo>
                  <a:pt x="617427" y="103330"/>
                  <a:pt x="613839" y="104048"/>
                  <a:pt x="614557" y="104765"/>
                </a:cubicBezTo>
                <a:cubicBezTo>
                  <a:pt x="620297" y="104048"/>
                  <a:pt x="628190" y="104048"/>
                  <a:pt x="632495" y="104048"/>
                </a:cubicBezTo>
                <a:cubicBezTo>
                  <a:pt x="630342" y="104048"/>
                  <a:pt x="625320" y="103330"/>
                  <a:pt x="621015" y="103330"/>
                </a:cubicBezTo>
                <a:close/>
                <a:moveTo>
                  <a:pt x="658325" y="102613"/>
                </a:moveTo>
                <a:cubicBezTo>
                  <a:pt x="654737" y="103330"/>
                  <a:pt x="654020" y="105482"/>
                  <a:pt x="647562" y="103330"/>
                </a:cubicBezTo>
                <a:cubicBezTo>
                  <a:pt x="644692" y="103330"/>
                  <a:pt x="645410" y="104765"/>
                  <a:pt x="648280" y="104765"/>
                </a:cubicBezTo>
                <a:cubicBezTo>
                  <a:pt x="656890" y="105482"/>
                  <a:pt x="657607" y="105482"/>
                  <a:pt x="664783" y="106200"/>
                </a:cubicBezTo>
                <a:cubicBezTo>
                  <a:pt x="664065" y="105482"/>
                  <a:pt x="667653" y="105482"/>
                  <a:pt x="670523" y="105482"/>
                </a:cubicBezTo>
                <a:cubicBezTo>
                  <a:pt x="674110" y="106917"/>
                  <a:pt x="664065" y="106200"/>
                  <a:pt x="673393" y="106917"/>
                </a:cubicBezTo>
                <a:cubicBezTo>
                  <a:pt x="674110" y="106917"/>
                  <a:pt x="677698" y="106200"/>
                  <a:pt x="682720" y="107635"/>
                </a:cubicBezTo>
                <a:cubicBezTo>
                  <a:pt x="685590" y="107635"/>
                  <a:pt x="684873" y="106200"/>
                  <a:pt x="681285" y="105482"/>
                </a:cubicBezTo>
                <a:cubicBezTo>
                  <a:pt x="669805" y="104765"/>
                  <a:pt x="666935" y="103330"/>
                  <a:pt x="658325" y="102613"/>
                </a:cubicBezTo>
                <a:close/>
                <a:moveTo>
                  <a:pt x="446660" y="102613"/>
                </a:moveTo>
                <a:cubicBezTo>
                  <a:pt x="439485" y="104765"/>
                  <a:pt x="433027" y="106917"/>
                  <a:pt x="426569" y="109787"/>
                </a:cubicBezTo>
                <a:cubicBezTo>
                  <a:pt x="427287" y="110504"/>
                  <a:pt x="430874" y="109069"/>
                  <a:pt x="427287" y="110504"/>
                </a:cubicBezTo>
                <a:cubicBezTo>
                  <a:pt x="433027" y="107635"/>
                  <a:pt x="443072" y="105482"/>
                  <a:pt x="446660" y="102613"/>
                </a:cubicBezTo>
                <a:close/>
                <a:moveTo>
                  <a:pt x="608907" y="102523"/>
                </a:moveTo>
                <a:cubicBezTo>
                  <a:pt x="605409" y="102613"/>
                  <a:pt x="602001" y="102972"/>
                  <a:pt x="600207" y="103330"/>
                </a:cubicBezTo>
                <a:cubicBezTo>
                  <a:pt x="593749" y="103330"/>
                  <a:pt x="592314" y="103330"/>
                  <a:pt x="583704" y="104048"/>
                </a:cubicBezTo>
                <a:cubicBezTo>
                  <a:pt x="583704" y="104048"/>
                  <a:pt x="582987" y="104765"/>
                  <a:pt x="582269" y="104765"/>
                </a:cubicBezTo>
                <a:cubicBezTo>
                  <a:pt x="586574" y="104765"/>
                  <a:pt x="586574" y="105482"/>
                  <a:pt x="593749" y="104765"/>
                </a:cubicBezTo>
                <a:cubicBezTo>
                  <a:pt x="597337" y="104048"/>
                  <a:pt x="609534" y="103330"/>
                  <a:pt x="618144" y="103330"/>
                </a:cubicBezTo>
                <a:cubicBezTo>
                  <a:pt x="615992" y="102613"/>
                  <a:pt x="612404" y="102433"/>
                  <a:pt x="608907" y="102523"/>
                </a:cubicBezTo>
                <a:close/>
                <a:moveTo>
                  <a:pt x="787477" y="101895"/>
                </a:moveTo>
                <a:cubicBezTo>
                  <a:pt x="786759" y="103330"/>
                  <a:pt x="793934" y="106917"/>
                  <a:pt x="788194" y="106200"/>
                </a:cubicBezTo>
                <a:cubicBezTo>
                  <a:pt x="796804" y="107635"/>
                  <a:pt x="793217" y="107635"/>
                  <a:pt x="797522" y="109787"/>
                </a:cubicBezTo>
                <a:cubicBezTo>
                  <a:pt x="803979" y="110504"/>
                  <a:pt x="798957" y="108352"/>
                  <a:pt x="796804" y="106200"/>
                </a:cubicBezTo>
                <a:cubicBezTo>
                  <a:pt x="801109" y="107635"/>
                  <a:pt x="804697" y="109069"/>
                  <a:pt x="808284" y="110504"/>
                </a:cubicBezTo>
                <a:cubicBezTo>
                  <a:pt x="805414" y="107635"/>
                  <a:pt x="795369" y="105482"/>
                  <a:pt x="787477" y="101895"/>
                </a:cubicBezTo>
                <a:close/>
                <a:moveTo>
                  <a:pt x="643975" y="101178"/>
                </a:moveTo>
                <a:cubicBezTo>
                  <a:pt x="641105" y="101895"/>
                  <a:pt x="638952" y="101895"/>
                  <a:pt x="642540" y="102613"/>
                </a:cubicBezTo>
                <a:cubicBezTo>
                  <a:pt x="642540" y="101895"/>
                  <a:pt x="646127" y="101895"/>
                  <a:pt x="651150" y="101895"/>
                </a:cubicBezTo>
                <a:cubicBezTo>
                  <a:pt x="655455" y="101895"/>
                  <a:pt x="660478" y="102613"/>
                  <a:pt x="662630" y="101895"/>
                </a:cubicBezTo>
                <a:cubicBezTo>
                  <a:pt x="659042" y="101895"/>
                  <a:pt x="656172" y="101178"/>
                  <a:pt x="653302" y="101178"/>
                </a:cubicBezTo>
                <a:cubicBezTo>
                  <a:pt x="651867" y="101178"/>
                  <a:pt x="647562" y="101178"/>
                  <a:pt x="643975" y="101178"/>
                </a:cubicBezTo>
                <a:close/>
                <a:moveTo>
                  <a:pt x="448095" y="101178"/>
                </a:moveTo>
                <a:cubicBezTo>
                  <a:pt x="445225" y="100461"/>
                  <a:pt x="433744" y="104765"/>
                  <a:pt x="428004" y="106200"/>
                </a:cubicBezTo>
                <a:cubicBezTo>
                  <a:pt x="427287" y="107635"/>
                  <a:pt x="436615" y="103330"/>
                  <a:pt x="434462" y="105482"/>
                </a:cubicBezTo>
                <a:cubicBezTo>
                  <a:pt x="438767" y="104048"/>
                  <a:pt x="443072" y="102613"/>
                  <a:pt x="448095" y="101178"/>
                </a:cubicBezTo>
                <a:close/>
                <a:moveTo>
                  <a:pt x="391411" y="101178"/>
                </a:moveTo>
                <a:cubicBezTo>
                  <a:pt x="388541" y="102613"/>
                  <a:pt x="384954" y="104048"/>
                  <a:pt x="384954" y="104048"/>
                </a:cubicBezTo>
                <a:cubicBezTo>
                  <a:pt x="392846" y="101178"/>
                  <a:pt x="383519" y="106200"/>
                  <a:pt x="383519" y="106200"/>
                </a:cubicBezTo>
                <a:cubicBezTo>
                  <a:pt x="390694" y="103330"/>
                  <a:pt x="393564" y="101178"/>
                  <a:pt x="391411" y="101178"/>
                </a:cubicBezTo>
                <a:close/>
                <a:moveTo>
                  <a:pt x="372039" y="100461"/>
                </a:moveTo>
                <a:cubicBezTo>
                  <a:pt x="365581" y="103330"/>
                  <a:pt x="361994" y="104765"/>
                  <a:pt x="364146" y="105482"/>
                </a:cubicBezTo>
                <a:cubicBezTo>
                  <a:pt x="369886" y="102613"/>
                  <a:pt x="373474" y="100461"/>
                  <a:pt x="372039" y="100461"/>
                </a:cubicBezTo>
                <a:close/>
                <a:moveTo>
                  <a:pt x="627472" y="99743"/>
                </a:moveTo>
                <a:lnTo>
                  <a:pt x="628907" y="101895"/>
                </a:lnTo>
                <a:cubicBezTo>
                  <a:pt x="638235" y="101895"/>
                  <a:pt x="635365" y="99743"/>
                  <a:pt x="627472" y="99743"/>
                </a:cubicBezTo>
                <a:close/>
                <a:moveTo>
                  <a:pt x="422982" y="99026"/>
                </a:moveTo>
                <a:cubicBezTo>
                  <a:pt x="416524" y="101178"/>
                  <a:pt x="409349" y="103330"/>
                  <a:pt x="410067" y="104048"/>
                </a:cubicBezTo>
                <a:cubicBezTo>
                  <a:pt x="413654" y="103330"/>
                  <a:pt x="423699" y="99743"/>
                  <a:pt x="422982" y="99026"/>
                </a:cubicBezTo>
                <a:close/>
                <a:moveTo>
                  <a:pt x="432309" y="98308"/>
                </a:moveTo>
                <a:cubicBezTo>
                  <a:pt x="430157" y="98308"/>
                  <a:pt x="422982" y="100461"/>
                  <a:pt x="412937" y="104048"/>
                </a:cubicBezTo>
                <a:cubicBezTo>
                  <a:pt x="413654" y="104765"/>
                  <a:pt x="414372" y="104765"/>
                  <a:pt x="409349" y="106917"/>
                </a:cubicBezTo>
                <a:cubicBezTo>
                  <a:pt x="416524" y="105482"/>
                  <a:pt x="412937" y="107635"/>
                  <a:pt x="416524" y="106917"/>
                </a:cubicBezTo>
                <a:cubicBezTo>
                  <a:pt x="420112" y="104048"/>
                  <a:pt x="420829" y="102613"/>
                  <a:pt x="432309" y="98308"/>
                </a:cubicBezTo>
                <a:close/>
                <a:moveTo>
                  <a:pt x="412219" y="98308"/>
                </a:moveTo>
                <a:cubicBezTo>
                  <a:pt x="405044" y="101178"/>
                  <a:pt x="400739" y="103330"/>
                  <a:pt x="400022" y="104765"/>
                </a:cubicBezTo>
                <a:cubicBezTo>
                  <a:pt x="403609" y="104048"/>
                  <a:pt x="409349" y="101895"/>
                  <a:pt x="414372" y="100461"/>
                </a:cubicBezTo>
                <a:cubicBezTo>
                  <a:pt x="410067" y="101178"/>
                  <a:pt x="413654" y="99026"/>
                  <a:pt x="412219" y="98308"/>
                </a:cubicBezTo>
                <a:close/>
                <a:moveTo>
                  <a:pt x="344773" y="98308"/>
                </a:moveTo>
                <a:cubicBezTo>
                  <a:pt x="333293" y="104048"/>
                  <a:pt x="327553" y="107635"/>
                  <a:pt x="323248" y="110504"/>
                </a:cubicBezTo>
                <a:cubicBezTo>
                  <a:pt x="318943" y="114091"/>
                  <a:pt x="316790" y="116243"/>
                  <a:pt x="311768" y="119113"/>
                </a:cubicBezTo>
                <a:cubicBezTo>
                  <a:pt x="313920" y="118396"/>
                  <a:pt x="320378" y="114091"/>
                  <a:pt x="326836" y="110504"/>
                </a:cubicBezTo>
                <a:cubicBezTo>
                  <a:pt x="333293" y="106917"/>
                  <a:pt x="340468" y="103330"/>
                  <a:pt x="342621" y="101895"/>
                </a:cubicBezTo>
                <a:cubicBezTo>
                  <a:pt x="344773" y="99743"/>
                  <a:pt x="336163" y="104765"/>
                  <a:pt x="334011" y="104765"/>
                </a:cubicBezTo>
                <a:cubicBezTo>
                  <a:pt x="334011" y="104048"/>
                  <a:pt x="344056" y="99743"/>
                  <a:pt x="344773" y="98308"/>
                </a:cubicBezTo>
                <a:close/>
                <a:moveTo>
                  <a:pt x="845901" y="95813"/>
                </a:moveTo>
                <a:cubicBezTo>
                  <a:pt x="856675" y="100162"/>
                  <a:pt x="868885" y="105236"/>
                  <a:pt x="879658" y="110310"/>
                </a:cubicBezTo>
                <a:cubicBezTo>
                  <a:pt x="890431" y="115384"/>
                  <a:pt x="900487" y="120458"/>
                  <a:pt x="907669" y="124807"/>
                </a:cubicBezTo>
                <a:cubicBezTo>
                  <a:pt x="901205" y="121907"/>
                  <a:pt x="891150" y="116834"/>
                  <a:pt x="879658" y="111035"/>
                </a:cubicBezTo>
                <a:cubicBezTo>
                  <a:pt x="868166" y="105961"/>
                  <a:pt x="855956" y="100162"/>
                  <a:pt x="845901" y="95813"/>
                </a:cubicBezTo>
                <a:close/>
                <a:moveTo>
                  <a:pt x="787663" y="95813"/>
                </a:moveTo>
                <a:cubicBezTo>
                  <a:pt x="790688" y="97326"/>
                  <a:pt x="792201" y="98082"/>
                  <a:pt x="792957" y="99595"/>
                </a:cubicBezTo>
                <a:cubicBezTo>
                  <a:pt x="789932" y="98082"/>
                  <a:pt x="788419" y="98082"/>
                  <a:pt x="787663" y="98082"/>
                </a:cubicBezTo>
                <a:cubicBezTo>
                  <a:pt x="781612" y="95813"/>
                  <a:pt x="783881" y="95813"/>
                  <a:pt x="787663" y="95813"/>
                </a:cubicBezTo>
                <a:close/>
                <a:moveTo>
                  <a:pt x="907582" y="95620"/>
                </a:moveTo>
                <a:cubicBezTo>
                  <a:pt x="910384" y="97007"/>
                  <a:pt x="913885" y="99087"/>
                  <a:pt x="913885" y="99087"/>
                </a:cubicBezTo>
                <a:lnTo>
                  <a:pt x="910034" y="97150"/>
                </a:lnTo>
                <a:close/>
                <a:moveTo>
                  <a:pt x="863533" y="94721"/>
                </a:moveTo>
                <a:cubicBezTo>
                  <a:pt x="871425" y="98308"/>
                  <a:pt x="877883" y="101178"/>
                  <a:pt x="880035" y="101895"/>
                </a:cubicBezTo>
                <a:cubicBezTo>
                  <a:pt x="872860" y="98308"/>
                  <a:pt x="865685" y="95439"/>
                  <a:pt x="863533" y="94721"/>
                </a:cubicBezTo>
                <a:close/>
                <a:moveTo>
                  <a:pt x="869558" y="94330"/>
                </a:moveTo>
                <a:lnTo>
                  <a:pt x="876179" y="97053"/>
                </a:lnTo>
                <a:lnTo>
                  <a:pt x="882600" y="100148"/>
                </a:lnTo>
                <a:close/>
                <a:moveTo>
                  <a:pt x="809002" y="94004"/>
                </a:moveTo>
                <a:lnTo>
                  <a:pt x="812802" y="95090"/>
                </a:lnTo>
                <a:lnTo>
                  <a:pt x="834659" y="103434"/>
                </a:lnTo>
                <a:lnTo>
                  <a:pt x="839855" y="106200"/>
                </a:lnTo>
                <a:cubicBezTo>
                  <a:pt x="834832" y="104765"/>
                  <a:pt x="824070" y="99743"/>
                  <a:pt x="819047" y="99026"/>
                </a:cubicBezTo>
                <a:cubicBezTo>
                  <a:pt x="795369" y="90417"/>
                  <a:pt x="827657" y="100461"/>
                  <a:pt x="809002" y="94004"/>
                </a:cubicBezTo>
                <a:close/>
                <a:moveTo>
                  <a:pt x="449530" y="94004"/>
                </a:moveTo>
                <a:cubicBezTo>
                  <a:pt x="443790" y="96156"/>
                  <a:pt x="439485" y="96874"/>
                  <a:pt x="435897" y="99026"/>
                </a:cubicBezTo>
                <a:cubicBezTo>
                  <a:pt x="435897" y="99026"/>
                  <a:pt x="437332" y="99026"/>
                  <a:pt x="438767" y="99026"/>
                </a:cubicBezTo>
                <a:cubicBezTo>
                  <a:pt x="446660" y="96874"/>
                  <a:pt x="448095" y="95439"/>
                  <a:pt x="449530" y="94004"/>
                </a:cubicBezTo>
                <a:close/>
                <a:moveTo>
                  <a:pt x="392846" y="94004"/>
                </a:moveTo>
                <a:cubicBezTo>
                  <a:pt x="388541" y="95439"/>
                  <a:pt x="382084" y="97591"/>
                  <a:pt x="381366" y="99026"/>
                </a:cubicBezTo>
                <a:cubicBezTo>
                  <a:pt x="384954" y="97591"/>
                  <a:pt x="392129" y="96156"/>
                  <a:pt x="392846" y="94004"/>
                </a:cubicBezTo>
                <a:close/>
                <a:moveTo>
                  <a:pt x="349796" y="94004"/>
                </a:moveTo>
                <a:cubicBezTo>
                  <a:pt x="350513" y="94004"/>
                  <a:pt x="346926" y="95439"/>
                  <a:pt x="344056" y="96874"/>
                </a:cubicBezTo>
                <a:lnTo>
                  <a:pt x="341904" y="98129"/>
                </a:lnTo>
                <a:lnTo>
                  <a:pt x="318226" y="110504"/>
                </a:lnTo>
                <a:cubicBezTo>
                  <a:pt x="324683" y="109787"/>
                  <a:pt x="329706" y="104765"/>
                  <a:pt x="341903" y="99026"/>
                </a:cubicBezTo>
                <a:cubicBezTo>
                  <a:pt x="340468" y="99385"/>
                  <a:pt x="340289" y="99205"/>
                  <a:pt x="340827" y="98757"/>
                </a:cubicBezTo>
                <a:lnTo>
                  <a:pt x="341904" y="98129"/>
                </a:lnTo>
                <a:close/>
                <a:moveTo>
                  <a:pt x="843459" y="93390"/>
                </a:moveTo>
                <a:cubicBezTo>
                  <a:pt x="847726" y="93390"/>
                  <a:pt x="856970" y="98354"/>
                  <a:pt x="866925" y="102608"/>
                </a:cubicBezTo>
                <a:cubicBezTo>
                  <a:pt x="871192" y="104736"/>
                  <a:pt x="866925" y="102608"/>
                  <a:pt x="860526" y="100481"/>
                </a:cubicBezTo>
                <a:cubicBezTo>
                  <a:pt x="854126" y="97645"/>
                  <a:pt x="846303" y="94808"/>
                  <a:pt x="843459" y="93390"/>
                </a:cubicBezTo>
                <a:close/>
                <a:moveTo>
                  <a:pt x="898477" y="92847"/>
                </a:moveTo>
                <a:cubicBezTo>
                  <a:pt x="898127" y="91807"/>
                  <a:pt x="900053" y="92327"/>
                  <a:pt x="903030" y="93627"/>
                </a:cubicBezTo>
                <a:lnTo>
                  <a:pt x="910034" y="97150"/>
                </a:lnTo>
                <a:lnTo>
                  <a:pt x="913973" y="99607"/>
                </a:lnTo>
                <a:cubicBezTo>
                  <a:pt x="917212" y="101340"/>
                  <a:pt x="920889" y="103247"/>
                  <a:pt x="922990" y="104634"/>
                </a:cubicBezTo>
                <a:cubicBezTo>
                  <a:pt x="921589" y="103941"/>
                  <a:pt x="917387" y="101860"/>
                  <a:pt x="911784" y="99087"/>
                </a:cubicBezTo>
                <a:cubicBezTo>
                  <a:pt x="906882" y="97007"/>
                  <a:pt x="901979" y="94234"/>
                  <a:pt x="898477" y="92847"/>
                </a:cubicBezTo>
                <a:close/>
                <a:moveTo>
                  <a:pt x="769510" y="92451"/>
                </a:moveTo>
                <a:cubicBezTo>
                  <a:pt x="766485" y="90770"/>
                  <a:pt x="781612" y="95812"/>
                  <a:pt x="774049" y="92451"/>
                </a:cubicBezTo>
                <a:cubicBezTo>
                  <a:pt x="774049" y="92451"/>
                  <a:pt x="778587" y="94131"/>
                  <a:pt x="780856" y="94972"/>
                </a:cubicBezTo>
                <a:cubicBezTo>
                  <a:pt x="778587" y="94972"/>
                  <a:pt x="778587" y="95812"/>
                  <a:pt x="769510" y="92451"/>
                </a:cubicBezTo>
                <a:close/>
                <a:moveTo>
                  <a:pt x="462445" y="91852"/>
                </a:moveTo>
                <a:cubicBezTo>
                  <a:pt x="458140" y="93287"/>
                  <a:pt x="445225" y="96156"/>
                  <a:pt x="450965" y="95439"/>
                </a:cubicBezTo>
                <a:cubicBezTo>
                  <a:pt x="453835" y="94721"/>
                  <a:pt x="453835" y="95439"/>
                  <a:pt x="455987" y="94721"/>
                </a:cubicBezTo>
                <a:cubicBezTo>
                  <a:pt x="445942" y="98308"/>
                  <a:pt x="451682" y="99743"/>
                  <a:pt x="448812" y="101895"/>
                </a:cubicBezTo>
                <a:cubicBezTo>
                  <a:pt x="453117" y="100461"/>
                  <a:pt x="453835" y="100461"/>
                  <a:pt x="457422" y="99026"/>
                </a:cubicBezTo>
                <a:cubicBezTo>
                  <a:pt x="458857" y="98308"/>
                  <a:pt x="449530" y="99743"/>
                  <a:pt x="455987" y="97591"/>
                </a:cubicBezTo>
                <a:cubicBezTo>
                  <a:pt x="464597" y="96156"/>
                  <a:pt x="457422" y="99743"/>
                  <a:pt x="466032" y="98308"/>
                </a:cubicBezTo>
                <a:cubicBezTo>
                  <a:pt x="463162" y="97591"/>
                  <a:pt x="466750" y="96874"/>
                  <a:pt x="471055" y="96156"/>
                </a:cubicBezTo>
                <a:cubicBezTo>
                  <a:pt x="474643" y="94721"/>
                  <a:pt x="478948" y="94004"/>
                  <a:pt x="478230" y="93287"/>
                </a:cubicBezTo>
                <a:cubicBezTo>
                  <a:pt x="468903" y="96156"/>
                  <a:pt x="473208" y="93287"/>
                  <a:pt x="464597" y="96874"/>
                </a:cubicBezTo>
                <a:cubicBezTo>
                  <a:pt x="466032" y="95439"/>
                  <a:pt x="463162" y="94004"/>
                  <a:pt x="457422" y="95439"/>
                </a:cubicBezTo>
                <a:cubicBezTo>
                  <a:pt x="461727" y="94004"/>
                  <a:pt x="462445" y="93287"/>
                  <a:pt x="462445" y="91852"/>
                </a:cubicBezTo>
                <a:close/>
                <a:moveTo>
                  <a:pt x="814246" y="91521"/>
                </a:moveTo>
                <a:lnTo>
                  <a:pt x="815459" y="91852"/>
                </a:lnTo>
                <a:lnTo>
                  <a:pt x="823205" y="94720"/>
                </a:lnTo>
                <a:close/>
                <a:moveTo>
                  <a:pt x="828332" y="90868"/>
                </a:moveTo>
                <a:cubicBezTo>
                  <a:pt x="830444" y="90868"/>
                  <a:pt x="839596" y="94576"/>
                  <a:pt x="850859" y="99767"/>
                </a:cubicBezTo>
                <a:lnTo>
                  <a:pt x="866692" y="107179"/>
                </a:lnTo>
                <a:lnTo>
                  <a:pt x="860011" y="104216"/>
                </a:lnTo>
                <a:cubicBezTo>
                  <a:pt x="855083" y="101991"/>
                  <a:pt x="850859" y="99767"/>
                  <a:pt x="848747" y="99767"/>
                </a:cubicBezTo>
                <a:cubicBezTo>
                  <a:pt x="852267" y="101250"/>
                  <a:pt x="857371" y="103660"/>
                  <a:pt x="862123" y="105792"/>
                </a:cubicBezTo>
                <a:lnTo>
                  <a:pt x="871360" y="109365"/>
                </a:lnTo>
                <a:lnTo>
                  <a:pt x="882538" y="114598"/>
                </a:lnTo>
                <a:cubicBezTo>
                  <a:pt x="881130" y="113856"/>
                  <a:pt x="879722" y="113856"/>
                  <a:pt x="882538" y="115339"/>
                </a:cubicBezTo>
                <a:cubicBezTo>
                  <a:pt x="882538" y="116081"/>
                  <a:pt x="879018" y="113856"/>
                  <a:pt x="875498" y="112373"/>
                </a:cubicBezTo>
                <a:cubicBezTo>
                  <a:pt x="872682" y="110890"/>
                  <a:pt x="869163" y="109407"/>
                  <a:pt x="869163" y="110890"/>
                </a:cubicBezTo>
                <a:cubicBezTo>
                  <a:pt x="860011" y="106441"/>
                  <a:pt x="850155" y="101991"/>
                  <a:pt x="840300" y="97542"/>
                </a:cubicBezTo>
                <a:cubicBezTo>
                  <a:pt x="841708" y="97542"/>
                  <a:pt x="847339" y="99767"/>
                  <a:pt x="852971" y="102733"/>
                </a:cubicBezTo>
                <a:cubicBezTo>
                  <a:pt x="858603" y="104957"/>
                  <a:pt x="864235" y="107924"/>
                  <a:pt x="867051" y="108665"/>
                </a:cubicBezTo>
                <a:cubicBezTo>
                  <a:pt x="861419" y="105699"/>
                  <a:pt x="854379" y="101991"/>
                  <a:pt x="846635" y="99025"/>
                </a:cubicBezTo>
                <a:cubicBezTo>
                  <a:pt x="839596" y="95317"/>
                  <a:pt x="832556" y="92351"/>
                  <a:pt x="828332" y="90868"/>
                </a:cubicBezTo>
                <a:close/>
                <a:moveTo>
                  <a:pt x="818169" y="90770"/>
                </a:moveTo>
                <a:cubicBezTo>
                  <a:pt x="822444" y="90770"/>
                  <a:pt x="825294" y="93133"/>
                  <a:pt x="834556" y="97073"/>
                </a:cubicBezTo>
                <a:cubicBezTo>
                  <a:pt x="831706" y="96285"/>
                  <a:pt x="824581" y="93133"/>
                  <a:pt x="818169" y="90770"/>
                </a:cubicBezTo>
                <a:close/>
                <a:moveTo>
                  <a:pt x="782950" y="89608"/>
                </a:moveTo>
                <a:cubicBezTo>
                  <a:pt x="788833" y="89608"/>
                  <a:pt x="796922" y="92129"/>
                  <a:pt x="809423" y="95281"/>
                </a:cubicBezTo>
                <a:cubicBezTo>
                  <a:pt x="808688" y="95911"/>
                  <a:pt x="802069" y="93390"/>
                  <a:pt x="805011" y="95281"/>
                </a:cubicBezTo>
                <a:cubicBezTo>
                  <a:pt x="798393" y="93390"/>
                  <a:pt x="790304" y="92759"/>
                  <a:pt x="795451" y="94020"/>
                </a:cubicBezTo>
                <a:cubicBezTo>
                  <a:pt x="796187" y="94650"/>
                  <a:pt x="794716" y="94650"/>
                  <a:pt x="793245" y="94020"/>
                </a:cubicBezTo>
                <a:cubicBezTo>
                  <a:pt x="785892" y="92129"/>
                  <a:pt x="785892" y="92129"/>
                  <a:pt x="785892" y="92129"/>
                </a:cubicBezTo>
                <a:cubicBezTo>
                  <a:pt x="789568" y="92759"/>
                  <a:pt x="789568" y="91499"/>
                  <a:pt x="793245" y="92129"/>
                </a:cubicBezTo>
                <a:cubicBezTo>
                  <a:pt x="791774" y="91499"/>
                  <a:pt x="786627" y="90238"/>
                  <a:pt x="782950" y="89608"/>
                </a:cubicBezTo>
                <a:close/>
                <a:moveTo>
                  <a:pt x="919823" y="89327"/>
                </a:moveTo>
                <a:cubicBezTo>
                  <a:pt x="922681" y="92208"/>
                  <a:pt x="921252" y="90767"/>
                  <a:pt x="917680" y="90047"/>
                </a:cubicBezTo>
                <a:cubicBezTo>
                  <a:pt x="928397" y="95089"/>
                  <a:pt x="939114" y="101573"/>
                  <a:pt x="948402" y="106615"/>
                </a:cubicBezTo>
                <a:cubicBezTo>
                  <a:pt x="951975" y="109496"/>
                  <a:pt x="946259" y="106615"/>
                  <a:pt x="948402" y="109496"/>
                </a:cubicBezTo>
                <a:cubicBezTo>
                  <a:pt x="949831" y="110217"/>
                  <a:pt x="952689" y="111657"/>
                  <a:pt x="952689" y="112378"/>
                </a:cubicBezTo>
                <a:cubicBezTo>
                  <a:pt x="956262" y="113818"/>
                  <a:pt x="960548" y="116700"/>
                  <a:pt x="965550" y="119581"/>
                </a:cubicBezTo>
                <a:cubicBezTo>
                  <a:pt x="970551" y="122463"/>
                  <a:pt x="976267" y="126064"/>
                  <a:pt x="979839" y="127505"/>
                </a:cubicBezTo>
                <a:cubicBezTo>
                  <a:pt x="979125" y="126064"/>
                  <a:pt x="988413" y="130386"/>
                  <a:pt x="988413" y="128946"/>
                </a:cubicBezTo>
                <a:cubicBezTo>
                  <a:pt x="985555" y="126785"/>
                  <a:pt x="984841" y="125344"/>
                  <a:pt x="979839" y="122463"/>
                </a:cubicBezTo>
                <a:cubicBezTo>
                  <a:pt x="979125" y="122463"/>
                  <a:pt x="980554" y="124624"/>
                  <a:pt x="977696" y="122463"/>
                </a:cubicBezTo>
                <a:cubicBezTo>
                  <a:pt x="974838" y="119581"/>
                  <a:pt x="968408" y="115259"/>
                  <a:pt x="960548" y="110937"/>
                </a:cubicBezTo>
                <a:cubicBezTo>
                  <a:pt x="953404" y="107335"/>
                  <a:pt x="945544" y="103013"/>
                  <a:pt x="941257" y="99412"/>
                </a:cubicBezTo>
                <a:cubicBezTo>
                  <a:pt x="936256" y="97250"/>
                  <a:pt x="927682" y="92928"/>
                  <a:pt x="919823" y="89327"/>
                </a:cubicBezTo>
                <a:close/>
                <a:moveTo>
                  <a:pt x="414372" y="88982"/>
                </a:moveTo>
                <a:cubicBezTo>
                  <a:pt x="400739" y="93287"/>
                  <a:pt x="386389" y="99743"/>
                  <a:pt x="378496" y="104765"/>
                </a:cubicBezTo>
                <a:cubicBezTo>
                  <a:pt x="383519" y="101895"/>
                  <a:pt x="391411" y="99743"/>
                  <a:pt x="398587" y="96874"/>
                </a:cubicBezTo>
                <a:cubicBezTo>
                  <a:pt x="405762" y="94721"/>
                  <a:pt x="412219" y="92569"/>
                  <a:pt x="414372" y="88982"/>
                </a:cubicBezTo>
                <a:close/>
                <a:moveTo>
                  <a:pt x="877242" y="88740"/>
                </a:moveTo>
                <a:cubicBezTo>
                  <a:pt x="882975" y="91968"/>
                  <a:pt x="889782" y="94836"/>
                  <a:pt x="897306" y="98243"/>
                </a:cubicBezTo>
                <a:lnTo>
                  <a:pt x="898069" y="98642"/>
                </a:lnTo>
                <a:close/>
                <a:moveTo>
                  <a:pt x="881275" y="88248"/>
                </a:moveTo>
                <a:cubicBezTo>
                  <a:pt x="882762" y="88248"/>
                  <a:pt x="886665" y="89635"/>
                  <a:pt x="891590" y="91715"/>
                </a:cubicBezTo>
                <a:lnTo>
                  <a:pt x="904961" y="97914"/>
                </a:lnTo>
                <a:lnTo>
                  <a:pt x="906874" y="98940"/>
                </a:lnTo>
                <a:lnTo>
                  <a:pt x="901255" y="97001"/>
                </a:lnTo>
                <a:cubicBezTo>
                  <a:pt x="898374" y="95701"/>
                  <a:pt x="895400" y="94141"/>
                  <a:pt x="893913" y="93101"/>
                </a:cubicBezTo>
                <a:cubicBezTo>
                  <a:pt x="890196" y="91715"/>
                  <a:pt x="887966" y="91715"/>
                  <a:pt x="891683" y="93101"/>
                </a:cubicBezTo>
                <a:cubicBezTo>
                  <a:pt x="893913" y="94488"/>
                  <a:pt x="899118" y="96568"/>
                  <a:pt x="902835" y="97955"/>
                </a:cubicBezTo>
                <a:cubicBezTo>
                  <a:pt x="906552" y="100035"/>
                  <a:pt x="910269" y="101422"/>
                  <a:pt x="908782" y="102115"/>
                </a:cubicBezTo>
                <a:cubicBezTo>
                  <a:pt x="904322" y="100035"/>
                  <a:pt x="893913" y="94488"/>
                  <a:pt x="896887" y="97261"/>
                </a:cubicBezTo>
                <a:cubicBezTo>
                  <a:pt x="890196" y="93795"/>
                  <a:pt x="891683" y="94488"/>
                  <a:pt x="882018" y="90328"/>
                </a:cubicBezTo>
                <a:cubicBezTo>
                  <a:pt x="883505" y="90328"/>
                  <a:pt x="892427" y="93101"/>
                  <a:pt x="881275" y="88248"/>
                </a:cubicBezTo>
                <a:close/>
                <a:moveTo>
                  <a:pt x="940562" y="88091"/>
                </a:moveTo>
                <a:cubicBezTo>
                  <a:pt x="948353" y="93033"/>
                  <a:pt x="954018" y="95857"/>
                  <a:pt x="959684" y="98681"/>
                </a:cubicBezTo>
                <a:cubicBezTo>
                  <a:pt x="964641" y="101504"/>
                  <a:pt x="968890" y="103622"/>
                  <a:pt x="974556" y="107152"/>
                </a:cubicBezTo>
                <a:lnTo>
                  <a:pt x="940727" y="88208"/>
                </a:lnTo>
                <a:close/>
                <a:moveTo>
                  <a:pt x="382801" y="87547"/>
                </a:moveTo>
                <a:cubicBezTo>
                  <a:pt x="374191" y="91134"/>
                  <a:pt x="365581" y="94004"/>
                  <a:pt x="364864" y="95439"/>
                </a:cubicBezTo>
                <a:cubicBezTo>
                  <a:pt x="372039" y="91852"/>
                  <a:pt x="367016" y="96156"/>
                  <a:pt x="372756" y="93287"/>
                </a:cubicBezTo>
                <a:cubicBezTo>
                  <a:pt x="373474" y="91134"/>
                  <a:pt x="381366" y="88982"/>
                  <a:pt x="382801" y="87547"/>
                </a:cubicBezTo>
                <a:close/>
                <a:moveTo>
                  <a:pt x="309615" y="86830"/>
                </a:moveTo>
                <a:cubicBezTo>
                  <a:pt x="298853" y="92569"/>
                  <a:pt x="285220" y="100461"/>
                  <a:pt x="285938" y="101895"/>
                </a:cubicBezTo>
                <a:cubicBezTo>
                  <a:pt x="293830" y="96874"/>
                  <a:pt x="296700" y="96156"/>
                  <a:pt x="304593" y="91852"/>
                </a:cubicBezTo>
                <a:cubicBezTo>
                  <a:pt x="304593" y="90417"/>
                  <a:pt x="310333" y="86830"/>
                  <a:pt x="309615" y="86830"/>
                </a:cubicBezTo>
                <a:close/>
                <a:moveTo>
                  <a:pt x="460468" y="86136"/>
                </a:moveTo>
                <a:lnTo>
                  <a:pt x="459753" y="86405"/>
                </a:lnTo>
                <a:lnTo>
                  <a:pt x="459709" y="86370"/>
                </a:lnTo>
                <a:close/>
                <a:moveTo>
                  <a:pt x="361276" y="86113"/>
                </a:moveTo>
                <a:cubicBezTo>
                  <a:pt x="354101" y="89700"/>
                  <a:pt x="354101" y="88982"/>
                  <a:pt x="349796" y="91852"/>
                </a:cubicBezTo>
                <a:cubicBezTo>
                  <a:pt x="349796" y="92569"/>
                  <a:pt x="353383" y="91134"/>
                  <a:pt x="356971" y="89700"/>
                </a:cubicBezTo>
                <a:cubicBezTo>
                  <a:pt x="360559" y="87547"/>
                  <a:pt x="363429" y="86113"/>
                  <a:pt x="361276" y="86113"/>
                </a:cubicBezTo>
                <a:close/>
                <a:moveTo>
                  <a:pt x="470338" y="85395"/>
                </a:moveTo>
                <a:cubicBezTo>
                  <a:pt x="463162" y="87547"/>
                  <a:pt x="467468" y="84678"/>
                  <a:pt x="460292" y="87547"/>
                </a:cubicBezTo>
                <a:cubicBezTo>
                  <a:pt x="459575" y="88982"/>
                  <a:pt x="464597" y="86830"/>
                  <a:pt x="463880" y="88265"/>
                </a:cubicBezTo>
                <a:cubicBezTo>
                  <a:pt x="462445" y="88265"/>
                  <a:pt x="459575" y="89700"/>
                  <a:pt x="459575" y="89700"/>
                </a:cubicBezTo>
                <a:cubicBezTo>
                  <a:pt x="468903" y="87547"/>
                  <a:pt x="471055" y="86113"/>
                  <a:pt x="470338" y="85395"/>
                </a:cubicBezTo>
                <a:close/>
                <a:moveTo>
                  <a:pt x="721466" y="84678"/>
                </a:moveTo>
                <a:cubicBezTo>
                  <a:pt x="730076" y="87547"/>
                  <a:pt x="732228" y="87547"/>
                  <a:pt x="730793" y="86830"/>
                </a:cubicBezTo>
                <a:cubicBezTo>
                  <a:pt x="730076" y="86113"/>
                  <a:pt x="725771" y="84678"/>
                  <a:pt x="721466" y="84678"/>
                </a:cubicBezTo>
                <a:close/>
                <a:moveTo>
                  <a:pt x="896960" y="84284"/>
                </a:moveTo>
                <a:cubicBezTo>
                  <a:pt x="907677" y="89327"/>
                  <a:pt x="918394" y="95810"/>
                  <a:pt x="920537" y="95089"/>
                </a:cubicBezTo>
                <a:cubicBezTo>
                  <a:pt x="909820" y="89327"/>
                  <a:pt x="907677" y="88606"/>
                  <a:pt x="901961" y="85005"/>
                </a:cubicBezTo>
                <a:cubicBezTo>
                  <a:pt x="900532" y="85005"/>
                  <a:pt x="898388" y="84284"/>
                  <a:pt x="896960" y="84284"/>
                </a:cubicBezTo>
                <a:close/>
                <a:moveTo>
                  <a:pt x="396434" y="83960"/>
                </a:moveTo>
                <a:cubicBezTo>
                  <a:pt x="394999" y="83960"/>
                  <a:pt x="393564" y="83243"/>
                  <a:pt x="386389" y="86830"/>
                </a:cubicBezTo>
                <a:cubicBezTo>
                  <a:pt x="388541" y="86830"/>
                  <a:pt x="382084" y="89700"/>
                  <a:pt x="379931" y="90417"/>
                </a:cubicBezTo>
                <a:cubicBezTo>
                  <a:pt x="381366" y="91134"/>
                  <a:pt x="382084" y="91852"/>
                  <a:pt x="379931" y="93287"/>
                </a:cubicBezTo>
                <a:cubicBezTo>
                  <a:pt x="387824" y="89700"/>
                  <a:pt x="398587" y="86830"/>
                  <a:pt x="397869" y="84678"/>
                </a:cubicBezTo>
                <a:cubicBezTo>
                  <a:pt x="392846" y="86113"/>
                  <a:pt x="387106" y="89700"/>
                  <a:pt x="382801" y="89700"/>
                </a:cubicBezTo>
                <a:cubicBezTo>
                  <a:pt x="386389" y="88265"/>
                  <a:pt x="392846" y="86830"/>
                  <a:pt x="396434" y="83960"/>
                </a:cubicBezTo>
                <a:close/>
                <a:moveTo>
                  <a:pt x="350513" y="83960"/>
                </a:moveTo>
                <a:cubicBezTo>
                  <a:pt x="343338" y="87547"/>
                  <a:pt x="336881" y="89700"/>
                  <a:pt x="326118" y="95439"/>
                </a:cubicBezTo>
                <a:cubicBezTo>
                  <a:pt x="325401" y="96156"/>
                  <a:pt x="323966" y="97591"/>
                  <a:pt x="323248" y="99026"/>
                </a:cubicBezTo>
                <a:cubicBezTo>
                  <a:pt x="327553" y="96156"/>
                  <a:pt x="334011" y="93287"/>
                  <a:pt x="339033" y="90417"/>
                </a:cubicBezTo>
                <a:cubicBezTo>
                  <a:pt x="344773" y="88265"/>
                  <a:pt x="349078" y="85395"/>
                  <a:pt x="350513" y="83960"/>
                </a:cubicBezTo>
                <a:close/>
                <a:moveTo>
                  <a:pt x="516962" y="83304"/>
                </a:moveTo>
                <a:cubicBezTo>
                  <a:pt x="516962" y="84144"/>
                  <a:pt x="507598" y="87506"/>
                  <a:pt x="501835" y="88347"/>
                </a:cubicBezTo>
                <a:cubicBezTo>
                  <a:pt x="509038" y="86666"/>
                  <a:pt x="511199" y="84985"/>
                  <a:pt x="516962" y="83304"/>
                </a:cubicBezTo>
                <a:close/>
                <a:moveTo>
                  <a:pt x="468185" y="83243"/>
                </a:moveTo>
                <a:cubicBezTo>
                  <a:pt x="469261" y="83602"/>
                  <a:pt x="466033" y="84498"/>
                  <a:pt x="463162" y="85305"/>
                </a:cubicBezTo>
                <a:lnTo>
                  <a:pt x="460468" y="86136"/>
                </a:lnTo>
                <a:close/>
                <a:moveTo>
                  <a:pt x="799260" y="83207"/>
                </a:moveTo>
                <a:cubicBezTo>
                  <a:pt x="804351" y="84608"/>
                  <a:pt x="810896" y="86709"/>
                  <a:pt x="818169" y="88810"/>
                </a:cubicBezTo>
                <a:cubicBezTo>
                  <a:pt x="825441" y="91611"/>
                  <a:pt x="831986" y="93712"/>
                  <a:pt x="837077" y="95813"/>
                </a:cubicBezTo>
                <a:cubicBezTo>
                  <a:pt x="824714" y="92311"/>
                  <a:pt x="812351" y="87409"/>
                  <a:pt x="799260" y="83207"/>
                </a:cubicBezTo>
                <a:close/>
                <a:moveTo>
                  <a:pt x="797661" y="83207"/>
                </a:moveTo>
                <a:cubicBezTo>
                  <a:pt x="802752" y="85570"/>
                  <a:pt x="808570" y="87146"/>
                  <a:pt x="814388" y="89510"/>
                </a:cubicBezTo>
                <a:cubicBezTo>
                  <a:pt x="811479" y="89510"/>
                  <a:pt x="802024" y="85570"/>
                  <a:pt x="795479" y="83995"/>
                </a:cubicBezTo>
                <a:cubicBezTo>
                  <a:pt x="796206" y="83995"/>
                  <a:pt x="797661" y="83995"/>
                  <a:pt x="797661" y="83207"/>
                </a:cubicBezTo>
                <a:close/>
                <a:moveTo>
                  <a:pt x="742070" y="83207"/>
                </a:moveTo>
                <a:cubicBezTo>
                  <a:pt x="749368" y="84720"/>
                  <a:pt x="747909" y="86232"/>
                  <a:pt x="750098" y="86989"/>
                </a:cubicBezTo>
                <a:cubicBezTo>
                  <a:pt x="746449" y="86232"/>
                  <a:pt x="744260" y="85476"/>
                  <a:pt x="742800" y="86232"/>
                </a:cubicBezTo>
                <a:cubicBezTo>
                  <a:pt x="736232" y="83963"/>
                  <a:pt x="749368" y="86232"/>
                  <a:pt x="742070" y="83207"/>
                </a:cubicBezTo>
                <a:close/>
                <a:moveTo>
                  <a:pt x="700658" y="82525"/>
                </a:moveTo>
                <a:cubicBezTo>
                  <a:pt x="702093" y="83243"/>
                  <a:pt x="698505" y="84678"/>
                  <a:pt x="703528" y="84678"/>
                </a:cubicBezTo>
                <a:cubicBezTo>
                  <a:pt x="704246" y="84678"/>
                  <a:pt x="709986" y="85395"/>
                  <a:pt x="709986" y="84678"/>
                </a:cubicBezTo>
                <a:cubicBezTo>
                  <a:pt x="707116" y="83960"/>
                  <a:pt x="705681" y="83243"/>
                  <a:pt x="700658" y="82525"/>
                </a:cubicBezTo>
                <a:close/>
                <a:moveTo>
                  <a:pt x="832680" y="81808"/>
                </a:moveTo>
                <a:cubicBezTo>
                  <a:pt x="831962" y="83243"/>
                  <a:pt x="844160" y="86113"/>
                  <a:pt x="852052" y="89700"/>
                </a:cubicBezTo>
                <a:cubicBezTo>
                  <a:pt x="854205" y="90417"/>
                  <a:pt x="850617" y="88982"/>
                  <a:pt x="845595" y="86830"/>
                </a:cubicBezTo>
                <a:cubicBezTo>
                  <a:pt x="841290" y="84678"/>
                  <a:pt x="834832" y="82525"/>
                  <a:pt x="832680" y="81808"/>
                </a:cubicBezTo>
                <a:close/>
                <a:moveTo>
                  <a:pt x="367016" y="81808"/>
                </a:moveTo>
                <a:cubicBezTo>
                  <a:pt x="362711" y="83243"/>
                  <a:pt x="356253" y="86830"/>
                  <a:pt x="349796" y="88982"/>
                </a:cubicBezTo>
                <a:cubicBezTo>
                  <a:pt x="352666" y="88982"/>
                  <a:pt x="340468" y="94004"/>
                  <a:pt x="339751" y="95439"/>
                </a:cubicBezTo>
                <a:cubicBezTo>
                  <a:pt x="345491" y="93287"/>
                  <a:pt x="352666" y="89700"/>
                  <a:pt x="357689" y="86830"/>
                </a:cubicBezTo>
                <a:cubicBezTo>
                  <a:pt x="363429" y="84678"/>
                  <a:pt x="367016" y="82525"/>
                  <a:pt x="367016" y="81808"/>
                </a:cubicBezTo>
                <a:close/>
                <a:moveTo>
                  <a:pt x="740121" y="81091"/>
                </a:moveTo>
                <a:cubicBezTo>
                  <a:pt x="749449" y="82525"/>
                  <a:pt x="750884" y="83960"/>
                  <a:pt x="756624" y="83960"/>
                </a:cubicBezTo>
                <a:cubicBezTo>
                  <a:pt x="749449" y="82525"/>
                  <a:pt x="740121" y="80373"/>
                  <a:pt x="740121" y="81091"/>
                </a:cubicBezTo>
                <a:close/>
                <a:moveTo>
                  <a:pt x="659042" y="81091"/>
                </a:moveTo>
                <a:cubicBezTo>
                  <a:pt x="662630" y="81091"/>
                  <a:pt x="658325" y="81091"/>
                  <a:pt x="659042" y="81808"/>
                </a:cubicBezTo>
                <a:cubicBezTo>
                  <a:pt x="665500" y="82525"/>
                  <a:pt x="666935" y="81808"/>
                  <a:pt x="665500" y="81091"/>
                </a:cubicBezTo>
                <a:cubicBezTo>
                  <a:pt x="663348" y="80373"/>
                  <a:pt x="659042" y="80373"/>
                  <a:pt x="659042" y="81091"/>
                </a:cubicBezTo>
                <a:close/>
                <a:moveTo>
                  <a:pt x="489710" y="81091"/>
                </a:moveTo>
                <a:cubicBezTo>
                  <a:pt x="489710" y="80373"/>
                  <a:pt x="483970" y="81808"/>
                  <a:pt x="479665" y="82525"/>
                </a:cubicBezTo>
                <a:cubicBezTo>
                  <a:pt x="478230" y="83960"/>
                  <a:pt x="483970" y="82525"/>
                  <a:pt x="489710" y="81091"/>
                </a:cubicBezTo>
                <a:close/>
                <a:moveTo>
                  <a:pt x="720031" y="80373"/>
                </a:moveTo>
                <a:cubicBezTo>
                  <a:pt x="725053" y="81808"/>
                  <a:pt x="735098" y="83243"/>
                  <a:pt x="736533" y="83960"/>
                </a:cubicBezTo>
                <a:cubicBezTo>
                  <a:pt x="727923" y="82525"/>
                  <a:pt x="734381" y="86113"/>
                  <a:pt x="737968" y="88265"/>
                </a:cubicBezTo>
                <a:cubicBezTo>
                  <a:pt x="742991" y="88982"/>
                  <a:pt x="746579" y="88982"/>
                  <a:pt x="748731" y="88265"/>
                </a:cubicBezTo>
                <a:cubicBezTo>
                  <a:pt x="754471" y="89700"/>
                  <a:pt x="748014" y="89700"/>
                  <a:pt x="756624" y="91134"/>
                </a:cubicBezTo>
                <a:cubicBezTo>
                  <a:pt x="756624" y="91134"/>
                  <a:pt x="756624" y="91134"/>
                  <a:pt x="763081" y="91852"/>
                </a:cubicBezTo>
                <a:cubicBezTo>
                  <a:pt x="759494" y="90417"/>
                  <a:pt x="760929" y="89700"/>
                  <a:pt x="760929" y="88982"/>
                </a:cubicBezTo>
                <a:cubicBezTo>
                  <a:pt x="760211" y="87547"/>
                  <a:pt x="758776" y="86113"/>
                  <a:pt x="749449" y="83243"/>
                </a:cubicBezTo>
                <a:cubicBezTo>
                  <a:pt x="749449" y="83960"/>
                  <a:pt x="745861" y="83960"/>
                  <a:pt x="735816" y="81808"/>
                </a:cubicBezTo>
                <a:cubicBezTo>
                  <a:pt x="735816" y="81808"/>
                  <a:pt x="733663" y="81091"/>
                  <a:pt x="733663" y="81091"/>
                </a:cubicBezTo>
                <a:cubicBezTo>
                  <a:pt x="735816" y="81808"/>
                  <a:pt x="740121" y="83960"/>
                  <a:pt x="736533" y="83243"/>
                </a:cubicBezTo>
                <a:cubicBezTo>
                  <a:pt x="729358" y="81808"/>
                  <a:pt x="721466" y="79656"/>
                  <a:pt x="720031" y="80373"/>
                </a:cubicBezTo>
                <a:close/>
                <a:moveTo>
                  <a:pt x="474643" y="80373"/>
                </a:moveTo>
                <a:cubicBezTo>
                  <a:pt x="468185" y="81808"/>
                  <a:pt x="456705" y="86830"/>
                  <a:pt x="459575" y="83960"/>
                </a:cubicBezTo>
                <a:cubicBezTo>
                  <a:pt x="452400" y="86113"/>
                  <a:pt x="450247" y="87547"/>
                  <a:pt x="450247" y="88265"/>
                </a:cubicBezTo>
                <a:cubicBezTo>
                  <a:pt x="450247" y="88982"/>
                  <a:pt x="451682" y="88982"/>
                  <a:pt x="450965" y="89700"/>
                </a:cubicBezTo>
                <a:lnTo>
                  <a:pt x="459753" y="86405"/>
                </a:lnTo>
                <a:lnTo>
                  <a:pt x="460292" y="86830"/>
                </a:lnTo>
                <a:cubicBezTo>
                  <a:pt x="463880" y="86113"/>
                  <a:pt x="467468" y="84678"/>
                  <a:pt x="471773" y="83960"/>
                </a:cubicBezTo>
                <a:cubicBezTo>
                  <a:pt x="472490" y="82525"/>
                  <a:pt x="479665" y="80373"/>
                  <a:pt x="474643" y="80373"/>
                </a:cubicBezTo>
                <a:close/>
                <a:moveTo>
                  <a:pt x="379214" y="79656"/>
                </a:moveTo>
                <a:cubicBezTo>
                  <a:pt x="373474" y="82525"/>
                  <a:pt x="361994" y="86113"/>
                  <a:pt x="358406" y="89700"/>
                </a:cubicBezTo>
                <a:cubicBezTo>
                  <a:pt x="363429" y="87547"/>
                  <a:pt x="377061" y="81808"/>
                  <a:pt x="379931" y="79656"/>
                </a:cubicBezTo>
                <a:cubicBezTo>
                  <a:pt x="377061" y="81091"/>
                  <a:pt x="377779" y="80373"/>
                  <a:pt x="379214" y="79656"/>
                </a:cubicBezTo>
                <a:close/>
                <a:moveTo>
                  <a:pt x="767241" y="79425"/>
                </a:moveTo>
                <a:cubicBezTo>
                  <a:pt x="774049" y="81586"/>
                  <a:pt x="777830" y="82306"/>
                  <a:pt x="784638" y="83747"/>
                </a:cubicBezTo>
                <a:cubicBezTo>
                  <a:pt x="785016" y="84107"/>
                  <a:pt x="784070" y="84107"/>
                  <a:pt x="782463" y="83837"/>
                </a:cubicBezTo>
                <a:lnTo>
                  <a:pt x="777477" y="82595"/>
                </a:lnTo>
                <a:lnTo>
                  <a:pt x="778149" y="82525"/>
                </a:lnTo>
                <a:cubicBezTo>
                  <a:pt x="774203" y="81091"/>
                  <a:pt x="772768" y="80911"/>
                  <a:pt x="771871" y="80911"/>
                </a:cubicBezTo>
                <a:lnTo>
                  <a:pt x="770992" y="80756"/>
                </a:lnTo>
                <a:lnTo>
                  <a:pt x="769510" y="80325"/>
                </a:lnTo>
                <a:cubicBezTo>
                  <a:pt x="767809" y="79785"/>
                  <a:pt x="766863" y="79425"/>
                  <a:pt x="767241" y="79425"/>
                </a:cubicBezTo>
                <a:close/>
                <a:moveTo>
                  <a:pt x="389259" y="78938"/>
                </a:moveTo>
                <a:cubicBezTo>
                  <a:pt x="388541" y="77504"/>
                  <a:pt x="384236" y="79656"/>
                  <a:pt x="379214" y="81091"/>
                </a:cubicBezTo>
                <a:cubicBezTo>
                  <a:pt x="374191" y="83243"/>
                  <a:pt x="369169" y="86113"/>
                  <a:pt x="367734" y="87547"/>
                </a:cubicBezTo>
                <a:cubicBezTo>
                  <a:pt x="373474" y="85395"/>
                  <a:pt x="384954" y="79656"/>
                  <a:pt x="380649" y="83243"/>
                </a:cubicBezTo>
                <a:cubicBezTo>
                  <a:pt x="388541" y="80373"/>
                  <a:pt x="381366" y="81808"/>
                  <a:pt x="389259" y="78938"/>
                </a:cubicBezTo>
                <a:close/>
                <a:moveTo>
                  <a:pt x="917546" y="78473"/>
                </a:moveTo>
                <a:cubicBezTo>
                  <a:pt x="919139" y="78914"/>
                  <a:pt x="922503" y="80326"/>
                  <a:pt x="926398" y="82444"/>
                </a:cubicBezTo>
                <a:cubicBezTo>
                  <a:pt x="924274" y="80679"/>
                  <a:pt x="922680" y="79444"/>
                  <a:pt x="922326" y="78914"/>
                </a:cubicBezTo>
                <a:lnTo>
                  <a:pt x="925214" y="79520"/>
                </a:lnTo>
                <a:lnTo>
                  <a:pt x="940727" y="88208"/>
                </a:lnTo>
                <a:lnTo>
                  <a:pt x="945697" y="91709"/>
                </a:lnTo>
                <a:cubicBezTo>
                  <a:pt x="947821" y="93033"/>
                  <a:pt x="949415" y="94092"/>
                  <a:pt x="947644" y="93739"/>
                </a:cubicBezTo>
                <a:cubicBezTo>
                  <a:pt x="943395" y="91621"/>
                  <a:pt x="941271" y="90209"/>
                  <a:pt x="939854" y="89503"/>
                </a:cubicBezTo>
                <a:cubicBezTo>
                  <a:pt x="937730" y="88091"/>
                  <a:pt x="936313" y="87386"/>
                  <a:pt x="930648" y="84562"/>
                </a:cubicBezTo>
                <a:cubicBezTo>
                  <a:pt x="934897" y="87386"/>
                  <a:pt x="937021" y="88797"/>
                  <a:pt x="944812" y="93739"/>
                </a:cubicBezTo>
                <a:cubicBezTo>
                  <a:pt x="942687" y="92327"/>
                  <a:pt x="937021" y="89503"/>
                  <a:pt x="931356" y="85974"/>
                </a:cubicBezTo>
                <a:cubicBezTo>
                  <a:pt x="926398" y="83150"/>
                  <a:pt x="920733" y="81032"/>
                  <a:pt x="919316" y="80326"/>
                </a:cubicBezTo>
                <a:cubicBezTo>
                  <a:pt x="916129" y="78561"/>
                  <a:pt x="915952" y="78032"/>
                  <a:pt x="917546" y="78473"/>
                </a:cubicBezTo>
                <a:close/>
                <a:moveTo>
                  <a:pt x="539936" y="78221"/>
                </a:moveTo>
                <a:cubicBezTo>
                  <a:pt x="524868" y="79656"/>
                  <a:pt x="514106" y="82525"/>
                  <a:pt x="505495" y="84678"/>
                </a:cubicBezTo>
                <a:cubicBezTo>
                  <a:pt x="496168" y="86830"/>
                  <a:pt x="488993" y="88982"/>
                  <a:pt x="481100" y="90417"/>
                </a:cubicBezTo>
                <a:cubicBezTo>
                  <a:pt x="476078" y="92569"/>
                  <a:pt x="476795" y="94004"/>
                  <a:pt x="488275" y="91134"/>
                </a:cubicBezTo>
                <a:cubicBezTo>
                  <a:pt x="488275" y="90417"/>
                  <a:pt x="492580" y="88982"/>
                  <a:pt x="496885" y="87547"/>
                </a:cubicBezTo>
                <a:cubicBezTo>
                  <a:pt x="501190" y="86113"/>
                  <a:pt x="506213" y="85395"/>
                  <a:pt x="507648" y="85395"/>
                </a:cubicBezTo>
                <a:cubicBezTo>
                  <a:pt x="504778" y="86113"/>
                  <a:pt x="501908" y="86830"/>
                  <a:pt x="498320" y="87547"/>
                </a:cubicBezTo>
                <a:cubicBezTo>
                  <a:pt x="501190" y="88265"/>
                  <a:pt x="495450" y="89700"/>
                  <a:pt x="498320" y="90417"/>
                </a:cubicBezTo>
                <a:cubicBezTo>
                  <a:pt x="502625" y="88982"/>
                  <a:pt x="512671" y="87547"/>
                  <a:pt x="511953" y="86830"/>
                </a:cubicBezTo>
                <a:cubicBezTo>
                  <a:pt x="509083" y="87547"/>
                  <a:pt x="508366" y="87547"/>
                  <a:pt x="506931" y="87547"/>
                </a:cubicBezTo>
                <a:cubicBezTo>
                  <a:pt x="511953" y="86113"/>
                  <a:pt x="518411" y="84678"/>
                  <a:pt x="522716" y="83243"/>
                </a:cubicBezTo>
                <a:cubicBezTo>
                  <a:pt x="527738" y="81808"/>
                  <a:pt x="516976" y="83243"/>
                  <a:pt x="521281" y="81808"/>
                </a:cubicBezTo>
                <a:cubicBezTo>
                  <a:pt x="526303" y="80373"/>
                  <a:pt x="534913" y="80373"/>
                  <a:pt x="539936" y="78221"/>
                </a:cubicBezTo>
                <a:close/>
                <a:moveTo>
                  <a:pt x="468903" y="78221"/>
                </a:moveTo>
                <a:cubicBezTo>
                  <a:pt x="462445" y="80373"/>
                  <a:pt x="458140" y="83243"/>
                  <a:pt x="461010" y="82525"/>
                </a:cubicBezTo>
                <a:cubicBezTo>
                  <a:pt x="461010" y="81808"/>
                  <a:pt x="466750" y="80373"/>
                  <a:pt x="470338" y="79656"/>
                </a:cubicBezTo>
                <a:cubicBezTo>
                  <a:pt x="469620" y="78938"/>
                  <a:pt x="466032" y="79656"/>
                  <a:pt x="468903" y="78221"/>
                </a:cubicBezTo>
                <a:close/>
                <a:moveTo>
                  <a:pt x="905533" y="77801"/>
                </a:moveTo>
                <a:lnTo>
                  <a:pt x="907598" y="78762"/>
                </a:lnTo>
                <a:lnTo>
                  <a:pt x="905819" y="78089"/>
                </a:lnTo>
                <a:close/>
                <a:moveTo>
                  <a:pt x="675545" y="77504"/>
                </a:moveTo>
                <a:cubicBezTo>
                  <a:pt x="671958" y="77504"/>
                  <a:pt x="676980" y="78938"/>
                  <a:pt x="683438" y="79656"/>
                </a:cubicBezTo>
                <a:cubicBezTo>
                  <a:pt x="683438" y="78938"/>
                  <a:pt x="682003" y="78221"/>
                  <a:pt x="675545" y="77504"/>
                </a:cubicBezTo>
                <a:close/>
                <a:moveTo>
                  <a:pt x="471055" y="77504"/>
                </a:moveTo>
                <a:cubicBezTo>
                  <a:pt x="471055" y="76786"/>
                  <a:pt x="468903" y="76786"/>
                  <a:pt x="463162" y="78221"/>
                </a:cubicBezTo>
                <a:lnTo>
                  <a:pt x="463880" y="79656"/>
                </a:lnTo>
                <a:cubicBezTo>
                  <a:pt x="463880" y="79656"/>
                  <a:pt x="463880" y="79656"/>
                  <a:pt x="471055" y="77504"/>
                </a:cubicBezTo>
                <a:close/>
                <a:moveTo>
                  <a:pt x="557156" y="76786"/>
                </a:moveTo>
                <a:cubicBezTo>
                  <a:pt x="545676" y="78938"/>
                  <a:pt x="537783" y="79656"/>
                  <a:pt x="532043" y="81808"/>
                </a:cubicBezTo>
                <a:cubicBezTo>
                  <a:pt x="535631" y="81091"/>
                  <a:pt x="543524" y="79656"/>
                  <a:pt x="543524" y="80373"/>
                </a:cubicBezTo>
                <a:cubicBezTo>
                  <a:pt x="539218" y="81091"/>
                  <a:pt x="533478" y="81808"/>
                  <a:pt x="534913" y="82525"/>
                </a:cubicBezTo>
                <a:cubicBezTo>
                  <a:pt x="541371" y="81808"/>
                  <a:pt x="550699" y="79656"/>
                  <a:pt x="555721" y="78221"/>
                </a:cubicBezTo>
                <a:cubicBezTo>
                  <a:pt x="552851" y="78938"/>
                  <a:pt x="549264" y="79656"/>
                  <a:pt x="548546" y="78938"/>
                </a:cubicBezTo>
                <a:cubicBezTo>
                  <a:pt x="554286" y="78221"/>
                  <a:pt x="560026" y="77504"/>
                  <a:pt x="557156" y="76786"/>
                </a:cubicBezTo>
                <a:close/>
                <a:moveTo>
                  <a:pt x="762545" y="76505"/>
                </a:moveTo>
                <a:lnTo>
                  <a:pt x="765234" y="76786"/>
                </a:lnTo>
                <a:lnTo>
                  <a:pt x="770177" y="78176"/>
                </a:lnTo>
                <a:close/>
                <a:moveTo>
                  <a:pt x="851815" y="76031"/>
                </a:moveTo>
                <a:cubicBezTo>
                  <a:pt x="852617" y="76295"/>
                  <a:pt x="854400" y="76998"/>
                  <a:pt x="856540" y="77701"/>
                </a:cubicBezTo>
                <a:cubicBezTo>
                  <a:pt x="860107" y="79107"/>
                  <a:pt x="865813" y="81216"/>
                  <a:pt x="867952" y="82622"/>
                </a:cubicBezTo>
                <a:cubicBezTo>
                  <a:pt x="860820" y="80513"/>
                  <a:pt x="870805" y="84731"/>
                  <a:pt x="875085" y="86840"/>
                </a:cubicBezTo>
                <a:cubicBezTo>
                  <a:pt x="875085" y="88246"/>
                  <a:pt x="872232" y="86840"/>
                  <a:pt x="872945" y="87543"/>
                </a:cubicBezTo>
                <a:cubicBezTo>
                  <a:pt x="862960" y="83325"/>
                  <a:pt x="858680" y="81919"/>
                  <a:pt x="853687" y="80513"/>
                </a:cubicBezTo>
                <a:cubicBezTo>
                  <a:pt x="852974" y="79107"/>
                  <a:pt x="846555" y="76998"/>
                  <a:pt x="848694" y="76998"/>
                </a:cubicBezTo>
                <a:cubicBezTo>
                  <a:pt x="856540" y="79810"/>
                  <a:pt x="855114" y="79810"/>
                  <a:pt x="860820" y="81216"/>
                </a:cubicBezTo>
                <a:cubicBezTo>
                  <a:pt x="848694" y="75592"/>
                  <a:pt x="867952" y="82622"/>
                  <a:pt x="852974" y="76998"/>
                </a:cubicBezTo>
                <a:cubicBezTo>
                  <a:pt x="851191" y="75943"/>
                  <a:pt x="851012" y="75767"/>
                  <a:pt x="851815" y="76031"/>
                </a:cubicBezTo>
                <a:close/>
                <a:moveTo>
                  <a:pt x="600915" y="75641"/>
                </a:moveTo>
                <a:cubicBezTo>
                  <a:pt x="603739" y="75641"/>
                  <a:pt x="604092" y="75956"/>
                  <a:pt x="603651" y="76429"/>
                </a:cubicBezTo>
                <a:lnTo>
                  <a:pt x="602381" y="77513"/>
                </a:lnTo>
                <a:lnTo>
                  <a:pt x="592899" y="78162"/>
                </a:lnTo>
                <a:lnTo>
                  <a:pt x="589620" y="78162"/>
                </a:lnTo>
                <a:cubicBezTo>
                  <a:pt x="588914" y="76901"/>
                  <a:pt x="591738" y="76901"/>
                  <a:pt x="595268" y="76901"/>
                </a:cubicBezTo>
                <a:cubicBezTo>
                  <a:pt x="598798" y="75641"/>
                  <a:pt x="601621" y="75641"/>
                  <a:pt x="600915" y="75641"/>
                </a:cubicBezTo>
                <a:close/>
                <a:moveTo>
                  <a:pt x="795191" y="75636"/>
                </a:moveTo>
                <a:cubicBezTo>
                  <a:pt x="807437" y="79418"/>
                  <a:pt x="813200" y="81687"/>
                  <a:pt x="818242" y="83199"/>
                </a:cubicBezTo>
                <a:cubicBezTo>
                  <a:pt x="823284" y="85469"/>
                  <a:pt x="828327" y="86981"/>
                  <a:pt x="840573" y="92276"/>
                </a:cubicBezTo>
                <a:cubicBezTo>
                  <a:pt x="837691" y="91519"/>
                  <a:pt x="838412" y="92276"/>
                  <a:pt x="843454" y="93789"/>
                </a:cubicBezTo>
                <a:cubicBezTo>
                  <a:pt x="841293" y="94545"/>
                  <a:pt x="829768" y="88494"/>
                  <a:pt x="824005" y="86981"/>
                </a:cubicBezTo>
                <a:cubicBezTo>
                  <a:pt x="824725" y="86981"/>
                  <a:pt x="826166" y="87738"/>
                  <a:pt x="826166" y="86981"/>
                </a:cubicBezTo>
                <a:cubicBezTo>
                  <a:pt x="818962" y="83956"/>
                  <a:pt x="818962" y="83956"/>
                  <a:pt x="818962" y="83956"/>
                </a:cubicBezTo>
                <a:cubicBezTo>
                  <a:pt x="821123" y="85469"/>
                  <a:pt x="816081" y="83956"/>
                  <a:pt x="811759" y="82443"/>
                </a:cubicBezTo>
                <a:cubicBezTo>
                  <a:pt x="806717" y="80930"/>
                  <a:pt x="802395" y="79418"/>
                  <a:pt x="804556" y="79418"/>
                </a:cubicBezTo>
                <a:cubicBezTo>
                  <a:pt x="800233" y="77905"/>
                  <a:pt x="800233" y="77905"/>
                  <a:pt x="800233" y="77905"/>
                </a:cubicBezTo>
                <a:cubicBezTo>
                  <a:pt x="793030" y="75636"/>
                  <a:pt x="805996" y="80930"/>
                  <a:pt x="795191" y="77149"/>
                </a:cubicBezTo>
                <a:cubicBezTo>
                  <a:pt x="795191" y="75636"/>
                  <a:pt x="795191" y="75636"/>
                  <a:pt x="795191" y="75636"/>
                </a:cubicBezTo>
                <a:close/>
                <a:moveTo>
                  <a:pt x="594594" y="74480"/>
                </a:moveTo>
                <a:cubicBezTo>
                  <a:pt x="600477" y="74480"/>
                  <a:pt x="598271" y="74900"/>
                  <a:pt x="602683" y="74900"/>
                </a:cubicBezTo>
                <a:cubicBezTo>
                  <a:pt x="602683" y="75321"/>
                  <a:pt x="595330" y="74900"/>
                  <a:pt x="593859" y="75741"/>
                </a:cubicBezTo>
                <a:cubicBezTo>
                  <a:pt x="591653" y="75321"/>
                  <a:pt x="585770" y="75741"/>
                  <a:pt x="585035" y="74900"/>
                </a:cubicBezTo>
                <a:cubicBezTo>
                  <a:pt x="587241" y="74900"/>
                  <a:pt x="587976" y="74900"/>
                  <a:pt x="587976" y="75321"/>
                </a:cubicBezTo>
                <a:cubicBezTo>
                  <a:pt x="592388" y="74900"/>
                  <a:pt x="594594" y="74900"/>
                  <a:pt x="594594" y="74480"/>
                </a:cubicBezTo>
                <a:close/>
                <a:moveTo>
                  <a:pt x="530608" y="73917"/>
                </a:moveTo>
                <a:cubicBezTo>
                  <a:pt x="522716" y="75351"/>
                  <a:pt x="524151" y="76069"/>
                  <a:pt x="528456" y="76069"/>
                </a:cubicBezTo>
                <a:cubicBezTo>
                  <a:pt x="532761" y="76069"/>
                  <a:pt x="539936" y="76069"/>
                  <a:pt x="543524" y="76069"/>
                </a:cubicBezTo>
                <a:cubicBezTo>
                  <a:pt x="540653" y="76786"/>
                  <a:pt x="536348" y="76786"/>
                  <a:pt x="536348" y="77504"/>
                </a:cubicBezTo>
                <a:cubicBezTo>
                  <a:pt x="538501" y="77504"/>
                  <a:pt x="539218" y="77504"/>
                  <a:pt x="539218" y="77504"/>
                </a:cubicBezTo>
                <a:cubicBezTo>
                  <a:pt x="548546" y="76069"/>
                  <a:pt x="552851" y="75351"/>
                  <a:pt x="552134" y="73917"/>
                </a:cubicBezTo>
                <a:cubicBezTo>
                  <a:pt x="544241" y="75351"/>
                  <a:pt x="532761" y="75351"/>
                  <a:pt x="536348" y="73917"/>
                </a:cubicBezTo>
                <a:cubicBezTo>
                  <a:pt x="532761" y="74634"/>
                  <a:pt x="527738" y="75351"/>
                  <a:pt x="526303" y="75351"/>
                </a:cubicBezTo>
                <a:cubicBezTo>
                  <a:pt x="529173" y="74634"/>
                  <a:pt x="532043" y="73917"/>
                  <a:pt x="530608" y="73917"/>
                </a:cubicBezTo>
                <a:close/>
                <a:moveTo>
                  <a:pt x="503343" y="73917"/>
                </a:moveTo>
                <a:cubicBezTo>
                  <a:pt x="498320" y="74634"/>
                  <a:pt x="498320" y="75351"/>
                  <a:pt x="494015" y="76069"/>
                </a:cubicBezTo>
                <a:cubicBezTo>
                  <a:pt x="493298" y="78221"/>
                  <a:pt x="507648" y="74634"/>
                  <a:pt x="503343" y="73917"/>
                </a:cubicBezTo>
                <a:close/>
                <a:moveTo>
                  <a:pt x="488275" y="73917"/>
                </a:moveTo>
                <a:cubicBezTo>
                  <a:pt x="485405" y="74634"/>
                  <a:pt x="484688" y="74634"/>
                  <a:pt x="481100" y="75351"/>
                </a:cubicBezTo>
                <a:cubicBezTo>
                  <a:pt x="478230" y="76786"/>
                  <a:pt x="481100" y="77504"/>
                  <a:pt x="478230" y="78221"/>
                </a:cubicBezTo>
                <a:cubicBezTo>
                  <a:pt x="484688" y="76786"/>
                  <a:pt x="488275" y="75351"/>
                  <a:pt x="488275" y="73917"/>
                </a:cubicBezTo>
                <a:close/>
                <a:moveTo>
                  <a:pt x="458140" y="73917"/>
                </a:moveTo>
                <a:cubicBezTo>
                  <a:pt x="452400" y="75351"/>
                  <a:pt x="443790" y="78221"/>
                  <a:pt x="437332" y="80373"/>
                </a:cubicBezTo>
                <a:cubicBezTo>
                  <a:pt x="430874" y="82525"/>
                  <a:pt x="425852" y="84678"/>
                  <a:pt x="425852" y="85395"/>
                </a:cubicBezTo>
                <a:cubicBezTo>
                  <a:pt x="426569" y="84678"/>
                  <a:pt x="428722" y="83960"/>
                  <a:pt x="425134" y="84678"/>
                </a:cubicBezTo>
                <a:cubicBezTo>
                  <a:pt x="421547" y="86113"/>
                  <a:pt x="417959" y="86830"/>
                  <a:pt x="415807" y="87547"/>
                </a:cubicBezTo>
                <a:cubicBezTo>
                  <a:pt x="415807" y="87547"/>
                  <a:pt x="415807" y="87547"/>
                  <a:pt x="417242" y="88982"/>
                </a:cubicBezTo>
                <a:cubicBezTo>
                  <a:pt x="424417" y="86830"/>
                  <a:pt x="425852" y="85395"/>
                  <a:pt x="429439" y="84678"/>
                </a:cubicBezTo>
                <a:cubicBezTo>
                  <a:pt x="429439" y="86113"/>
                  <a:pt x="428004" y="86830"/>
                  <a:pt x="433027" y="86113"/>
                </a:cubicBezTo>
                <a:cubicBezTo>
                  <a:pt x="430157" y="86830"/>
                  <a:pt x="428722" y="86830"/>
                  <a:pt x="423699" y="88982"/>
                </a:cubicBezTo>
                <a:cubicBezTo>
                  <a:pt x="422264" y="90417"/>
                  <a:pt x="432309" y="87547"/>
                  <a:pt x="425852" y="90417"/>
                </a:cubicBezTo>
                <a:cubicBezTo>
                  <a:pt x="422982" y="90417"/>
                  <a:pt x="420829" y="90417"/>
                  <a:pt x="419394" y="90417"/>
                </a:cubicBezTo>
                <a:cubicBezTo>
                  <a:pt x="415089" y="92569"/>
                  <a:pt x="414372" y="92569"/>
                  <a:pt x="413654" y="93287"/>
                </a:cubicBezTo>
                <a:cubicBezTo>
                  <a:pt x="412219" y="94004"/>
                  <a:pt x="410067" y="94004"/>
                  <a:pt x="403609" y="96874"/>
                </a:cubicBezTo>
                <a:cubicBezTo>
                  <a:pt x="410067" y="95439"/>
                  <a:pt x="412219" y="94721"/>
                  <a:pt x="413654" y="94721"/>
                </a:cubicBezTo>
                <a:cubicBezTo>
                  <a:pt x="415089" y="94721"/>
                  <a:pt x="416524" y="94721"/>
                  <a:pt x="420112" y="94004"/>
                </a:cubicBezTo>
                <a:cubicBezTo>
                  <a:pt x="410784" y="98308"/>
                  <a:pt x="414372" y="94721"/>
                  <a:pt x="405762" y="98308"/>
                </a:cubicBezTo>
                <a:cubicBezTo>
                  <a:pt x="410067" y="97591"/>
                  <a:pt x="407914" y="99026"/>
                  <a:pt x="405044" y="99743"/>
                </a:cubicBezTo>
                <a:cubicBezTo>
                  <a:pt x="402892" y="101178"/>
                  <a:pt x="399304" y="102613"/>
                  <a:pt x="400739" y="102613"/>
                </a:cubicBezTo>
                <a:cubicBezTo>
                  <a:pt x="407197" y="100461"/>
                  <a:pt x="407197" y="99743"/>
                  <a:pt x="413654" y="96874"/>
                </a:cubicBezTo>
                <a:cubicBezTo>
                  <a:pt x="417242" y="96156"/>
                  <a:pt x="417242" y="96874"/>
                  <a:pt x="415089" y="97591"/>
                </a:cubicBezTo>
                <a:cubicBezTo>
                  <a:pt x="420829" y="95439"/>
                  <a:pt x="422982" y="94721"/>
                  <a:pt x="425134" y="93287"/>
                </a:cubicBezTo>
                <a:cubicBezTo>
                  <a:pt x="427287" y="91852"/>
                  <a:pt x="429439" y="91134"/>
                  <a:pt x="433744" y="88982"/>
                </a:cubicBezTo>
                <a:cubicBezTo>
                  <a:pt x="430157" y="91134"/>
                  <a:pt x="428004" y="94004"/>
                  <a:pt x="438050" y="89700"/>
                </a:cubicBezTo>
                <a:cubicBezTo>
                  <a:pt x="437332" y="88265"/>
                  <a:pt x="435179" y="88265"/>
                  <a:pt x="437332" y="86830"/>
                </a:cubicBezTo>
                <a:cubicBezTo>
                  <a:pt x="437332" y="86830"/>
                  <a:pt x="437332" y="86830"/>
                  <a:pt x="442355" y="84678"/>
                </a:cubicBezTo>
                <a:cubicBezTo>
                  <a:pt x="442355" y="85395"/>
                  <a:pt x="440920" y="86113"/>
                  <a:pt x="440202" y="86113"/>
                </a:cubicBezTo>
                <a:cubicBezTo>
                  <a:pt x="443790" y="85395"/>
                  <a:pt x="448812" y="83960"/>
                  <a:pt x="449530" y="83243"/>
                </a:cubicBezTo>
                <a:cubicBezTo>
                  <a:pt x="440920" y="85395"/>
                  <a:pt x="447377" y="82525"/>
                  <a:pt x="440920" y="83960"/>
                </a:cubicBezTo>
                <a:cubicBezTo>
                  <a:pt x="453835" y="79656"/>
                  <a:pt x="441637" y="82525"/>
                  <a:pt x="441637" y="81808"/>
                </a:cubicBezTo>
                <a:cubicBezTo>
                  <a:pt x="447377" y="79656"/>
                  <a:pt x="451682" y="77504"/>
                  <a:pt x="454552" y="76069"/>
                </a:cubicBezTo>
                <a:cubicBezTo>
                  <a:pt x="450247" y="76069"/>
                  <a:pt x="447377" y="78938"/>
                  <a:pt x="444507" y="78938"/>
                </a:cubicBezTo>
                <a:cubicBezTo>
                  <a:pt x="445225" y="77504"/>
                  <a:pt x="457422" y="76069"/>
                  <a:pt x="458140" y="73917"/>
                </a:cubicBezTo>
                <a:close/>
                <a:moveTo>
                  <a:pt x="769120" y="73577"/>
                </a:moveTo>
                <a:lnTo>
                  <a:pt x="775996" y="75351"/>
                </a:lnTo>
                <a:cubicBezTo>
                  <a:pt x="778149" y="75351"/>
                  <a:pt x="775279" y="73917"/>
                  <a:pt x="780302" y="74634"/>
                </a:cubicBezTo>
                <a:cubicBezTo>
                  <a:pt x="784607" y="76786"/>
                  <a:pt x="791782" y="78938"/>
                  <a:pt x="798957" y="81091"/>
                </a:cubicBezTo>
                <a:cubicBezTo>
                  <a:pt x="806132" y="83243"/>
                  <a:pt x="814024" y="85395"/>
                  <a:pt x="821200" y="87547"/>
                </a:cubicBezTo>
                <a:cubicBezTo>
                  <a:pt x="821917" y="88982"/>
                  <a:pt x="819765" y="88265"/>
                  <a:pt x="819047" y="88982"/>
                </a:cubicBezTo>
                <a:cubicBezTo>
                  <a:pt x="811872" y="86113"/>
                  <a:pt x="808284" y="83960"/>
                  <a:pt x="797522" y="81091"/>
                </a:cubicBezTo>
                <a:cubicBezTo>
                  <a:pt x="806132" y="83960"/>
                  <a:pt x="803979" y="83243"/>
                  <a:pt x="799674" y="82525"/>
                </a:cubicBezTo>
                <a:cubicBezTo>
                  <a:pt x="795369" y="81091"/>
                  <a:pt x="788194" y="78938"/>
                  <a:pt x="787477" y="78221"/>
                </a:cubicBezTo>
                <a:cubicBezTo>
                  <a:pt x="785324" y="77504"/>
                  <a:pt x="783889" y="77504"/>
                  <a:pt x="783172" y="77504"/>
                </a:cubicBezTo>
                <a:cubicBezTo>
                  <a:pt x="779943" y="76786"/>
                  <a:pt x="776355" y="75890"/>
                  <a:pt x="773216" y="74993"/>
                </a:cubicBezTo>
                <a:close/>
                <a:moveTo>
                  <a:pt x="392846" y="73199"/>
                </a:moveTo>
                <a:cubicBezTo>
                  <a:pt x="387106" y="75351"/>
                  <a:pt x="382801" y="77504"/>
                  <a:pt x="381366" y="78938"/>
                </a:cubicBezTo>
                <a:cubicBezTo>
                  <a:pt x="384954" y="77504"/>
                  <a:pt x="384236" y="78221"/>
                  <a:pt x="387106" y="76786"/>
                </a:cubicBezTo>
                <a:cubicBezTo>
                  <a:pt x="387106" y="76069"/>
                  <a:pt x="392846" y="73917"/>
                  <a:pt x="392846" y="73199"/>
                </a:cubicBezTo>
                <a:close/>
                <a:moveTo>
                  <a:pt x="869930" y="73121"/>
                </a:moveTo>
                <a:cubicBezTo>
                  <a:pt x="875144" y="74496"/>
                  <a:pt x="877379" y="76559"/>
                  <a:pt x="885573" y="79310"/>
                </a:cubicBezTo>
                <a:cubicBezTo>
                  <a:pt x="886318" y="80685"/>
                  <a:pt x="875889" y="75871"/>
                  <a:pt x="875144" y="76559"/>
                </a:cubicBezTo>
                <a:cubicBezTo>
                  <a:pt x="872165" y="75184"/>
                  <a:pt x="869930" y="73809"/>
                  <a:pt x="869930" y="73121"/>
                </a:cubicBezTo>
                <a:close/>
                <a:moveTo>
                  <a:pt x="911526" y="71855"/>
                </a:moveTo>
                <a:cubicBezTo>
                  <a:pt x="915067" y="74679"/>
                  <a:pt x="922857" y="76091"/>
                  <a:pt x="925690" y="79620"/>
                </a:cubicBezTo>
                <a:lnTo>
                  <a:pt x="925214" y="79520"/>
                </a:lnTo>
                <a:close/>
                <a:moveTo>
                  <a:pt x="741026" y="71792"/>
                </a:moveTo>
                <a:lnTo>
                  <a:pt x="749987" y="73110"/>
                </a:lnTo>
                <a:lnTo>
                  <a:pt x="754356" y="74711"/>
                </a:lnTo>
                <a:close/>
                <a:moveTo>
                  <a:pt x="761938" y="71724"/>
                </a:moveTo>
                <a:lnTo>
                  <a:pt x="765951" y="72482"/>
                </a:lnTo>
                <a:lnTo>
                  <a:pt x="769120" y="73577"/>
                </a:lnTo>
                <a:close/>
                <a:moveTo>
                  <a:pt x="595902" y="71047"/>
                </a:moveTo>
                <a:cubicBezTo>
                  <a:pt x="592314" y="71764"/>
                  <a:pt x="598054" y="72482"/>
                  <a:pt x="599489" y="73199"/>
                </a:cubicBezTo>
                <a:cubicBezTo>
                  <a:pt x="596619" y="73199"/>
                  <a:pt x="595902" y="73917"/>
                  <a:pt x="593032" y="73917"/>
                </a:cubicBezTo>
                <a:cubicBezTo>
                  <a:pt x="591597" y="73199"/>
                  <a:pt x="590879" y="72482"/>
                  <a:pt x="585139" y="73199"/>
                </a:cubicBezTo>
                <a:cubicBezTo>
                  <a:pt x="578681" y="74634"/>
                  <a:pt x="588009" y="73199"/>
                  <a:pt x="588009" y="74634"/>
                </a:cubicBezTo>
                <a:cubicBezTo>
                  <a:pt x="579399" y="75351"/>
                  <a:pt x="583704" y="73199"/>
                  <a:pt x="575811" y="74634"/>
                </a:cubicBezTo>
                <a:cubicBezTo>
                  <a:pt x="577964" y="75351"/>
                  <a:pt x="567919" y="75351"/>
                  <a:pt x="572224" y="76786"/>
                </a:cubicBezTo>
                <a:cubicBezTo>
                  <a:pt x="575811" y="76069"/>
                  <a:pt x="584422" y="75351"/>
                  <a:pt x="584422" y="76069"/>
                </a:cubicBezTo>
                <a:cubicBezTo>
                  <a:pt x="580834" y="77504"/>
                  <a:pt x="592314" y="77504"/>
                  <a:pt x="581552" y="78938"/>
                </a:cubicBezTo>
                <a:lnTo>
                  <a:pt x="592899" y="78162"/>
                </a:lnTo>
                <a:lnTo>
                  <a:pt x="601621" y="78162"/>
                </a:lnTo>
                <a:lnTo>
                  <a:pt x="602381" y="77513"/>
                </a:lnTo>
                <a:lnTo>
                  <a:pt x="605140" y="77324"/>
                </a:lnTo>
                <a:cubicBezTo>
                  <a:pt x="611328" y="76786"/>
                  <a:pt x="615274" y="76069"/>
                  <a:pt x="615274" y="74634"/>
                </a:cubicBezTo>
                <a:cubicBezTo>
                  <a:pt x="611687" y="74634"/>
                  <a:pt x="606664" y="75351"/>
                  <a:pt x="605947" y="74634"/>
                </a:cubicBezTo>
                <a:cubicBezTo>
                  <a:pt x="612404" y="73917"/>
                  <a:pt x="615274" y="72482"/>
                  <a:pt x="626037" y="72482"/>
                </a:cubicBezTo>
                <a:cubicBezTo>
                  <a:pt x="627472" y="73199"/>
                  <a:pt x="619579" y="73199"/>
                  <a:pt x="619579" y="73917"/>
                </a:cubicBezTo>
                <a:cubicBezTo>
                  <a:pt x="629625" y="73917"/>
                  <a:pt x="633930" y="73199"/>
                  <a:pt x="636082" y="72482"/>
                </a:cubicBezTo>
                <a:cubicBezTo>
                  <a:pt x="631060" y="72482"/>
                  <a:pt x="621732" y="72482"/>
                  <a:pt x="623167" y="71764"/>
                </a:cubicBezTo>
                <a:cubicBezTo>
                  <a:pt x="626037" y="71764"/>
                  <a:pt x="626755" y="71764"/>
                  <a:pt x="631060" y="71764"/>
                </a:cubicBezTo>
                <a:cubicBezTo>
                  <a:pt x="628907" y="71047"/>
                  <a:pt x="624602" y="71047"/>
                  <a:pt x="620297" y="71047"/>
                </a:cubicBezTo>
                <a:cubicBezTo>
                  <a:pt x="615992" y="71047"/>
                  <a:pt x="611687" y="71764"/>
                  <a:pt x="608817" y="71764"/>
                </a:cubicBezTo>
                <a:cubicBezTo>
                  <a:pt x="611687" y="71764"/>
                  <a:pt x="612404" y="71764"/>
                  <a:pt x="613839" y="71764"/>
                </a:cubicBezTo>
                <a:cubicBezTo>
                  <a:pt x="610252" y="72482"/>
                  <a:pt x="608817" y="72482"/>
                  <a:pt x="606664" y="72482"/>
                </a:cubicBezTo>
                <a:cubicBezTo>
                  <a:pt x="606664" y="71764"/>
                  <a:pt x="598772" y="71764"/>
                  <a:pt x="595902" y="71047"/>
                </a:cubicBezTo>
                <a:close/>
                <a:moveTo>
                  <a:pt x="704246" y="69612"/>
                </a:moveTo>
                <a:cubicBezTo>
                  <a:pt x="702093" y="69612"/>
                  <a:pt x="705681" y="70330"/>
                  <a:pt x="708551" y="71047"/>
                </a:cubicBezTo>
                <a:cubicBezTo>
                  <a:pt x="712138" y="71764"/>
                  <a:pt x="715008" y="71764"/>
                  <a:pt x="713573" y="71047"/>
                </a:cubicBezTo>
                <a:cubicBezTo>
                  <a:pt x="710703" y="70330"/>
                  <a:pt x="707116" y="69612"/>
                  <a:pt x="704246" y="69612"/>
                </a:cubicBezTo>
                <a:close/>
                <a:moveTo>
                  <a:pt x="760183" y="69340"/>
                </a:moveTo>
                <a:cubicBezTo>
                  <a:pt x="763047" y="69340"/>
                  <a:pt x="774501" y="71477"/>
                  <a:pt x="787386" y="75040"/>
                </a:cubicBezTo>
                <a:cubicBezTo>
                  <a:pt x="799556" y="78603"/>
                  <a:pt x="812442" y="82878"/>
                  <a:pt x="818169" y="85728"/>
                </a:cubicBezTo>
                <a:cubicBezTo>
                  <a:pt x="805283" y="81453"/>
                  <a:pt x="798125" y="79315"/>
                  <a:pt x="790966" y="77178"/>
                </a:cubicBezTo>
                <a:cubicBezTo>
                  <a:pt x="783091" y="75040"/>
                  <a:pt x="775216" y="72902"/>
                  <a:pt x="760183" y="69340"/>
                </a:cubicBezTo>
                <a:close/>
                <a:moveTo>
                  <a:pt x="728717" y="69027"/>
                </a:moveTo>
                <a:lnTo>
                  <a:pt x="729592" y="69173"/>
                </a:lnTo>
                <a:lnTo>
                  <a:pt x="731160" y="69631"/>
                </a:lnTo>
                <a:lnTo>
                  <a:pt x="728763" y="69106"/>
                </a:lnTo>
                <a:close/>
                <a:moveTo>
                  <a:pt x="763964" y="68709"/>
                </a:moveTo>
                <a:cubicBezTo>
                  <a:pt x="765424" y="68079"/>
                  <a:pt x="772722" y="69970"/>
                  <a:pt x="779290" y="71231"/>
                </a:cubicBezTo>
                <a:cubicBezTo>
                  <a:pt x="785859" y="73122"/>
                  <a:pt x="791697" y="75013"/>
                  <a:pt x="789508" y="75643"/>
                </a:cubicBezTo>
                <a:cubicBezTo>
                  <a:pt x="785859" y="75013"/>
                  <a:pt x="782939" y="72491"/>
                  <a:pt x="781480" y="73122"/>
                </a:cubicBezTo>
                <a:cubicBezTo>
                  <a:pt x="776371" y="71861"/>
                  <a:pt x="776371" y="71861"/>
                  <a:pt x="778560" y="71861"/>
                </a:cubicBezTo>
                <a:cubicBezTo>
                  <a:pt x="771262" y="69970"/>
                  <a:pt x="769803" y="69970"/>
                  <a:pt x="763964" y="68709"/>
                </a:cubicBezTo>
                <a:close/>
                <a:moveTo>
                  <a:pt x="578681" y="68177"/>
                </a:moveTo>
                <a:cubicBezTo>
                  <a:pt x="567201" y="68895"/>
                  <a:pt x="562179" y="71764"/>
                  <a:pt x="555004" y="70330"/>
                </a:cubicBezTo>
                <a:cubicBezTo>
                  <a:pt x="555004" y="71047"/>
                  <a:pt x="551416" y="71764"/>
                  <a:pt x="545676" y="72482"/>
                </a:cubicBezTo>
                <a:cubicBezTo>
                  <a:pt x="545676" y="72482"/>
                  <a:pt x="545676" y="72482"/>
                  <a:pt x="547111" y="73917"/>
                </a:cubicBezTo>
                <a:cubicBezTo>
                  <a:pt x="547111" y="73917"/>
                  <a:pt x="547111" y="73917"/>
                  <a:pt x="552134" y="73199"/>
                </a:cubicBezTo>
                <a:cubicBezTo>
                  <a:pt x="558591" y="72482"/>
                  <a:pt x="554286" y="72482"/>
                  <a:pt x="550699" y="72482"/>
                </a:cubicBezTo>
                <a:cubicBezTo>
                  <a:pt x="562179" y="71047"/>
                  <a:pt x="565049" y="71764"/>
                  <a:pt x="564331" y="73199"/>
                </a:cubicBezTo>
                <a:cubicBezTo>
                  <a:pt x="573659" y="71047"/>
                  <a:pt x="567919" y="70330"/>
                  <a:pt x="578681" y="68177"/>
                </a:cubicBezTo>
                <a:close/>
                <a:moveTo>
                  <a:pt x="486123" y="68177"/>
                </a:moveTo>
                <a:cubicBezTo>
                  <a:pt x="478948" y="69612"/>
                  <a:pt x="480383" y="70330"/>
                  <a:pt x="473925" y="71764"/>
                </a:cubicBezTo>
                <a:cubicBezTo>
                  <a:pt x="476795" y="71764"/>
                  <a:pt x="487558" y="68895"/>
                  <a:pt x="488275" y="70330"/>
                </a:cubicBezTo>
                <a:cubicBezTo>
                  <a:pt x="488993" y="71764"/>
                  <a:pt x="476795" y="73199"/>
                  <a:pt x="479665" y="73917"/>
                </a:cubicBezTo>
                <a:cubicBezTo>
                  <a:pt x="486840" y="71764"/>
                  <a:pt x="500473" y="69612"/>
                  <a:pt x="500473" y="68177"/>
                </a:cubicBezTo>
                <a:cubicBezTo>
                  <a:pt x="491145" y="69612"/>
                  <a:pt x="488275" y="68895"/>
                  <a:pt x="486123" y="68177"/>
                </a:cubicBezTo>
                <a:close/>
                <a:moveTo>
                  <a:pt x="716443" y="66743"/>
                </a:moveTo>
                <a:lnTo>
                  <a:pt x="721464" y="67818"/>
                </a:lnTo>
                <a:lnTo>
                  <a:pt x="715726" y="66862"/>
                </a:lnTo>
                <a:close/>
                <a:moveTo>
                  <a:pt x="567201" y="66025"/>
                </a:moveTo>
                <a:cubicBezTo>
                  <a:pt x="563614" y="66743"/>
                  <a:pt x="554286" y="67460"/>
                  <a:pt x="555004" y="67460"/>
                </a:cubicBezTo>
                <a:cubicBezTo>
                  <a:pt x="561461" y="67460"/>
                  <a:pt x="558591" y="68895"/>
                  <a:pt x="567919" y="67460"/>
                </a:cubicBezTo>
                <a:cubicBezTo>
                  <a:pt x="567919" y="67460"/>
                  <a:pt x="567919" y="67460"/>
                  <a:pt x="567201" y="66025"/>
                </a:cubicBezTo>
                <a:close/>
                <a:moveTo>
                  <a:pt x="545676" y="66025"/>
                </a:moveTo>
                <a:cubicBezTo>
                  <a:pt x="540653" y="66025"/>
                  <a:pt x="529891" y="68177"/>
                  <a:pt x="523433" y="68895"/>
                </a:cubicBezTo>
                <a:cubicBezTo>
                  <a:pt x="523433" y="68895"/>
                  <a:pt x="520563" y="69612"/>
                  <a:pt x="521998" y="70330"/>
                </a:cubicBezTo>
                <a:cubicBezTo>
                  <a:pt x="530608" y="68895"/>
                  <a:pt x="535631" y="66743"/>
                  <a:pt x="537066" y="68177"/>
                </a:cubicBezTo>
                <a:cubicBezTo>
                  <a:pt x="544959" y="67460"/>
                  <a:pt x="543524" y="66743"/>
                  <a:pt x="545676" y="66025"/>
                </a:cubicBezTo>
                <a:close/>
                <a:moveTo>
                  <a:pt x="893878" y="65552"/>
                </a:moveTo>
                <a:cubicBezTo>
                  <a:pt x="899696" y="66910"/>
                  <a:pt x="903333" y="69625"/>
                  <a:pt x="911333" y="73019"/>
                </a:cubicBezTo>
                <a:cubicBezTo>
                  <a:pt x="912787" y="74377"/>
                  <a:pt x="909151" y="72340"/>
                  <a:pt x="904787" y="70304"/>
                </a:cubicBezTo>
                <a:cubicBezTo>
                  <a:pt x="900423" y="68267"/>
                  <a:pt x="895333" y="66231"/>
                  <a:pt x="893878" y="65552"/>
                </a:cubicBezTo>
                <a:close/>
                <a:moveTo>
                  <a:pt x="791064" y="65308"/>
                </a:moveTo>
                <a:lnTo>
                  <a:pt x="792184" y="65769"/>
                </a:lnTo>
                <a:lnTo>
                  <a:pt x="791333" y="65577"/>
                </a:lnTo>
                <a:cubicBezTo>
                  <a:pt x="789629" y="65128"/>
                  <a:pt x="789270" y="64949"/>
                  <a:pt x="791064" y="65308"/>
                </a:cubicBezTo>
                <a:close/>
                <a:moveTo>
                  <a:pt x="860521" y="64835"/>
                </a:moveTo>
                <a:cubicBezTo>
                  <a:pt x="861950" y="66276"/>
                  <a:pt x="868380" y="68437"/>
                  <a:pt x="874096" y="71318"/>
                </a:cubicBezTo>
                <a:cubicBezTo>
                  <a:pt x="880526" y="73479"/>
                  <a:pt x="886957" y="76360"/>
                  <a:pt x="889100" y="77081"/>
                </a:cubicBezTo>
                <a:cubicBezTo>
                  <a:pt x="880526" y="72759"/>
                  <a:pt x="871238" y="68437"/>
                  <a:pt x="860521" y="64835"/>
                </a:cubicBezTo>
                <a:close/>
                <a:moveTo>
                  <a:pt x="722183" y="64590"/>
                </a:moveTo>
                <a:cubicBezTo>
                  <a:pt x="727206" y="66025"/>
                  <a:pt x="734381" y="66025"/>
                  <a:pt x="732946" y="67460"/>
                </a:cubicBezTo>
                <a:cubicBezTo>
                  <a:pt x="742274" y="68895"/>
                  <a:pt x="740121" y="68177"/>
                  <a:pt x="742274" y="67460"/>
                </a:cubicBezTo>
                <a:cubicBezTo>
                  <a:pt x="736533" y="66743"/>
                  <a:pt x="724336" y="63873"/>
                  <a:pt x="722183" y="64590"/>
                </a:cubicBezTo>
                <a:close/>
                <a:moveTo>
                  <a:pt x="491145" y="64590"/>
                </a:moveTo>
                <a:cubicBezTo>
                  <a:pt x="491145" y="64590"/>
                  <a:pt x="491145" y="64590"/>
                  <a:pt x="483970" y="66743"/>
                </a:cubicBezTo>
                <a:cubicBezTo>
                  <a:pt x="485405" y="67460"/>
                  <a:pt x="481100" y="68177"/>
                  <a:pt x="477513" y="68895"/>
                </a:cubicBezTo>
                <a:cubicBezTo>
                  <a:pt x="473925" y="69612"/>
                  <a:pt x="470338" y="70330"/>
                  <a:pt x="470338" y="71047"/>
                </a:cubicBezTo>
                <a:cubicBezTo>
                  <a:pt x="479665" y="68177"/>
                  <a:pt x="476795" y="71047"/>
                  <a:pt x="485405" y="68177"/>
                </a:cubicBezTo>
                <a:cubicBezTo>
                  <a:pt x="479665" y="67460"/>
                  <a:pt x="494733" y="65308"/>
                  <a:pt x="491145" y="64590"/>
                </a:cubicBezTo>
                <a:close/>
                <a:moveTo>
                  <a:pt x="747046" y="64297"/>
                </a:moveTo>
                <a:cubicBezTo>
                  <a:pt x="755074" y="65810"/>
                  <a:pt x="752154" y="65053"/>
                  <a:pt x="759452" y="66566"/>
                </a:cubicBezTo>
                <a:cubicBezTo>
                  <a:pt x="760182" y="67322"/>
                  <a:pt x="756533" y="67322"/>
                  <a:pt x="757263" y="68079"/>
                </a:cubicBezTo>
                <a:cubicBezTo>
                  <a:pt x="753614" y="66566"/>
                  <a:pt x="746316" y="65053"/>
                  <a:pt x="747046" y="64297"/>
                </a:cubicBezTo>
                <a:close/>
                <a:moveTo>
                  <a:pt x="619606" y="63156"/>
                </a:moveTo>
                <a:lnTo>
                  <a:pt x="620934" y="63156"/>
                </a:lnTo>
                <a:lnTo>
                  <a:pt x="623621" y="64718"/>
                </a:lnTo>
                <a:cubicBezTo>
                  <a:pt x="633016" y="64718"/>
                  <a:pt x="626512" y="63037"/>
                  <a:pt x="637353" y="63877"/>
                </a:cubicBezTo>
                <a:cubicBezTo>
                  <a:pt x="635907" y="64718"/>
                  <a:pt x="633739" y="64718"/>
                  <a:pt x="626512" y="64718"/>
                </a:cubicBezTo>
                <a:cubicBezTo>
                  <a:pt x="628680" y="65558"/>
                  <a:pt x="641689" y="64718"/>
                  <a:pt x="639521" y="66398"/>
                </a:cubicBezTo>
                <a:cubicBezTo>
                  <a:pt x="635184" y="67239"/>
                  <a:pt x="631571" y="66398"/>
                  <a:pt x="629403" y="65558"/>
                </a:cubicBezTo>
                <a:cubicBezTo>
                  <a:pt x="625789" y="66398"/>
                  <a:pt x="623621" y="67239"/>
                  <a:pt x="620007" y="67239"/>
                </a:cubicBezTo>
                <a:cubicBezTo>
                  <a:pt x="617839" y="66818"/>
                  <a:pt x="614587" y="66818"/>
                  <a:pt x="610160" y="67028"/>
                </a:cubicBezTo>
                <a:lnTo>
                  <a:pt x="609885" y="67046"/>
                </a:lnTo>
                <a:lnTo>
                  <a:pt x="605947" y="66743"/>
                </a:lnTo>
                <a:lnTo>
                  <a:pt x="604601" y="67374"/>
                </a:lnTo>
                <a:lnTo>
                  <a:pt x="593266" y="68079"/>
                </a:lnTo>
                <a:cubicBezTo>
                  <a:pt x="588930" y="67239"/>
                  <a:pt x="587484" y="64718"/>
                  <a:pt x="598325" y="64718"/>
                </a:cubicBezTo>
                <a:cubicBezTo>
                  <a:pt x="595434" y="65558"/>
                  <a:pt x="599771" y="66398"/>
                  <a:pt x="606998" y="66398"/>
                </a:cubicBezTo>
                <a:cubicBezTo>
                  <a:pt x="614948" y="66398"/>
                  <a:pt x="612057" y="65558"/>
                  <a:pt x="616393" y="64718"/>
                </a:cubicBezTo>
                <a:cubicBezTo>
                  <a:pt x="615671" y="64718"/>
                  <a:pt x="609166" y="64718"/>
                  <a:pt x="608443" y="64718"/>
                </a:cubicBezTo>
                <a:cubicBezTo>
                  <a:pt x="606275" y="63877"/>
                  <a:pt x="609166" y="63877"/>
                  <a:pt x="612780" y="63877"/>
                </a:cubicBezTo>
                <a:close/>
                <a:moveTo>
                  <a:pt x="751119" y="63102"/>
                </a:moveTo>
                <a:cubicBezTo>
                  <a:pt x="753956" y="63575"/>
                  <a:pt x="757737" y="64520"/>
                  <a:pt x="761519" y="65655"/>
                </a:cubicBezTo>
                <a:cubicBezTo>
                  <a:pt x="757737" y="65655"/>
                  <a:pt x="755468" y="64898"/>
                  <a:pt x="748661" y="63386"/>
                </a:cubicBezTo>
                <a:cubicBezTo>
                  <a:pt x="751687" y="64142"/>
                  <a:pt x="750930" y="64142"/>
                  <a:pt x="746392" y="63386"/>
                </a:cubicBezTo>
                <a:cubicBezTo>
                  <a:pt x="746392" y="62629"/>
                  <a:pt x="748283" y="62629"/>
                  <a:pt x="751119" y="63102"/>
                </a:cubicBezTo>
                <a:close/>
                <a:moveTo>
                  <a:pt x="826424" y="62117"/>
                </a:moveTo>
                <a:cubicBezTo>
                  <a:pt x="822138" y="60513"/>
                  <a:pt x="834282" y="65326"/>
                  <a:pt x="843569" y="68535"/>
                </a:cubicBezTo>
                <a:cubicBezTo>
                  <a:pt x="842855" y="69337"/>
                  <a:pt x="837854" y="67733"/>
                  <a:pt x="833568" y="66128"/>
                </a:cubicBezTo>
                <a:cubicBezTo>
                  <a:pt x="829282" y="63722"/>
                  <a:pt x="825710" y="62117"/>
                  <a:pt x="826424" y="62117"/>
                </a:cubicBezTo>
                <a:close/>
                <a:moveTo>
                  <a:pt x="776583" y="62047"/>
                </a:moveTo>
                <a:lnTo>
                  <a:pt x="781019" y="63156"/>
                </a:lnTo>
                <a:cubicBezTo>
                  <a:pt x="786042" y="64590"/>
                  <a:pt x="783172" y="63873"/>
                  <a:pt x="780302" y="63156"/>
                </a:cubicBezTo>
                <a:close/>
                <a:moveTo>
                  <a:pt x="669713" y="61873"/>
                </a:moveTo>
                <a:cubicBezTo>
                  <a:pt x="673886" y="62629"/>
                  <a:pt x="680146" y="63386"/>
                  <a:pt x="680841" y="64898"/>
                </a:cubicBezTo>
                <a:cubicBezTo>
                  <a:pt x="678059" y="64898"/>
                  <a:pt x="678755" y="64898"/>
                  <a:pt x="678755" y="65655"/>
                </a:cubicBezTo>
                <a:cubicBezTo>
                  <a:pt x="673190" y="64898"/>
                  <a:pt x="669017" y="63386"/>
                  <a:pt x="664149" y="64142"/>
                </a:cubicBezTo>
                <a:cubicBezTo>
                  <a:pt x="660671" y="62629"/>
                  <a:pt x="669017" y="63386"/>
                  <a:pt x="669713" y="61873"/>
                </a:cubicBezTo>
                <a:close/>
                <a:moveTo>
                  <a:pt x="775189" y="61631"/>
                </a:moveTo>
                <a:lnTo>
                  <a:pt x="776583" y="62047"/>
                </a:lnTo>
                <a:lnTo>
                  <a:pt x="774977" y="61645"/>
                </a:lnTo>
                <a:close/>
                <a:moveTo>
                  <a:pt x="786956" y="61488"/>
                </a:moveTo>
                <a:cubicBezTo>
                  <a:pt x="790539" y="62923"/>
                  <a:pt x="795555" y="63640"/>
                  <a:pt x="794122" y="64357"/>
                </a:cubicBezTo>
                <a:cubicBezTo>
                  <a:pt x="800571" y="65791"/>
                  <a:pt x="808453" y="67943"/>
                  <a:pt x="811319" y="67943"/>
                </a:cubicBezTo>
                <a:cubicBezTo>
                  <a:pt x="808453" y="67943"/>
                  <a:pt x="803437" y="65791"/>
                  <a:pt x="798421" y="64357"/>
                </a:cubicBezTo>
                <a:cubicBezTo>
                  <a:pt x="793405" y="62205"/>
                  <a:pt x="788390" y="60771"/>
                  <a:pt x="786956" y="61488"/>
                </a:cubicBezTo>
                <a:close/>
                <a:moveTo>
                  <a:pt x="537604" y="61272"/>
                </a:moveTo>
                <a:cubicBezTo>
                  <a:pt x="536707" y="61183"/>
                  <a:pt x="534913" y="61362"/>
                  <a:pt x="532761" y="61721"/>
                </a:cubicBezTo>
                <a:cubicBezTo>
                  <a:pt x="528456" y="61721"/>
                  <a:pt x="523433" y="62438"/>
                  <a:pt x="521281" y="62438"/>
                </a:cubicBezTo>
                <a:lnTo>
                  <a:pt x="522716" y="64590"/>
                </a:lnTo>
                <a:cubicBezTo>
                  <a:pt x="527021" y="63873"/>
                  <a:pt x="527738" y="63156"/>
                  <a:pt x="532043" y="62438"/>
                </a:cubicBezTo>
                <a:cubicBezTo>
                  <a:pt x="532761" y="62438"/>
                  <a:pt x="533478" y="63156"/>
                  <a:pt x="537066" y="62438"/>
                </a:cubicBezTo>
                <a:cubicBezTo>
                  <a:pt x="538501" y="61721"/>
                  <a:pt x="538501" y="61362"/>
                  <a:pt x="537604" y="61272"/>
                </a:cubicBezTo>
                <a:close/>
                <a:moveTo>
                  <a:pt x="575811" y="60286"/>
                </a:moveTo>
                <a:cubicBezTo>
                  <a:pt x="582269" y="60286"/>
                  <a:pt x="581552" y="62438"/>
                  <a:pt x="589444" y="61003"/>
                </a:cubicBezTo>
                <a:cubicBezTo>
                  <a:pt x="585857" y="61003"/>
                  <a:pt x="583704" y="61003"/>
                  <a:pt x="582987" y="60286"/>
                </a:cubicBezTo>
                <a:cubicBezTo>
                  <a:pt x="579399" y="60286"/>
                  <a:pt x="576529" y="59569"/>
                  <a:pt x="575811" y="60286"/>
                </a:cubicBezTo>
                <a:close/>
                <a:moveTo>
                  <a:pt x="552134" y="60286"/>
                </a:moveTo>
                <a:cubicBezTo>
                  <a:pt x="552134" y="59569"/>
                  <a:pt x="543524" y="61721"/>
                  <a:pt x="539936" y="61721"/>
                </a:cubicBezTo>
                <a:cubicBezTo>
                  <a:pt x="535631" y="63156"/>
                  <a:pt x="534913" y="64590"/>
                  <a:pt x="527021" y="66025"/>
                </a:cubicBezTo>
                <a:cubicBezTo>
                  <a:pt x="527738" y="65308"/>
                  <a:pt x="532761" y="63873"/>
                  <a:pt x="527738" y="63873"/>
                </a:cubicBezTo>
                <a:cubicBezTo>
                  <a:pt x="517693" y="65308"/>
                  <a:pt x="523433" y="66025"/>
                  <a:pt x="519846" y="67460"/>
                </a:cubicBezTo>
                <a:cubicBezTo>
                  <a:pt x="527021" y="66025"/>
                  <a:pt x="527738" y="66743"/>
                  <a:pt x="532043" y="66025"/>
                </a:cubicBezTo>
                <a:cubicBezTo>
                  <a:pt x="533478" y="65308"/>
                  <a:pt x="537783" y="63873"/>
                  <a:pt x="542088" y="63156"/>
                </a:cubicBezTo>
                <a:cubicBezTo>
                  <a:pt x="546394" y="62438"/>
                  <a:pt x="550699" y="61721"/>
                  <a:pt x="552134" y="60286"/>
                </a:cubicBezTo>
                <a:close/>
                <a:moveTo>
                  <a:pt x="740839" y="58851"/>
                </a:moveTo>
                <a:cubicBezTo>
                  <a:pt x="747296" y="60286"/>
                  <a:pt x="760929" y="63156"/>
                  <a:pt x="775279" y="66743"/>
                </a:cubicBezTo>
                <a:cubicBezTo>
                  <a:pt x="790347" y="71047"/>
                  <a:pt x="804697" y="75351"/>
                  <a:pt x="814024" y="77504"/>
                </a:cubicBezTo>
                <a:cubicBezTo>
                  <a:pt x="825505" y="82525"/>
                  <a:pt x="837702" y="86113"/>
                  <a:pt x="847030" y="88982"/>
                </a:cubicBezTo>
                <a:cubicBezTo>
                  <a:pt x="839855" y="85395"/>
                  <a:pt x="826940" y="81808"/>
                  <a:pt x="825505" y="80373"/>
                </a:cubicBezTo>
                <a:cubicBezTo>
                  <a:pt x="828375" y="81091"/>
                  <a:pt x="831245" y="81808"/>
                  <a:pt x="830527" y="81091"/>
                </a:cubicBezTo>
                <a:cubicBezTo>
                  <a:pt x="823352" y="78221"/>
                  <a:pt x="813307" y="75351"/>
                  <a:pt x="809002" y="73917"/>
                </a:cubicBezTo>
                <a:cubicBezTo>
                  <a:pt x="810437" y="75351"/>
                  <a:pt x="825505" y="78938"/>
                  <a:pt x="823352" y="79656"/>
                </a:cubicBezTo>
                <a:cubicBezTo>
                  <a:pt x="813307" y="76786"/>
                  <a:pt x="801109" y="73199"/>
                  <a:pt x="787477" y="68895"/>
                </a:cubicBezTo>
                <a:cubicBezTo>
                  <a:pt x="773126" y="65308"/>
                  <a:pt x="757341" y="61721"/>
                  <a:pt x="740839" y="58851"/>
                </a:cubicBezTo>
                <a:close/>
                <a:moveTo>
                  <a:pt x="537066" y="58851"/>
                </a:moveTo>
                <a:cubicBezTo>
                  <a:pt x="534196" y="58851"/>
                  <a:pt x="530608" y="59569"/>
                  <a:pt x="524868" y="60286"/>
                </a:cubicBezTo>
                <a:cubicBezTo>
                  <a:pt x="524868" y="61003"/>
                  <a:pt x="537783" y="59569"/>
                  <a:pt x="537066" y="58851"/>
                </a:cubicBezTo>
                <a:close/>
                <a:moveTo>
                  <a:pt x="444507" y="58851"/>
                </a:moveTo>
                <a:cubicBezTo>
                  <a:pt x="437332" y="61721"/>
                  <a:pt x="429439" y="63156"/>
                  <a:pt x="430874" y="64590"/>
                </a:cubicBezTo>
                <a:cubicBezTo>
                  <a:pt x="439485" y="61003"/>
                  <a:pt x="444507" y="60286"/>
                  <a:pt x="444507" y="58851"/>
                </a:cubicBezTo>
                <a:close/>
                <a:moveTo>
                  <a:pt x="856234" y="57631"/>
                </a:moveTo>
                <a:cubicBezTo>
                  <a:pt x="860521" y="59792"/>
                  <a:pt x="859806" y="60513"/>
                  <a:pt x="860521" y="61954"/>
                </a:cubicBezTo>
                <a:cubicBezTo>
                  <a:pt x="861235" y="62674"/>
                  <a:pt x="862664" y="64115"/>
                  <a:pt x="871953" y="67716"/>
                </a:cubicBezTo>
                <a:cubicBezTo>
                  <a:pt x="862664" y="63394"/>
                  <a:pt x="870524" y="65555"/>
                  <a:pt x="874096" y="66996"/>
                </a:cubicBezTo>
                <a:cubicBezTo>
                  <a:pt x="871238" y="64115"/>
                  <a:pt x="861950" y="60513"/>
                  <a:pt x="856234" y="57631"/>
                </a:cubicBezTo>
                <a:close/>
                <a:moveTo>
                  <a:pt x="740121" y="57416"/>
                </a:moveTo>
                <a:cubicBezTo>
                  <a:pt x="752319" y="59569"/>
                  <a:pt x="765234" y="63156"/>
                  <a:pt x="775996" y="66025"/>
                </a:cubicBezTo>
                <a:cubicBezTo>
                  <a:pt x="786042" y="68895"/>
                  <a:pt x="793934" y="70330"/>
                  <a:pt x="796804" y="69612"/>
                </a:cubicBezTo>
                <a:cubicBezTo>
                  <a:pt x="779584" y="64590"/>
                  <a:pt x="772409" y="62438"/>
                  <a:pt x="762364" y="61003"/>
                </a:cubicBezTo>
                <a:cubicBezTo>
                  <a:pt x="767386" y="62438"/>
                  <a:pt x="776714" y="64590"/>
                  <a:pt x="774561" y="65308"/>
                </a:cubicBezTo>
                <a:cubicBezTo>
                  <a:pt x="761646" y="61721"/>
                  <a:pt x="758059" y="59569"/>
                  <a:pt x="749449" y="57416"/>
                </a:cubicBezTo>
                <a:cubicBezTo>
                  <a:pt x="750884" y="58851"/>
                  <a:pt x="739404" y="55982"/>
                  <a:pt x="740121" y="57416"/>
                </a:cubicBezTo>
                <a:close/>
                <a:moveTo>
                  <a:pt x="471055" y="56699"/>
                </a:moveTo>
                <a:cubicBezTo>
                  <a:pt x="461010" y="58851"/>
                  <a:pt x="463162" y="58851"/>
                  <a:pt x="453835" y="61721"/>
                </a:cubicBezTo>
                <a:cubicBezTo>
                  <a:pt x="448812" y="61721"/>
                  <a:pt x="449530" y="62438"/>
                  <a:pt x="452400" y="60286"/>
                </a:cubicBezTo>
                <a:cubicBezTo>
                  <a:pt x="447377" y="61721"/>
                  <a:pt x="442355" y="63156"/>
                  <a:pt x="438050" y="64590"/>
                </a:cubicBezTo>
                <a:cubicBezTo>
                  <a:pt x="438050" y="64590"/>
                  <a:pt x="438050" y="64590"/>
                  <a:pt x="439485" y="66025"/>
                </a:cubicBezTo>
                <a:cubicBezTo>
                  <a:pt x="435897" y="66743"/>
                  <a:pt x="423699" y="71764"/>
                  <a:pt x="433027" y="68895"/>
                </a:cubicBezTo>
                <a:cubicBezTo>
                  <a:pt x="435897" y="67460"/>
                  <a:pt x="440920" y="66025"/>
                  <a:pt x="446660" y="63873"/>
                </a:cubicBezTo>
                <a:cubicBezTo>
                  <a:pt x="448095" y="65308"/>
                  <a:pt x="455270" y="63156"/>
                  <a:pt x="461727" y="60286"/>
                </a:cubicBezTo>
                <a:cubicBezTo>
                  <a:pt x="463880" y="60286"/>
                  <a:pt x="460292" y="62438"/>
                  <a:pt x="466032" y="61003"/>
                </a:cubicBezTo>
                <a:cubicBezTo>
                  <a:pt x="466750" y="58851"/>
                  <a:pt x="466750" y="58851"/>
                  <a:pt x="471055" y="56699"/>
                </a:cubicBezTo>
                <a:close/>
                <a:moveTo>
                  <a:pt x="377061" y="56699"/>
                </a:moveTo>
                <a:cubicBezTo>
                  <a:pt x="375626" y="57416"/>
                  <a:pt x="374191" y="58134"/>
                  <a:pt x="374191" y="57416"/>
                </a:cubicBezTo>
                <a:cubicBezTo>
                  <a:pt x="374191" y="57416"/>
                  <a:pt x="374191" y="57416"/>
                  <a:pt x="369169" y="59569"/>
                </a:cubicBezTo>
                <a:cubicBezTo>
                  <a:pt x="369169" y="60286"/>
                  <a:pt x="369169" y="60286"/>
                  <a:pt x="367016" y="61003"/>
                </a:cubicBezTo>
                <a:cubicBezTo>
                  <a:pt x="367016" y="61003"/>
                  <a:pt x="367016" y="61003"/>
                  <a:pt x="367734" y="61721"/>
                </a:cubicBezTo>
                <a:cubicBezTo>
                  <a:pt x="369169" y="61003"/>
                  <a:pt x="370604" y="60286"/>
                  <a:pt x="370604" y="61003"/>
                </a:cubicBezTo>
                <a:cubicBezTo>
                  <a:pt x="370604" y="61003"/>
                  <a:pt x="370604" y="61003"/>
                  <a:pt x="375626" y="58851"/>
                </a:cubicBezTo>
                <a:cubicBezTo>
                  <a:pt x="375626" y="58134"/>
                  <a:pt x="375626" y="58134"/>
                  <a:pt x="377779" y="57416"/>
                </a:cubicBezTo>
                <a:close/>
                <a:moveTo>
                  <a:pt x="700658" y="55982"/>
                </a:moveTo>
                <a:cubicBezTo>
                  <a:pt x="703528" y="56699"/>
                  <a:pt x="707116" y="56699"/>
                  <a:pt x="709986" y="57416"/>
                </a:cubicBezTo>
                <a:cubicBezTo>
                  <a:pt x="711421" y="58134"/>
                  <a:pt x="707116" y="57416"/>
                  <a:pt x="702811" y="56699"/>
                </a:cubicBezTo>
                <a:cubicBezTo>
                  <a:pt x="704963" y="58851"/>
                  <a:pt x="714291" y="58851"/>
                  <a:pt x="711421" y="61003"/>
                </a:cubicBezTo>
                <a:cubicBezTo>
                  <a:pt x="714291" y="61003"/>
                  <a:pt x="721466" y="62438"/>
                  <a:pt x="727206" y="63873"/>
                </a:cubicBezTo>
                <a:cubicBezTo>
                  <a:pt x="727206" y="63873"/>
                  <a:pt x="727206" y="63873"/>
                  <a:pt x="726488" y="63156"/>
                </a:cubicBezTo>
                <a:cubicBezTo>
                  <a:pt x="725053" y="61721"/>
                  <a:pt x="722901" y="63156"/>
                  <a:pt x="719313" y="61721"/>
                </a:cubicBezTo>
                <a:cubicBezTo>
                  <a:pt x="725771" y="61003"/>
                  <a:pt x="737251" y="63873"/>
                  <a:pt x="748014" y="65308"/>
                </a:cubicBezTo>
                <a:cubicBezTo>
                  <a:pt x="748731" y="66025"/>
                  <a:pt x="750166" y="66025"/>
                  <a:pt x="753036" y="66743"/>
                </a:cubicBezTo>
                <a:cubicBezTo>
                  <a:pt x="755189" y="68895"/>
                  <a:pt x="746579" y="66025"/>
                  <a:pt x="745861" y="66743"/>
                </a:cubicBezTo>
                <a:cubicBezTo>
                  <a:pt x="747296" y="68177"/>
                  <a:pt x="761646" y="70330"/>
                  <a:pt x="753754" y="69612"/>
                </a:cubicBezTo>
                <a:lnTo>
                  <a:pt x="761938" y="71724"/>
                </a:lnTo>
                <a:lnTo>
                  <a:pt x="757879" y="70957"/>
                </a:lnTo>
                <a:cubicBezTo>
                  <a:pt x="755547" y="70688"/>
                  <a:pt x="752677" y="70330"/>
                  <a:pt x="746579" y="68895"/>
                </a:cubicBezTo>
                <a:cubicBezTo>
                  <a:pt x="746579" y="69612"/>
                  <a:pt x="750884" y="71047"/>
                  <a:pt x="755906" y="72482"/>
                </a:cubicBezTo>
                <a:cubicBezTo>
                  <a:pt x="760929" y="73199"/>
                  <a:pt x="767386" y="74634"/>
                  <a:pt x="771691" y="76069"/>
                </a:cubicBezTo>
                <a:cubicBezTo>
                  <a:pt x="775279" y="76786"/>
                  <a:pt x="770256" y="75351"/>
                  <a:pt x="770974" y="74634"/>
                </a:cubicBezTo>
                <a:cubicBezTo>
                  <a:pt x="784607" y="78938"/>
                  <a:pt x="788194" y="79656"/>
                  <a:pt x="795369" y="81808"/>
                </a:cubicBezTo>
                <a:cubicBezTo>
                  <a:pt x="798239" y="83960"/>
                  <a:pt x="788194" y="80373"/>
                  <a:pt x="783172" y="78938"/>
                </a:cubicBezTo>
                <a:cubicBezTo>
                  <a:pt x="798239" y="83960"/>
                  <a:pt x="788194" y="81091"/>
                  <a:pt x="791064" y="83243"/>
                </a:cubicBezTo>
                <a:lnTo>
                  <a:pt x="814246" y="91521"/>
                </a:lnTo>
                <a:lnTo>
                  <a:pt x="807567" y="89700"/>
                </a:lnTo>
                <a:cubicBezTo>
                  <a:pt x="805235" y="89161"/>
                  <a:pt x="803621" y="88982"/>
                  <a:pt x="803979" y="89700"/>
                </a:cubicBezTo>
                <a:cubicBezTo>
                  <a:pt x="814024" y="94004"/>
                  <a:pt x="819765" y="95439"/>
                  <a:pt x="825505" y="96874"/>
                </a:cubicBezTo>
                <a:cubicBezTo>
                  <a:pt x="830527" y="98308"/>
                  <a:pt x="836985" y="100461"/>
                  <a:pt x="847747" y="105482"/>
                </a:cubicBezTo>
                <a:cubicBezTo>
                  <a:pt x="845595" y="102613"/>
                  <a:pt x="841290" y="101178"/>
                  <a:pt x="834832" y="99026"/>
                </a:cubicBezTo>
                <a:lnTo>
                  <a:pt x="823205" y="94720"/>
                </a:lnTo>
                <a:lnTo>
                  <a:pt x="851335" y="104765"/>
                </a:lnTo>
                <a:cubicBezTo>
                  <a:pt x="871425" y="113374"/>
                  <a:pt x="890798" y="122700"/>
                  <a:pt x="908736" y="132026"/>
                </a:cubicBezTo>
                <a:cubicBezTo>
                  <a:pt x="909453" y="132026"/>
                  <a:pt x="906583" y="129874"/>
                  <a:pt x="904431" y="128439"/>
                </a:cubicBezTo>
                <a:cubicBezTo>
                  <a:pt x="908018" y="129874"/>
                  <a:pt x="911606" y="133461"/>
                  <a:pt x="917346" y="135613"/>
                </a:cubicBezTo>
                <a:cubicBezTo>
                  <a:pt x="915193" y="135613"/>
                  <a:pt x="917346" y="136331"/>
                  <a:pt x="917346" y="137766"/>
                </a:cubicBezTo>
                <a:lnTo>
                  <a:pt x="904561" y="131244"/>
                </a:lnTo>
                <a:lnTo>
                  <a:pt x="902278" y="129874"/>
                </a:lnTo>
                <a:lnTo>
                  <a:pt x="901266" y="129563"/>
                </a:lnTo>
                <a:lnTo>
                  <a:pt x="882188" y="119830"/>
                </a:lnTo>
                <a:cubicBezTo>
                  <a:pt x="870708" y="114091"/>
                  <a:pt x="859228" y="109069"/>
                  <a:pt x="852770" y="106200"/>
                </a:cubicBezTo>
                <a:cubicBezTo>
                  <a:pt x="854205" y="108352"/>
                  <a:pt x="865685" y="112656"/>
                  <a:pt x="850617" y="106917"/>
                </a:cubicBezTo>
                <a:cubicBezTo>
                  <a:pt x="850617" y="107635"/>
                  <a:pt x="857793" y="110504"/>
                  <a:pt x="864250" y="113374"/>
                </a:cubicBezTo>
                <a:cubicBezTo>
                  <a:pt x="871425" y="116243"/>
                  <a:pt x="878600" y="119113"/>
                  <a:pt x="880035" y="119830"/>
                </a:cubicBezTo>
                <a:cubicBezTo>
                  <a:pt x="881470" y="121265"/>
                  <a:pt x="887928" y="124135"/>
                  <a:pt x="892950" y="127005"/>
                </a:cubicBezTo>
                <a:lnTo>
                  <a:pt x="901266" y="129563"/>
                </a:lnTo>
                <a:lnTo>
                  <a:pt x="904561" y="131244"/>
                </a:lnTo>
                <a:lnTo>
                  <a:pt x="913041" y="136331"/>
                </a:lnTo>
                <a:cubicBezTo>
                  <a:pt x="910888" y="135613"/>
                  <a:pt x="902996" y="130592"/>
                  <a:pt x="902278" y="131309"/>
                </a:cubicBezTo>
                <a:cubicBezTo>
                  <a:pt x="911606" y="137048"/>
                  <a:pt x="922368" y="142070"/>
                  <a:pt x="925956" y="142787"/>
                </a:cubicBezTo>
                <a:cubicBezTo>
                  <a:pt x="925956" y="142070"/>
                  <a:pt x="922368" y="140635"/>
                  <a:pt x="919498" y="139200"/>
                </a:cubicBezTo>
                <a:cubicBezTo>
                  <a:pt x="923086" y="139918"/>
                  <a:pt x="933848" y="146374"/>
                  <a:pt x="940306" y="150679"/>
                </a:cubicBezTo>
                <a:cubicBezTo>
                  <a:pt x="943176" y="152831"/>
                  <a:pt x="945329" y="154266"/>
                  <a:pt x="944611" y="153548"/>
                </a:cubicBezTo>
                <a:cubicBezTo>
                  <a:pt x="943894" y="153548"/>
                  <a:pt x="940306" y="151396"/>
                  <a:pt x="932413" y="146374"/>
                </a:cubicBezTo>
                <a:cubicBezTo>
                  <a:pt x="938871" y="152114"/>
                  <a:pt x="925238" y="143505"/>
                  <a:pt x="919498" y="140635"/>
                </a:cubicBezTo>
                <a:cubicBezTo>
                  <a:pt x="926673" y="146374"/>
                  <a:pt x="933848" y="148527"/>
                  <a:pt x="941024" y="153548"/>
                </a:cubicBezTo>
                <a:cubicBezTo>
                  <a:pt x="941024" y="154266"/>
                  <a:pt x="943176" y="155701"/>
                  <a:pt x="943176" y="156418"/>
                </a:cubicBezTo>
                <a:cubicBezTo>
                  <a:pt x="920933" y="142070"/>
                  <a:pt x="899408" y="130592"/>
                  <a:pt x="875730" y="119113"/>
                </a:cubicBezTo>
                <a:lnTo>
                  <a:pt x="834659" y="103434"/>
                </a:lnTo>
                <a:lnTo>
                  <a:pt x="832949" y="102523"/>
                </a:lnTo>
                <a:cubicBezTo>
                  <a:pt x="831783" y="101716"/>
                  <a:pt x="831245" y="101178"/>
                  <a:pt x="829810" y="100461"/>
                </a:cubicBezTo>
                <a:cubicBezTo>
                  <a:pt x="827657" y="100461"/>
                  <a:pt x="823352" y="98308"/>
                  <a:pt x="819047" y="96874"/>
                </a:cubicBezTo>
                <a:lnTo>
                  <a:pt x="812802" y="95090"/>
                </a:lnTo>
                <a:lnTo>
                  <a:pt x="796804" y="88982"/>
                </a:lnTo>
                <a:cubicBezTo>
                  <a:pt x="788912" y="86113"/>
                  <a:pt x="802544" y="91852"/>
                  <a:pt x="795369" y="88982"/>
                </a:cubicBezTo>
                <a:cubicBezTo>
                  <a:pt x="786759" y="86830"/>
                  <a:pt x="795369" y="88265"/>
                  <a:pt x="789629" y="86113"/>
                </a:cubicBezTo>
                <a:cubicBezTo>
                  <a:pt x="793217" y="86830"/>
                  <a:pt x="801827" y="89700"/>
                  <a:pt x="801827" y="88982"/>
                </a:cubicBezTo>
                <a:cubicBezTo>
                  <a:pt x="800392" y="87547"/>
                  <a:pt x="791782" y="86830"/>
                  <a:pt x="789629" y="84678"/>
                </a:cubicBezTo>
                <a:cubicBezTo>
                  <a:pt x="786759" y="83243"/>
                  <a:pt x="796804" y="86830"/>
                  <a:pt x="801109" y="87547"/>
                </a:cubicBezTo>
                <a:cubicBezTo>
                  <a:pt x="797522" y="85754"/>
                  <a:pt x="791782" y="84140"/>
                  <a:pt x="785324" y="82436"/>
                </a:cubicBezTo>
                <a:lnTo>
                  <a:pt x="770177" y="78176"/>
                </a:lnTo>
                <a:lnTo>
                  <a:pt x="786759" y="81808"/>
                </a:lnTo>
                <a:cubicBezTo>
                  <a:pt x="773844" y="78221"/>
                  <a:pt x="759494" y="74634"/>
                  <a:pt x="745144" y="71764"/>
                </a:cubicBezTo>
                <a:lnTo>
                  <a:pt x="729592" y="69173"/>
                </a:lnTo>
                <a:lnTo>
                  <a:pt x="728641" y="68895"/>
                </a:lnTo>
                <a:lnTo>
                  <a:pt x="728717" y="69027"/>
                </a:lnTo>
                <a:lnTo>
                  <a:pt x="727399" y="68807"/>
                </a:lnTo>
                <a:lnTo>
                  <a:pt x="711421" y="65308"/>
                </a:lnTo>
                <a:cubicBezTo>
                  <a:pt x="711421" y="64590"/>
                  <a:pt x="715726" y="65308"/>
                  <a:pt x="715726" y="65308"/>
                </a:cubicBezTo>
                <a:cubicBezTo>
                  <a:pt x="715008" y="64590"/>
                  <a:pt x="713573" y="64590"/>
                  <a:pt x="712856" y="63873"/>
                </a:cubicBezTo>
                <a:cubicBezTo>
                  <a:pt x="708551" y="63156"/>
                  <a:pt x="707833" y="63873"/>
                  <a:pt x="708551" y="64590"/>
                </a:cubicBezTo>
                <a:cubicBezTo>
                  <a:pt x="704246" y="63873"/>
                  <a:pt x="697788" y="63156"/>
                  <a:pt x="692765" y="62438"/>
                </a:cubicBezTo>
                <a:cubicBezTo>
                  <a:pt x="687025" y="61721"/>
                  <a:pt x="682720" y="61721"/>
                  <a:pt x="682003" y="62438"/>
                </a:cubicBezTo>
                <a:cubicBezTo>
                  <a:pt x="677698" y="61003"/>
                  <a:pt x="679850" y="61003"/>
                  <a:pt x="682720" y="61003"/>
                </a:cubicBezTo>
                <a:cubicBezTo>
                  <a:pt x="685590" y="61003"/>
                  <a:pt x="689178" y="61721"/>
                  <a:pt x="688460" y="61003"/>
                </a:cubicBezTo>
                <a:cubicBezTo>
                  <a:pt x="692765" y="61003"/>
                  <a:pt x="692765" y="61721"/>
                  <a:pt x="696353" y="61721"/>
                </a:cubicBezTo>
                <a:cubicBezTo>
                  <a:pt x="697788" y="61721"/>
                  <a:pt x="703528" y="61721"/>
                  <a:pt x="707833" y="62438"/>
                </a:cubicBezTo>
                <a:cubicBezTo>
                  <a:pt x="707833" y="61721"/>
                  <a:pt x="704963" y="61003"/>
                  <a:pt x="701376" y="61003"/>
                </a:cubicBezTo>
                <a:cubicBezTo>
                  <a:pt x="697788" y="60286"/>
                  <a:pt x="694918" y="60286"/>
                  <a:pt x="695635" y="60286"/>
                </a:cubicBezTo>
                <a:cubicBezTo>
                  <a:pt x="687025" y="58851"/>
                  <a:pt x="697070" y="59569"/>
                  <a:pt x="702811" y="61003"/>
                </a:cubicBezTo>
                <a:cubicBezTo>
                  <a:pt x="694200" y="58134"/>
                  <a:pt x="700658" y="58134"/>
                  <a:pt x="700658" y="55982"/>
                </a:cubicBezTo>
                <a:close/>
                <a:moveTo>
                  <a:pt x="648971" y="55778"/>
                </a:moveTo>
                <a:lnTo>
                  <a:pt x="661580" y="56229"/>
                </a:lnTo>
                <a:cubicBezTo>
                  <a:pt x="667221" y="56229"/>
                  <a:pt x="672861" y="56986"/>
                  <a:pt x="682027" y="57742"/>
                </a:cubicBezTo>
                <a:cubicBezTo>
                  <a:pt x="680617" y="58498"/>
                  <a:pt x="679207" y="58498"/>
                  <a:pt x="682027" y="58498"/>
                </a:cubicBezTo>
                <a:cubicBezTo>
                  <a:pt x="677092" y="59255"/>
                  <a:pt x="673566" y="58498"/>
                  <a:pt x="662990" y="58498"/>
                </a:cubicBezTo>
                <a:cubicBezTo>
                  <a:pt x="662990" y="58498"/>
                  <a:pt x="665811" y="58498"/>
                  <a:pt x="667926" y="58498"/>
                </a:cubicBezTo>
                <a:cubicBezTo>
                  <a:pt x="667926" y="58498"/>
                  <a:pt x="665105" y="57742"/>
                  <a:pt x="662990" y="57742"/>
                </a:cubicBezTo>
                <a:cubicBezTo>
                  <a:pt x="662990" y="56986"/>
                  <a:pt x="670746" y="58498"/>
                  <a:pt x="672156" y="57742"/>
                </a:cubicBezTo>
                <a:close/>
                <a:moveTo>
                  <a:pt x="645364" y="55473"/>
                </a:moveTo>
                <a:lnTo>
                  <a:pt x="648971" y="55778"/>
                </a:lnTo>
                <a:lnTo>
                  <a:pt x="646083" y="55675"/>
                </a:lnTo>
                <a:close/>
                <a:moveTo>
                  <a:pt x="640428" y="55473"/>
                </a:moveTo>
                <a:lnTo>
                  <a:pt x="646083" y="55675"/>
                </a:lnTo>
                <a:lnTo>
                  <a:pt x="649065" y="56513"/>
                </a:lnTo>
                <a:cubicBezTo>
                  <a:pt x="651885" y="56608"/>
                  <a:pt x="655587" y="56608"/>
                  <a:pt x="658055" y="56986"/>
                </a:cubicBezTo>
                <a:cubicBezTo>
                  <a:pt x="658055" y="57742"/>
                  <a:pt x="655234" y="56986"/>
                  <a:pt x="653119" y="56986"/>
                </a:cubicBezTo>
                <a:cubicBezTo>
                  <a:pt x="650299" y="56986"/>
                  <a:pt x="651709" y="57742"/>
                  <a:pt x="653119" y="57742"/>
                </a:cubicBezTo>
                <a:cubicBezTo>
                  <a:pt x="646774" y="58498"/>
                  <a:pt x="641133" y="56229"/>
                  <a:pt x="640428" y="55473"/>
                </a:cubicBezTo>
                <a:close/>
                <a:moveTo>
                  <a:pt x="722901" y="54547"/>
                </a:moveTo>
                <a:cubicBezTo>
                  <a:pt x="722183" y="55264"/>
                  <a:pt x="726488" y="56699"/>
                  <a:pt x="731511" y="57416"/>
                </a:cubicBezTo>
                <a:cubicBezTo>
                  <a:pt x="731511" y="56699"/>
                  <a:pt x="737251" y="58134"/>
                  <a:pt x="735816" y="57416"/>
                </a:cubicBezTo>
                <a:cubicBezTo>
                  <a:pt x="726488" y="55982"/>
                  <a:pt x="730793" y="55264"/>
                  <a:pt x="722901" y="54547"/>
                </a:cubicBezTo>
                <a:close/>
                <a:moveTo>
                  <a:pt x="542088" y="54547"/>
                </a:moveTo>
                <a:cubicBezTo>
                  <a:pt x="542088" y="55264"/>
                  <a:pt x="542088" y="55264"/>
                  <a:pt x="537783" y="55982"/>
                </a:cubicBezTo>
                <a:cubicBezTo>
                  <a:pt x="544959" y="55982"/>
                  <a:pt x="534196" y="58134"/>
                  <a:pt x="528456" y="58134"/>
                </a:cubicBezTo>
                <a:cubicBezTo>
                  <a:pt x="534913" y="57416"/>
                  <a:pt x="538501" y="55264"/>
                  <a:pt x="532043" y="55982"/>
                </a:cubicBezTo>
                <a:cubicBezTo>
                  <a:pt x="531326" y="56699"/>
                  <a:pt x="529891" y="56699"/>
                  <a:pt x="527021" y="56699"/>
                </a:cubicBezTo>
                <a:cubicBezTo>
                  <a:pt x="529173" y="57416"/>
                  <a:pt x="520563" y="58851"/>
                  <a:pt x="518411" y="60286"/>
                </a:cubicBezTo>
                <a:cubicBezTo>
                  <a:pt x="524151" y="58851"/>
                  <a:pt x="527738" y="58851"/>
                  <a:pt x="532043" y="58851"/>
                </a:cubicBezTo>
                <a:cubicBezTo>
                  <a:pt x="536348" y="58134"/>
                  <a:pt x="540653" y="57416"/>
                  <a:pt x="549264" y="56699"/>
                </a:cubicBezTo>
                <a:cubicBezTo>
                  <a:pt x="547111" y="55982"/>
                  <a:pt x="552851" y="55264"/>
                  <a:pt x="549981" y="54547"/>
                </a:cubicBezTo>
                <a:cubicBezTo>
                  <a:pt x="542088" y="55982"/>
                  <a:pt x="547829" y="53829"/>
                  <a:pt x="542088" y="54547"/>
                </a:cubicBezTo>
                <a:close/>
                <a:moveTo>
                  <a:pt x="373474" y="54547"/>
                </a:moveTo>
                <a:cubicBezTo>
                  <a:pt x="364146" y="57416"/>
                  <a:pt x="356253" y="62438"/>
                  <a:pt x="355536" y="63873"/>
                </a:cubicBezTo>
                <a:cubicBezTo>
                  <a:pt x="362711" y="61721"/>
                  <a:pt x="377061" y="54547"/>
                  <a:pt x="373474" y="54547"/>
                </a:cubicBezTo>
                <a:close/>
                <a:moveTo>
                  <a:pt x="756593" y="54227"/>
                </a:moveTo>
                <a:cubicBezTo>
                  <a:pt x="756145" y="54137"/>
                  <a:pt x="756861" y="54317"/>
                  <a:pt x="759727" y="55034"/>
                </a:cubicBezTo>
                <a:cubicBezTo>
                  <a:pt x="761877" y="55034"/>
                  <a:pt x="776925" y="57902"/>
                  <a:pt x="769759" y="57902"/>
                </a:cubicBezTo>
                <a:cubicBezTo>
                  <a:pt x="780507" y="60771"/>
                  <a:pt x="781941" y="60054"/>
                  <a:pt x="784090" y="60054"/>
                </a:cubicBezTo>
                <a:cubicBezTo>
                  <a:pt x="778358" y="58620"/>
                  <a:pt x="772625" y="57185"/>
                  <a:pt x="766893" y="55751"/>
                </a:cubicBezTo>
                <a:cubicBezTo>
                  <a:pt x="769043" y="56468"/>
                  <a:pt x="764743" y="55751"/>
                  <a:pt x="760444" y="55034"/>
                </a:cubicBezTo>
                <a:cubicBezTo>
                  <a:pt x="758653" y="54675"/>
                  <a:pt x="757040" y="54317"/>
                  <a:pt x="756593" y="54227"/>
                </a:cubicBezTo>
                <a:close/>
                <a:moveTo>
                  <a:pt x="562896" y="53829"/>
                </a:moveTo>
                <a:cubicBezTo>
                  <a:pt x="562896" y="53829"/>
                  <a:pt x="562896" y="53829"/>
                  <a:pt x="555721" y="54547"/>
                </a:cubicBezTo>
                <a:cubicBezTo>
                  <a:pt x="561461" y="55264"/>
                  <a:pt x="547111" y="58134"/>
                  <a:pt x="555721" y="57416"/>
                </a:cubicBezTo>
                <a:cubicBezTo>
                  <a:pt x="556439" y="56699"/>
                  <a:pt x="565766" y="55264"/>
                  <a:pt x="568636" y="54547"/>
                </a:cubicBezTo>
                <a:cubicBezTo>
                  <a:pt x="564331" y="54547"/>
                  <a:pt x="562896" y="54547"/>
                  <a:pt x="562896" y="53829"/>
                </a:cubicBezTo>
                <a:close/>
                <a:moveTo>
                  <a:pt x="768096" y="53095"/>
                </a:moveTo>
                <a:cubicBezTo>
                  <a:pt x="766669" y="51689"/>
                  <a:pt x="770235" y="52392"/>
                  <a:pt x="773802" y="53095"/>
                </a:cubicBezTo>
                <a:cubicBezTo>
                  <a:pt x="777368" y="54501"/>
                  <a:pt x="780934" y="55204"/>
                  <a:pt x="780221" y="54501"/>
                </a:cubicBezTo>
                <a:cubicBezTo>
                  <a:pt x="784501" y="55907"/>
                  <a:pt x="786640" y="57313"/>
                  <a:pt x="795200" y="59422"/>
                </a:cubicBezTo>
                <a:cubicBezTo>
                  <a:pt x="795200" y="58016"/>
                  <a:pt x="790207" y="56610"/>
                  <a:pt x="791633" y="55204"/>
                </a:cubicBezTo>
                <a:cubicBezTo>
                  <a:pt x="796626" y="56610"/>
                  <a:pt x="807325" y="60125"/>
                  <a:pt x="803759" y="58016"/>
                </a:cubicBezTo>
                <a:cubicBezTo>
                  <a:pt x="818737" y="63640"/>
                  <a:pt x="828010" y="65749"/>
                  <a:pt x="828010" y="65046"/>
                </a:cubicBezTo>
                <a:cubicBezTo>
                  <a:pt x="840848" y="69264"/>
                  <a:pt x="852974" y="74185"/>
                  <a:pt x="865099" y="78404"/>
                </a:cubicBezTo>
                <a:cubicBezTo>
                  <a:pt x="862960" y="78404"/>
                  <a:pt x="860820" y="77701"/>
                  <a:pt x="857967" y="76295"/>
                </a:cubicBezTo>
                <a:cubicBezTo>
                  <a:pt x="862246" y="79107"/>
                  <a:pt x="866526" y="80513"/>
                  <a:pt x="874372" y="84028"/>
                </a:cubicBezTo>
                <a:cubicBezTo>
                  <a:pt x="870092" y="82622"/>
                  <a:pt x="864386" y="80513"/>
                  <a:pt x="852974" y="76295"/>
                </a:cubicBezTo>
                <a:cubicBezTo>
                  <a:pt x="854400" y="76295"/>
                  <a:pt x="855827" y="76295"/>
                  <a:pt x="855114" y="75592"/>
                </a:cubicBezTo>
                <a:cubicBezTo>
                  <a:pt x="847981" y="72779"/>
                  <a:pt x="847268" y="72779"/>
                  <a:pt x="847268" y="73482"/>
                </a:cubicBezTo>
                <a:cubicBezTo>
                  <a:pt x="847268" y="73482"/>
                  <a:pt x="847268" y="74185"/>
                  <a:pt x="840848" y="71373"/>
                </a:cubicBezTo>
                <a:cubicBezTo>
                  <a:pt x="841562" y="73482"/>
                  <a:pt x="844415" y="74889"/>
                  <a:pt x="839422" y="74889"/>
                </a:cubicBezTo>
                <a:cubicBezTo>
                  <a:pt x="840848" y="76295"/>
                  <a:pt x="852261" y="79810"/>
                  <a:pt x="853687" y="80513"/>
                </a:cubicBezTo>
                <a:cubicBezTo>
                  <a:pt x="848694" y="79107"/>
                  <a:pt x="843701" y="77701"/>
                  <a:pt x="833003" y="73482"/>
                </a:cubicBezTo>
                <a:cubicBezTo>
                  <a:pt x="838709" y="74889"/>
                  <a:pt x="836569" y="74185"/>
                  <a:pt x="825157" y="69967"/>
                </a:cubicBezTo>
                <a:cubicBezTo>
                  <a:pt x="837282" y="73482"/>
                  <a:pt x="818737" y="66452"/>
                  <a:pt x="827296" y="68561"/>
                </a:cubicBezTo>
                <a:cubicBezTo>
                  <a:pt x="824443" y="67155"/>
                  <a:pt x="818024" y="64343"/>
                  <a:pt x="814458" y="64343"/>
                </a:cubicBezTo>
                <a:cubicBezTo>
                  <a:pt x="825870" y="68561"/>
                  <a:pt x="817311" y="67858"/>
                  <a:pt x="810891" y="66452"/>
                </a:cubicBezTo>
                <a:cubicBezTo>
                  <a:pt x="806612" y="65046"/>
                  <a:pt x="802332" y="62937"/>
                  <a:pt x="790920" y="60828"/>
                </a:cubicBezTo>
                <a:cubicBezTo>
                  <a:pt x="792347" y="60828"/>
                  <a:pt x="793773" y="60828"/>
                  <a:pt x="793060" y="60125"/>
                </a:cubicBezTo>
                <a:cubicBezTo>
                  <a:pt x="801619" y="62937"/>
                  <a:pt x="807325" y="64343"/>
                  <a:pt x="813031" y="65749"/>
                </a:cubicBezTo>
                <a:cubicBezTo>
                  <a:pt x="806612" y="63640"/>
                  <a:pt x="798053" y="60828"/>
                  <a:pt x="790207" y="58016"/>
                </a:cubicBezTo>
                <a:lnTo>
                  <a:pt x="778657" y="55446"/>
                </a:lnTo>
                <a:lnTo>
                  <a:pt x="775492" y="54317"/>
                </a:lnTo>
                <a:lnTo>
                  <a:pt x="771138" y="53772"/>
                </a:lnTo>
                <a:close/>
                <a:moveTo>
                  <a:pt x="664920" y="52952"/>
                </a:moveTo>
                <a:cubicBezTo>
                  <a:pt x="674284" y="52952"/>
                  <a:pt x="685809" y="55473"/>
                  <a:pt x="685089" y="54843"/>
                </a:cubicBezTo>
                <a:cubicBezTo>
                  <a:pt x="685089" y="54213"/>
                  <a:pt x="689411" y="54843"/>
                  <a:pt x="692292" y="55473"/>
                </a:cubicBezTo>
                <a:cubicBezTo>
                  <a:pt x="692292" y="55473"/>
                  <a:pt x="693733" y="55473"/>
                  <a:pt x="695174" y="56104"/>
                </a:cubicBezTo>
                <a:cubicBezTo>
                  <a:pt x="695894" y="56734"/>
                  <a:pt x="687250" y="55473"/>
                  <a:pt x="680047" y="54843"/>
                </a:cubicBezTo>
                <a:cubicBezTo>
                  <a:pt x="672844" y="54213"/>
                  <a:pt x="667081" y="53582"/>
                  <a:pt x="672844" y="54843"/>
                </a:cubicBezTo>
                <a:cubicBezTo>
                  <a:pt x="672844" y="54843"/>
                  <a:pt x="667081" y="54843"/>
                  <a:pt x="663479" y="54213"/>
                </a:cubicBezTo>
                <a:cubicBezTo>
                  <a:pt x="660598" y="53582"/>
                  <a:pt x="666361" y="53582"/>
                  <a:pt x="664920" y="52952"/>
                </a:cubicBezTo>
                <a:close/>
                <a:moveTo>
                  <a:pt x="875854" y="52946"/>
                </a:moveTo>
                <a:cubicBezTo>
                  <a:pt x="888728" y="57268"/>
                  <a:pt x="900172" y="63751"/>
                  <a:pt x="908039" y="66632"/>
                </a:cubicBezTo>
                <a:cubicBezTo>
                  <a:pt x="902317" y="62310"/>
                  <a:pt x="895165" y="60870"/>
                  <a:pt x="888013" y="56548"/>
                </a:cubicBezTo>
                <a:cubicBezTo>
                  <a:pt x="889443" y="56548"/>
                  <a:pt x="893735" y="56548"/>
                  <a:pt x="895165" y="57988"/>
                </a:cubicBezTo>
                <a:cubicBezTo>
                  <a:pt x="899456" y="60870"/>
                  <a:pt x="912331" y="67353"/>
                  <a:pt x="928066" y="75277"/>
                </a:cubicBezTo>
                <a:cubicBezTo>
                  <a:pt x="943086" y="83200"/>
                  <a:pt x="960967" y="93285"/>
                  <a:pt x="974556" y="103370"/>
                </a:cubicBezTo>
                <a:cubicBezTo>
                  <a:pt x="958821" y="92565"/>
                  <a:pt x="943801" y="84641"/>
                  <a:pt x="929496" y="78158"/>
                </a:cubicBezTo>
                <a:cubicBezTo>
                  <a:pt x="915192" y="70954"/>
                  <a:pt x="901602" y="65192"/>
                  <a:pt x="888013" y="58709"/>
                </a:cubicBezTo>
                <a:cubicBezTo>
                  <a:pt x="888728" y="59429"/>
                  <a:pt x="888013" y="59429"/>
                  <a:pt x="885867" y="58709"/>
                </a:cubicBezTo>
                <a:cubicBezTo>
                  <a:pt x="886582" y="59429"/>
                  <a:pt x="890158" y="60870"/>
                  <a:pt x="894450" y="63031"/>
                </a:cubicBezTo>
                <a:cubicBezTo>
                  <a:pt x="899456" y="65192"/>
                  <a:pt x="904463" y="67353"/>
                  <a:pt x="905894" y="68793"/>
                </a:cubicBezTo>
                <a:cubicBezTo>
                  <a:pt x="896596" y="64471"/>
                  <a:pt x="890158" y="63031"/>
                  <a:pt x="876569" y="56548"/>
                </a:cubicBezTo>
                <a:cubicBezTo>
                  <a:pt x="881576" y="57988"/>
                  <a:pt x="873708" y="53666"/>
                  <a:pt x="875854" y="52946"/>
                </a:cubicBezTo>
                <a:close/>
                <a:moveTo>
                  <a:pt x="582987" y="52395"/>
                </a:moveTo>
                <a:cubicBezTo>
                  <a:pt x="584422" y="53112"/>
                  <a:pt x="580116" y="53829"/>
                  <a:pt x="579399" y="54547"/>
                </a:cubicBezTo>
                <a:cubicBezTo>
                  <a:pt x="584422" y="53829"/>
                  <a:pt x="593749" y="53112"/>
                  <a:pt x="592314" y="54547"/>
                </a:cubicBezTo>
                <a:cubicBezTo>
                  <a:pt x="587292" y="54547"/>
                  <a:pt x="580834" y="53829"/>
                  <a:pt x="582269" y="55264"/>
                </a:cubicBezTo>
                <a:cubicBezTo>
                  <a:pt x="588727" y="55264"/>
                  <a:pt x="593749" y="53829"/>
                  <a:pt x="590879" y="55982"/>
                </a:cubicBezTo>
                <a:cubicBezTo>
                  <a:pt x="598054" y="55264"/>
                  <a:pt x="608099" y="55264"/>
                  <a:pt x="607382" y="54547"/>
                </a:cubicBezTo>
                <a:cubicBezTo>
                  <a:pt x="603794" y="54547"/>
                  <a:pt x="598772" y="55264"/>
                  <a:pt x="597337" y="54547"/>
                </a:cubicBezTo>
                <a:cubicBezTo>
                  <a:pt x="600207" y="53829"/>
                  <a:pt x="605947" y="53829"/>
                  <a:pt x="612404" y="53829"/>
                </a:cubicBezTo>
                <a:cubicBezTo>
                  <a:pt x="610969" y="53112"/>
                  <a:pt x="603794" y="53112"/>
                  <a:pt x="597337" y="53112"/>
                </a:cubicBezTo>
                <a:cubicBezTo>
                  <a:pt x="590879" y="53112"/>
                  <a:pt x="584422" y="53829"/>
                  <a:pt x="582987" y="52395"/>
                </a:cubicBezTo>
                <a:close/>
                <a:moveTo>
                  <a:pt x="686308" y="50960"/>
                </a:moveTo>
                <a:cubicBezTo>
                  <a:pt x="694200" y="51677"/>
                  <a:pt x="701376" y="53829"/>
                  <a:pt x="700658" y="51677"/>
                </a:cubicBezTo>
                <a:cubicBezTo>
                  <a:pt x="694200" y="50960"/>
                  <a:pt x="689178" y="50242"/>
                  <a:pt x="686308" y="50960"/>
                </a:cubicBezTo>
                <a:close/>
                <a:moveTo>
                  <a:pt x="776285" y="49925"/>
                </a:moveTo>
                <a:cubicBezTo>
                  <a:pt x="782048" y="50682"/>
                  <a:pt x="784209" y="52194"/>
                  <a:pt x="784209" y="52951"/>
                </a:cubicBezTo>
                <a:cubicBezTo>
                  <a:pt x="777726" y="50682"/>
                  <a:pt x="779887" y="52194"/>
                  <a:pt x="777006" y="52194"/>
                </a:cubicBezTo>
                <a:cubicBezTo>
                  <a:pt x="769082" y="49169"/>
                  <a:pt x="779167" y="51438"/>
                  <a:pt x="776285" y="49925"/>
                </a:cubicBezTo>
                <a:close/>
                <a:moveTo>
                  <a:pt x="808610" y="49104"/>
                </a:moveTo>
                <a:cubicBezTo>
                  <a:pt x="810321" y="49563"/>
                  <a:pt x="812842" y="50483"/>
                  <a:pt x="815724" y="51586"/>
                </a:cubicBezTo>
                <a:cubicBezTo>
                  <a:pt x="820766" y="53056"/>
                  <a:pt x="827249" y="55262"/>
                  <a:pt x="830851" y="56733"/>
                </a:cubicBezTo>
                <a:cubicBezTo>
                  <a:pt x="830131" y="56733"/>
                  <a:pt x="824368" y="55262"/>
                  <a:pt x="819326" y="53056"/>
                </a:cubicBezTo>
                <a:cubicBezTo>
                  <a:pt x="813563" y="51586"/>
                  <a:pt x="807800" y="49380"/>
                  <a:pt x="806359" y="49380"/>
                </a:cubicBezTo>
                <a:cubicBezTo>
                  <a:pt x="805999" y="48644"/>
                  <a:pt x="806900" y="48644"/>
                  <a:pt x="808610" y="49104"/>
                </a:cubicBezTo>
                <a:close/>
                <a:moveTo>
                  <a:pt x="741097" y="47862"/>
                </a:moveTo>
                <a:lnTo>
                  <a:pt x="741097" y="48579"/>
                </a:lnTo>
                <a:cubicBezTo>
                  <a:pt x="741814" y="49296"/>
                  <a:pt x="741814" y="49296"/>
                  <a:pt x="743963" y="50014"/>
                </a:cubicBezTo>
                <a:cubicBezTo>
                  <a:pt x="746113" y="50014"/>
                  <a:pt x="751129" y="50731"/>
                  <a:pt x="756861" y="52165"/>
                </a:cubicBezTo>
                <a:cubicBezTo>
                  <a:pt x="762594" y="53599"/>
                  <a:pt x="769043" y="55751"/>
                  <a:pt x="774058" y="57185"/>
                </a:cubicBezTo>
                <a:cubicBezTo>
                  <a:pt x="774058" y="57185"/>
                  <a:pt x="774058" y="57185"/>
                  <a:pt x="773342" y="55751"/>
                </a:cubicBezTo>
                <a:cubicBezTo>
                  <a:pt x="759011" y="51448"/>
                  <a:pt x="751129" y="50731"/>
                  <a:pt x="741097" y="47862"/>
                </a:cubicBezTo>
                <a:close/>
                <a:moveTo>
                  <a:pt x="541371" y="47373"/>
                </a:moveTo>
                <a:cubicBezTo>
                  <a:pt x="537066" y="48090"/>
                  <a:pt x="535631" y="47373"/>
                  <a:pt x="531326" y="48090"/>
                </a:cubicBezTo>
                <a:cubicBezTo>
                  <a:pt x="529891" y="49525"/>
                  <a:pt x="533478" y="49525"/>
                  <a:pt x="536348" y="48808"/>
                </a:cubicBezTo>
                <a:cubicBezTo>
                  <a:pt x="539936" y="48808"/>
                  <a:pt x="542806" y="48090"/>
                  <a:pt x="541371" y="47373"/>
                </a:cubicBezTo>
                <a:close/>
                <a:moveTo>
                  <a:pt x="592314" y="46655"/>
                </a:moveTo>
                <a:cubicBezTo>
                  <a:pt x="588727" y="46655"/>
                  <a:pt x="587292" y="46655"/>
                  <a:pt x="582269" y="47373"/>
                </a:cubicBezTo>
                <a:cubicBezTo>
                  <a:pt x="584422" y="48090"/>
                  <a:pt x="580116" y="48808"/>
                  <a:pt x="580834" y="49525"/>
                </a:cubicBezTo>
                <a:cubicBezTo>
                  <a:pt x="590162" y="48808"/>
                  <a:pt x="593749" y="48090"/>
                  <a:pt x="592314" y="46655"/>
                </a:cubicBezTo>
                <a:close/>
                <a:moveTo>
                  <a:pt x="853800" y="46643"/>
                </a:moveTo>
                <a:cubicBezTo>
                  <a:pt x="854496" y="46643"/>
                  <a:pt x="865624" y="51456"/>
                  <a:pt x="870493" y="53519"/>
                </a:cubicBezTo>
                <a:cubicBezTo>
                  <a:pt x="871188" y="54207"/>
                  <a:pt x="864233" y="51456"/>
                  <a:pt x="866319" y="52832"/>
                </a:cubicBezTo>
                <a:cubicBezTo>
                  <a:pt x="859364" y="48706"/>
                  <a:pt x="860755" y="50769"/>
                  <a:pt x="851714" y="47331"/>
                </a:cubicBezTo>
                <a:cubicBezTo>
                  <a:pt x="851018" y="46643"/>
                  <a:pt x="859364" y="49393"/>
                  <a:pt x="853800" y="46643"/>
                </a:cubicBezTo>
                <a:close/>
                <a:moveTo>
                  <a:pt x="737514" y="45711"/>
                </a:moveTo>
                <a:cubicBezTo>
                  <a:pt x="735365" y="46428"/>
                  <a:pt x="741814" y="47862"/>
                  <a:pt x="748263" y="48579"/>
                </a:cubicBezTo>
                <a:cubicBezTo>
                  <a:pt x="748263" y="47862"/>
                  <a:pt x="743963" y="47145"/>
                  <a:pt x="737514" y="45711"/>
                </a:cubicBezTo>
                <a:close/>
                <a:moveTo>
                  <a:pt x="611687" y="45220"/>
                </a:moveTo>
                <a:cubicBezTo>
                  <a:pt x="610252" y="46655"/>
                  <a:pt x="620297" y="45938"/>
                  <a:pt x="620297" y="46655"/>
                </a:cubicBezTo>
                <a:cubicBezTo>
                  <a:pt x="613839" y="46655"/>
                  <a:pt x="606664" y="46655"/>
                  <a:pt x="600207" y="47373"/>
                </a:cubicBezTo>
                <a:cubicBezTo>
                  <a:pt x="608817" y="48090"/>
                  <a:pt x="623167" y="47373"/>
                  <a:pt x="638235" y="47373"/>
                </a:cubicBezTo>
                <a:cubicBezTo>
                  <a:pt x="653302" y="47373"/>
                  <a:pt x="669805" y="48090"/>
                  <a:pt x="681285" y="50960"/>
                </a:cubicBezTo>
                <a:cubicBezTo>
                  <a:pt x="672675" y="48090"/>
                  <a:pt x="689178" y="50242"/>
                  <a:pt x="687025" y="48808"/>
                </a:cubicBezTo>
                <a:cubicBezTo>
                  <a:pt x="684155" y="48808"/>
                  <a:pt x="675545" y="47373"/>
                  <a:pt x="669805" y="47373"/>
                </a:cubicBezTo>
                <a:cubicBezTo>
                  <a:pt x="663348" y="46655"/>
                  <a:pt x="659760" y="45938"/>
                  <a:pt x="665500" y="47373"/>
                </a:cubicBezTo>
                <a:cubicBezTo>
                  <a:pt x="649715" y="46655"/>
                  <a:pt x="638235" y="46655"/>
                  <a:pt x="630342" y="45938"/>
                </a:cubicBezTo>
                <a:cubicBezTo>
                  <a:pt x="629625" y="45938"/>
                  <a:pt x="631060" y="45220"/>
                  <a:pt x="631777" y="45220"/>
                </a:cubicBezTo>
                <a:cubicBezTo>
                  <a:pt x="623167" y="44503"/>
                  <a:pt x="618144" y="45220"/>
                  <a:pt x="611687" y="45220"/>
                </a:cubicBezTo>
                <a:close/>
                <a:moveTo>
                  <a:pt x="762887" y="44881"/>
                </a:moveTo>
                <a:cubicBezTo>
                  <a:pt x="773069" y="47907"/>
                  <a:pt x="766524" y="44125"/>
                  <a:pt x="775251" y="47150"/>
                </a:cubicBezTo>
                <a:cubicBezTo>
                  <a:pt x="775979" y="47907"/>
                  <a:pt x="774524" y="47907"/>
                  <a:pt x="770887" y="47907"/>
                </a:cubicBezTo>
                <a:cubicBezTo>
                  <a:pt x="773069" y="48663"/>
                  <a:pt x="775251" y="49420"/>
                  <a:pt x="778888" y="50176"/>
                </a:cubicBezTo>
                <a:cubicBezTo>
                  <a:pt x="780342" y="50933"/>
                  <a:pt x="778706" y="50554"/>
                  <a:pt x="775615" y="49798"/>
                </a:cubicBezTo>
                <a:lnTo>
                  <a:pt x="763821" y="47196"/>
                </a:lnTo>
                <a:lnTo>
                  <a:pt x="763611" y="47140"/>
                </a:lnTo>
                <a:close/>
                <a:moveTo>
                  <a:pt x="823368" y="44665"/>
                </a:moveTo>
                <a:cubicBezTo>
                  <a:pt x="826226" y="46106"/>
                  <a:pt x="820510" y="43945"/>
                  <a:pt x="821224" y="45386"/>
                </a:cubicBezTo>
                <a:cubicBezTo>
                  <a:pt x="822653" y="46826"/>
                  <a:pt x="832656" y="51148"/>
                  <a:pt x="841230" y="54030"/>
                </a:cubicBezTo>
                <a:cubicBezTo>
                  <a:pt x="849089" y="57631"/>
                  <a:pt x="856234" y="59792"/>
                  <a:pt x="851947" y="56911"/>
                </a:cubicBezTo>
                <a:cubicBezTo>
                  <a:pt x="853376" y="58352"/>
                  <a:pt x="840515" y="52589"/>
                  <a:pt x="841944" y="53309"/>
                </a:cubicBezTo>
                <a:cubicBezTo>
                  <a:pt x="846231" y="54750"/>
                  <a:pt x="847660" y="54750"/>
                  <a:pt x="846231" y="53309"/>
                </a:cubicBezTo>
                <a:cubicBezTo>
                  <a:pt x="838372" y="50428"/>
                  <a:pt x="833371" y="47547"/>
                  <a:pt x="823368" y="44665"/>
                </a:cubicBezTo>
                <a:close/>
                <a:moveTo>
                  <a:pt x="858581" y="44332"/>
                </a:moveTo>
                <a:cubicBezTo>
                  <a:pt x="858581" y="42861"/>
                  <a:pt x="871412" y="48009"/>
                  <a:pt x="877490" y="51686"/>
                </a:cubicBezTo>
                <a:cubicBezTo>
                  <a:pt x="874113" y="51686"/>
                  <a:pt x="868711" y="48009"/>
                  <a:pt x="858581" y="44332"/>
                </a:cubicBezTo>
                <a:close/>
                <a:moveTo>
                  <a:pt x="415807" y="43786"/>
                </a:moveTo>
                <a:cubicBezTo>
                  <a:pt x="410067" y="45938"/>
                  <a:pt x="415089" y="42351"/>
                  <a:pt x="407197" y="45938"/>
                </a:cubicBezTo>
                <a:cubicBezTo>
                  <a:pt x="408632" y="45938"/>
                  <a:pt x="405044" y="47373"/>
                  <a:pt x="405762" y="48090"/>
                </a:cubicBezTo>
                <a:cubicBezTo>
                  <a:pt x="409349" y="46655"/>
                  <a:pt x="415089" y="44503"/>
                  <a:pt x="415807" y="43786"/>
                </a:cubicBezTo>
                <a:close/>
                <a:moveTo>
                  <a:pt x="679850" y="43068"/>
                </a:moveTo>
                <a:cubicBezTo>
                  <a:pt x="679850" y="43786"/>
                  <a:pt x="680568" y="44503"/>
                  <a:pt x="683438" y="45220"/>
                </a:cubicBezTo>
                <a:cubicBezTo>
                  <a:pt x="687743" y="45220"/>
                  <a:pt x="697070" y="46655"/>
                  <a:pt x="695635" y="45220"/>
                </a:cubicBezTo>
                <a:cubicBezTo>
                  <a:pt x="691330" y="44503"/>
                  <a:pt x="689178" y="43786"/>
                  <a:pt x="679850" y="43068"/>
                </a:cubicBezTo>
                <a:close/>
                <a:moveTo>
                  <a:pt x="743247" y="42125"/>
                </a:moveTo>
                <a:cubicBezTo>
                  <a:pt x="748979" y="43559"/>
                  <a:pt x="748979" y="43559"/>
                  <a:pt x="746113" y="43559"/>
                </a:cubicBezTo>
                <a:cubicBezTo>
                  <a:pt x="751845" y="44994"/>
                  <a:pt x="758294" y="46428"/>
                  <a:pt x="756145" y="44276"/>
                </a:cubicBezTo>
                <a:cubicBezTo>
                  <a:pt x="752562" y="43559"/>
                  <a:pt x="742530" y="41408"/>
                  <a:pt x="743247" y="42125"/>
                </a:cubicBezTo>
                <a:close/>
                <a:moveTo>
                  <a:pt x="473925" y="41633"/>
                </a:moveTo>
                <a:cubicBezTo>
                  <a:pt x="466032" y="43786"/>
                  <a:pt x="466750" y="43786"/>
                  <a:pt x="458857" y="45938"/>
                </a:cubicBezTo>
                <a:cubicBezTo>
                  <a:pt x="463162" y="47373"/>
                  <a:pt x="451682" y="49525"/>
                  <a:pt x="443072" y="51677"/>
                </a:cubicBezTo>
                <a:cubicBezTo>
                  <a:pt x="443072" y="51677"/>
                  <a:pt x="443072" y="51677"/>
                  <a:pt x="443790" y="53112"/>
                </a:cubicBezTo>
                <a:cubicBezTo>
                  <a:pt x="448095" y="51677"/>
                  <a:pt x="457422" y="48090"/>
                  <a:pt x="461010" y="48090"/>
                </a:cubicBezTo>
                <a:cubicBezTo>
                  <a:pt x="458140" y="48808"/>
                  <a:pt x="460292" y="48808"/>
                  <a:pt x="461727" y="48090"/>
                </a:cubicBezTo>
                <a:cubicBezTo>
                  <a:pt x="455987" y="50242"/>
                  <a:pt x="457422" y="50242"/>
                  <a:pt x="449530" y="52395"/>
                </a:cubicBezTo>
                <a:cubicBezTo>
                  <a:pt x="447377" y="54547"/>
                  <a:pt x="455270" y="51677"/>
                  <a:pt x="458857" y="51677"/>
                </a:cubicBezTo>
                <a:cubicBezTo>
                  <a:pt x="453117" y="53829"/>
                  <a:pt x="458140" y="52395"/>
                  <a:pt x="454552" y="53829"/>
                </a:cubicBezTo>
                <a:cubicBezTo>
                  <a:pt x="446660" y="56699"/>
                  <a:pt x="441637" y="56699"/>
                  <a:pt x="435179" y="59569"/>
                </a:cubicBezTo>
                <a:cubicBezTo>
                  <a:pt x="435179" y="59569"/>
                  <a:pt x="433744" y="59569"/>
                  <a:pt x="431592" y="59569"/>
                </a:cubicBezTo>
                <a:cubicBezTo>
                  <a:pt x="435897" y="58134"/>
                  <a:pt x="440202" y="56699"/>
                  <a:pt x="438767" y="56699"/>
                </a:cubicBezTo>
                <a:cubicBezTo>
                  <a:pt x="435897" y="57416"/>
                  <a:pt x="430874" y="58851"/>
                  <a:pt x="423699" y="61003"/>
                </a:cubicBezTo>
                <a:cubicBezTo>
                  <a:pt x="421547" y="63156"/>
                  <a:pt x="428004" y="60286"/>
                  <a:pt x="429439" y="61003"/>
                </a:cubicBezTo>
                <a:cubicBezTo>
                  <a:pt x="429439" y="61003"/>
                  <a:pt x="429439" y="61003"/>
                  <a:pt x="413654" y="66743"/>
                </a:cubicBezTo>
                <a:cubicBezTo>
                  <a:pt x="410784" y="68177"/>
                  <a:pt x="407914" y="68895"/>
                  <a:pt x="404327" y="71047"/>
                </a:cubicBezTo>
                <a:cubicBezTo>
                  <a:pt x="413654" y="67460"/>
                  <a:pt x="420112" y="65308"/>
                  <a:pt x="424417" y="64590"/>
                </a:cubicBezTo>
                <a:cubicBezTo>
                  <a:pt x="426569" y="63156"/>
                  <a:pt x="425852" y="62438"/>
                  <a:pt x="430157" y="61003"/>
                </a:cubicBezTo>
                <a:cubicBezTo>
                  <a:pt x="433744" y="61721"/>
                  <a:pt x="442355" y="58851"/>
                  <a:pt x="450247" y="55982"/>
                </a:cubicBezTo>
                <a:cubicBezTo>
                  <a:pt x="457422" y="53112"/>
                  <a:pt x="464597" y="50242"/>
                  <a:pt x="463880" y="50242"/>
                </a:cubicBezTo>
                <a:cubicBezTo>
                  <a:pt x="470338" y="48808"/>
                  <a:pt x="475360" y="46655"/>
                  <a:pt x="476078" y="46655"/>
                </a:cubicBezTo>
                <a:cubicBezTo>
                  <a:pt x="476078" y="47373"/>
                  <a:pt x="472490" y="48808"/>
                  <a:pt x="466750" y="50242"/>
                </a:cubicBezTo>
                <a:cubicBezTo>
                  <a:pt x="465315" y="51677"/>
                  <a:pt x="471773" y="49525"/>
                  <a:pt x="473208" y="50242"/>
                </a:cubicBezTo>
                <a:cubicBezTo>
                  <a:pt x="487558" y="45938"/>
                  <a:pt x="488275" y="45220"/>
                  <a:pt x="484688" y="44503"/>
                </a:cubicBezTo>
                <a:cubicBezTo>
                  <a:pt x="481100" y="44503"/>
                  <a:pt x="473208" y="45938"/>
                  <a:pt x="468903" y="45938"/>
                </a:cubicBezTo>
                <a:cubicBezTo>
                  <a:pt x="468185" y="45220"/>
                  <a:pt x="471055" y="43786"/>
                  <a:pt x="473925" y="41633"/>
                </a:cubicBezTo>
                <a:close/>
                <a:moveTo>
                  <a:pt x="461010" y="41633"/>
                </a:moveTo>
                <a:cubicBezTo>
                  <a:pt x="450965" y="43786"/>
                  <a:pt x="448095" y="45938"/>
                  <a:pt x="444507" y="47373"/>
                </a:cubicBezTo>
                <a:cubicBezTo>
                  <a:pt x="450965" y="45938"/>
                  <a:pt x="458857" y="43786"/>
                  <a:pt x="461010" y="41633"/>
                </a:cubicBezTo>
                <a:close/>
                <a:moveTo>
                  <a:pt x="766566" y="39870"/>
                </a:moveTo>
                <a:cubicBezTo>
                  <a:pt x="768674" y="40658"/>
                  <a:pt x="768674" y="40658"/>
                  <a:pt x="768674" y="40658"/>
                </a:cubicBezTo>
                <a:cubicBezTo>
                  <a:pt x="768674" y="41445"/>
                  <a:pt x="770079" y="41445"/>
                  <a:pt x="771484" y="42233"/>
                </a:cubicBezTo>
                <a:cubicBezTo>
                  <a:pt x="770079" y="42233"/>
                  <a:pt x="767268" y="41445"/>
                  <a:pt x="764458" y="40658"/>
                </a:cubicBezTo>
                <a:cubicBezTo>
                  <a:pt x="766566" y="42233"/>
                  <a:pt x="779916" y="45385"/>
                  <a:pt x="782024" y="46173"/>
                </a:cubicBezTo>
                <a:cubicBezTo>
                  <a:pt x="779916" y="44597"/>
                  <a:pt x="779916" y="44597"/>
                  <a:pt x="776403" y="43021"/>
                </a:cubicBezTo>
                <a:cubicBezTo>
                  <a:pt x="775700" y="42233"/>
                  <a:pt x="777105" y="43021"/>
                  <a:pt x="778511" y="43021"/>
                </a:cubicBezTo>
                <a:cubicBezTo>
                  <a:pt x="780619" y="43809"/>
                  <a:pt x="781321" y="43809"/>
                  <a:pt x="781321" y="43809"/>
                </a:cubicBezTo>
                <a:cubicBezTo>
                  <a:pt x="789051" y="46173"/>
                  <a:pt x="780619" y="46961"/>
                  <a:pt x="791861" y="48536"/>
                </a:cubicBezTo>
                <a:cubicBezTo>
                  <a:pt x="798185" y="51688"/>
                  <a:pt x="786240" y="49324"/>
                  <a:pt x="777808" y="46173"/>
                </a:cubicBezTo>
                <a:cubicBezTo>
                  <a:pt x="778511" y="46173"/>
                  <a:pt x="779916" y="46961"/>
                  <a:pt x="779916" y="46173"/>
                </a:cubicBezTo>
                <a:cubicBezTo>
                  <a:pt x="772889" y="43809"/>
                  <a:pt x="767971" y="43021"/>
                  <a:pt x="765160" y="43021"/>
                </a:cubicBezTo>
                <a:cubicBezTo>
                  <a:pt x="755323" y="39082"/>
                  <a:pt x="762350" y="39870"/>
                  <a:pt x="766566" y="39870"/>
                </a:cubicBezTo>
                <a:close/>
                <a:moveTo>
                  <a:pt x="704337" y="39712"/>
                </a:moveTo>
                <a:cubicBezTo>
                  <a:pt x="703637" y="39082"/>
                  <a:pt x="712741" y="40342"/>
                  <a:pt x="716243" y="40973"/>
                </a:cubicBezTo>
                <a:cubicBezTo>
                  <a:pt x="714142" y="41603"/>
                  <a:pt x="707839" y="40973"/>
                  <a:pt x="704337" y="39712"/>
                </a:cubicBezTo>
                <a:close/>
                <a:moveTo>
                  <a:pt x="723183" y="38539"/>
                </a:moveTo>
                <a:cubicBezTo>
                  <a:pt x="732498" y="39973"/>
                  <a:pt x="723900" y="39256"/>
                  <a:pt x="726049" y="39973"/>
                </a:cubicBezTo>
                <a:cubicBezTo>
                  <a:pt x="734648" y="41408"/>
                  <a:pt x="735365" y="40691"/>
                  <a:pt x="735365" y="39256"/>
                </a:cubicBezTo>
                <a:cubicBezTo>
                  <a:pt x="743247" y="41408"/>
                  <a:pt x="746113" y="41408"/>
                  <a:pt x="758294" y="44276"/>
                </a:cubicBezTo>
                <a:cubicBezTo>
                  <a:pt x="757936" y="44994"/>
                  <a:pt x="758294" y="45531"/>
                  <a:pt x="759907" y="46159"/>
                </a:cubicBezTo>
                <a:lnTo>
                  <a:pt x="763611" y="47140"/>
                </a:lnTo>
                <a:lnTo>
                  <a:pt x="763614" y="47150"/>
                </a:lnTo>
                <a:lnTo>
                  <a:pt x="763821" y="47196"/>
                </a:lnTo>
                <a:lnTo>
                  <a:pt x="769043" y="48579"/>
                </a:lnTo>
                <a:cubicBezTo>
                  <a:pt x="769043" y="49296"/>
                  <a:pt x="762594" y="47862"/>
                  <a:pt x="756861" y="46428"/>
                </a:cubicBezTo>
                <a:cubicBezTo>
                  <a:pt x="754712" y="47145"/>
                  <a:pt x="764743" y="48579"/>
                  <a:pt x="766893" y="50014"/>
                </a:cubicBezTo>
                <a:cubicBezTo>
                  <a:pt x="761877" y="49296"/>
                  <a:pt x="761161" y="50014"/>
                  <a:pt x="760444" y="50731"/>
                </a:cubicBezTo>
                <a:cubicBezTo>
                  <a:pt x="759727" y="50731"/>
                  <a:pt x="758294" y="51448"/>
                  <a:pt x="750412" y="49296"/>
                </a:cubicBezTo>
                <a:cubicBezTo>
                  <a:pt x="751845" y="50014"/>
                  <a:pt x="758294" y="51448"/>
                  <a:pt x="764027" y="52882"/>
                </a:cubicBezTo>
                <a:lnTo>
                  <a:pt x="771138" y="53772"/>
                </a:lnTo>
                <a:lnTo>
                  <a:pt x="778657" y="55446"/>
                </a:lnTo>
                <a:lnTo>
                  <a:pt x="783284" y="57096"/>
                </a:lnTo>
                <a:cubicBezTo>
                  <a:pt x="785702" y="57902"/>
                  <a:pt x="787673" y="58620"/>
                  <a:pt x="788390" y="59337"/>
                </a:cubicBezTo>
                <a:cubicBezTo>
                  <a:pt x="782657" y="57902"/>
                  <a:pt x="777641" y="55751"/>
                  <a:pt x="776208" y="56468"/>
                </a:cubicBezTo>
                <a:cubicBezTo>
                  <a:pt x="786956" y="60054"/>
                  <a:pt x="795555" y="62205"/>
                  <a:pt x="804870" y="65074"/>
                </a:cubicBezTo>
                <a:cubicBezTo>
                  <a:pt x="813469" y="67943"/>
                  <a:pt x="823501" y="71529"/>
                  <a:pt x="835682" y="75831"/>
                </a:cubicBezTo>
                <a:cubicBezTo>
                  <a:pt x="834965" y="75114"/>
                  <a:pt x="832099" y="74397"/>
                  <a:pt x="830666" y="73680"/>
                </a:cubicBezTo>
                <a:cubicBezTo>
                  <a:pt x="832816" y="73680"/>
                  <a:pt x="839981" y="77266"/>
                  <a:pt x="842848" y="78700"/>
                </a:cubicBezTo>
                <a:cubicBezTo>
                  <a:pt x="842131" y="78700"/>
                  <a:pt x="837832" y="77266"/>
                  <a:pt x="837832" y="77266"/>
                </a:cubicBezTo>
                <a:cubicBezTo>
                  <a:pt x="849297" y="81569"/>
                  <a:pt x="860045" y="85155"/>
                  <a:pt x="870077" y="89458"/>
                </a:cubicBezTo>
                <a:cubicBezTo>
                  <a:pt x="879392" y="93761"/>
                  <a:pt x="889424" y="98064"/>
                  <a:pt x="899455" y="103801"/>
                </a:cubicBezTo>
                <a:cubicBezTo>
                  <a:pt x="898739" y="104518"/>
                  <a:pt x="895156" y="102367"/>
                  <a:pt x="892290" y="100932"/>
                </a:cubicBezTo>
                <a:cubicBezTo>
                  <a:pt x="888707" y="98781"/>
                  <a:pt x="884408" y="96629"/>
                  <a:pt x="880825" y="95195"/>
                </a:cubicBezTo>
                <a:cubicBezTo>
                  <a:pt x="880108" y="96629"/>
                  <a:pt x="891573" y="100932"/>
                  <a:pt x="892290" y="100932"/>
                </a:cubicBezTo>
                <a:cubicBezTo>
                  <a:pt x="898022" y="104518"/>
                  <a:pt x="901605" y="105952"/>
                  <a:pt x="904471" y="107387"/>
                </a:cubicBezTo>
                <a:cubicBezTo>
                  <a:pt x="908054" y="108104"/>
                  <a:pt x="910920" y="109538"/>
                  <a:pt x="915219" y="112407"/>
                </a:cubicBezTo>
                <a:cubicBezTo>
                  <a:pt x="914503" y="110255"/>
                  <a:pt x="910204" y="107387"/>
                  <a:pt x="901605" y="103084"/>
                </a:cubicBezTo>
                <a:cubicBezTo>
                  <a:pt x="903038" y="103084"/>
                  <a:pt x="907337" y="104518"/>
                  <a:pt x="912353" y="107387"/>
                </a:cubicBezTo>
                <a:cubicBezTo>
                  <a:pt x="910204" y="107387"/>
                  <a:pt x="921668" y="115275"/>
                  <a:pt x="926684" y="115993"/>
                </a:cubicBezTo>
                <a:cubicBezTo>
                  <a:pt x="920235" y="111690"/>
                  <a:pt x="925251" y="114558"/>
                  <a:pt x="921668" y="110972"/>
                </a:cubicBezTo>
                <a:lnTo>
                  <a:pt x="898069" y="98642"/>
                </a:lnTo>
                <a:lnTo>
                  <a:pt x="905904" y="102367"/>
                </a:lnTo>
                <a:cubicBezTo>
                  <a:pt x="910204" y="103084"/>
                  <a:pt x="920952" y="108104"/>
                  <a:pt x="930984" y="113124"/>
                </a:cubicBezTo>
                <a:cubicBezTo>
                  <a:pt x="929550" y="111690"/>
                  <a:pt x="925968" y="108821"/>
                  <a:pt x="923818" y="107387"/>
                </a:cubicBezTo>
                <a:cubicBezTo>
                  <a:pt x="918086" y="103801"/>
                  <a:pt x="920235" y="106669"/>
                  <a:pt x="916653" y="105235"/>
                </a:cubicBezTo>
                <a:cubicBezTo>
                  <a:pt x="914503" y="103801"/>
                  <a:pt x="912712" y="102367"/>
                  <a:pt x="909756" y="100484"/>
                </a:cubicBezTo>
                <a:lnTo>
                  <a:pt x="906874" y="98940"/>
                </a:lnTo>
                <a:lnTo>
                  <a:pt x="908039" y="99341"/>
                </a:lnTo>
                <a:lnTo>
                  <a:pt x="904961" y="97914"/>
                </a:lnTo>
                <a:lnTo>
                  <a:pt x="895873" y="93043"/>
                </a:lnTo>
                <a:cubicBezTo>
                  <a:pt x="897306" y="93043"/>
                  <a:pt x="906621" y="97346"/>
                  <a:pt x="914503" y="101649"/>
                </a:cubicBezTo>
                <a:cubicBezTo>
                  <a:pt x="923102" y="105952"/>
                  <a:pt x="930267" y="110255"/>
                  <a:pt x="930267" y="109538"/>
                </a:cubicBezTo>
                <a:cubicBezTo>
                  <a:pt x="935999" y="113841"/>
                  <a:pt x="941015" y="116710"/>
                  <a:pt x="948897" y="121013"/>
                </a:cubicBezTo>
                <a:cubicBezTo>
                  <a:pt x="945315" y="119578"/>
                  <a:pt x="942448" y="118861"/>
                  <a:pt x="939582" y="118144"/>
                </a:cubicBezTo>
                <a:cubicBezTo>
                  <a:pt x="943882" y="121730"/>
                  <a:pt x="950331" y="123881"/>
                  <a:pt x="957496" y="128902"/>
                </a:cubicBezTo>
                <a:cubicBezTo>
                  <a:pt x="959646" y="129619"/>
                  <a:pt x="956780" y="127467"/>
                  <a:pt x="953913" y="126033"/>
                </a:cubicBezTo>
                <a:cubicBezTo>
                  <a:pt x="951764" y="124599"/>
                  <a:pt x="948181" y="122447"/>
                  <a:pt x="948897" y="122447"/>
                </a:cubicBezTo>
                <a:cubicBezTo>
                  <a:pt x="946031" y="118861"/>
                  <a:pt x="956063" y="126033"/>
                  <a:pt x="953197" y="123164"/>
                </a:cubicBezTo>
                <a:cubicBezTo>
                  <a:pt x="963228" y="130336"/>
                  <a:pt x="968244" y="133204"/>
                  <a:pt x="971111" y="135356"/>
                </a:cubicBezTo>
                <a:cubicBezTo>
                  <a:pt x="974693" y="137507"/>
                  <a:pt x="976126" y="138225"/>
                  <a:pt x="981859" y="142528"/>
                </a:cubicBezTo>
                <a:cubicBezTo>
                  <a:pt x="983292" y="145396"/>
                  <a:pt x="974693" y="138225"/>
                  <a:pt x="973260" y="138225"/>
                </a:cubicBezTo>
                <a:cubicBezTo>
                  <a:pt x="972544" y="138225"/>
                  <a:pt x="980426" y="143245"/>
                  <a:pt x="984009" y="146113"/>
                </a:cubicBezTo>
                <a:cubicBezTo>
                  <a:pt x="984009" y="147548"/>
                  <a:pt x="978993" y="143962"/>
                  <a:pt x="974693" y="141093"/>
                </a:cubicBezTo>
                <a:cubicBezTo>
                  <a:pt x="976126" y="143245"/>
                  <a:pt x="978993" y="145396"/>
                  <a:pt x="970394" y="139659"/>
                </a:cubicBezTo>
                <a:cubicBezTo>
                  <a:pt x="972544" y="141810"/>
                  <a:pt x="976843" y="144679"/>
                  <a:pt x="981142" y="147548"/>
                </a:cubicBezTo>
                <a:cubicBezTo>
                  <a:pt x="981142" y="147548"/>
                  <a:pt x="981142" y="147548"/>
                  <a:pt x="991891" y="154719"/>
                </a:cubicBezTo>
                <a:cubicBezTo>
                  <a:pt x="994757" y="155437"/>
                  <a:pt x="994757" y="154002"/>
                  <a:pt x="996906" y="154002"/>
                </a:cubicBezTo>
                <a:lnTo>
                  <a:pt x="1001177" y="156516"/>
                </a:lnTo>
                <a:lnTo>
                  <a:pt x="1001116" y="158753"/>
                </a:lnTo>
                <a:cubicBezTo>
                  <a:pt x="999414" y="158484"/>
                  <a:pt x="996907" y="157588"/>
                  <a:pt x="996190" y="158305"/>
                </a:cubicBezTo>
                <a:cubicBezTo>
                  <a:pt x="1006938" y="166194"/>
                  <a:pt x="999056" y="157588"/>
                  <a:pt x="1006938" y="166194"/>
                </a:cubicBezTo>
                <a:cubicBezTo>
                  <a:pt x="1011238" y="169780"/>
                  <a:pt x="1004789" y="163325"/>
                  <a:pt x="1011238" y="168345"/>
                </a:cubicBezTo>
                <a:cubicBezTo>
                  <a:pt x="1011238" y="167628"/>
                  <a:pt x="1008371" y="165477"/>
                  <a:pt x="1006938" y="164760"/>
                </a:cubicBezTo>
                <a:cubicBezTo>
                  <a:pt x="1008371" y="165477"/>
                  <a:pt x="1013387" y="169063"/>
                  <a:pt x="1016970" y="171931"/>
                </a:cubicBezTo>
                <a:cubicBezTo>
                  <a:pt x="1011954" y="166911"/>
                  <a:pt x="1006938" y="162608"/>
                  <a:pt x="1011238" y="164760"/>
                </a:cubicBezTo>
                <a:cubicBezTo>
                  <a:pt x="1016253" y="168345"/>
                  <a:pt x="1015537" y="169063"/>
                  <a:pt x="1021269" y="173366"/>
                </a:cubicBezTo>
                <a:cubicBezTo>
                  <a:pt x="1021269" y="174083"/>
                  <a:pt x="1014820" y="167628"/>
                  <a:pt x="1015537" y="169063"/>
                </a:cubicBezTo>
                <a:cubicBezTo>
                  <a:pt x="1024852" y="177669"/>
                  <a:pt x="1021986" y="173366"/>
                  <a:pt x="1027718" y="177669"/>
                </a:cubicBezTo>
                <a:cubicBezTo>
                  <a:pt x="1037033" y="185558"/>
                  <a:pt x="1041333" y="190578"/>
                  <a:pt x="1049215" y="197749"/>
                </a:cubicBezTo>
                <a:cubicBezTo>
                  <a:pt x="1044199" y="194164"/>
                  <a:pt x="1045632" y="196315"/>
                  <a:pt x="1047065" y="198467"/>
                </a:cubicBezTo>
                <a:cubicBezTo>
                  <a:pt x="1052798" y="204921"/>
                  <a:pt x="1054947" y="205638"/>
                  <a:pt x="1062113" y="212810"/>
                </a:cubicBezTo>
                <a:cubicBezTo>
                  <a:pt x="1060680" y="214244"/>
                  <a:pt x="1070711" y="224284"/>
                  <a:pt x="1072145" y="227870"/>
                </a:cubicBezTo>
                <a:cubicBezTo>
                  <a:pt x="1069278" y="225002"/>
                  <a:pt x="1066412" y="221416"/>
                  <a:pt x="1063546" y="218547"/>
                </a:cubicBezTo>
                <a:cubicBezTo>
                  <a:pt x="1069278" y="225719"/>
                  <a:pt x="1072861" y="229305"/>
                  <a:pt x="1079310" y="237193"/>
                </a:cubicBezTo>
                <a:cubicBezTo>
                  <a:pt x="1079310" y="238628"/>
                  <a:pt x="1075727" y="235042"/>
                  <a:pt x="1078594" y="238628"/>
                </a:cubicBezTo>
                <a:cubicBezTo>
                  <a:pt x="1076444" y="236476"/>
                  <a:pt x="1069278" y="227870"/>
                  <a:pt x="1062829" y="221416"/>
                </a:cubicBezTo>
                <a:cubicBezTo>
                  <a:pt x="1065696" y="227153"/>
                  <a:pt x="1067845" y="227870"/>
                  <a:pt x="1072861" y="235042"/>
                </a:cubicBezTo>
                <a:cubicBezTo>
                  <a:pt x="1079310" y="240779"/>
                  <a:pt x="1068562" y="227870"/>
                  <a:pt x="1077160" y="237193"/>
                </a:cubicBezTo>
                <a:cubicBezTo>
                  <a:pt x="1079310" y="240779"/>
                  <a:pt x="1076444" y="238628"/>
                  <a:pt x="1072861" y="235759"/>
                </a:cubicBezTo>
                <a:lnTo>
                  <a:pt x="1065372" y="230308"/>
                </a:lnTo>
                <a:lnTo>
                  <a:pt x="1064974" y="229895"/>
                </a:lnTo>
                <a:lnTo>
                  <a:pt x="1064889" y="227870"/>
                </a:lnTo>
                <a:cubicBezTo>
                  <a:pt x="1065696" y="228049"/>
                  <a:pt x="1066054" y="227870"/>
                  <a:pt x="1062113" y="223567"/>
                </a:cubicBezTo>
                <a:cubicBezTo>
                  <a:pt x="1058530" y="222133"/>
                  <a:pt x="1051365" y="214961"/>
                  <a:pt x="1043482" y="207072"/>
                </a:cubicBezTo>
                <a:lnTo>
                  <a:pt x="1039049" y="203307"/>
                </a:lnTo>
                <a:lnTo>
                  <a:pt x="1034884" y="197749"/>
                </a:lnTo>
                <a:cubicBezTo>
                  <a:pt x="1032018" y="195598"/>
                  <a:pt x="1029868" y="193446"/>
                  <a:pt x="1032018" y="194164"/>
                </a:cubicBezTo>
                <a:cubicBezTo>
                  <a:pt x="1027718" y="189861"/>
                  <a:pt x="1024852" y="187709"/>
                  <a:pt x="1024135" y="188426"/>
                </a:cubicBezTo>
                <a:cubicBezTo>
                  <a:pt x="1027002" y="190936"/>
                  <a:pt x="1028972" y="192909"/>
                  <a:pt x="1031122" y="195150"/>
                </a:cubicBezTo>
                <a:lnTo>
                  <a:pt x="1038830" y="203122"/>
                </a:lnTo>
                <a:lnTo>
                  <a:pt x="1019836" y="186992"/>
                </a:lnTo>
                <a:cubicBezTo>
                  <a:pt x="1019120" y="184840"/>
                  <a:pt x="1023419" y="189143"/>
                  <a:pt x="1024135" y="189143"/>
                </a:cubicBezTo>
                <a:lnTo>
                  <a:pt x="1006134" y="174032"/>
                </a:lnTo>
                <a:lnTo>
                  <a:pt x="1006222" y="174083"/>
                </a:lnTo>
                <a:cubicBezTo>
                  <a:pt x="1003355" y="172648"/>
                  <a:pt x="1002639" y="171214"/>
                  <a:pt x="1001922" y="170497"/>
                </a:cubicBezTo>
                <a:lnTo>
                  <a:pt x="1006134" y="174032"/>
                </a:lnTo>
                <a:lnTo>
                  <a:pt x="1002191" y="171752"/>
                </a:lnTo>
                <a:cubicBezTo>
                  <a:pt x="1000131" y="170138"/>
                  <a:pt x="998340" y="168704"/>
                  <a:pt x="999773" y="170497"/>
                </a:cubicBezTo>
                <a:cubicBezTo>
                  <a:pt x="996190" y="166911"/>
                  <a:pt x="989741" y="163325"/>
                  <a:pt x="985442" y="159740"/>
                </a:cubicBezTo>
                <a:cubicBezTo>
                  <a:pt x="985442" y="159740"/>
                  <a:pt x="985442" y="159740"/>
                  <a:pt x="985442" y="157588"/>
                </a:cubicBezTo>
                <a:cubicBezTo>
                  <a:pt x="985442" y="157588"/>
                  <a:pt x="985442" y="157588"/>
                  <a:pt x="978993" y="153285"/>
                </a:cubicBezTo>
                <a:cubicBezTo>
                  <a:pt x="972544" y="148982"/>
                  <a:pt x="984009" y="157588"/>
                  <a:pt x="981142" y="156154"/>
                </a:cubicBezTo>
                <a:cubicBezTo>
                  <a:pt x="972544" y="150416"/>
                  <a:pt x="966811" y="146113"/>
                  <a:pt x="957496" y="140376"/>
                </a:cubicBezTo>
                <a:cubicBezTo>
                  <a:pt x="953197" y="135356"/>
                  <a:pt x="962512" y="141093"/>
                  <a:pt x="957496" y="136790"/>
                </a:cubicBezTo>
                <a:cubicBezTo>
                  <a:pt x="968961" y="144679"/>
                  <a:pt x="976843" y="148265"/>
                  <a:pt x="981142" y="153285"/>
                </a:cubicBezTo>
                <a:cubicBezTo>
                  <a:pt x="983292" y="153285"/>
                  <a:pt x="992607" y="160457"/>
                  <a:pt x="998340" y="164042"/>
                </a:cubicBezTo>
                <a:cubicBezTo>
                  <a:pt x="988308" y="156154"/>
                  <a:pt x="974693" y="146113"/>
                  <a:pt x="961795" y="138225"/>
                </a:cubicBezTo>
                <a:cubicBezTo>
                  <a:pt x="961795" y="138225"/>
                  <a:pt x="962512" y="137507"/>
                  <a:pt x="959646" y="136073"/>
                </a:cubicBezTo>
                <a:cubicBezTo>
                  <a:pt x="961079" y="136073"/>
                  <a:pt x="965378" y="139659"/>
                  <a:pt x="970394" y="142528"/>
                </a:cubicBezTo>
                <a:cubicBezTo>
                  <a:pt x="969677" y="141810"/>
                  <a:pt x="964662" y="137507"/>
                  <a:pt x="959646" y="133922"/>
                </a:cubicBezTo>
                <a:cubicBezTo>
                  <a:pt x="954630" y="131053"/>
                  <a:pt x="949614" y="127467"/>
                  <a:pt x="948897" y="128184"/>
                </a:cubicBezTo>
                <a:cubicBezTo>
                  <a:pt x="943165" y="124599"/>
                  <a:pt x="951047" y="126750"/>
                  <a:pt x="941732" y="122447"/>
                </a:cubicBezTo>
                <a:cubicBezTo>
                  <a:pt x="935283" y="121013"/>
                  <a:pt x="933133" y="123164"/>
                  <a:pt x="940299" y="129619"/>
                </a:cubicBezTo>
                <a:cubicBezTo>
                  <a:pt x="934566" y="126750"/>
                  <a:pt x="929550" y="123164"/>
                  <a:pt x="924535" y="120296"/>
                </a:cubicBezTo>
                <a:cubicBezTo>
                  <a:pt x="925968" y="121013"/>
                  <a:pt x="926684" y="121013"/>
                  <a:pt x="926684" y="120296"/>
                </a:cubicBezTo>
                <a:cubicBezTo>
                  <a:pt x="918086" y="114558"/>
                  <a:pt x="920952" y="118144"/>
                  <a:pt x="918086" y="116710"/>
                </a:cubicBezTo>
                <a:cubicBezTo>
                  <a:pt x="908770" y="111690"/>
                  <a:pt x="910920" y="112407"/>
                  <a:pt x="901605" y="108104"/>
                </a:cubicBezTo>
                <a:cubicBezTo>
                  <a:pt x="899455" y="105235"/>
                  <a:pt x="911637" y="113124"/>
                  <a:pt x="913070" y="113124"/>
                </a:cubicBezTo>
                <a:cubicBezTo>
                  <a:pt x="908770" y="110255"/>
                  <a:pt x="901605" y="105952"/>
                  <a:pt x="894439" y="103084"/>
                </a:cubicBezTo>
                <a:cubicBezTo>
                  <a:pt x="887990" y="99498"/>
                  <a:pt x="880825" y="97346"/>
                  <a:pt x="878675" y="96629"/>
                </a:cubicBezTo>
                <a:cubicBezTo>
                  <a:pt x="877959" y="94478"/>
                  <a:pt x="865061" y="89458"/>
                  <a:pt x="859328" y="86589"/>
                </a:cubicBezTo>
                <a:cubicBezTo>
                  <a:pt x="854312" y="85155"/>
                  <a:pt x="861478" y="88023"/>
                  <a:pt x="857179" y="87306"/>
                </a:cubicBezTo>
                <a:cubicBezTo>
                  <a:pt x="852163" y="85155"/>
                  <a:pt x="846430" y="83003"/>
                  <a:pt x="840698" y="80852"/>
                </a:cubicBezTo>
                <a:cubicBezTo>
                  <a:pt x="844997" y="81569"/>
                  <a:pt x="841414" y="80134"/>
                  <a:pt x="837832" y="78700"/>
                </a:cubicBezTo>
                <a:cubicBezTo>
                  <a:pt x="833532" y="76549"/>
                  <a:pt x="829233" y="75114"/>
                  <a:pt x="832816" y="75831"/>
                </a:cubicBezTo>
                <a:cubicBezTo>
                  <a:pt x="824217" y="72963"/>
                  <a:pt x="821351" y="70811"/>
                  <a:pt x="813469" y="68660"/>
                </a:cubicBezTo>
                <a:cubicBezTo>
                  <a:pt x="811319" y="69377"/>
                  <a:pt x="823501" y="72246"/>
                  <a:pt x="828517" y="74397"/>
                </a:cubicBezTo>
                <a:cubicBezTo>
                  <a:pt x="832099" y="75831"/>
                  <a:pt x="828517" y="75831"/>
                  <a:pt x="835682" y="78700"/>
                </a:cubicBezTo>
                <a:cubicBezTo>
                  <a:pt x="833532" y="78700"/>
                  <a:pt x="824934" y="75114"/>
                  <a:pt x="817052" y="72246"/>
                </a:cubicBezTo>
                <a:cubicBezTo>
                  <a:pt x="817052" y="72246"/>
                  <a:pt x="820634" y="72963"/>
                  <a:pt x="826367" y="75114"/>
                </a:cubicBezTo>
                <a:cubicBezTo>
                  <a:pt x="824934" y="73680"/>
                  <a:pt x="814185" y="70811"/>
                  <a:pt x="809170" y="68660"/>
                </a:cubicBezTo>
                <a:cubicBezTo>
                  <a:pt x="806303" y="67943"/>
                  <a:pt x="807020" y="68660"/>
                  <a:pt x="807020" y="69377"/>
                </a:cubicBezTo>
                <a:cubicBezTo>
                  <a:pt x="799138" y="66508"/>
                  <a:pt x="786956" y="63640"/>
                  <a:pt x="786956" y="62923"/>
                </a:cubicBezTo>
                <a:cubicBezTo>
                  <a:pt x="781941" y="62205"/>
                  <a:pt x="772625" y="60054"/>
                  <a:pt x="763310" y="57185"/>
                </a:cubicBezTo>
                <a:cubicBezTo>
                  <a:pt x="753278" y="55034"/>
                  <a:pt x="742530" y="52882"/>
                  <a:pt x="735365" y="51448"/>
                </a:cubicBezTo>
                <a:cubicBezTo>
                  <a:pt x="735365" y="50731"/>
                  <a:pt x="738947" y="51448"/>
                  <a:pt x="742530" y="52165"/>
                </a:cubicBezTo>
                <a:cubicBezTo>
                  <a:pt x="746829" y="52882"/>
                  <a:pt x="751129" y="54317"/>
                  <a:pt x="752562" y="54317"/>
                </a:cubicBezTo>
                <a:cubicBezTo>
                  <a:pt x="751129" y="52882"/>
                  <a:pt x="748263" y="52165"/>
                  <a:pt x="744680" y="51448"/>
                </a:cubicBezTo>
                <a:cubicBezTo>
                  <a:pt x="735365" y="49296"/>
                  <a:pt x="738947" y="51448"/>
                  <a:pt x="729632" y="49296"/>
                </a:cubicBezTo>
                <a:cubicBezTo>
                  <a:pt x="735365" y="49296"/>
                  <a:pt x="728199" y="47145"/>
                  <a:pt x="738947" y="49296"/>
                </a:cubicBezTo>
                <a:cubicBezTo>
                  <a:pt x="736798" y="47145"/>
                  <a:pt x="731782" y="46428"/>
                  <a:pt x="726049" y="44994"/>
                </a:cubicBezTo>
                <a:cubicBezTo>
                  <a:pt x="719600" y="44276"/>
                  <a:pt x="713151" y="43559"/>
                  <a:pt x="708136" y="42842"/>
                </a:cubicBezTo>
                <a:cubicBezTo>
                  <a:pt x="707419" y="42125"/>
                  <a:pt x="707419" y="41408"/>
                  <a:pt x="707419" y="40691"/>
                </a:cubicBezTo>
                <a:cubicBezTo>
                  <a:pt x="713868" y="42125"/>
                  <a:pt x="727483" y="44276"/>
                  <a:pt x="729632" y="43559"/>
                </a:cubicBezTo>
                <a:cubicBezTo>
                  <a:pt x="728199" y="42842"/>
                  <a:pt x="721750" y="42125"/>
                  <a:pt x="723900" y="41408"/>
                </a:cubicBezTo>
                <a:cubicBezTo>
                  <a:pt x="721750" y="40691"/>
                  <a:pt x="720317" y="40691"/>
                  <a:pt x="716734" y="39973"/>
                </a:cubicBezTo>
                <a:cubicBezTo>
                  <a:pt x="723183" y="39973"/>
                  <a:pt x="716018" y="37822"/>
                  <a:pt x="723183" y="38539"/>
                </a:cubicBezTo>
                <a:close/>
                <a:moveTo>
                  <a:pt x="596619" y="38046"/>
                </a:moveTo>
                <a:cubicBezTo>
                  <a:pt x="596619" y="38764"/>
                  <a:pt x="592314" y="38764"/>
                  <a:pt x="588009" y="38764"/>
                </a:cubicBezTo>
                <a:cubicBezTo>
                  <a:pt x="583704" y="38764"/>
                  <a:pt x="579399" y="39481"/>
                  <a:pt x="582269" y="40199"/>
                </a:cubicBezTo>
                <a:cubicBezTo>
                  <a:pt x="590879" y="39481"/>
                  <a:pt x="602359" y="38046"/>
                  <a:pt x="596619" y="38046"/>
                </a:cubicBezTo>
                <a:close/>
                <a:moveTo>
                  <a:pt x="530608" y="38046"/>
                </a:moveTo>
                <a:cubicBezTo>
                  <a:pt x="524868" y="38764"/>
                  <a:pt x="517693" y="39481"/>
                  <a:pt x="511953" y="40199"/>
                </a:cubicBezTo>
                <a:cubicBezTo>
                  <a:pt x="510518" y="40916"/>
                  <a:pt x="508366" y="41633"/>
                  <a:pt x="500473" y="43786"/>
                </a:cubicBezTo>
                <a:cubicBezTo>
                  <a:pt x="499038" y="44503"/>
                  <a:pt x="501908" y="44503"/>
                  <a:pt x="505495" y="43786"/>
                </a:cubicBezTo>
                <a:cubicBezTo>
                  <a:pt x="509083" y="43068"/>
                  <a:pt x="512671" y="43068"/>
                  <a:pt x="512671" y="43786"/>
                </a:cubicBezTo>
                <a:cubicBezTo>
                  <a:pt x="521281" y="41633"/>
                  <a:pt x="524868" y="39481"/>
                  <a:pt x="530608" y="38046"/>
                </a:cubicBezTo>
                <a:close/>
                <a:moveTo>
                  <a:pt x="744747" y="34042"/>
                </a:moveTo>
                <a:cubicBezTo>
                  <a:pt x="754009" y="35417"/>
                  <a:pt x="763272" y="37480"/>
                  <a:pt x="775385" y="40231"/>
                </a:cubicBezTo>
                <a:cubicBezTo>
                  <a:pt x="775385" y="41606"/>
                  <a:pt x="761847" y="38168"/>
                  <a:pt x="755434" y="36792"/>
                </a:cubicBezTo>
                <a:cubicBezTo>
                  <a:pt x="746884" y="34730"/>
                  <a:pt x="754722" y="38168"/>
                  <a:pt x="742609" y="35417"/>
                </a:cubicBezTo>
                <a:cubicBezTo>
                  <a:pt x="745459" y="35417"/>
                  <a:pt x="751872" y="35417"/>
                  <a:pt x="744747" y="34042"/>
                </a:cubicBezTo>
                <a:close/>
                <a:moveTo>
                  <a:pt x="588368" y="32957"/>
                </a:moveTo>
                <a:cubicBezTo>
                  <a:pt x="587336" y="32845"/>
                  <a:pt x="585498" y="32845"/>
                  <a:pt x="582269" y="33025"/>
                </a:cubicBezTo>
                <a:cubicBezTo>
                  <a:pt x="585857" y="33742"/>
                  <a:pt x="575094" y="34459"/>
                  <a:pt x="578681" y="35894"/>
                </a:cubicBezTo>
                <a:cubicBezTo>
                  <a:pt x="582269" y="35894"/>
                  <a:pt x="585857" y="35894"/>
                  <a:pt x="591597" y="35177"/>
                </a:cubicBezTo>
                <a:cubicBezTo>
                  <a:pt x="587292" y="34639"/>
                  <a:pt x="591462" y="33294"/>
                  <a:pt x="588368" y="32957"/>
                </a:cubicBezTo>
                <a:close/>
                <a:moveTo>
                  <a:pt x="829588" y="32776"/>
                </a:moveTo>
                <a:cubicBezTo>
                  <a:pt x="830979" y="32776"/>
                  <a:pt x="834457" y="33511"/>
                  <a:pt x="838630" y="34982"/>
                </a:cubicBezTo>
                <a:cubicBezTo>
                  <a:pt x="842803" y="36453"/>
                  <a:pt x="846976" y="37924"/>
                  <a:pt x="849063" y="39395"/>
                </a:cubicBezTo>
                <a:cubicBezTo>
                  <a:pt x="849410" y="40498"/>
                  <a:pt x="846628" y="39395"/>
                  <a:pt x="842716" y="37740"/>
                </a:cubicBezTo>
                <a:lnTo>
                  <a:pt x="839377" y="36477"/>
                </a:lnTo>
                <a:lnTo>
                  <a:pt x="839672" y="36557"/>
                </a:lnTo>
                <a:lnTo>
                  <a:pt x="839173" y="36400"/>
                </a:lnTo>
                <a:close/>
                <a:moveTo>
                  <a:pt x="805360" y="32776"/>
                </a:moveTo>
                <a:lnTo>
                  <a:pt x="813362" y="34764"/>
                </a:lnTo>
                <a:lnTo>
                  <a:pt x="817826" y="36028"/>
                </a:lnTo>
                <a:lnTo>
                  <a:pt x="827066" y="39079"/>
                </a:lnTo>
                <a:cubicBezTo>
                  <a:pt x="824072" y="38379"/>
                  <a:pt x="813594" y="35577"/>
                  <a:pt x="824821" y="39079"/>
                </a:cubicBezTo>
                <a:cubicBezTo>
                  <a:pt x="818084" y="38379"/>
                  <a:pt x="813594" y="36278"/>
                  <a:pt x="803115" y="34177"/>
                </a:cubicBezTo>
                <a:cubicBezTo>
                  <a:pt x="803115" y="33476"/>
                  <a:pt x="813594" y="35577"/>
                  <a:pt x="805360" y="32776"/>
                </a:cubicBezTo>
                <a:close/>
                <a:moveTo>
                  <a:pt x="656890" y="32307"/>
                </a:moveTo>
                <a:cubicBezTo>
                  <a:pt x="654737" y="33025"/>
                  <a:pt x="650432" y="33025"/>
                  <a:pt x="653302" y="34459"/>
                </a:cubicBezTo>
                <a:cubicBezTo>
                  <a:pt x="663348" y="35177"/>
                  <a:pt x="660478" y="33742"/>
                  <a:pt x="670523" y="34459"/>
                </a:cubicBezTo>
                <a:cubicBezTo>
                  <a:pt x="666218" y="35177"/>
                  <a:pt x="666935" y="35894"/>
                  <a:pt x="669805" y="37329"/>
                </a:cubicBezTo>
                <a:cubicBezTo>
                  <a:pt x="679133" y="36612"/>
                  <a:pt x="692048" y="40199"/>
                  <a:pt x="692048" y="38046"/>
                </a:cubicBezTo>
                <a:cubicBezTo>
                  <a:pt x="685590" y="36612"/>
                  <a:pt x="681285" y="38046"/>
                  <a:pt x="676263" y="36612"/>
                </a:cubicBezTo>
                <a:cubicBezTo>
                  <a:pt x="676980" y="35177"/>
                  <a:pt x="679133" y="35177"/>
                  <a:pt x="688460" y="35894"/>
                </a:cubicBezTo>
                <a:cubicBezTo>
                  <a:pt x="678415" y="33742"/>
                  <a:pt x="680568" y="33742"/>
                  <a:pt x="669805" y="33025"/>
                </a:cubicBezTo>
                <a:cubicBezTo>
                  <a:pt x="673393" y="35177"/>
                  <a:pt x="659760" y="33025"/>
                  <a:pt x="656890" y="32307"/>
                </a:cubicBezTo>
                <a:close/>
                <a:moveTo>
                  <a:pt x="527738" y="31590"/>
                </a:moveTo>
                <a:cubicBezTo>
                  <a:pt x="522716" y="32307"/>
                  <a:pt x="518411" y="33025"/>
                  <a:pt x="511953" y="33742"/>
                </a:cubicBezTo>
                <a:cubicBezTo>
                  <a:pt x="510518" y="34459"/>
                  <a:pt x="506213" y="35894"/>
                  <a:pt x="509083" y="36612"/>
                </a:cubicBezTo>
                <a:cubicBezTo>
                  <a:pt x="516976" y="35894"/>
                  <a:pt x="521998" y="34459"/>
                  <a:pt x="524868" y="34459"/>
                </a:cubicBezTo>
                <a:cubicBezTo>
                  <a:pt x="518411" y="35894"/>
                  <a:pt x="511236" y="37329"/>
                  <a:pt x="510518" y="38764"/>
                </a:cubicBezTo>
                <a:cubicBezTo>
                  <a:pt x="510518" y="38764"/>
                  <a:pt x="510518" y="38764"/>
                  <a:pt x="509083" y="37329"/>
                </a:cubicBezTo>
                <a:cubicBezTo>
                  <a:pt x="494015" y="40199"/>
                  <a:pt x="502625" y="39481"/>
                  <a:pt x="506213" y="40199"/>
                </a:cubicBezTo>
                <a:cubicBezTo>
                  <a:pt x="514823" y="38046"/>
                  <a:pt x="520563" y="37329"/>
                  <a:pt x="526303" y="35894"/>
                </a:cubicBezTo>
                <a:cubicBezTo>
                  <a:pt x="531326" y="35177"/>
                  <a:pt x="535631" y="33742"/>
                  <a:pt x="540653" y="33025"/>
                </a:cubicBezTo>
                <a:cubicBezTo>
                  <a:pt x="539936" y="32307"/>
                  <a:pt x="534196" y="33025"/>
                  <a:pt x="529891" y="33025"/>
                </a:cubicBezTo>
                <a:cubicBezTo>
                  <a:pt x="526303" y="33742"/>
                  <a:pt x="523433" y="33742"/>
                  <a:pt x="527738" y="31590"/>
                </a:cubicBezTo>
                <a:close/>
                <a:moveTo>
                  <a:pt x="567201" y="30872"/>
                </a:moveTo>
                <a:cubicBezTo>
                  <a:pt x="567201" y="30872"/>
                  <a:pt x="567201" y="30872"/>
                  <a:pt x="559309" y="31590"/>
                </a:cubicBezTo>
                <a:cubicBezTo>
                  <a:pt x="558591" y="33025"/>
                  <a:pt x="555004" y="35177"/>
                  <a:pt x="564331" y="34459"/>
                </a:cubicBezTo>
                <a:cubicBezTo>
                  <a:pt x="559309" y="33025"/>
                  <a:pt x="569354" y="32307"/>
                  <a:pt x="567201" y="30872"/>
                </a:cubicBezTo>
                <a:close/>
                <a:moveTo>
                  <a:pt x="703092" y="30258"/>
                </a:moveTo>
                <a:cubicBezTo>
                  <a:pt x="704525" y="30258"/>
                  <a:pt x="708823" y="30258"/>
                  <a:pt x="713836" y="31046"/>
                </a:cubicBezTo>
                <a:cubicBezTo>
                  <a:pt x="718850" y="32621"/>
                  <a:pt x="724581" y="33409"/>
                  <a:pt x="728162" y="34197"/>
                </a:cubicBezTo>
                <a:cubicBezTo>
                  <a:pt x="728162" y="34985"/>
                  <a:pt x="729594" y="35773"/>
                  <a:pt x="733892" y="36561"/>
                </a:cubicBezTo>
                <a:cubicBezTo>
                  <a:pt x="733892" y="36561"/>
                  <a:pt x="730311" y="36561"/>
                  <a:pt x="726729" y="35773"/>
                </a:cubicBezTo>
                <a:cubicBezTo>
                  <a:pt x="723148" y="34985"/>
                  <a:pt x="719567" y="34197"/>
                  <a:pt x="719567" y="34985"/>
                </a:cubicBezTo>
                <a:cubicBezTo>
                  <a:pt x="719567" y="35773"/>
                  <a:pt x="716702" y="32621"/>
                  <a:pt x="703092" y="31046"/>
                </a:cubicBezTo>
                <a:cubicBezTo>
                  <a:pt x="702376" y="30258"/>
                  <a:pt x="712404" y="32621"/>
                  <a:pt x="715985" y="32621"/>
                </a:cubicBezTo>
                <a:cubicBezTo>
                  <a:pt x="713836" y="31834"/>
                  <a:pt x="709539" y="31046"/>
                  <a:pt x="703092" y="30258"/>
                </a:cubicBezTo>
                <a:close/>
                <a:moveTo>
                  <a:pt x="720645" y="29629"/>
                </a:moveTo>
                <a:cubicBezTo>
                  <a:pt x="719918" y="28999"/>
                  <a:pt x="730100" y="30890"/>
                  <a:pt x="733736" y="31520"/>
                </a:cubicBezTo>
                <a:cubicBezTo>
                  <a:pt x="738827" y="32781"/>
                  <a:pt x="732282" y="31520"/>
                  <a:pt x="728645" y="30890"/>
                </a:cubicBezTo>
                <a:cubicBezTo>
                  <a:pt x="722827" y="29629"/>
                  <a:pt x="730827" y="32781"/>
                  <a:pt x="721373" y="30890"/>
                </a:cubicBezTo>
                <a:cubicBezTo>
                  <a:pt x="722827" y="30890"/>
                  <a:pt x="725009" y="30260"/>
                  <a:pt x="720645" y="29629"/>
                </a:cubicBezTo>
                <a:close/>
                <a:moveTo>
                  <a:pt x="800203" y="28994"/>
                </a:moveTo>
                <a:cubicBezTo>
                  <a:pt x="802333" y="28994"/>
                  <a:pt x="810145" y="31155"/>
                  <a:pt x="819378" y="34036"/>
                </a:cubicBezTo>
                <a:cubicBezTo>
                  <a:pt x="828611" y="36918"/>
                  <a:pt x="839264" y="40519"/>
                  <a:pt x="848496" y="44121"/>
                </a:cubicBezTo>
                <a:cubicBezTo>
                  <a:pt x="842814" y="43040"/>
                  <a:pt x="835535" y="41059"/>
                  <a:pt x="827013" y="38628"/>
                </a:cubicBezTo>
                <a:lnTo>
                  <a:pt x="817826" y="36028"/>
                </a:lnTo>
                <a:lnTo>
                  <a:pt x="815933" y="35402"/>
                </a:lnTo>
                <a:lnTo>
                  <a:pt x="813362" y="34764"/>
                </a:lnTo>
                <a:lnTo>
                  <a:pt x="798072" y="30435"/>
                </a:lnTo>
                <a:cubicBezTo>
                  <a:pt x="805884" y="31875"/>
                  <a:pt x="811566" y="33316"/>
                  <a:pt x="800203" y="28994"/>
                </a:cubicBezTo>
                <a:close/>
                <a:moveTo>
                  <a:pt x="754063" y="25216"/>
                </a:moveTo>
                <a:cubicBezTo>
                  <a:pt x="756921" y="25216"/>
                  <a:pt x="761922" y="25936"/>
                  <a:pt x="767638" y="26657"/>
                </a:cubicBezTo>
                <a:cubicBezTo>
                  <a:pt x="772640" y="27377"/>
                  <a:pt x="777641" y="28097"/>
                  <a:pt x="781213" y="28818"/>
                </a:cubicBezTo>
                <a:cubicBezTo>
                  <a:pt x="791216" y="31699"/>
                  <a:pt x="799075" y="33140"/>
                  <a:pt x="802648" y="35301"/>
                </a:cubicBezTo>
                <a:cubicBezTo>
                  <a:pt x="809793" y="37462"/>
                  <a:pt x="814794" y="38902"/>
                  <a:pt x="819795" y="40343"/>
                </a:cubicBezTo>
                <a:cubicBezTo>
                  <a:pt x="824797" y="41784"/>
                  <a:pt x="829798" y="43225"/>
                  <a:pt x="837657" y="46106"/>
                </a:cubicBezTo>
                <a:cubicBezTo>
                  <a:pt x="838372" y="45386"/>
                  <a:pt x="836943" y="44665"/>
                  <a:pt x="832656" y="43225"/>
                </a:cubicBezTo>
                <a:cubicBezTo>
                  <a:pt x="844088" y="46106"/>
                  <a:pt x="854091" y="49708"/>
                  <a:pt x="864808" y="54750"/>
                </a:cubicBezTo>
                <a:cubicBezTo>
                  <a:pt x="868380" y="55470"/>
                  <a:pt x="866951" y="54030"/>
                  <a:pt x="866951" y="54030"/>
                </a:cubicBezTo>
                <a:cubicBezTo>
                  <a:pt x="874811" y="57631"/>
                  <a:pt x="875525" y="56191"/>
                  <a:pt x="884099" y="60513"/>
                </a:cubicBezTo>
                <a:cubicBezTo>
                  <a:pt x="884099" y="60513"/>
                  <a:pt x="884099" y="60513"/>
                  <a:pt x="884813" y="62674"/>
                </a:cubicBezTo>
                <a:cubicBezTo>
                  <a:pt x="891958" y="66276"/>
                  <a:pt x="889100" y="63394"/>
                  <a:pt x="899103" y="68437"/>
                </a:cubicBezTo>
                <a:cubicBezTo>
                  <a:pt x="898388" y="69877"/>
                  <a:pt x="888386" y="64835"/>
                  <a:pt x="879812" y="61233"/>
                </a:cubicBezTo>
                <a:cubicBezTo>
                  <a:pt x="883384" y="63394"/>
                  <a:pt x="889815" y="66996"/>
                  <a:pt x="894816" y="69877"/>
                </a:cubicBezTo>
                <a:cubicBezTo>
                  <a:pt x="899817" y="72038"/>
                  <a:pt x="896245" y="69157"/>
                  <a:pt x="899817" y="70598"/>
                </a:cubicBezTo>
                <a:cubicBezTo>
                  <a:pt x="901961" y="72038"/>
                  <a:pt x="905533" y="73479"/>
                  <a:pt x="909106" y="75640"/>
                </a:cubicBezTo>
                <a:cubicBezTo>
                  <a:pt x="903390" y="73479"/>
                  <a:pt x="897674" y="72038"/>
                  <a:pt x="890529" y="69157"/>
                </a:cubicBezTo>
                <a:cubicBezTo>
                  <a:pt x="894102" y="72038"/>
                  <a:pt x="892673" y="70598"/>
                  <a:pt x="885528" y="67716"/>
                </a:cubicBezTo>
                <a:cubicBezTo>
                  <a:pt x="884099" y="68437"/>
                  <a:pt x="891958" y="72038"/>
                  <a:pt x="895531" y="74199"/>
                </a:cubicBezTo>
                <a:lnTo>
                  <a:pt x="905819" y="78089"/>
                </a:lnTo>
                <a:lnTo>
                  <a:pt x="907677" y="79962"/>
                </a:lnTo>
                <a:cubicBezTo>
                  <a:pt x="919108" y="85005"/>
                  <a:pt x="927682" y="91488"/>
                  <a:pt x="936256" y="94369"/>
                </a:cubicBezTo>
                <a:cubicBezTo>
                  <a:pt x="928397" y="90047"/>
                  <a:pt x="926968" y="88606"/>
                  <a:pt x="924110" y="86445"/>
                </a:cubicBezTo>
                <a:lnTo>
                  <a:pt x="907598" y="78762"/>
                </a:lnTo>
                <a:lnTo>
                  <a:pt x="912678" y="80683"/>
                </a:lnTo>
                <a:cubicBezTo>
                  <a:pt x="918394" y="83564"/>
                  <a:pt x="924110" y="85005"/>
                  <a:pt x="924110" y="83564"/>
                </a:cubicBezTo>
                <a:cubicBezTo>
                  <a:pt x="927682" y="85725"/>
                  <a:pt x="936256" y="90767"/>
                  <a:pt x="935542" y="90047"/>
                </a:cubicBezTo>
                <a:cubicBezTo>
                  <a:pt x="943401" y="95810"/>
                  <a:pt x="949117" y="97250"/>
                  <a:pt x="959119" y="103734"/>
                </a:cubicBezTo>
                <a:cubicBezTo>
                  <a:pt x="956976" y="101573"/>
                  <a:pt x="951975" y="98691"/>
                  <a:pt x="947688" y="95810"/>
                </a:cubicBezTo>
                <a:cubicBezTo>
                  <a:pt x="956262" y="100132"/>
                  <a:pt x="969837" y="109496"/>
                  <a:pt x="977696" y="115259"/>
                </a:cubicBezTo>
                <a:cubicBezTo>
                  <a:pt x="976982" y="115259"/>
                  <a:pt x="974124" y="113818"/>
                  <a:pt x="975553" y="115259"/>
                </a:cubicBezTo>
                <a:cubicBezTo>
                  <a:pt x="975553" y="115259"/>
                  <a:pt x="975553" y="115259"/>
                  <a:pt x="981983" y="120302"/>
                </a:cubicBezTo>
                <a:cubicBezTo>
                  <a:pt x="981268" y="118861"/>
                  <a:pt x="984126" y="119581"/>
                  <a:pt x="977696" y="115259"/>
                </a:cubicBezTo>
                <a:cubicBezTo>
                  <a:pt x="980554" y="116700"/>
                  <a:pt x="976267" y="113818"/>
                  <a:pt x="977696" y="113818"/>
                </a:cubicBezTo>
                <a:cubicBezTo>
                  <a:pt x="987699" y="120302"/>
                  <a:pt x="989128" y="123183"/>
                  <a:pt x="997702" y="129666"/>
                </a:cubicBezTo>
                <a:cubicBezTo>
                  <a:pt x="991986" y="126064"/>
                  <a:pt x="989842" y="125344"/>
                  <a:pt x="984126" y="122463"/>
                </a:cubicBezTo>
                <a:cubicBezTo>
                  <a:pt x="988413" y="126785"/>
                  <a:pt x="993415" y="128225"/>
                  <a:pt x="997702" y="131107"/>
                </a:cubicBezTo>
                <a:cubicBezTo>
                  <a:pt x="998416" y="132547"/>
                  <a:pt x="995558" y="130386"/>
                  <a:pt x="995558" y="131107"/>
                </a:cubicBezTo>
                <a:cubicBezTo>
                  <a:pt x="1000559" y="135429"/>
                  <a:pt x="999845" y="133988"/>
                  <a:pt x="1006275" y="139031"/>
                </a:cubicBezTo>
                <a:cubicBezTo>
                  <a:pt x="1006275" y="141192"/>
                  <a:pt x="999845" y="133988"/>
                  <a:pt x="997702" y="133268"/>
                </a:cubicBezTo>
                <a:cubicBezTo>
                  <a:pt x="999845" y="135429"/>
                  <a:pt x="999845" y="136149"/>
                  <a:pt x="1004132" y="139751"/>
                </a:cubicBezTo>
                <a:cubicBezTo>
                  <a:pt x="993415" y="131827"/>
                  <a:pt x="1000559" y="138310"/>
                  <a:pt x="990557" y="131827"/>
                </a:cubicBezTo>
                <a:cubicBezTo>
                  <a:pt x="992700" y="134708"/>
                  <a:pt x="998416" y="136870"/>
                  <a:pt x="1001988" y="140471"/>
                </a:cubicBezTo>
                <a:cubicBezTo>
                  <a:pt x="1000559" y="140471"/>
                  <a:pt x="999130" y="141192"/>
                  <a:pt x="990557" y="134708"/>
                </a:cubicBezTo>
                <a:cubicBezTo>
                  <a:pt x="997702" y="139751"/>
                  <a:pt x="988413" y="135429"/>
                  <a:pt x="981983" y="131107"/>
                </a:cubicBezTo>
                <a:cubicBezTo>
                  <a:pt x="989842" y="137590"/>
                  <a:pt x="993415" y="139751"/>
                  <a:pt x="996273" y="141192"/>
                </a:cubicBezTo>
                <a:cubicBezTo>
                  <a:pt x="999845" y="142632"/>
                  <a:pt x="1001988" y="142632"/>
                  <a:pt x="1006275" y="145514"/>
                </a:cubicBezTo>
                <a:cubicBezTo>
                  <a:pt x="1006990" y="148395"/>
                  <a:pt x="1008419" y="150556"/>
                  <a:pt x="1016278" y="156319"/>
                </a:cubicBezTo>
                <a:lnTo>
                  <a:pt x="1000487" y="145888"/>
                </a:lnTo>
                <a:lnTo>
                  <a:pt x="999861" y="145315"/>
                </a:lnTo>
                <a:lnTo>
                  <a:pt x="999431" y="145190"/>
                </a:lnTo>
                <a:lnTo>
                  <a:pt x="995558" y="142632"/>
                </a:lnTo>
                <a:cubicBezTo>
                  <a:pt x="986984" y="136149"/>
                  <a:pt x="978411" y="129666"/>
                  <a:pt x="973409" y="126064"/>
                </a:cubicBezTo>
                <a:cubicBezTo>
                  <a:pt x="966979" y="121742"/>
                  <a:pt x="969122" y="124624"/>
                  <a:pt x="959834" y="118141"/>
                </a:cubicBezTo>
                <a:cubicBezTo>
                  <a:pt x="965550" y="124624"/>
                  <a:pt x="979125" y="131107"/>
                  <a:pt x="988413" y="139031"/>
                </a:cubicBezTo>
                <a:cubicBezTo>
                  <a:pt x="988413" y="140471"/>
                  <a:pt x="984126" y="137590"/>
                  <a:pt x="980554" y="134708"/>
                </a:cubicBezTo>
                <a:cubicBezTo>
                  <a:pt x="976267" y="131827"/>
                  <a:pt x="971980" y="129666"/>
                  <a:pt x="973409" y="131107"/>
                </a:cubicBezTo>
                <a:cubicBezTo>
                  <a:pt x="972695" y="131827"/>
                  <a:pt x="979839" y="134708"/>
                  <a:pt x="979839" y="136149"/>
                </a:cubicBezTo>
                <a:cubicBezTo>
                  <a:pt x="977696" y="136149"/>
                  <a:pt x="966979" y="128946"/>
                  <a:pt x="966264" y="130386"/>
                </a:cubicBezTo>
                <a:cubicBezTo>
                  <a:pt x="959119" y="124624"/>
                  <a:pt x="971266" y="131107"/>
                  <a:pt x="968408" y="128225"/>
                </a:cubicBezTo>
                <a:cubicBezTo>
                  <a:pt x="961977" y="123183"/>
                  <a:pt x="956976" y="121022"/>
                  <a:pt x="953404" y="116700"/>
                </a:cubicBezTo>
                <a:cubicBezTo>
                  <a:pt x="951260" y="115259"/>
                  <a:pt x="950546" y="115259"/>
                  <a:pt x="948402" y="114539"/>
                </a:cubicBezTo>
                <a:cubicBezTo>
                  <a:pt x="958405" y="120302"/>
                  <a:pt x="949831" y="115979"/>
                  <a:pt x="957691" y="121742"/>
                </a:cubicBezTo>
                <a:cubicBezTo>
                  <a:pt x="954833" y="121022"/>
                  <a:pt x="944830" y="113818"/>
                  <a:pt x="948402" y="118141"/>
                </a:cubicBezTo>
                <a:cubicBezTo>
                  <a:pt x="946259" y="116700"/>
                  <a:pt x="942686" y="113818"/>
                  <a:pt x="937685" y="110937"/>
                </a:cubicBezTo>
                <a:cubicBezTo>
                  <a:pt x="940543" y="114539"/>
                  <a:pt x="949831" y="118141"/>
                  <a:pt x="957691" y="124624"/>
                </a:cubicBezTo>
                <a:cubicBezTo>
                  <a:pt x="958405" y="126064"/>
                  <a:pt x="948402" y="119581"/>
                  <a:pt x="949117" y="121022"/>
                </a:cubicBezTo>
                <a:cubicBezTo>
                  <a:pt x="945544" y="116700"/>
                  <a:pt x="939114" y="113818"/>
                  <a:pt x="930540" y="109496"/>
                </a:cubicBezTo>
                <a:cubicBezTo>
                  <a:pt x="930540" y="108056"/>
                  <a:pt x="924110" y="103734"/>
                  <a:pt x="925539" y="102293"/>
                </a:cubicBezTo>
                <a:cubicBezTo>
                  <a:pt x="933398" y="106615"/>
                  <a:pt x="941257" y="110937"/>
                  <a:pt x="948402" y="115259"/>
                </a:cubicBezTo>
                <a:lnTo>
                  <a:pt x="941277" y="110344"/>
                </a:lnTo>
                <a:lnTo>
                  <a:pt x="944115" y="111657"/>
                </a:lnTo>
                <a:cubicBezTo>
                  <a:pt x="940543" y="109496"/>
                  <a:pt x="935542" y="107335"/>
                  <a:pt x="934827" y="105895"/>
                </a:cubicBezTo>
                <a:lnTo>
                  <a:pt x="941277" y="110344"/>
                </a:lnTo>
                <a:lnTo>
                  <a:pt x="938667" y="109136"/>
                </a:lnTo>
                <a:cubicBezTo>
                  <a:pt x="935720" y="107515"/>
                  <a:pt x="932326" y="105534"/>
                  <a:pt x="930540" y="104454"/>
                </a:cubicBezTo>
                <a:cubicBezTo>
                  <a:pt x="928397" y="102293"/>
                  <a:pt x="928397" y="101573"/>
                  <a:pt x="921252" y="97971"/>
                </a:cubicBezTo>
                <a:cubicBezTo>
                  <a:pt x="913393" y="93649"/>
                  <a:pt x="926968" y="102293"/>
                  <a:pt x="918394" y="97971"/>
                </a:cubicBezTo>
                <a:cubicBezTo>
                  <a:pt x="910535" y="93649"/>
                  <a:pt x="916251" y="95089"/>
                  <a:pt x="909106" y="91488"/>
                </a:cubicBezTo>
                <a:cubicBezTo>
                  <a:pt x="906962" y="91488"/>
                  <a:pt x="900532" y="87886"/>
                  <a:pt x="902675" y="90767"/>
                </a:cubicBezTo>
                <a:cubicBezTo>
                  <a:pt x="911249" y="95089"/>
                  <a:pt x="912678" y="95089"/>
                  <a:pt x="921252" y="100132"/>
                </a:cubicBezTo>
                <a:cubicBezTo>
                  <a:pt x="923395" y="103013"/>
                  <a:pt x="911249" y="95089"/>
                  <a:pt x="909820" y="95089"/>
                </a:cubicBezTo>
                <a:cubicBezTo>
                  <a:pt x="918394" y="100132"/>
                  <a:pt x="914822" y="98691"/>
                  <a:pt x="907677" y="95089"/>
                </a:cubicBezTo>
                <a:cubicBezTo>
                  <a:pt x="901246" y="91488"/>
                  <a:pt x="890529" y="86445"/>
                  <a:pt x="886242" y="84284"/>
                </a:cubicBezTo>
                <a:cubicBezTo>
                  <a:pt x="891958" y="85725"/>
                  <a:pt x="885528" y="82123"/>
                  <a:pt x="894816" y="85725"/>
                </a:cubicBezTo>
                <a:cubicBezTo>
                  <a:pt x="888386" y="82123"/>
                  <a:pt x="884813" y="78521"/>
                  <a:pt x="894816" y="83564"/>
                </a:cubicBezTo>
                <a:cubicBezTo>
                  <a:pt x="889100" y="79962"/>
                  <a:pt x="886957" y="79242"/>
                  <a:pt x="884099" y="77801"/>
                </a:cubicBezTo>
                <a:cubicBezTo>
                  <a:pt x="881955" y="76360"/>
                  <a:pt x="879812" y="75640"/>
                  <a:pt x="875525" y="72759"/>
                </a:cubicBezTo>
                <a:cubicBezTo>
                  <a:pt x="866951" y="69157"/>
                  <a:pt x="861950" y="66996"/>
                  <a:pt x="858377" y="66996"/>
                </a:cubicBezTo>
                <a:cubicBezTo>
                  <a:pt x="861235" y="68437"/>
                  <a:pt x="864808" y="70598"/>
                  <a:pt x="868380" y="72038"/>
                </a:cubicBezTo>
                <a:cubicBezTo>
                  <a:pt x="859806" y="70598"/>
                  <a:pt x="859806" y="74199"/>
                  <a:pt x="862664" y="77081"/>
                </a:cubicBezTo>
                <a:cubicBezTo>
                  <a:pt x="852662" y="72038"/>
                  <a:pt x="846946" y="67716"/>
                  <a:pt x="854805" y="69157"/>
                </a:cubicBezTo>
                <a:cubicBezTo>
                  <a:pt x="840515" y="63394"/>
                  <a:pt x="825511" y="61233"/>
                  <a:pt x="810507" y="54750"/>
                </a:cubicBezTo>
                <a:cubicBezTo>
                  <a:pt x="814080" y="55470"/>
                  <a:pt x="820510" y="56911"/>
                  <a:pt x="825511" y="58352"/>
                </a:cubicBezTo>
                <a:cubicBezTo>
                  <a:pt x="831227" y="59792"/>
                  <a:pt x="836943" y="61233"/>
                  <a:pt x="839086" y="61954"/>
                </a:cubicBezTo>
                <a:cubicBezTo>
                  <a:pt x="830513" y="57631"/>
                  <a:pt x="832656" y="58352"/>
                  <a:pt x="837657" y="59792"/>
                </a:cubicBezTo>
                <a:cubicBezTo>
                  <a:pt x="843373" y="61233"/>
                  <a:pt x="851947" y="64115"/>
                  <a:pt x="855520" y="64835"/>
                </a:cubicBezTo>
                <a:cubicBezTo>
                  <a:pt x="846946" y="61233"/>
                  <a:pt x="849089" y="61954"/>
                  <a:pt x="852662" y="61954"/>
                </a:cubicBezTo>
                <a:cubicBezTo>
                  <a:pt x="851947" y="61233"/>
                  <a:pt x="841944" y="57631"/>
                  <a:pt x="840515" y="56191"/>
                </a:cubicBezTo>
                <a:cubicBezTo>
                  <a:pt x="831227" y="53309"/>
                  <a:pt x="834800" y="55470"/>
                  <a:pt x="825511" y="52589"/>
                </a:cubicBezTo>
                <a:cubicBezTo>
                  <a:pt x="827655" y="54030"/>
                  <a:pt x="833371" y="56191"/>
                  <a:pt x="836229" y="57631"/>
                </a:cubicBezTo>
                <a:cubicBezTo>
                  <a:pt x="824082" y="53309"/>
                  <a:pt x="814080" y="51148"/>
                  <a:pt x="800504" y="45386"/>
                </a:cubicBezTo>
                <a:cubicBezTo>
                  <a:pt x="801219" y="44665"/>
                  <a:pt x="814080" y="48987"/>
                  <a:pt x="815509" y="48267"/>
                </a:cubicBezTo>
                <a:cubicBezTo>
                  <a:pt x="805506" y="45386"/>
                  <a:pt x="803362" y="43945"/>
                  <a:pt x="801933" y="42504"/>
                </a:cubicBezTo>
                <a:cubicBezTo>
                  <a:pt x="799790" y="41784"/>
                  <a:pt x="797646" y="39623"/>
                  <a:pt x="786215" y="36741"/>
                </a:cubicBezTo>
                <a:cubicBezTo>
                  <a:pt x="786215" y="36741"/>
                  <a:pt x="786215" y="36741"/>
                  <a:pt x="785500" y="34580"/>
                </a:cubicBezTo>
                <a:cubicBezTo>
                  <a:pt x="781213" y="32419"/>
                  <a:pt x="777641" y="31699"/>
                  <a:pt x="774069" y="30258"/>
                </a:cubicBezTo>
                <a:cubicBezTo>
                  <a:pt x="769782" y="29538"/>
                  <a:pt x="764780" y="28097"/>
                  <a:pt x="756921" y="26657"/>
                </a:cubicBezTo>
                <a:cubicBezTo>
                  <a:pt x="756921" y="25936"/>
                  <a:pt x="755492" y="25216"/>
                  <a:pt x="754063" y="25216"/>
                </a:cubicBezTo>
                <a:close/>
                <a:moveTo>
                  <a:pt x="584422" y="24416"/>
                </a:moveTo>
                <a:cubicBezTo>
                  <a:pt x="579399" y="25133"/>
                  <a:pt x="572224" y="25133"/>
                  <a:pt x="567201" y="25851"/>
                </a:cubicBezTo>
                <a:cubicBezTo>
                  <a:pt x="561461" y="26568"/>
                  <a:pt x="557874" y="27285"/>
                  <a:pt x="559309" y="28003"/>
                </a:cubicBezTo>
                <a:cubicBezTo>
                  <a:pt x="565766" y="27285"/>
                  <a:pt x="568636" y="25851"/>
                  <a:pt x="572224" y="26568"/>
                </a:cubicBezTo>
                <a:cubicBezTo>
                  <a:pt x="561461" y="27285"/>
                  <a:pt x="562179" y="28003"/>
                  <a:pt x="562896" y="28720"/>
                </a:cubicBezTo>
                <a:cubicBezTo>
                  <a:pt x="563614" y="29438"/>
                  <a:pt x="565049" y="30155"/>
                  <a:pt x="556439" y="31590"/>
                </a:cubicBezTo>
                <a:cubicBezTo>
                  <a:pt x="570789" y="30872"/>
                  <a:pt x="577246" y="28720"/>
                  <a:pt x="587292" y="28720"/>
                </a:cubicBezTo>
                <a:cubicBezTo>
                  <a:pt x="590879" y="27285"/>
                  <a:pt x="590879" y="25851"/>
                  <a:pt x="584422" y="24416"/>
                </a:cubicBezTo>
                <a:close/>
                <a:moveTo>
                  <a:pt x="674537" y="23957"/>
                </a:moveTo>
                <a:lnTo>
                  <a:pt x="686509" y="24503"/>
                </a:lnTo>
                <a:lnTo>
                  <a:pt x="699529" y="26296"/>
                </a:lnTo>
                <a:lnTo>
                  <a:pt x="709597" y="27366"/>
                </a:lnTo>
                <a:lnTo>
                  <a:pt x="716137" y="28279"/>
                </a:lnTo>
                <a:cubicBezTo>
                  <a:pt x="711834" y="28999"/>
                  <a:pt x="706813" y="27558"/>
                  <a:pt x="695337" y="26118"/>
                </a:cubicBezTo>
                <a:cubicBezTo>
                  <a:pt x="698923" y="26838"/>
                  <a:pt x="706813" y="27558"/>
                  <a:pt x="704661" y="28999"/>
                </a:cubicBezTo>
                <a:cubicBezTo>
                  <a:pt x="697489" y="28279"/>
                  <a:pt x="691034" y="27558"/>
                  <a:pt x="686013" y="26118"/>
                </a:cubicBezTo>
                <a:cubicBezTo>
                  <a:pt x="684578" y="25397"/>
                  <a:pt x="689599" y="26118"/>
                  <a:pt x="693185" y="26118"/>
                </a:cubicBezTo>
                <a:cubicBezTo>
                  <a:pt x="692468" y="25397"/>
                  <a:pt x="682427" y="24677"/>
                  <a:pt x="674537" y="23957"/>
                </a:cubicBezTo>
                <a:close/>
                <a:moveTo>
                  <a:pt x="602359" y="23698"/>
                </a:moveTo>
                <a:cubicBezTo>
                  <a:pt x="598772" y="23698"/>
                  <a:pt x="593032" y="23698"/>
                  <a:pt x="592314" y="24416"/>
                </a:cubicBezTo>
                <a:lnTo>
                  <a:pt x="600207" y="24416"/>
                </a:lnTo>
                <a:cubicBezTo>
                  <a:pt x="593749" y="25133"/>
                  <a:pt x="602359" y="26568"/>
                  <a:pt x="605947" y="25133"/>
                </a:cubicBezTo>
                <a:cubicBezTo>
                  <a:pt x="602359" y="25133"/>
                  <a:pt x="603077" y="24416"/>
                  <a:pt x="602359" y="23698"/>
                </a:cubicBezTo>
                <a:close/>
                <a:moveTo>
                  <a:pt x="574376" y="22981"/>
                </a:moveTo>
                <a:cubicBezTo>
                  <a:pt x="559309" y="23698"/>
                  <a:pt x="568636" y="24416"/>
                  <a:pt x="565766" y="25851"/>
                </a:cubicBezTo>
                <a:cubicBezTo>
                  <a:pt x="572941" y="24416"/>
                  <a:pt x="578681" y="25133"/>
                  <a:pt x="580834" y="23698"/>
                </a:cubicBezTo>
                <a:cubicBezTo>
                  <a:pt x="576529" y="23698"/>
                  <a:pt x="574376" y="23698"/>
                  <a:pt x="574376" y="22981"/>
                </a:cubicBezTo>
                <a:close/>
                <a:moveTo>
                  <a:pt x="710942" y="22695"/>
                </a:moveTo>
                <a:cubicBezTo>
                  <a:pt x="718789" y="24135"/>
                  <a:pt x="718789" y="25576"/>
                  <a:pt x="726636" y="27017"/>
                </a:cubicBezTo>
                <a:cubicBezTo>
                  <a:pt x="728776" y="27017"/>
                  <a:pt x="730202" y="26296"/>
                  <a:pt x="728776" y="25576"/>
                </a:cubicBezTo>
                <a:cubicBezTo>
                  <a:pt x="723782" y="24856"/>
                  <a:pt x="711655" y="21974"/>
                  <a:pt x="710942" y="22695"/>
                </a:cubicBezTo>
                <a:close/>
                <a:moveTo>
                  <a:pt x="772860" y="20170"/>
                </a:moveTo>
                <a:cubicBezTo>
                  <a:pt x="779279" y="20863"/>
                  <a:pt x="789264" y="22943"/>
                  <a:pt x="799249" y="25717"/>
                </a:cubicBezTo>
                <a:cubicBezTo>
                  <a:pt x="809234" y="28490"/>
                  <a:pt x="819220" y="31957"/>
                  <a:pt x="827065" y="34037"/>
                </a:cubicBezTo>
                <a:cubicBezTo>
                  <a:pt x="820646" y="32650"/>
                  <a:pt x="811374" y="29877"/>
                  <a:pt x="802102" y="27103"/>
                </a:cubicBezTo>
                <a:cubicBezTo>
                  <a:pt x="792117" y="24330"/>
                  <a:pt x="782132" y="21557"/>
                  <a:pt x="772860" y="20170"/>
                </a:cubicBezTo>
                <a:close/>
                <a:moveTo>
                  <a:pt x="613122" y="19394"/>
                </a:moveTo>
                <a:cubicBezTo>
                  <a:pt x="621015" y="21546"/>
                  <a:pt x="608099" y="19394"/>
                  <a:pt x="605947" y="20829"/>
                </a:cubicBezTo>
                <a:cubicBezTo>
                  <a:pt x="609534" y="21546"/>
                  <a:pt x="617427" y="20829"/>
                  <a:pt x="624602" y="20829"/>
                </a:cubicBezTo>
                <a:cubicBezTo>
                  <a:pt x="620297" y="20111"/>
                  <a:pt x="626755" y="19394"/>
                  <a:pt x="613122" y="19394"/>
                </a:cubicBezTo>
                <a:close/>
                <a:moveTo>
                  <a:pt x="494733" y="18677"/>
                </a:moveTo>
                <a:cubicBezTo>
                  <a:pt x="481818" y="21546"/>
                  <a:pt x="473208" y="23698"/>
                  <a:pt x="465315" y="25851"/>
                </a:cubicBezTo>
                <a:cubicBezTo>
                  <a:pt x="458140" y="28003"/>
                  <a:pt x="451682" y="30155"/>
                  <a:pt x="443790" y="32307"/>
                </a:cubicBezTo>
                <a:cubicBezTo>
                  <a:pt x="443790" y="32307"/>
                  <a:pt x="443790" y="32307"/>
                  <a:pt x="444507" y="33025"/>
                </a:cubicBezTo>
                <a:cubicBezTo>
                  <a:pt x="455987" y="29438"/>
                  <a:pt x="459575" y="30155"/>
                  <a:pt x="465315" y="27285"/>
                </a:cubicBezTo>
                <a:cubicBezTo>
                  <a:pt x="467468" y="28003"/>
                  <a:pt x="463162" y="29438"/>
                  <a:pt x="464597" y="30155"/>
                </a:cubicBezTo>
                <a:cubicBezTo>
                  <a:pt x="471773" y="27285"/>
                  <a:pt x="471773" y="28003"/>
                  <a:pt x="482535" y="25133"/>
                </a:cubicBezTo>
                <a:cubicBezTo>
                  <a:pt x="485405" y="23698"/>
                  <a:pt x="486840" y="22264"/>
                  <a:pt x="496885" y="21546"/>
                </a:cubicBezTo>
                <a:cubicBezTo>
                  <a:pt x="494015" y="20829"/>
                  <a:pt x="508366" y="17959"/>
                  <a:pt x="498320" y="19394"/>
                </a:cubicBezTo>
                <a:cubicBezTo>
                  <a:pt x="497603" y="19394"/>
                  <a:pt x="487558" y="22264"/>
                  <a:pt x="488275" y="21546"/>
                </a:cubicBezTo>
                <a:cubicBezTo>
                  <a:pt x="490428" y="20829"/>
                  <a:pt x="494733" y="19394"/>
                  <a:pt x="494733" y="18677"/>
                </a:cubicBezTo>
                <a:close/>
                <a:moveTo>
                  <a:pt x="730003" y="17654"/>
                </a:moveTo>
                <a:cubicBezTo>
                  <a:pt x="739503" y="18374"/>
                  <a:pt x="747542" y="19815"/>
                  <a:pt x="755580" y="21256"/>
                </a:cubicBezTo>
                <a:cubicBezTo>
                  <a:pt x="762888" y="23417"/>
                  <a:pt x="770927" y="24857"/>
                  <a:pt x="780427" y="27739"/>
                </a:cubicBezTo>
                <a:cubicBezTo>
                  <a:pt x="776773" y="27019"/>
                  <a:pt x="766542" y="24857"/>
                  <a:pt x="756311" y="22696"/>
                </a:cubicBezTo>
                <a:cubicBezTo>
                  <a:pt x="746080" y="20535"/>
                  <a:pt x="735119" y="18374"/>
                  <a:pt x="730003" y="17654"/>
                </a:cubicBezTo>
                <a:close/>
                <a:moveTo>
                  <a:pt x="578681" y="17242"/>
                </a:moveTo>
                <a:cubicBezTo>
                  <a:pt x="568636" y="17959"/>
                  <a:pt x="572224" y="17959"/>
                  <a:pt x="560026" y="18677"/>
                </a:cubicBezTo>
                <a:cubicBezTo>
                  <a:pt x="563614" y="19394"/>
                  <a:pt x="560026" y="20111"/>
                  <a:pt x="555721" y="20111"/>
                </a:cubicBezTo>
                <a:cubicBezTo>
                  <a:pt x="552134" y="20829"/>
                  <a:pt x="547829" y="21546"/>
                  <a:pt x="548546" y="22264"/>
                </a:cubicBezTo>
                <a:cubicBezTo>
                  <a:pt x="552134" y="21546"/>
                  <a:pt x="558591" y="20829"/>
                  <a:pt x="564331" y="20111"/>
                </a:cubicBezTo>
                <a:cubicBezTo>
                  <a:pt x="570071" y="19394"/>
                  <a:pt x="575094" y="18677"/>
                  <a:pt x="576529" y="18677"/>
                </a:cubicBezTo>
                <a:cubicBezTo>
                  <a:pt x="570071" y="18677"/>
                  <a:pt x="569354" y="19394"/>
                  <a:pt x="565766" y="18677"/>
                </a:cubicBezTo>
                <a:cubicBezTo>
                  <a:pt x="573659" y="18677"/>
                  <a:pt x="580116" y="17959"/>
                  <a:pt x="578681" y="17242"/>
                </a:cubicBezTo>
                <a:close/>
                <a:moveTo>
                  <a:pt x="621732" y="16524"/>
                </a:moveTo>
                <a:cubicBezTo>
                  <a:pt x="617427" y="16524"/>
                  <a:pt x="605947" y="16524"/>
                  <a:pt x="605947" y="17242"/>
                </a:cubicBezTo>
                <a:cubicBezTo>
                  <a:pt x="609534" y="17959"/>
                  <a:pt x="622450" y="17959"/>
                  <a:pt x="621732" y="16524"/>
                </a:cubicBezTo>
                <a:close/>
                <a:moveTo>
                  <a:pt x="751430" y="15128"/>
                </a:moveTo>
                <a:lnTo>
                  <a:pt x="758708" y="16029"/>
                </a:lnTo>
                <a:lnTo>
                  <a:pt x="766252" y="17442"/>
                </a:lnTo>
                <a:lnTo>
                  <a:pt x="770339" y="18280"/>
                </a:lnTo>
                <a:cubicBezTo>
                  <a:pt x="770339" y="18910"/>
                  <a:pt x="766703" y="18280"/>
                  <a:pt x="762339" y="17649"/>
                </a:cubicBezTo>
                <a:cubicBezTo>
                  <a:pt x="758703" y="16389"/>
                  <a:pt x="753612" y="15758"/>
                  <a:pt x="751430" y="15128"/>
                </a:cubicBezTo>
                <a:close/>
                <a:moveTo>
                  <a:pt x="680982" y="12610"/>
                </a:moveTo>
                <a:cubicBezTo>
                  <a:pt x="688829" y="14051"/>
                  <a:pt x="691682" y="14051"/>
                  <a:pt x="694535" y="14051"/>
                </a:cubicBezTo>
                <a:cubicBezTo>
                  <a:pt x="697389" y="14051"/>
                  <a:pt x="700242" y="14051"/>
                  <a:pt x="709515" y="15491"/>
                </a:cubicBezTo>
                <a:cubicBezTo>
                  <a:pt x="709515" y="15491"/>
                  <a:pt x="709515" y="15491"/>
                  <a:pt x="710229" y="16212"/>
                </a:cubicBezTo>
                <a:cubicBezTo>
                  <a:pt x="717362" y="16932"/>
                  <a:pt x="728062" y="19093"/>
                  <a:pt x="738762" y="20534"/>
                </a:cubicBezTo>
                <a:cubicBezTo>
                  <a:pt x="733056" y="21254"/>
                  <a:pt x="722356" y="17652"/>
                  <a:pt x="736622" y="21974"/>
                </a:cubicBezTo>
                <a:cubicBezTo>
                  <a:pt x="740902" y="23415"/>
                  <a:pt x="735909" y="21974"/>
                  <a:pt x="731629" y="21254"/>
                </a:cubicBezTo>
                <a:cubicBezTo>
                  <a:pt x="728776" y="21254"/>
                  <a:pt x="730202" y="21254"/>
                  <a:pt x="731629" y="21974"/>
                </a:cubicBezTo>
                <a:cubicBezTo>
                  <a:pt x="727349" y="21974"/>
                  <a:pt x="714509" y="19093"/>
                  <a:pt x="720929" y="19093"/>
                </a:cubicBezTo>
                <a:cubicBezTo>
                  <a:pt x="711655" y="16932"/>
                  <a:pt x="707375" y="16932"/>
                  <a:pt x="705949" y="17652"/>
                </a:cubicBezTo>
                <a:cubicBezTo>
                  <a:pt x="710229" y="19093"/>
                  <a:pt x="717362" y="19093"/>
                  <a:pt x="721642" y="20534"/>
                </a:cubicBezTo>
                <a:cubicBezTo>
                  <a:pt x="721642" y="20534"/>
                  <a:pt x="721642" y="20534"/>
                  <a:pt x="723069" y="23415"/>
                </a:cubicBezTo>
                <a:cubicBezTo>
                  <a:pt x="719502" y="22695"/>
                  <a:pt x="716649" y="21974"/>
                  <a:pt x="714509" y="21254"/>
                </a:cubicBezTo>
                <a:cubicBezTo>
                  <a:pt x="708802" y="19813"/>
                  <a:pt x="712369" y="21974"/>
                  <a:pt x="707375" y="21254"/>
                </a:cubicBezTo>
                <a:cubicBezTo>
                  <a:pt x="709515" y="21974"/>
                  <a:pt x="715936" y="22695"/>
                  <a:pt x="723069" y="24135"/>
                </a:cubicBezTo>
                <a:cubicBezTo>
                  <a:pt x="729489" y="24856"/>
                  <a:pt x="736622" y="26296"/>
                  <a:pt x="741616" y="26296"/>
                </a:cubicBezTo>
                <a:cubicBezTo>
                  <a:pt x="735909" y="24856"/>
                  <a:pt x="743042" y="25576"/>
                  <a:pt x="738049" y="24135"/>
                </a:cubicBezTo>
                <a:cubicBezTo>
                  <a:pt x="742329" y="24135"/>
                  <a:pt x="749463" y="25576"/>
                  <a:pt x="755169" y="27017"/>
                </a:cubicBezTo>
                <a:cubicBezTo>
                  <a:pt x="761589" y="28457"/>
                  <a:pt x="766583" y="30618"/>
                  <a:pt x="769436" y="31339"/>
                </a:cubicBezTo>
                <a:cubicBezTo>
                  <a:pt x="767296" y="32059"/>
                  <a:pt x="765156" y="30618"/>
                  <a:pt x="759449" y="29898"/>
                </a:cubicBezTo>
                <a:cubicBezTo>
                  <a:pt x="763016" y="31339"/>
                  <a:pt x="763729" y="32059"/>
                  <a:pt x="754456" y="29898"/>
                </a:cubicBezTo>
                <a:cubicBezTo>
                  <a:pt x="758023" y="31339"/>
                  <a:pt x="762303" y="32779"/>
                  <a:pt x="768009" y="34940"/>
                </a:cubicBezTo>
                <a:cubicBezTo>
                  <a:pt x="772289" y="35661"/>
                  <a:pt x="773003" y="34940"/>
                  <a:pt x="780850" y="37101"/>
                </a:cubicBezTo>
                <a:cubicBezTo>
                  <a:pt x="776570" y="37101"/>
                  <a:pt x="779423" y="37822"/>
                  <a:pt x="783703" y="38542"/>
                </a:cubicBezTo>
                <a:cubicBezTo>
                  <a:pt x="787983" y="39983"/>
                  <a:pt x="792976" y="41423"/>
                  <a:pt x="794403" y="42864"/>
                </a:cubicBezTo>
                <a:cubicBezTo>
                  <a:pt x="787983" y="41423"/>
                  <a:pt x="784416" y="39983"/>
                  <a:pt x="780136" y="39262"/>
                </a:cubicBezTo>
                <a:cubicBezTo>
                  <a:pt x="776570" y="37822"/>
                  <a:pt x="772289" y="36381"/>
                  <a:pt x="763729" y="34940"/>
                </a:cubicBezTo>
                <a:cubicBezTo>
                  <a:pt x="767296" y="36381"/>
                  <a:pt x="766583" y="37101"/>
                  <a:pt x="767296" y="38542"/>
                </a:cubicBezTo>
                <a:cubicBezTo>
                  <a:pt x="756596" y="35661"/>
                  <a:pt x="745896" y="32059"/>
                  <a:pt x="735909" y="31339"/>
                </a:cubicBezTo>
                <a:cubicBezTo>
                  <a:pt x="732342" y="29178"/>
                  <a:pt x="744469" y="32779"/>
                  <a:pt x="740902" y="30618"/>
                </a:cubicBezTo>
                <a:cubicBezTo>
                  <a:pt x="745896" y="32779"/>
                  <a:pt x="755883" y="34220"/>
                  <a:pt x="758736" y="34220"/>
                </a:cubicBezTo>
                <a:cubicBezTo>
                  <a:pt x="756596" y="33500"/>
                  <a:pt x="753743" y="32779"/>
                  <a:pt x="750176" y="31339"/>
                </a:cubicBezTo>
                <a:cubicBezTo>
                  <a:pt x="747323" y="31339"/>
                  <a:pt x="749463" y="32059"/>
                  <a:pt x="750889" y="32059"/>
                </a:cubicBezTo>
                <a:cubicBezTo>
                  <a:pt x="746609" y="32059"/>
                  <a:pt x="736622" y="29178"/>
                  <a:pt x="732342" y="28457"/>
                </a:cubicBezTo>
                <a:cubicBezTo>
                  <a:pt x="729489" y="27737"/>
                  <a:pt x="730202" y="28457"/>
                  <a:pt x="730202" y="29178"/>
                </a:cubicBezTo>
                <a:lnTo>
                  <a:pt x="720169" y="27229"/>
                </a:lnTo>
                <a:lnTo>
                  <a:pt x="719502" y="27017"/>
                </a:lnTo>
                <a:lnTo>
                  <a:pt x="718147" y="26837"/>
                </a:lnTo>
                <a:lnTo>
                  <a:pt x="711655" y="25576"/>
                </a:lnTo>
                <a:cubicBezTo>
                  <a:pt x="712012" y="25936"/>
                  <a:pt x="714152" y="26296"/>
                  <a:pt x="716114" y="26566"/>
                </a:cubicBezTo>
                <a:lnTo>
                  <a:pt x="718147" y="26837"/>
                </a:lnTo>
                <a:lnTo>
                  <a:pt x="720169" y="27229"/>
                </a:lnTo>
                <a:lnTo>
                  <a:pt x="722891" y="28097"/>
                </a:lnTo>
                <a:cubicBezTo>
                  <a:pt x="722891" y="28457"/>
                  <a:pt x="722356" y="28817"/>
                  <a:pt x="723069" y="29178"/>
                </a:cubicBezTo>
                <a:cubicBezTo>
                  <a:pt x="715936" y="28457"/>
                  <a:pt x="715222" y="27737"/>
                  <a:pt x="714509" y="27737"/>
                </a:cubicBezTo>
                <a:cubicBezTo>
                  <a:pt x="714509" y="27017"/>
                  <a:pt x="714509" y="27017"/>
                  <a:pt x="709515" y="26296"/>
                </a:cubicBezTo>
                <a:cubicBezTo>
                  <a:pt x="705949" y="25576"/>
                  <a:pt x="710229" y="27017"/>
                  <a:pt x="713082" y="27737"/>
                </a:cubicBezTo>
                <a:lnTo>
                  <a:pt x="709597" y="27366"/>
                </a:lnTo>
                <a:lnTo>
                  <a:pt x="690316" y="24677"/>
                </a:lnTo>
                <a:lnTo>
                  <a:pt x="686509" y="24503"/>
                </a:lnTo>
                <a:lnTo>
                  <a:pt x="683835" y="24135"/>
                </a:lnTo>
                <a:cubicBezTo>
                  <a:pt x="684548" y="21974"/>
                  <a:pt x="698815" y="24856"/>
                  <a:pt x="706662" y="24856"/>
                </a:cubicBezTo>
                <a:cubicBezTo>
                  <a:pt x="701669" y="24135"/>
                  <a:pt x="693109" y="23415"/>
                  <a:pt x="684548" y="21974"/>
                </a:cubicBezTo>
                <a:cubicBezTo>
                  <a:pt x="675988" y="21254"/>
                  <a:pt x="667428" y="20534"/>
                  <a:pt x="662435" y="21254"/>
                </a:cubicBezTo>
                <a:cubicBezTo>
                  <a:pt x="661722" y="21974"/>
                  <a:pt x="671708" y="21974"/>
                  <a:pt x="668855" y="23415"/>
                </a:cubicBezTo>
                <a:cubicBezTo>
                  <a:pt x="659582" y="22695"/>
                  <a:pt x="661008" y="19813"/>
                  <a:pt x="652448" y="20534"/>
                </a:cubicBezTo>
                <a:cubicBezTo>
                  <a:pt x="648168" y="19813"/>
                  <a:pt x="653161" y="19813"/>
                  <a:pt x="661008" y="19813"/>
                </a:cubicBezTo>
                <a:cubicBezTo>
                  <a:pt x="669568" y="20534"/>
                  <a:pt x="679555" y="21254"/>
                  <a:pt x="685975" y="21974"/>
                </a:cubicBezTo>
                <a:cubicBezTo>
                  <a:pt x="688829" y="21974"/>
                  <a:pt x="690255" y="21254"/>
                  <a:pt x="692395" y="21254"/>
                </a:cubicBezTo>
                <a:cubicBezTo>
                  <a:pt x="688829" y="19813"/>
                  <a:pt x="689542" y="19093"/>
                  <a:pt x="689542" y="17652"/>
                </a:cubicBezTo>
                <a:cubicBezTo>
                  <a:pt x="689542" y="16932"/>
                  <a:pt x="688829" y="15491"/>
                  <a:pt x="679555" y="14771"/>
                </a:cubicBezTo>
                <a:cubicBezTo>
                  <a:pt x="681695" y="14051"/>
                  <a:pt x="682408" y="14051"/>
                  <a:pt x="689542" y="14771"/>
                </a:cubicBezTo>
                <a:cubicBezTo>
                  <a:pt x="690255" y="14051"/>
                  <a:pt x="677415" y="13330"/>
                  <a:pt x="680982" y="12610"/>
                </a:cubicBezTo>
                <a:close/>
                <a:moveTo>
                  <a:pt x="562896" y="11503"/>
                </a:moveTo>
                <a:cubicBezTo>
                  <a:pt x="559309" y="12220"/>
                  <a:pt x="555721" y="12220"/>
                  <a:pt x="552134" y="12937"/>
                </a:cubicBezTo>
                <a:cubicBezTo>
                  <a:pt x="551416" y="13655"/>
                  <a:pt x="544241" y="15090"/>
                  <a:pt x="553569" y="14372"/>
                </a:cubicBezTo>
                <a:cubicBezTo>
                  <a:pt x="553569" y="13655"/>
                  <a:pt x="561461" y="12220"/>
                  <a:pt x="562896" y="11503"/>
                </a:cubicBezTo>
                <a:close/>
                <a:moveTo>
                  <a:pt x="694959" y="11351"/>
                </a:moveTo>
                <a:cubicBezTo>
                  <a:pt x="700253" y="12611"/>
                  <a:pt x="699497" y="11351"/>
                  <a:pt x="708573" y="12611"/>
                </a:cubicBezTo>
                <a:cubicBezTo>
                  <a:pt x="707817" y="13872"/>
                  <a:pt x="705548" y="13872"/>
                  <a:pt x="692690" y="12611"/>
                </a:cubicBezTo>
                <a:cubicBezTo>
                  <a:pt x="689664" y="11351"/>
                  <a:pt x="696471" y="11981"/>
                  <a:pt x="694959" y="11351"/>
                </a:cubicBezTo>
                <a:close/>
                <a:moveTo>
                  <a:pt x="702885" y="9770"/>
                </a:moveTo>
                <a:lnTo>
                  <a:pt x="705201" y="10110"/>
                </a:lnTo>
                <a:lnTo>
                  <a:pt x="710909" y="11203"/>
                </a:lnTo>
                <a:lnTo>
                  <a:pt x="706158" y="10952"/>
                </a:lnTo>
                <a:cubicBezTo>
                  <a:pt x="703067" y="10716"/>
                  <a:pt x="699794" y="10401"/>
                  <a:pt x="697612" y="10085"/>
                </a:cubicBezTo>
                <a:cubicBezTo>
                  <a:pt x="696158" y="9455"/>
                  <a:pt x="699067" y="9455"/>
                  <a:pt x="702885" y="9770"/>
                </a:cubicBezTo>
                <a:close/>
                <a:moveTo>
                  <a:pt x="698485" y="8825"/>
                </a:moveTo>
                <a:cubicBezTo>
                  <a:pt x="717087" y="10905"/>
                  <a:pt x="727820" y="12985"/>
                  <a:pt x="737836" y="14372"/>
                </a:cubicBezTo>
                <a:cubicBezTo>
                  <a:pt x="743560" y="15065"/>
                  <a:pt x="748568" y="16452"/>
                  <a:pt x="755008" y="17145"/>
                </a:cubicBezTo>
                <a:cubicBezTo>
                  <a:pt x="761447" y="18532"/>
                  <a:pt x="768602" y="19918"/>
                  <a:pt x="777903" y="22692"/>
                </a:cubicBezTo>
                <a:cubicBezTo>
                  <a:pt x="771464" y="21305"/>
                  <a:pt x="761447" y="19918"/>
                  <a:pt x="755008" y="19225"/>
                </a:cubicBezTo>
                <a:cubicBezTo>
                  <a:pt x="748568" y="17145"/>
                  <a:pt x="735690" y="14372"/>
                  <a:pt x="734259" y="15758"/>
                </a:cubicBezTo>
                <a:cubicBezTo>
                  <a:pt x="723527" y="14372"/>
                  <a:pt x="734974" y="15065"/>
                  <a:pt x="728535" y="13678"/>
                </a:cubicBezTo>
                <a:cubicBezTo>
                  <a:pt x="724958" y="12985"/>
                  <a:pt x="726389" y="14372"/>
                  <a:pt x="726389" y="14372"/>
                </a:cubicBezTo>
                <a:cubicBezTo>
                  <a:pt x="721380" y="13332"/>
                  <a:pt x="717266" y="12465"/>
                  <a:pt x="712974" y="11598"/>
                </a:cubicBezTo>
                <a:lnTo>
                  <a:pt x="710909" y="11203"/>
                </a:lnTo>
                <a:lnTo>
                  <a:pt x="713612" y="11346"/>
                </a:lnTo>
                <a:lnTo>
                  <a:pt x="705201" y="10110"/>
                </a:lnTo>
                <a:close/>
                <a:moveTo>
                  <a:pt x="631676" y="7569"/>
                </a:moveTo>
                <a:cubicBezTo>
                  <a:pt x="639441" y="8199"/>
                  <a:pt x="646501" y="8199"/>
                  <a:pt x="654972" y="8830"/>
                </a:cubicBezTo>
                <a:cubicBezTo>
                  <a:pt x="662737" y="8830"/>
                  <a:pt x="671914" y="9460"/>
                  <a:pt x="684621" y="10721"/>
                </a:cubicBezTo>
                <a:cubicBezTo>
                  <a:pt x="681797" y="11351"/>
                  <a:pt x="676150" y="10721"/>
                  <a:pt x="670502" y="10090"/>
                </a:cubicBezTo>
                <a:cubicBezTo>
                  <a:pt x="664149" y="9460"/>
                  <a:pt x="659207" y="8830"/>
                  <a:pt x="658502" y="10090"/>
                </a:cubicBezTo>
                <a:lnTo>
                  <a:pt x="638851" y="9616"/>
                </a:lnTo>
                <a:lnTo>
                  <a:pt x="635365" y="9350"/>
                </a:lnTo>
                <a:lnTo>
                  <a:pt x="635870" y="9544"/>
                </a:lnTo>
                <a:lnTo>
                  <a:pt x="632382" y="9460"/>
                </a:lnTo>
                <a:close/>
                <a:moveTo>
                  <a:pt x="710547" y="7006"/>
                </a:moveTo>
                <a:cubicBezTo>
                  <a:pt x="709830" y="6303"/>
                  <a:pt x="719156" y="7710"/>
                  <a:pt x="727047" y="9117"/>
                </a:cubicBezTo>
                <a:cubicBezTo>
                  <a:pt x="735655" y="10524"/>
                  <a:pt x="742829" y="11932"/>
                  <a:pt x="739242" y="9821"/>
                </a:cubicBezTo>
                <a:cubicBezTo>
                  <a:pt x="742829" y="10524"/>
                  <a:pt x="747133" y="11228"/>
                  <a:pt x="747133" y="10524"/>
                </a:cubicBezTo>
                <a:cubicBezTo>
                  <a:pt x="758610" y="13339"/>
                  <a:pt x="745698" y="11228"/>
                  <a:pt x="744981" y="11932"/>
                </a:cubicBezTo>
                <a:cubicBezTo>
                  <a:pt x="752154" y="13339"/>
                  <a:pt x="763632" y="15449"/>
                  <a:pt x="775110" y="18264"/>
                </a:cubicBezTo>
                <a:cubicBezTo>
                  <a:pt x="786587" y="21078"/>
                  <a:pt x="797348" y="23189"/>
                  <a:pt x="803087" y="24596"/>
                </a:cubicBezTo>
                <a:cubicBezTo>
                  <a:pt x="810978" y="26707"/>
                  <a:pt x="816717" y="28817"/>
                  <a:pt x="821738" y="30928"/>
                </a:cubicBezTo>
                <a:lnTo>
                  <a:pt x="839173" y="36400"/>
                </a:lnTo>
                <a:lnTo>
                  <a:pt x="839377" y="36477"/>
                </a:lnTo>
                <a:lnTo>
                  <a:pt x="774392" y="18967"/>
                </a:lnTo>
                <a:lnTo>
                  <a:pt x="766252" y="17442"/>
                </a:lnTo>
                <a:lnTo>
                  <a:pt x="760339" y="16231"/>
                </a:lnTo>
                <a:lnTo>
                  <a:pt x="758708" y="16029"/>
                </a:lnTo>
                <a:close/>
                <a:moveTo>
                  <a:pt x="597535" y="6309"/>
                </a:moveTo>
                <a:cubicBezTo>
                  <a:pt x="606359" y="6309"/>
                  <a:pt x="604153" y="6309"/>
                  <a:pt x="611506" y="6309"/>
                </a:cubicBezTo>
                <a:cubicBezTo>
                  <a:pt x="607094" y="6939"/>
                  <a:pt x="604888" y="7570"/>
                  <a:pt x="595329" y="7570"/>
                </a:cubicBezTo>
                <a:cubicBezTo>
                  <a:pt x="593858" y="6939"/>
                  <a:pt x="596799" y="6939"/>
                  <a:pt x="597535" y="6309"/>
                </a:cubicBezTo>
                <a:close/>
                <a:moveTo>
                  <a:pt x="619042" y="5467"/>
                </a:moveTo>
                <a:lnTo>
                  <a:pt x="622513" y="5467"/>
                </a:lnTo>
                <a:lnTo>
                  <a:pt x="623573" y="5524"/>
                </a:lnTo>
                <a:lnTo>
                  <a:pt x="624289" y="5678"/>
                </a:lnTo>
                <a:cubicBezTo>
                  <a:pt x="624539" y="5994"/>
                  <a:pt x="624372" y="6309"/>
                  <a:pt x="624706" y="6309"/>
                </a:cubicBezTo>
                <a:cubicBezTo>
                  <a:pt x="617365" y="6309"/>
                  <a:pt x="617365" y="6309"/>
                  <a:pt x="617365" y="6309"/>
                </a:cubicBezTo>
                <a:cubicBezTo>
                  <a:pt x="615696" y="5994"/>
                  <a:pt x="616531" y="5836"/>
                  <a:pt x="617865" y="5678"/>
                </a:cubicBezTo>
                <a:close/>
                <a:moveTo>
                  <a:pt x="542806" y="5046"/>
                </a:moveTo>
                <a:cubicBezTo>
                  <a:pt x="542806" y="7198"/>
                  <a:pt x="533478" y="7915"/>
                  <a:pt x="532043" y="9350"/>
                </a:cubicBezTo>
                <a:cubicBezTo>
                  <a:pt x="535631" y="10068"/>
                  <a:pt x="542088" y="9350"/>
                  <a:pt x="547829" y="8633"/>
                </a:cubicBezTo>
                <a:cubicBezTo>
                  <a:pt x="554286" y="7915"/>
                  <a:pt x="560744" y="7198"/>
                  <a:pt x="565766" y="7915"/>
                </a:cubicBezTo>
                <a:cubicBezTo>
                  <a:pt x="573659" y="6481"/>
                  <a:pt x="582987" y="5763"/>
                  <a:pt x="594467" y="5046"/>
                </a:cubicBezTo>
                <a:cubicBezTo>
                  <a:pt x="595184" y="5763"/>
                  <a:pt x="586574" y="6481"/>
                  <a:pt x="590879" y="7198"/>
                </a:cubicBezTo>
                <a:cubicBezTo>
                  <a:pt x="590879" y="7198"/>
                  <a:pt x="590879" y="7198"/>
                  <a:pt x="577964" y="8633"/>
                </a:cubicBezTo>
                <a:cubicBezTo>
                  <a:pt x="574376" y="8633"/>
                  <a:pt x="571506" y="8633"/>
                  <a:pt x="564331" y="9350"/>
                </a:cubicBezTo>
                <a:cubicBezTo>
                  <a:pt x="563614" y="10068"/>
                  <a:pt x="565766" y="10785"/>
                  <a:pt x="570071" y="10068"/>
                </a:cubicBezTo>
                <a:cubicBezTo>
                  <a:pt x="578681" y="9350"/>
                  <a:pt x="577246" y="8633"/>
                  <a:pt x="588727" y="8633"/>
                </a:cubicBezTo>
                <a:cubicBezTo>
                  <a:pt x="588009" y="9350"/>
                  <a:pt x="590879" y="10785"/>
                  <a:pt x="579399" y="10785"/>
                </a:cubicBezTo>
                <a:cubicBezTo>
                  <a:pt x="582269" y="11503"/>
                  <a:pt x="587292" y="10785"/>
                  <a:pt x="593032" y="10785"/>
                </a:cubicBezTo>
                <a:cubicBezTo>
                  <a:pt x="598054" y="10068"/>
                  <a:pt x="603077" y="10068"/>
                  <a:pt x="606664" y="10785"/>
                </a:cubicBezTo>
                <a:cubicBezTo>
                  <a:pt x="613122" y="10068"/>
                  <a:pt x="601642" y="9350"/>
                  <a:pt x="613839" y="8633"/>
                </a:cubicBezTo>
                <a:cubicBezTo>
                  <a:pt x="612404" y="8633"/>
                  <a:pt x="608099" y="8633"/>
                  <a:pt x="604512" y="8633"/>
                </a:cubicBezTo>
                <a:cubicBezTo>
                  <a:pt x="600207" y="8633"/>
                  <a:pt x="595902" y="9350"/>
                  <a:pt x="594467" y="8633"/>
                </a:cubicBezTo>
                <a:cubicBezTo>
                  <a:pt x="601642" y="7198"/>
                  <a:pt x="604512" y="8633"/>
                  <a:pt x="618144" y="7915"/>
                </a:cubicBezTo>
                <a:cubicBezTo>
                  <a:pt x="611687" y="10068"/>
                  <a:pt x="618862" y="10068"/>
                  <a:pt x="610252" y="11503"/>
                </a:cubicBezTo>
                <a:cubicBezTo>
                  <a:pt x="613122" y="12937"/>
                  <a:pt x="618862" y="11503"/>
                  <a:pt x="623167" y="11503"/>
                </a:cubicBezTo>
                <a:cubicBezTo>
                  <a:pt x="621732" y="11503"/>
                  <a:pt x="620297" y="10785"/>
                  <a:pt x="620297" y="10785"/>
                </a:cubicBezTo>
                <a:cubicBezTo>
                  <a:pt x="627831" y="10247"/>
                  <a:pt x="637383" y="10920"/>
                  <a:pt x="638055" y="10382"/>
                </a:cubicBezTo>
                <a:lnTo>
                  <a:pt x="635870" y="9544"/>
                </a:lnTo>
                <a:lnTo>
                  <a:pt x="638851" y="9616"/>
                </a:lnTo>
                <a:lnTo>
                  <a:pt x="644782" y="10068"/>
                </a:lnTo>
                <a:cubicBezTo>
                  <a:pt x="646845" y="10426"/>
                  <a:pt x="648997" y="10785"/>
                  <a:pt x="654737" y="10785"/>
                </a:cubicBezTo>
                <a:cubicBezTo>
                  <a:pt x="654020" y="11503"/>
                  <a:pt x="649715" y="11503"/>
                  <a:pt x="645410" y="10785"/>
                </a:cubicBezTo>
                <a:cubicBezTo>
                  <a:pt x="640387" y="10785"/>
                  <a:pt x="635365" y="10785"/>
                  <a:pt x="633930" y="11503"/>
                </a:cubicBezTo>
                <a:cubicBezTo>
                  <a:pt x="637517" y="11503"/>
                  <a:pt x="646127" y="11503"/>
                  <a:pt x="654020" y="12220"/>
                </a:cubicBezTo>
                <a:cubicBezTo>
                  <a:pt x="661913" y="12937"/>
                  <a:pt x="668370" y="12937"/>
                  <a:pt x="667653" y="11503"/>
                </a:cubicBezTo>
                <a:cubicBezTo>
                  <a:pt x="673393" y="12220"/>
                  <a:pt x="664065" y="12937"/>
                  <a:pt x="674110" y="13655"/>
                </a:cubicBezTo>
                <a:cubicBezTo>
                  <a:pt x="661913" y="12937"/>
                  <a:pt x="645410" y="12220"/>
                  <a:pt x="629625" y="12220"/>
                </a:cubicBezTo>
                <a:cubicBezTo>
                  <a:pt x="613839" y="12220"/>
                  <a:pt x="598772" y="12937"/>
                  <a:pt x="589444" y="12937"/>
                </a:cubicBezTo>
                <a:cubicBezTo>
                  <a:pt x="591597" y="13655"/>
                  <a:pt x="597337" y="13655"/>
                  <a:pt x="603077" y="13655"/>
                </a:cubicBezTo>
                <a:cubicBezTo>
                  <a:pt x="608817" y="13655"/>
                  <a:pt x="615274" y="13655"/>
                  <a:pt x="619579" y="12937"/>
                </a:cubicBezTo>
                <a:cubicBezTo>
                  <a:pt x="628190" y="13655"/>
                  <a:pt x="616709" y="15090"/>
                  <a:pt x="623167" y="15090"/>
                </a:cubicBezTo>
                <a:cubicBezTo>
                  <a:pt x="623167" y="15807"/>
                  <a:pt x="611687" y="15090"/>
                  <a:pt x="607382" y="15807"/>
                </a:cubicBezTo>
                <a:cubicBezTo>
                  <a:pt x="609534" y="15807"/>
                  <a:pt x="615274" y="15807"/>
                  <a:pt x="621015" y="15807"/>
                </a:cubicBezTo>
                <a:cubicBezTo>
                  <a:pt x="626755" y="15807"/>
                  <a:pt x="631777" y="15807"/>
                  <a:pt x="633930" y="15090"/>
                </a:cubicBezTo>
                <a:cubicBezTo>
                  <a:pt x="633930" y="14372"/>
                  <a:pt x="624602" y="14372"/>
                  <a:pt x="627472" y="12937"/>
                </a:cubicBezTo>
                <a:cubicBezTo>
                  <a:pt x="635365" y="12937"/>
                  <a:pt x="638235" y="13655"/>
                  <a:pt x="643975" y="14372"/>
                </a:cubicBezTo>
                <a:cubicBezTo>
                  <a:pt x="641822" y="15090"/>
                  <a:pt x="639670" y="14372"/>
                  <a:pt x="633212" y="14372"/>
                </a:cubicBezTo>
                <a:cubicBezTo>
                  <a:pt x="635365" y="15090"/>
                  <a:pt x="644692" y="15807"/>
                  <a:pt x="645410" y="16524"/>
                </a:cubicBezTo>
                <a:cubicBezTo>
                  <a:pt x="638952" y="16524"/>
                  <a:pt x="632495" y="16524"/>
                  <a:pt x="626755" y="16524"/>
                </a:cubicBezTo>
                <a:cubicBezTo>
                  <a:pt x="637517" y="17242"/>
                  <a:pt x="629625" y="18677"/>
                  <a:pt x="638952" y="19394"/>
                </a:cubicBezTo>
                <a:cubicBezTo>
                  <a:pt x="639670" y="20111"/>
                  <a:pt x="632495" y="20111"/>
                  <a:pt x="634647" y="20829"/>
                </a:cubicBezTo>
                <a:cubicBezTo>
                  <a:pt x="626755" y="20829"/>
                  <a:pt x="636800" y="20111"/>
                  <a:pt x="633930" y="19394"/>
                </a:cubicBezTo>
                <a:cubicBezTo>
                  <a:pt x="633930" y="19394"/>
                  <a:pt x="633930" y="19394"/>
                  <a:pt x="628907" y="19394"/>
                </a:cubicBezTo>
                <a:cubicBezTo>
                  <a:pt x="623167" y="19394"/>
                  <a:pt x="627472" y="21546"/>
                  <a:pt x="632495" y="21546"/>
                </a:cubicBezTo>
                <a:cubicBezTo>
                  <a:pt x="626037" y="21546"/>
                  <a:pt x="623167" y="22264"/>
                  <a:pt x="614557" y="22264"/>
                </a:cubicBezTo>
                <a:cubicBezTo>
                  <a:pt x="622450" y="22264"/>
                  <a:pt x="631060" y="22264"/>
                  <a:pt x="639670" y="22264"/>
                </a:cubicBezTo>
                <a:cubicBezTo>
                  <a:pt x="648280" y="22264"/>
                  <a:pt x="656172" y="22981"/>
                  <a:pt x="661913" y="22981"/>
                </a:cubicBezTo>
                <a:cubicBezTo>
                  <a:pt x="672675" y="24416"/>
                  <a:pt x="653302" y="22981"/>
                  <a:pt x="654737" y="23698"/>
                </a:cubicBezTo>
                <a:cubicBezTo>
                  <a:pt x="659042" y="25133"/>
                  <a:pt x="664065" y="23698"/>
                  <a:pt x="672675" y="25133"/>
                </a:cubicBezTo>
                <a:cubicBezTo>
                  <a:pt x="661913" y="25133"/>
                  <a:pt x="650432" y="25133"/>
                  <a:pt x="656890" y="27285"/>
                </a:cubicBezTo>
                <a:cubicBezTo>
                  <a:pt x="663348" y="27285"/>
                  <a:pt x="669088" y="28003"/>
                  <a:pt x="675545" y="28003"/>
                </a:cubicBezTo>
                <a:cubicBezTo>
                  <a:pt x="682003" y="28720"/>
                  <a:pt x="688460" y="29438"/>
                  <a:pt x="697788" y="30155"/>
                </a:cubicBezTo>
                <a:cubicBezTo>
                  <a:pt x="686308" y="30872"/>
                  <a:pt x="664783" y="27285"/>
                  <a:pt x="638952" y="27285"/>
                </a:cubicBezTo>
                <a:cubicBezTo>
                  <a:pt x="639670" y="26568"/>
                  <a:pt x="653302" y="27285"/>
                  <a:pt x="638235" y="26568"/>
                </a:cubicBezTo>
                <a:cubicBezTo>
                  <a:pt x="642540" y="25851"/>
                  <a:pt x="647562" y="26568"/>
                  <a:pt x="642540" y="25133"/>
                </a:cubicBezTo>
                <a:cubicBezTo>
                  <a:pt x="653302" y="25851"/>
                  <a:pt x="648280" y="24416"/>
                  <a:pt x="654737" y="24416"/>
                </a:cubicBezTo>
                <a:cubicBezTo>
                  <a:pt x="655455" y="23698"/>
                  <a:pt x="640387" y="24416"/>
                  <a:pt x="643975" y="22981"/>
                </a:cubicBezTo>
                <a:cubicBezTo>
                  <a:pt x="640387" y="22981"/>
                  <a:pt x="633930" y="22981"/>
                  <a:pt x="636800" y="24416"/>
                </a:cubicBezTo>
                <a:cubicBezTo>
                  <a:pt x="628907" y="24416"/>
                  <a:pt x="629625" y="22981"/>
                  <a:pt x="623167" y="22981"/>
                </a:cubicBezTo>
                <a:cubicBezTo>
                  <a:pt x="610969" y="22981"/>
                  <a:pt x="618144" y="25133"/>
                  <a:pt x="618862" y="25133"/>
                </a:cubicBezTo>
                <a:cubicBezTo>
                  <a:pt x="613839" y="26568"/>
                  <a:pt x="601642" y="25133"/>
                  <a:pt x="596619" y="26568"/>
                </a:cubicBezTo>
                <a:cubicBezTo>
                  <a:pt x="609534" y="25851"/>
                  <a:pt x="624602" y="27285"/>
                  <a:pt x="635365" y="25851"/>
                </a:cubicBezTo>
                <a:cubicBezTo>
                  <a:pt x="631777" y="26568"/>
                  <a:pt x="636800" y="28003"/>
                  <a:pt x="626037" y="27285"/>
                </a:cubicBezTo>
                <a:cubicBezTo>
                  <a:pt x="627472" y="28003"/>
                  <a:pt x="629625" y="28003"/>
                  <a:pt x="633930" y="28003"/>
                </a:cubicBezTo>
                <a:cubicBezTo>
                  <a:pt x="635365" y="28720"/>
                  <a:pt x="631777" y="28720"/>
                  <a:pt x="628190" y="28720"/>
                </a:cubicBezTo>
                <a:cubicBezTo>
                  <a:pt x="624602" y="28720"/>
                  <a:pt x="621015" y="28003"/>
                  <a:pt x="621732" y="28720"/>
                </a:cubicBezTo>
                <a:cubicBezTo>
                  <a:pt x="617427" y="28003"/>
                  <a:pt x="613122" y="26568"/>
                  <a:pt x="602359" y="27285"/>
                </a:cubicBezTo>
                <a:cubicBezTo>
                  <a:pt x="598772" y="28003"/>
                  <a:pt x="589444" y="28720"/>
                  <a:pt x="584422" y="30155"/>
                </a:cubicBezTo>
                <a:cubicBezTo>
                  <a:pt x="581552" y="30155"/>
                  <a:pt x="580116" y="30872"/>
                  <a:pt x="580834" y="30872"/>
                </a:cubicBezTo>
                <a:cubicBezTo>
                  <a:pt x="582269" y="31590"/>
                  <a:pt x="585139" y="31590"/>
                  <a:pt x="592314" y="31590"/>
                </a:cubicBezTo>
                <a:cubicBezTo>
                  <a:pt x="596619" y="31590"/>
                  <a:pt x="590879" y="30155"/>
                  <a:pt x="588727" y="30155"/>
                </a:cubicBezTo>
                <a:cubicBezTo>
                  <a:pt x="596619" y="29438"/>
                  <a:pt x="605229" y="28720"/>
                  <a:pt x="613839" y="28720"/>
                </a:cubicBezTo>
                <a:cubicBezTo>
                  <a:pt x="615274" y="29438"/>
                  <a:pt x="605947" y="29438"/>
                  <a:pt x="601642" y="30155"/>
                </a:cubicBezTo>
                <a:cubicBezTo>
                  <a:pt x="607382" y="30155"/>
                  <a:pt x="595902" y="31590"/>
                  <a:pt x="600924" y="33025"/>
                </a:cubicBezTo>
                <a:cubicBezTo>
                  <a:pt x="606664" y="32307"/>
                  <a:pt x="610252" y="31590"/>
                  <a:pt x="615274" y="30872"/>
                </a:cubicBezTo>
                <a:cubicBezTo>
                  <a:pt x="620297" y="30155"/>
                  <a:pt x="626037" y="29438"/>
                  <a:pt x="635365" y="29438"/>
                </a:cubicBezTo>
                <a:cubicBezTo>
                  <a:pt x="636082" y="30155"/>
                  <a:pt x="632495" y="30155"/>
                  <a:pt x="633212" y="30872"/>
                </a:cubicBezTo>
                <a:cubicBezTo>
                  <a:pt x="628907" y="30872"/>
                  <a:pt x="624602" y="30872"/>
                  <a:pt x="620297" y="30872"/>
                </a:cubicBezTo>
                <a:cubicBezTo>
                  <a:pt x="614557" y="31590"/>
                  <a:pt x="616709" y="33025"/>
                  <a:pt x="620297" y="33742"/>
                </a:cubicBezTo>
                <a:cubicBezTo>
                  <a:pt x="623167" y="35177"/>
                  <a:pt x="628190" y="35894"/>
                  <a:pt x="626755" y="36612"/>
                </a:cubicBezTo>
                <a:cubicBezTo>
                  <a:pt x="624602" y="38046"/>
                  <a:pt x="615274" y="37329"/>
                  <a:pt x="618144" y="39481"/>
                </a:cubicBezTo>
                <a:cubicBezTo>
                  <a:pt x="623885" y="39481"/>
                  <a:pt x="626037" y="38764"/>
                  <a:pt x="625320" y="38046"/>
                </a:cubicBezTo>
                <a:cubicBezTo>
                  <a:pt x="635365" y="38764"/>
                  <a:pt x="626037" y="40199"/>
                  <a:pt x="634647" y="41633"/>
                </a:cubicBezTo>
                <a:cubicBezTo>
                  <a:pt x="626037" y="41633"/>
                  <a:pt x="621732" y="40916"/>
                  <a:pt x="619579" y="41633"/>
                </a:cubicBezTo>
                <a:cubicBezTo>
                  <a:pt x="613122" y="41633"/>
                  <a:pt x="617427" y="40199"/>
                  <a:pt x="623885" y="40199"/>
                </a:cubicBezTo>
                <a:cubicBezTo>
                  <a:pt x="622450" y="40199"/>
                  <a:pt x="617427" y="39481"/>
                  <a:pt x="612404" y="40199"/>
                </a:cubicBezTo>
                <a:cubicBezTo>
                  <a:pt x="607382" y="40199"/>
                  <a:pt x="603077" y="40199"/>
                  <a:pt x="603794" y="40916"/>
                </a:cubicBezTo>
                <a:cubicBezTo>
                  <a:pt x="605947" y="40916"/>
                  <a:pt x="609534" y="40916"/>
                  <a:pt x="609534" y="41633"/>
                </a:cubicBezTo>
                <a:cubicBezTo>
                  <a:pt x="603077" y="40916"/>
                  <a:pt x="598772" y="42351"/>
                  <a:pt x="594467" y="43068"/>
                </a:cubicBezTo>
                <a:cubicBezTo>
                  <a:pt x="597337" y="43786"/>
                  <a:pt x="607382" y="41633"/>
                  <a:pt x="605229" y="43786"/>
                </a:cubicBezTo>
                <a:cubicBezTo>
                  <a:pt x="612404" y="43786"/>
                  <a:pt x="617427" y="43068"/>
                  <a:pt x="621732" y="42351"/>
                </a:cubicBezTo>
                <a:cubicBezTo>
                  <a:pt x="626755" y="42351"/>
                  <a:pt x="631060" y="41633"/>
                  <a:pt x="637517" y="42351"/>
                </a:cubicBezTo>
                <a:cubicBezTo>
                  <a:pt x="628907" y="42351"/>
                  <a:pt x="622450" y="42351"/>
                  <a:pt x="621732" y="44503"/>
                </a:cubicBezTo>
                <a:cubicBezTo>
                  <a:pt x="626037" y="44503"/>
                  <a:pt x="632495" y="44503"/>
                  <a:pt x="638235" y="44503"/>
                </a:cubicBezTo>
                <a:cubicBezTo>
                  <a:pt x="643257" y="43786"/>
                  <a:pt x="646845" y="43068"/>
                  <a:pt x="645410" y="42351"/>
                </a:cubicBezTo>
                <a:cubicBezTo>
                  <a:pt x="651867" y="42351"/>
                  <a:pt x="658325" y="43786"/>
                  <a:pt x="660478" y="43068"/>
                </a:cubicBezTo>
                <a:cubicBezTo>
                  <a:pt x="667653" y="43786"/>
                  <a:pt x="657607" y="43786"/>
                  <a:pt x="664065" y="44503"/>
                </a:cubicBezTo>
                <a:cubicBezTo>
                  <a:pt x="671240" y="45220"/>
                  <a:pt x="670523" y="44503"/>
                  <a:pt x="669805" y="44503"/>
                </a:cubicBezTo>
                <a:cubicBezTo>
                  <a:pt x="669088" y="43786"/>
                  <a:pt x="669088" y="43068"/>
                  <a:pt x="678415" y="44503"/>
                </a:cubicBezTo>
                <a:cubicBezTo>
                  <a:pt x="679133" y="43068"/>
                  <a:pt x="667653" y="43068"/>
                  <a:pt x="669805" y="41633"/>
                </a:cubicBezTo>
                <a:cubicBezTo>
                  <a:pt x="676263" y="42351"/>
                  <a:pt x="682003" y="43068"/>
                  <a:pt x="682003" y="42351"/>
                </a:cubicBezTo>
                <a:cubicBezTo>
                  <a:pt x="669805" y="40916"/>
                  <a:pt x="657607" y="39481"/>
                  <a:pt x="651867" y="40199"/>
                </a:cubicBezTo>
                <a:cubicBezTo>
                  <a:pt x="648280" y="40199"/>
                  <a:pt x="648997" y="39481"/>
                  <a:pt x="648280" y="38764"/>
                </a:cubicBezTo>
                <a:cubicBezTo>
                  <a:pt x="664065" y="40199"/>
                  <a:pt x="673393" y="40199"/>
                  <a:pt x="683438" y="40199"/>
                </a:cubicBezTo>
                <a:cubicBezTo>
                  <a:pt x="666218" y="38046"/>
                  <a:pt x="649715" y="37329"/>
                  <a:pt x="637517" y="37329"/>
                </a:cubicBezTo>
                <a:cubicBezTo>
                  <a:pt x="638952" y="37329"/>
                  <a:pt x="640387" y="37329"/>
                  <a:pt x="636800" y="36612"/>
                </a:cubicBezTo>
                <a:cubicBezTo>
                  <a:pt x="637517" y="35894"/>
                  <a:pt x="651150" y="36612"/>
                  <a:pt x="659760" y="37329"/>
                </a:cubicBezTo>
                <a:cubicBezTo>
                  <a:pt x="661913" y="37329"/>
                  <a:pt x="663348" y="36612"/>
                  <a:pt x="664065" y="36612"/>
                </a:cubicBezTo>
                <a:cubicBezTo>
                  <a:pt x="658325" y="35177"/>
                  <a:pt x="651150" y="35177"/>
                  <a:pt x="644692" y="35177"/>
                </a:cubicBezTo>
                <a:cubicBezTo>
                  <a:pt x="638235" y="35177"/>
                  <a:pt x="631777" y="35177"/>
                  <a:pt x="628190" y="35177"/>
                </a:cubicBezTo>
                <a:cubicBezTo>
                  <a:pt x="627472" y="33742"/>
                  <a:pt x="631060" y="33025"/>
                  <a:pt x="631777" y="32307"/>
                </a:cubicBezTo>
                <a:cubicBezTo>
                  <a:pt x="638952" y="33025"/>
                  <a:pt x="634647" y="33025"/>
                  <a:pt x="638235" y="34459"/>
                </a:cubicBezTo>
                <a:cubicBezTo>
                  <a:pt x="644692" y="34459"/>
                  <a:pt x="643975" y="33742"/>
                  <a:pt x="647562" y="33742"/>
                </a:cubicBezTo>
                <a:cubicBezTo>
                  <a:pt x="646845" y="33025"/>
                  <a:pt x="642540" y="33025"/>
                  <a:pt x="639670" y="33025"/>
                </a:cubicBezTo>
                <a:cubicBezTo>
                  <a:pt x="638952" y="32307"/>
                  <a:pt x="643257" y="32307"/>
                  <a:pt x="643975" y="31590"/>
                </a:cubicBezTo>
                <a:cubicBezTo>
                  <a:pt x="648280" y="31590"/>
                  <a:pt x="659042" y="32307"/>
                  <a:pt x="659042" y="31590"/>
                </a:cubicBezTo>
                <a:cubicBezTo>
                  <a:pt x="656172" y="30872"/>
                  <a:pt x="649715" y="31590"/>
                  <a:pt x="641105" y="30872"/>
                </a:cubicBezTo>
                <a:cubicBezTo>
                  <a:pt x="643257" y="30872"/>
                  <a:pt x="648997" y="30872"/>
                  <a:pt x="653302" y="30872"/>
                </a:cubicBezTo>
                <a:cubicBezTo>
                  <a:pt x="653302" y="30155"/>
                  <a:pt x="643975" y="30155"/>
                  <a:pt x="640387" y="30155"/>
                </a:cubicBezTo>
                <a:cubicBezTo>
                  <a:pt x="641105" y="30155"/>
                  <a:pt x="646127" y="28720"/>
                  <a:pt x="639670" y="28720"/>
                </a:cubicBezTo>
                <a:cubicBezTo>
                  <a:pt x="647562" y="28003"/>
                  <a:pt x="660478" y="28720"/>
                  <a:pt x="670523" y="30155"/>
                </a:cubicBezTo>
                <a:cubicBezTo>
                  <a:pt x="669805" y="30155"/>
                  <a:pt x="664783" y="30155"/>
                  <a:pt x="659760" y="29438"/>
                </a:cubicBezTo>
                <a:cubicBezTo>
                  <a:pt x="655455" y="29438"/>
                  <a:pt x="649715" y="29438"/>
                  <a:pt x="647562" y="29438"/>
                </a:cubicBezTo>
                <a:cubicBezTo>
                  <a:pt x="651867" y="30155"/>
                  <a:pt x="666935" y="31590"/>
                  <a:pt x="661913" y="32307"/>
                </a:cubicBezTo>
                <a:cubicBezTo>
                  <a:pt x="674110" y="33742"/>
                  <a:pt x="668370" y="32307"/>
                  <a:pt x="671958" y="32307"/>
                </a:cubicBezTo>
                <a:cubicBezTo>
                  <a:pt x="683438" y="33025"/>
                  <a:pt x="668370" y="33025"/>
                  <a:pt x="679850" y="33742"/>
                </a:cubicBezTo>
                <a:cubicBezTo>
                  <a:pt x="679850" y="33025"/>
                  <a:pt x="686308" y="33025"/>
                  <a:pt x="693483" y="33742"/>
                </a:cubicBezTo>
                <a:cubicBezTo>
                  <a:pt x="699941" y="34459"/>
                  <a:pt x="708551" y="35894"/>
                  <a:pt x="712856" y="36612"/>
                </a:cubicBezTo>
                <a:cubicBezTo>
                  <a:pt x="704246" y="35894"/>
                  <a:pt x="699223" y="35177"/>
                  <a:pt x="687025" y="33742"/>
                </a:cubicBezTo>
                <a:cubicBezTo>
                  <a:pt x="688460" y="34459"/>
                  <a:pt x="692048" y="35894"/>
                  <a:pt x="698505" y="36612"/>
                </a:cubicBezTo>
                <a:cubicBezTo>
                  <a:pt x="694918" y="37329"/>
                  <a:pt x="692765" y="37329"/>
                  <a:pt x="686308" y="36612"/>
                </a:cubicBezTo>
                <a:cubicBezTo>
                  <a:pt x="688460" y="37329"/>
                  <a:pt x="692048" y="38046"/>
                  <a:pt x="697070" y="38046"/>
                </a:cubicBezTo>
                <a:cubicBezTo>
                  <a:pt x="694200" y="39481"/>
                  <a:pt x="699941" y="40199"/>
                  <a:pt x="701376" y="42351"/>
                </a:cubicBezTo>
                <a:cubicBezTo>
                  <a:pt x="690613" y="41633"/>
                  <a:pt x="697788" y="43068"/>
                  <a:pt x="692048" y="43068"/>
                </a:cubicBezTo>
                <a:cubicBezTo>
                  <a:pt x="704246" y="44503"/>
                  <a:pt x="712138" y="45220"/>
                  <a:pt x="722901" y="48090"/>
                </a:cubicBezTo>
                <a:cubicBezTo>
                  <a:pt x="717878" y="48090"/>
                  <a:pt x="709986" y="45938"/>
                  <a:pt x="705681" y="47373"/>
                </a:cubicBezTo>
                <a:cubicBezTo>
                  <a:pt x="712856" y="49525"/>
                  <a:pt x="716443" y="48090"/>
                  <a:pt x="722901" y="49525"/>
                </a:cubicBezTo>
                <a:cubicBezTo>
                  <a:pt x="727923" y="50960"/>
                  <a:pt x="722183" y="49525"/>
                  <a:pt x="723618" y="50960"/>
                </a:cubicBezTo>
                <a:cubicBezTo>
                  <a:pt x="732228" y="51677"/>
                  <a:pt x="738686" y="53112"/>
                  <a:pt x="745144" y="54547"/>
                </a:cubicBezTo>
                <a:cubicBezTo>
                  <a:pt x="750884" y="55264"/>
                  <a:pt x="756624" y="57416"/>
                  <a:pt x="763799" y="59569"/>
                </a:cubicBezTo>
                <a:cubicBezTo>
                  <a:pt x="770256" y="61003"/>
                  <a:pt x="763799" y="58134"/>
                  <a:pt x="760929" y="58134"/>
                </a:cubicBezTo>
                <a:lnTo>
                  <a:pt x="774977" y="61645"/>
                </a:lnTo>
                <a:lnTo>
                  <a:pt x="773844" y="61721"/>
                </a:lnTo>
                <a:cubicBezTo>
                  <a:pt x="777431" y="63156"/>
                  <a:pt x="782454" y="64590"/>
                  <a:pt x="788194" y="66025"/>
                </a:cubicBezTo>
                <a:cubicBezTo>
                  <a:pt x="793934" y="67460"/>
                  <a:pt x="799674" y="68895"/>
                  <a:pt x="803262" y="70330"/>
                </a:cubicBezTo>
                <a:lnTo>
                  <a:pt x="792184" y="65769"/>
                </a:lnTo>
                <a:lnTo>
                  <a:pt x="799674" y="67460"/>
                </a:lnTo>
                <a:cubicBezTo>
                  <a:pt x="806132" y="69612"/>
                  <a:pt x="814024" y="71764"/>
                  <a:pt x="815459" y="73199"/>
                </a:cubicBezTo>
                <a:cubicBezTo>
                  <a:pt x="808284" y="71764"/>
                  <a:pt x="811872" y="73917"/>
                  <a:pt x="818330" y="76069"/>
                </a:cubicBezTo>
                <a:cubicBezTo>
                  <a:pt x="825505" y="78221"/>
                  <a:pt x="834832" y="81091"/>
                  <a:pt x="839855" y="82525"/>
                </a:cubicBezTo>
                <a:cubicBezTo>
                  <a:pt x="837702" y="82525"/>
                  <a:pt x="835550" y="81808"/>
                  <a:pt x="832680" y="80373"/>
                </a:cubicBezTo>
                <a:cubicBezTo>
                  <a:pt x="840572" y="84678"/>
                  <a:pt x="849900" y="86830"/>
                  <a:pt x="846312" y="83960"/>
                </a:cubicBezTo>
                <a:lnTo>
                  <a:pt x="869558" y="94330"/>
                </a:lnTo>
                <a:lnTo>
                  <a:pt x="863533" y="91852"/>
                </a:lnTo>
                <a:cubicBezTo>
                  <a:pt x="865685" y="94004"/>
                  <a:pt x="871425" y="96156"/>
                  <a:pt x="877165" y="98308"/>
                </a:cubicBezTo>
                <a:cubicBezTo>
                  <a:pt x="882905" y="101178"/>
                  <a:pt x="890080" y="104048"/>
                  <a:pt x="895820" y="106917"/>
                </a:cubicBezTo>
                <a:cubicBezTo>
                  <a:pt x="895820" y="107635"/>
                  <a:pt x="897973" y="109069"/>
                  <a:pt x="902996" y="111939"/>
                </a:cubicBezTo>
                <a:cubicBezTo>
                  <a:pt x="902278" y="109069"/>
                  <a:pt x="913758" y="116961"/>
                  <a:pt x="920933" y="119830"/>
                </a:cubicBezTo>
                <a:cubicBezTo>
                  <a:pt x="916628" y="117678"/>
                  <a:pt x="905866" y="111222"/>
                  <a:pt x="893668" y="105482"/>
                </a:cubicBezTo>
                <a:lnTo>
                  <a:pt x="882600" y="100148"/>
                </a:lnTo>
                <a:lnTo>
                  <a:pt x="892950" y="104765"/>
                </a:lnTo>
                <a:cubicBezTo>
                  <a:pt x="908018" y="111939"/>
                  <a:pt x="922368" y="119830"/>
                  <a:pt x="933848" y="126287"/>
                </a:cubicBezTo>
                <a:cubicBezTo>
                  <a:pt x="932413" y="126287"/>
                  <a:pt x="932413" y="126287"/>
                  <a:pt x="934566" y="128439"/>
                </a:cubicBezTo>
                <a:cubicBezTo>
                  <a:pt x="943176" y="133461"/>
                  <a:pt x="951069" y="137048"/>
                  <a:pt x="953939" y="140635"/>
                </a:cubicBezTo>
                <a:cubicBezTo>
                  <a:pt x="959679" y="144222"/>
                  <a:pt x="962549" y="145657"/>
                  <a:pt x="962549" y="144222"/>
                </a:cubicBezTo>
                <a:cubicBezTo>
                  <a:pt x="971159" y="150679"/>
                  <a:pt x="976182" y="154266"/>
                  <a:pt x="981204" y="157853"/>
                </a:cubicBezTo>
                <a:cubicBezTo>
                  <a:pt x="986944" y="161440"/>
                  <a:pt x="991967" y="165027"/>
                  <a:pt x="1000577" y="171484"/>
                </a:cubicBezTo>
                <a:cubicBezTo>
                  <a:pt x="1000577" y="172201"/>
                  <a:pt x="997707" y="170049"/>
                  <a:pt x="998424" y="171484"/>
                </a:cubicBezTo>
                <a:cubicBezTo>
                  <a:pt x="1003447" y="175788"/>
                  <a:pt x="1005599" y="177223"/>
                  <a:pt x="1007752" y="178658"/>
                </a:cubicBezTo>
                <a:cubicBezTo>
                  <a:pt x="1009904" y="179375"/>
                  <a:pt x="1012057" y="180810"/>
                  <a:pt x="1016362" y="185115"/>
                </a:cubicBezTo>
                <a:cubicBezTo>
                  <a:pt x="1012057" y="182962"/>
                  <a:pt x="1017797" y="188702"/>
                  <a:pt x="1015645" y="189419"/>
                </a:cubicBezTo>
                <a:cubicBezTo>
                  <a:pt x="1015645" y="189419"/>
                  <a:pt x="1015645" y="189419"/>
                  <a:pt x="1022102" y="194441"/>
                </a:cubicBezTo>
                <a:cubicBezTo>
                  <a:pt x="1024255" y="195158"/>
                  <a:pt x="1028560" y="195876"/>
                  <a:pt x="1022102" y="190136"/>
                </a:cubicBezTo>
                <a:lnTo>
                  <a:pt x="1031282" y="197155"/>
                </a:lnTo>
                <a:lnTo>
                  <a:pt x="1037618" y="203408"/>
                </a:lnTo>
                <a:cubicBezTo>
                  <a:pt x="1040937" y="206457"/>
                  <a:pt x="1044704" y="209865"/>
                  <a:pt x="1047215" y="212376"/>
                </a:cubicBezTo>
                <a:cubicBezTo>
                  <a:pt x="1047932" y="215245"/>
                  <a:pt x="1042910" y="208071"/>
                  <a:pt x="1040040" y="206637"/>
                </a:cubicBezTo>
                <a:cubicBezTo>
                  <a:pt x="1039322" y="206637"/>
                  <a:pt x="1046497" y="213093"/>
                  <a:pt x="1049367" y="215963"/>
                </a:cubicBezTo>
                <a:cubicBezTo>
                  <a:pt x="1051520" y="217398"/>
                  <a:pt x="1050802" y="216680"/>
                  <a:pt x="1051520" y="215963"/>
                </a:cubicBezTo>
                <a:lnTo>
                  <a:pt x="1064974" y="229895"/>
                </a:lnTo>
                <a:lnTo>
                  <a:pt x="1064979" y="230022"/>
                </a:lnTo>
                <a:lnTo>
                  <a:pt x="1065372" y="230308"/>
                </a:lnTo>
                <a:lnTo>
                  <a:pt x="1071610" y="236768"/>
                </a:lnTo>
                <a:cubicBezTo>
                  <a:pt x="1071610" y="238202"/>
                  <a:pt x="1069458" y="235333"/>
                  <a:pt x="1069458" y="236050"/>
                </a:cubicBezTo>
                <a:cubicBezTo>
                  <a:pt x="1070893" y="238920"/>
                  <a:pt x="1076633" y="243942"/>
                  <a:pt x="1079503" y="247529"/>
                </a:cubicBezTo>
                <a:cubicBezTo>
                  <a:pt x="1079503" y="246811"/>
                  <a:pt x="1073763" y="241072"/>
                  <a:pt x="1073045" y="238920"/>
                </a:cubicBezTo>
                <a:cubicBezTo>
                  <a:pt x="1075198" y="241072"/>
                  <a:pt x="1079503" y="246094"/>
                  <a:pt x="1084525" y="251116"/>
                </a:cubicBezTo>
                <a:cubicBezTo>
                  <a:pt x="1088830" y="256137"/>
                  <a:pt x="1093135" y="261159"/>
                  <a:pt x="1095288" y="264029"/>
                </a:cubicBezTo>
                <a:cubicBezTo>
                  <a:pt x="1097441" y="268333"/>
                  <a:pt x="1090983" y="259007"/>
                  <a:pt x="1090265" y="259007"/>
                </a:cubicBezTo>
                <a:cubicBezTo>
                  <a:pt x="1091700" y="261877"/>
                  <a:pt x="1094570" y="264746"/>
                  <a:pt x="1096723" y="267616"/>
                </a:cubicBezTo>
                <a:cubicBezTo>
                  <a:pt x="1099593" y="270486"/>
                  <a:pt x="1101746" y="273355"/>
                  <a:pt x="1101746" y="272638"/>
                </a:cubicBezTo>
                <a:cubicBezTo>
                  <a:pt x="1103898" y="275507"/>
                  <a:pt x="1103181" y="275507"/>
                  <a:pt x="1103181" y="276225"/>
                </a:cubicBezTo>
                <a:cubicBezTo>
                  <a:pt x="1107486" y="281964"/>
                  <a:pt x="1111791" y="288421"/>
                  <a:pt x="1113943" y="290573"/>
                </a:cubicBezTo>
                <a:cubicBezTo>
                  <a:pt x="1113943" y="289138"/>
                  <a:pt x="1111791" y="285551"/>
                  <a:pt x="1108203" y="281247"/>
                </a:cubicBezTo>
                <a:cubicBezTo>
                  <a:pt x="1108921" y="281247"/>
                  <a:pt x="1111791" y="284834"/>
                  <a:pt x="1113943" y="287703"/>
                </a:cubicBezTo>
                <a:cubicBezTo>
                  <a:pt x="1116096" y="290573"/>
                  <a:pt x="1117531" y="293443"/>
                  <a:pt x="1115378" y="292725"/>
                </a:cubicBezTo>
                <a:cubicBezTo>
                  <a:pt x="1120401" y="299182"/>
                  <a:pt x="1120401" y="298464"/>
                  <a:pt x="1125423" y="304921"/>
                </a:cubicBezTo>
                <a:cubicBezTo>
                  <a:pt x="1125423" y="304921"/>
                  <a:pt x="1123271" y="302051"/>
                  <a:pt x="1121836" y="299182"/>
                </a:cubicBezTo>
                <a:cubicBezTo>
                  <a:pt x="1119683" y="296312"/>
                  <a:pt x="1118248" y="294160"/>
                  <a:pt x="1119683" y="294877"/>
                </a:cubicBezTo>
                <a:cubicBezTo>
                  <a:pt x="1124706" y="302051"/>
                  <a:pt x="1126141" y="305638"/>
                  <a:pt x="1129728" y="310660"/>
                </a:cubicBezTo>
                <a:cubicBezTo>
                  <a:pt x="1129011" y="309943"/>
                  <a:pt x="1126141" y="307073"/>
                  <a:pt x="1124706" y="305638"/>
                </a:cubicBezTo>
                <a:cubicBezTo>
                  <a:pt x="1132598" y="316399"/>
                  <a:pt x="1139774" y="327878"/>
                  <a:pt x="1146231" y="338639"/>
                </a:cubicBezTo>
                <a:cubicBezTo>
                  <a:pt x="1152689" y="349400"/>
                  <a:pt x="1158429" y="359444"/>
                  <a:pt x="1162734" y="368053"/>
                </a:cubicBezTo>
                <a:cubicBezTo>
                  <a:pt x="1158429" y="361596"/>
                  <a:pt x="1148384" y="343661"/>
                  <a:pt x="1136904" y="325008"/>
                </a:cubicBezTo>
                <a:cubicBezTo>
                  <a:pt x="1130446" y="315682"/>
                  <a:pt x="1123988" y="306356"/>
                  <a:pt x="1118248" y="297747"/>
                </a:cubicBezTo>
                <a:cubicBezTo>
                  <a:pt x="1111791" y="289138"/>
                  <a:pt x="1106051" y="281247"/>
                  <a:pt x="1101028" y="275507"/>
                </a:cubicBezTo>
                <a:cubicBezTo>
                  <a:pt x="1100311" y="275507"/>
                  <a:pt x="1102463" y="277660"/>
                  <a:pt x="1102463" y="278377"/>
                </a:cubicBezTo>
                <a:lnTo>
                  <a:pt x="1106166" y="283416"/>
                </a:lnTo>
                <a:lnTo>
                  <a:pt x="1080220" y="253268"/>
                </a:lnTo>
                <a:cubicBezTo>
                  <a:pt x="1078785" y="249681"/>
                  <a:pt x="1076633" y="248246"/>
                  <a:pt x="1079503" y="248963"/>
                </a:cubicBezTo>
                <a:cubicBezTo>
                  <a:pt x="1074480" y="247529"/>
                  <a:pt x="1068023" y="235333"/>
                  <a:pt x="1070175" y="241789"/>
                </a:cubicBezTo>
                <a:cubicBezTo>
                  <a:pt x="1065153" y="236050"/>
                  <a:pt x="1062283" y="233898"/>
                  <a:pt x="1059413" y="231028"/>
                </a:cubicBezTo>
                <a:cubicBezTo>
                  <a:pt x="1056543" y="228876"/>
                  <a:pt x="1052955" y="226007"/>
                  <a:pt x="1046497" y="218832"/>
                </a:cubicBezTo>
                <a:cubicBezTo>
                  <a:pt x="1049367" y="223137"/>
                  <a:pt x="1054390" y="227441"/>
                  <a:pt x="1062283" y="236050"/>
                </a:cubicBezTo>
                <a:cubicBezTo>
                  <a:pt x="1048650" y="223137"/>
                  <a:pt x="1031430" y="205919"/>
                  <a:pt x="1012057" y="190136"/>
                </a:cubicBezTo>
                <a:cubicBezTo>
                  <a:pt x="992684" y="173636"/>
                  <a:pt x="971876" y="157853"/>
                  <a:pt x="951786" y="146374"/>
                </a:cubicBezTo>
                <a:cubicBezTo>
                  <a:pt x="951786" y="145657"/>
                  <a:pt x="950351" y="144222"/>
                  <a:pt x="947481" y="142070"/>
                </a:cubicBezTo>
                <a:cubicBezTo>
                  <a:pt x="947481" y="142070"/>
                  <a:pt x="947481" y="142070"/>
                  <a:pt x="933131" y="134179"/>
                </a:cubicBezTo>
                <a:cubicBezTo>
                  <a:pt x="933131" y="134179"/>
                  <a:pt x="933131" y="134179"/>
                  <a:pt x="916628" y="124852"/>
                </a:cubicBezTo>
                <a:cubicBezTo>
                  <a:pt x="916628" y="124852"/>
                  <a:pt x="916628" y="124852"/>
                  <a:pt x="916628" y="122700"/>
                </a:cubicBezTo>
                <a:cubicBezTo>
                  <a:pt x="924521" y="127722"/>
                  <a:pt x="922368" y="126287"/>
                  <a:pt x="930261" y="131309"/>
                </a:cubicBezTo>
                <a:cubicBezTo>
                  <a:pt x="929543" y="129157"/>
                  <a:pt x="918781" y="123418"/>
                  <a:pt x="916628" y="121265"/>
                </a:cubicBezTo>
                <a:cubicBezTo>
                  <a:pt x="913041" y="119113"/>
                  <a:pt x="914476" y="121265"/>
                  <a:pt x="907301" y="116961"/>
                </a:cubicBezTo>
                <a:cubicBezTo>
                  <a:pt x="907301" y="115526"/>
                  <a:pt x="909453" y="116243"/>
                  <a:pt x="914476" y="119113"/>
                </a:cubicBezTo>
                <a:cubicBezTo>
                  <a:pt x="908736" y="114809"/>
                  <a:pt x="899408" y="111222"/>
                  <a:pt x="889363" y="106200"/>
                </a:cubicBezTo>
                <a:cubicBezTo>
                  <a:pt x="886493" y="106200"/>
                  <a:pt x="896538" y="109787"/>
                  <a:pt x="893668" y="109787"/>
                </a:cubicBezTo>
                <a:cubicBezTo>
                  <a:pt x="887210" y="106200"/>
                  <a:pt x="883623" y="104048"/>
                  <a:pt x="879318" y="102613"/>
                </a:cubicBezTo>
                <a:cubicBezTo>
                  <a:pt x="875013" y="100461"/>
                  <a:pt x="869990" y="98308"/>
                  <a:pt x="861380" y="94721"/>
                </a:cubicBezTo>
                <a:cubicBezTo>
                  <a:pt x="864250" y="96156"/>
                  <a:pt x="867838" y="98308"/>
                  <a:pt x="868555" y="99743"/>
                </a:cubicBezTo>
                <a:lnTo>
                  <a:pt x="897278" y="113867"/>
                </a:lnTo>
                <a:lnTo>
                  <a:pt x="898691" y="114809"/>
                </a:lnTo>
                <a:cubicBezTo>
                  <a:pt x="890080" y="111939"/>
                  <a:pt x="885058" y="108352"/>
                  <a:pt x="873578" y="103330"/>
                </a:cubicBezTo>
                <a:cubicBezTo>
                  <a:pt x="866403" y="99026"/>
                  <a:pt x="880035" y="105482"/>
                  <a:pt x="882905" y="106917"/>
                </a:cubicBezTo>
                <a:cubicBezTo>
                  <a:pt x="881470" y="105482"/>
                  <a:pt x="871425" y="101895"/>
                  <a:pt x="866403" y="99026"/>
                </a:cubicBezTo>
                <a:cubicBezTo>
                  <a:pt x="863533" y="98308"/>
                  <a:pt x="868555" y="101178"/>
                  <a:pt x="857075" y="96156"/>
                </a:cubicBezTo>
                <a:cubicBezTo>
                  <a:pt x="857793" y="96156"/>
                  <a:pt x="862098" y="98308"/>
                  <a:pt x="862098" y="97591"/>
                </a:cubicBezTo>
                <a:lnTo>
                  <a:pt x="846369" y="91475"/>
                </a:lnTo>
                <a:lnTo>
                  <a:pt x="846312" y="91134"/>
                </a:lnTo>
                <a:lnTo>
                  <a:pt x="840573" y="89222"/>
                </a:lnTo>
                <a:lnTo>
                  <a:pt x="836267" y="87547"/>
                </a:lnTo>
                <a:cubicBezTo>
                  <a:pt x="825505" y="83243"/>
                  <a:pt x="813307" y="78938"/>
                  <a:pt x="800392" y="75351"/>
                </a:cubicBezTo>
                <a:cubicBezTo>
                  <a:pt x="799674" y="75351"/>
                  <a:pt x="803979" y="76786"/>
                  <a:pt x="809719" y="78938"/>
                </a:cubicBezTo>
                <a:cubicBezTo>
                  <a:pt x="816177" y="80373"/>
                  <a:pt x="824070" y="83243"/>
                  <a:pt x="831245" y="86113"/>
                </a:cubicBezTo>
                <a:lnTo>
                  <a:pt x="840573" y="89222"/>
                </a:lnTo>
                <a:lnTo>
                  <a:pt x="846369" y="91475"/>
                </a:lnTo>
                <a:lnTo>
                  <a:pt x="846402" y="91672"/>
                </a:lnTo>
                <a:cubicBezTo>
                  <a:pt x="845236" y="91314"/>
                  <a:pt x="842725" y="90417"/>
                  <a:pt x="838420" y="88982"/>
                </a:cubicBezTo>
                <a:cubicBezTo>
                  <a:pt x="828375" y="85395"/>
                  <a:pt x="812589" y="79656"/>
                  <a:pt x="793217" y="73917"/>
                </a:cubicBezTo>
                <a:cubicBezTo>
                  <a:pt x="797522" y="73917"/>
                  <a:pt x="786042" y="71047"/>
                  <a:pt x="775996" y="68177"/>
                </a:cubicBezTo>
                <a:cubicBezTo>
                  <a:pt x="776714" y="68895"/>
                  <a:pt x="781737" y="70330"/>
                  <a:pt x="786042" y="71047"/>
                </a:cubicBezTo>
                <a:cubicBezTo>
                  <a:pt x="789629" y="72482"/>
                  <a:pt x="787477" y="72482"/>
                  <a:pt x="783889" y="71047"/>
                </a:cubicBezTo>
                <a:cubicBezTo>
                  <a:pt x="783889" y="71047"/>
                  <a:pt x="783889" y="71047"/>
                  <a:pt x="773844" y="68177"/>
                </a:cubicBezTo>
                <a:cubicBezTo>
                  <a:pt x="775996" y="68177"/>
                  <a:pt x="765951" y="66025"/>
                  <a:pt x="768104" y="65308"/>
                </a:cubicBezTo>
                <a:cubicBezTo>
                  <a:pt x="764516" y="65308"/>
                  <a:pt x="753754" y="62438"/>
                  <a:pt x="743709" y="61003"/>
                </a:cubicBezTo>
                <a:cubicBezTo>
                  <a:pt x="734381" y="58851"/>
                  <a:pt x="725053" y="57416"/>
                  <a:pt x="725053" y="58851"/>
                </a:cubicBezTo>
                <a:cubicBezTo>
                  <a:pt x="725771" y="59569"/>
                  <a:pt x="731511" y="60286"/>
                  <a:pt x="735098" y="61003"/>
                </a:cubicBezTo>
                <a:cubicBezTo>
                  <a:pt x="735098" y="61721"/>
                  <a:pt x="732228" y="61003"/>
                  <a:pt x="732946" y="62438"/>
                </a:cubicBezTo>
                <a:cubicBezTo>
                  <a:pt x="730076" y="61003"/>
                  <a:pt x="723618" y="58851"/>
                  <a:pt x="725771" y="61003"/>
                </a:cubicBezTo>
                <a:cubicBezTo>
                  <a:pt x="717878" y="60286"/>
                  <a:pt x="723618" y="59569"/>
                  <a:pt x="715726" y="58851"/>
                </a:cubicBezTo>
                <a:cubicBezTo>
                  <a:pt x="722901" y="58851"/>
                  <a:pt x="717878" y="57416"/>
                  <a:pt x="724336" y="57416"/>
                </a:cubicBezTo>
                <a:cubicBezTo>
                  <a:pt x="718596" y="55982"/>
                  <a:pt x="709986" y="54547"/>
                  <a:pt x="702811" y="53829"/>
                </a:cubicBezTo>
                <a:cubicBezTo>
                  <a:pt x="694918" y="52395"/>
                  <a:pt x="688460" y="52395"/>
                  <a:pt x="687025" y="52395"/>
                </a:cubicBezTo>
                <a:cubicBezTo>
                  <a:pt x="682720" y="51677"/>
                  <a:pt x="686308" y="51677"/>
                  <a:pt x="686308" y="51677"/>
                </a:cubicBezTo>
                <a:cubicBezTo>
                  <a:pt x="674110" y="50242"/>
                  <a:pt x="666935" y="49525"/>
                  <a:pt x="659760" y="49525"/>
                </a:cubicBezTo>
                <a:cubicBezTo>
                  <a:pt x="652585" y="48808"/>
                  <a:pt x="645410" y="48808"/>
                  <a:pt x="633930" y="48808"/>
                </a:cubicBezTo>
                <a:cubicBezTo>
                  <a:pt x="634647" y="50242"/>
                  <a:pt x="638952" y="49525"/>
                  <a:pt x="635365" y="50242"/>
                </a:cubicBezTo>
                <a:cubicBezTo>
                  <a:pt x="630342" y="50242"/>
                  <a:pt x="632495" y="48808"/>
                  <a:pt x="628907" y="48808"/>
                </a:cubicBezTo>
                <a:cubicBezTo>
                  <a:pt x="616709" y="48808"/>
                  <a:pt x="615992" y="50960"/>
                  <a:pt x="616709" y="48808"/>
                </a:cubicBezTo>
                <a:cubicBezTo>
                  <a:pt x="616709" y="48808"/>
                  <a:pt x="616709" y="48808"/>
                  <a:pt x="611687" y="48808"/>
                </a:cubicBezTo>
                <a:cubicBezTo>
                  <a:pt x="608099" y="49166"/>
                  <a:pt x="608996" y="49346"/>
                  <a:pt x="610431" y="49615"/>
                </a:cubicBezTo>
                <a:lnTo>
                  <a:pt x="612117" y="50764"/>
                </a:lnTo>
                <a:lnTo>
                  <a:pt x="610930" y="50960"/>
                </a:lnTo>
                <a:lnTo>
                  <a:pt x="606395" y="50960"/>
                </a:lnTo>
                <a:cubicBezTo>
                  <a:pt x="604512" y="50960"/>
                  <a:pt x="603077" y="50960"/>
                  <a:pt x="603077" y="50960"/>
                </a:cubicBezTo>
                <a:cubicBezTo>
                  <a:pt x="598772" y="50960"/>
                  <a:pt x="597337" y="50242"/>
                  <a:pt x="594467" y="50242"/>
                </a:cubicBezTo>
                <a:cubicBezTo>
                  <a:pt x="588009" y="50242"/>
                  <a:pt x="587292" y="50960"/>
                  <a:pt x="582269" y="51677"/>
                </a:cubicBezTo>
                <a:cubicBezTo>
                  <a:pt x="585139" y="52395"/>
                  <a:pt x="589444" y="50960"/>
                  <a:pt x="595184" y="50960"/>
                </a:cubicBezTo>
                <a:cubicBezTo>
                  <a:pt x="593032" y="51677"/>
                  <a:pt x="588727" y="51677"/>
                  <a:pt x="588727" y="52395"/>
                </a:cubicBezTo>
                <a:cubicBezTo>
                  <a:pt x="595184" y="52036"/>
                  <a:pt x="600924" y="52036"/>
                  <a:pt x="605498" y="51857"/>
                </a:cubicBezTo>
                <a:lnTo>
                  <a:pt x="610930" y="50960"/>
                </a:lnTo>
                <a:lnTo>
                  <a:pt x="612404" y="50960"/>
                </a:lnTo>
                <a:lnTo>
                  <a:pt x="612117" y="50764"/>
                </a:lnTo>
                <a:lnTo>
                  <a:pt x="615274" y="50242"/>
                </a:lnTo>
                <a:cubicBezTo>
                  <a:pt x="619579" y="50242"/>
                  <a:pt x="615992" y="50960"/>
                  <a:pt x="615992" y="51677"/>
                </a:cubicBezTo>
                <a:cubicBezTo>
                  <a:pt x="626037" y="50960"/>
                  <a:pt x="633212" y="50960"/>
                  <a:pt x="638235" y="51677"/>
                </a:cubicBezTo>
                <a:cubicBezTo>
                  <a:pt x="643975" y="51677"/>
                  <a:pt x="648997" y="51677"/>
                  <a:pt x="655455" y="51677"/>
                </a:cubicBezTo>
                <a:cubicBezTo>
                  <a:pt x="654020" y="51677"/>
                  <a:pt x="653302" y="52395"/>
                  <a:pt x="654020" y="53112"/>
                </a:cubicBezTo>
                <a:cubicBezTo>
                  <a:pt x="638952" y="52395"/>
                  <a:pt x="625320" y="51677"/>
                  <a:pt x="614557" y="53112"/>
                </a:cubicBezTo>
                <a:cubicBezTo>
                  <a:pt x="617427" y="54547"/>
                  <a:pt x="618144" y="53829"/>
                  <a:pt x="624602" y="53829"/>
                </a:cubicBezTo>
                <a:cubicBezTo>
                  <a:pt x="624602" y="54547"/>
                  <a:pt x="618862" y="54547"/>
                  <a:pt x="612404" y="54547"/>
                </a:cubicBezTo>
                <a:cubicBezTo>
                  <a:pt x="611687" y="55264"/>
                  <a:pt x="628190" y="55264"/>
                  <a:pt x="615992" y="55264"/>
                </a:cubicBezTo>
                <a:cubicBezTo>
                  <a:pt x="618144" y="55982"/>
                  <a:pt x="620297" y="55982"/>
                  <a:pt x="623885" y="55982"/>
                </a:cubicBezTo>
                <a:cubicBezTo>
                  <a:pt x="618144" y="56699"/>
                  <a:pt x="613122" y="57416"/>
                  <a:pt x="607382" y="58134"/>
                </a:cubicBezTo>
                <a:cubicBezTo>
                  <a:pt x="615992" y="58851"/>
                  <a:pt x="620297" y="58134"/>
                  <a:pt x="624602" y="58134"/>
                </a:cubicBezTo>
                <a:cubicBezTo>
                  <a:pt x="629625" y="57416"/>
                  <a:pt x="634647" y="56699"/>
                  <a:pt x="643975" y="57416"/>
                </a:cubicBezTo>
                <a:cubicBezTo>
                  <a:pt x="638235" y="57416"/>
                  <a:pt x="632495" y="58134"/>
                  <a:pt x="642540" y="58851"/>
                </a:cubicBezTo>
                <a:cubicBezTo>
                  <a:pt x="638952" y="60286"/>
                  <a:pt x="630342" y="58134"/>
                  <a:pt x="623167" y="58851"/>
                </a:cubicBezTo>
                <a:cubicBezTo>
                  <a:pt x="621732" y="60286"/>
                  <a:pt x="610252" y="60286"/>
                  <a:pt x="618144" y="58851"/>
                </a:cubicBezTo>
                <a:cubicBezTo>
                  <a:pt x="608099" y="58851"/>
                  <a:pt x="608817" y="59569"/>
                  <a:pt x="606664" y="60286"/>
                </a:cubicBezTo>
                <a:cubicBezTo>
                  <a:pt x="618862" y="61003"/>
                  <a:pt x="628190" y="61003"/>
                  <a:pt x="641822" y="62438"/>
                </a:cubicBezTo>
                <a:cubicBezTo>
                  <a:pt x="636082" y="61003"/>
                  <a:pt x="646845" y="60286"/>
                  <a:pt x="642540" y="58851"/>
                </a:cubicBezTo>
                <a:cubicBezTo>
                  <a:pt x="645410" y="58851"/>
                  <a:pt x="643975" y="58134"/>
                  <a:pt x="643975" y="58134"/>
                </a:cubicBezTo>
                <a:cubicBezTo>
                  <a:pt x="646127" y="58134"/>
                  <a:pt x="654020" y="58851"/>
                  <a:pt x="654020" y="58134"/>
                </a:cubicBezTo>
                <a:cubicBezTo>
                  <a:pt x="659042" y="58851"/>
                  <a:pt x="654020" y="59569"/>
                  <a:pt x="647562" y="58851"/>
                </a:cubicBezTo>
                <a:cubicBezTo>
                  <a:pt x="648280" y="59569"/>
                  <a:pt x="658325" y="59569"/>
                  <a:pt x="655455" y="61003"/>
                </a:cubicBezTo>
                <a:cubicBezTo>
                  <a:pt x="648997" y="59569"/>
                  <a:pt x="646845" y="60286"/>
                  <a:pt x="648280" y="61003"/>
                </a:cubicBezTo>
                <a:cubicBezTo>
                  <a:pt x="649715" y="61721"/>
                  <a:pt x="654020" y="63156"/>
                  <a:pt x="659042" y="63156"/>
                </a:cubicBezTo>
                <a:cubicBezTo>
                  <a:pt x="659042" y="63873"/>
                  <a:pt x="653302" y="63156"/>
                  <a:pt x="649715" y="63156"/>
                </a:cubicBezTo>
                <a:cubicBezTo>
                  <a:pt x="654020" y="65308"/>
                  <a:pt x="658325" y="65308"/>
                  <a:pt x="656172" y="66743"/>
                </a:cubicBezTo>
                <a:cubicBezTo>
                  <a:pt x="651150" y="66743"/>
                  <a:pt x="646845" y="66743"/>
                  <a:pt x="643975" y="66025"/>
                </a:cubicBezTo>
                <a:cubicBezTo>
                  <a:pt x="648280" y="65308"/>
                  <a:pt x="646845" y="65308"/>
                  <a:pt x="647562" y="63873"/>
                </a:cubicBezTo>
                <a:cubicBezTo>
                  <a:pt x="640387" y="63873"/>
                  <a:pt x="638235" y="63873"/>
                  <a:pt x="644692" y="63156"/>
                </a:cubicBezTo>
                <a:lnTo>
                  <a:pt x="620934" y="63156"/>
                </a:lnTo>
                <a:lnTo>
                  <a:pt x="620730" y="63037"/>
                </a:lnTo>
                <a:lnTo>
                  <a:pt x="619606" y="63156"/>
                </a:lnTo>
                <a:lnTo>
                  <a:pt x="608099" y="63156"/>
                </a:lnTo>
                <a:cubicBezTo>
                  <a:pt x="608099" y="62438"/>
                  <a:pt x="616709" y="61721"/>
                  <a:pt x="609534" y="61003"/>
                </a:cubicBezTo>
                <a:cubicBezTo>
                  <a:pt x="603077" y="61721"/>
                  <a:pt x="608099" y="63156"/>
                  <a:pt x="600924" y="63156"/>
                </a:cubicBezTo>
                <a:cubicBezTo>
                  <a:pt x="593032" y="64590"/>
                  <a:pt x="598054" y="62438"/>
                  <a:pt x="590879" y="63156"/>
                </a:cubicBezTo>
                <a:cubicBezTo>
                  <a:pt x="588727" y="63873"/>
                  <a:pt x="589444" y="63873"/>
                  <a:pt x="589444" y="65308"/>
                </a:cubicBezTo>
                <a:cubicBezTo>
                  <a:pt x="582987" y="65308"/>
                  <a:pt x="581552" y="66025"/>
                  <a:pt x="580116" y="66025"/>
                </a:cubicBezTo>
                <a:cubicBezTo>
                  <a:pt x="578681" y="66743"/>
                  <a:pt x="577246" y="66743"/>
                  <a:pt x="570789" y="67460"/>
                </a:cubicBezTo>
                <a:cubicBezTo>
                  <a:pt x="575094" y="67460"/>
                  <a:pt x="584422" y="66743"/>
                  <a:pt x="588727" y="67460"/>
                </a:cubicBezTo>
                <a:cubicBezTo>
                  <a:pt x="587292" y="68177"/>
                  <a:pt x="588009" y="69612"/>
                  <a:pt x="590162" y="70330"/>
                </a:cubicBezTo>
                <a:cubicBezTo>
                  <a:pt x="594825" y="69971"/>
                  <a:pt x="598772" y="69433"/>
                  <a:pt x="601552" y="68805"/>
                </a:cubicBezTo>
                <a:lnTo>
                  <a:pt x="604601" y="67374"/>
                </a:lnTo>
                <a:lnTo>
                  <a:pt x="609885" y="67046"/>
                </a:lnTo>
                <a:lnTo>
                  <a:pt x="615274" y="67460"/>
                </a:lnTo>
                <a:cubicBezTo>
                  <a:pt x="617427" y="68177"/>
                  <a:pt x="619579" y="68895"/>
                  <a:pt x="626037" y="68895"/>
                </a:cubicBezTo>
                <a:cubicBezTo>
                  <a:pt x="627472" y="69612"/>
                  <a:pt x="615274" y="68177"/>
                  <a:pt x="619579" y="69612"/>
                </a:cubicBezTo>
                <a:cubicBezTo>
                  <a:pt x="623885" y="69612"/>
                  <a:pt x="631777" y="69612"/>
                  <a:pt x="636800" y="69612"/>
                </a:cubicBezTo>
                <a:cubicBezTo>
                  <a:pt x="631060" y="68895"/>
                  <a:pt x="628907" y="68177"/>
                  <a:pt x="621015" y="68177"/>
                </a:cubicBezTo>
                <a:cubicBezTo>
                  <a:pt x="626037" y="67460"/>
                  <a:pt x="633212" y="67460"/>
                  <a:pt x="637517" y="66743"/>
                </a:cubicBezTo>
                <a:cubicBezTo>
                  <a:pt x="643975" y="68177"/>
                  <a:pt x="633930" y="69612"/>
                  <a:pt x="648997" y="70330"/>
                </a:cubicBezTo>
                <a:cubicBezTo>
                  <a:pt x="640387" y="70330"/>
                  <a:pt x="638952" y="73199"/>
                  <a:pt x="650432" y="73199"/>
                </a:cubicBezTo>
                <a:cubicBezTo>
                  <a:pt x="650432" y="73917"/>
                  <a:pt x="640387" y="73199"/>
                  <a:pt x="636082" y="73199"/>
                </a:cubicBezTo>
                <a:cubicBezTo>
                  <a:pt x="636800" y="73917"/>
                  <a:pt x="644692" y="73917"/>
                  <a:pt x="646127" y="73917"/>
                </a:cubicBezTo>
                <a:cubicBezTo>
                  <a:pt x="643257" y="76069"/>
                  <a:pt x="643257" y="76069"/>
                  <a:pt x="638235" y="76786"/>
                </a:cubicBezTo>
                <a:cubicBezTo>
                  <a:pt x="638235" y="77504"/>
                  <a:pt x="646845" y="77504"/>
                  <a:pt x="650432" y="77504"/>
                </a:cubicBezTo>
                <a:cubicBezTo>
                  <a:pt x="653302" y="77504"/>
                  <a:pt x="661913" y="76786"/>
                  <a:pt x="656172" y="76069"/>
                </a:cubicBezTo>
                <a:cubicBezTo>
                  <a:pt x="658325" y="75351"/>
                  <a:pt x="660478" y="76786"/>
                  <a:pt x="666218" y="76786"/>
                </a:cubicBezTo>
                <a:cubicBezTo>
                  <a:pt x="663348" y="76069"/>
                  <a:pt x="674828" y="76069"/>
                  <a:pt x="682003" y="76069"/>
                </a:cubicBezTo>
                <a:cubicBezTo>
                  <a:pt x="680568" y="74634"/>
                  <a:pt x="671240" y="76069"/>
                  <a:pt x="667653" y="74634"/>
                </a:cubicBezTo>
                <a:cubicBezTo>
                  <a:pt x="664065" y="74634"/>
                  <a:pt x="668370" y="75351"/>
                  <a:pt x="667653" y="76069"/>
                </a:cubicBezTo>
                <a:cubicBezTo>
                  <a:pt x="661195" y="75351"/>
                  <a:pt x="659760" y="74634"/>
                  <a:pt x="662630" y="74634"/>
                </a:cubicBezTo>
                <a:cubicBezTo>
                  <a:pt x="662630" y="74634"/>
                  <a:pt x="662630" y="74634"/>
                  <a:pt x="655455" y="73917"/>
                </a:cubicBezTo>
                <a:cubicBezTo>
                  <a:pt x="661195" y="73917"/>
                  <a:pt x="669088" y="73917"/>
                  <a:pt x="676980" y="74634"/>
                </a:cubicBezTo>
                <a:cubicBezTo>
                  <a:pt x="685590" y="76069"/>
                  <a:pt x="693483" y="76786"/>
                  <a:pt x="700658" y="77504"/>
                </a:cubicBezTo>
                <a:cubicBezTo>
                  <a:pt x="700658" y="76786"/>
                  <a:pt x="696353" y="76069"/>
                  <a:pt x="692765" y="76069"/>
                </a:cubicBezTo>
                <a:cubicBezTo>
                  <a:pt x="689178" y="75351"/>
                  <a:pt x="686308" y="75351"/>
                  <a:pt x="690613" y="74634"/>
                </a:cubicBezTo>
                <a:cubicBezTo>
                  <a:pt x="689895" y="74634"/>
                  <a:pt x="682720" y="73917"/>
                  <a:pt x="676980" y="73199"/>
                </a:cubicBezTo>
                <a:cubicBezTo>
                  <a:pt x="671240" y="73199"/>
                  <a:pt x="666218" y="72482"/>
                  <a:pt x="670523" y="71764"/>
                </a:cubicBezTo>
                <a:cubicBezTo>
                  <a:pt x="661195" y="71047"/>
                  <a:pt x="667653" y="73199"/>
                  <a:pt x="659042" y="71764"/>
                </a:cubicBezTo>
                <a:cubicBezTo>
                  <a:pt x="664065" y="73199"/>
                  <a:pt x="667653" y="72482"/>
                  <a:pt x="678415" y="73917"/>
                </a:cubicBezTo>
                <a:cubicBezTo>
                  <a:pt x="679133" y="74634"/>
                  <a:pt x="674828" y="74634"/>
                  <a:pt x="669805" y="73917"/>
                </a:cubicBezTo>
                <a:cubicBezTo>
                  <a:pt x="664783" y="73199"/>
                  <a:pt x="658325" y="73199"/>
                  <a:pt x="654737" y="73199"/>
                </a:cubicBezTo>
                <a:cubicBezTo>
                  <a:pt x="654020" y="71764"/>
                  <a:pt x="660478" y="71764"/>
                  <a:pt x="658325" y="70330"/>
                </a:cubicBezTo>
                <a:cubicBezTo>
                  <a:pt x="666218" y="71764"/>
                  <a:pt x="668370" y="71047"/>
                  <a:pt x="669088" y="71047"/>
                </a:cubicBezTo>
                <a:cubicBezTo>
                  <a:pt x="670523" y="70330"/>
                  <a:pt x="671240" y="69612"/>
                  <a:pt x="676980" y="70330"/>
                </a:cubicBezTo>
                <a:cubicBezTo>
                  <a:pt x="670523" y="71047"/>
                  <a:pt x="682003" y="73199"/>
                  <a:pt x="689895" y="73199"/>
                </a:cubicBezTo>
                <a:cubicBezTo>
                  <a:pt x="689178" y="72482"/>
                  <a:pt x="681285" y="71764"/>
                  <a:pt x="679850" y="71047"/>
                </a:cubicBezTo>
                <a:cubicBezTo>
                  <a:pt x="679850" y="71047"/>
                  <a:pt x="679850" y="71047"/>
                  <a:pt x="678415" y="68895"/>
                </a:cubicBezTo>
                <a:cubicBezTo>
                  <a:pt x="684155" y="69612"/>
                  <a:pt x="683438" y="69612"/>
                  <a:pt x="692765" y="70330"/>
                </a:cubicBezTo>
                <a:cubicBezTo>
                  <a:pt x="692048" y="71047"/>
                  <a:pt x="692048" y="71764"/>
                  <a:pt x="689178" y="71764"/>
                </a:cubicBezTo>
                <a:cubicBezTo>
                  <a:pt x="693483" y="73917"/>
                  <a:pt x="705681" y="73199"/>
                  <a:pt x="706398" y="74634"/>
                </a:cubicBezTo>
                <a:cubicBezTo>
                  <a:pt x="712856" y="75351"/>
                  <a:pt x="709986" y="73199"/>
                  <a:pt x="712138" y="73199"/>
                </a:cubicBezTo>
                <a:cubicBezTo>
                  <a:pt x="717878" y="73917"/>
                  <a:pt x="721466" y="74634"/>
                  <a:pt x="724336" y="75351"/>
                </a:cubicBezTo>
                <a:cubicBezTo>
                  <a:pt x="717161" y="73917"/>
                  <a:pt x="715726" y="74634"/>
                  <a:pt x="713573" y="75351"/>
                </a:cubicBezTo>
                <a:cubicBezTo>
                  <a:pt x="711421" y="76069"/>
                  <a:pt x="708551" y="76069"/>
                  <a:pt x="699223" y="74634"/>
                </a:cubicBezTo>
                <a:cubicBezTo>
                  <a:pt x="697788" y="75351"/>
                  <a:pt x="707116" y="76069"/>
                  <a:pt x="711421" y="76786"/>
                </a:cubicBezTo>
                <a:cubicBezTo>
                  <a:pt x="706398" y="77504"/>
                  <a:pt x="699223" y="76069"/>
                  <a:pt x="692765" y="74634"/>
                </a:cubicBezTo>
                <a:cubicBezTo>
                  <a:pt x="689895" y="76069"/>
                  <a:pt x="702811" y="76786"/>
                  <a:pt x="709986" y="77504"/>
                </a:cubicBezTo>
                <a:cubicBezTo>
                  <a:pt x="701376" y="77504"/>
                  <a:pt x="703528" y="77504"/>
                  <a:pt x="707833" y="79656"/>
                </a:cubicBezTo>
                <a:cubicBezTo>
                  <a:pt x="704246" y="78938"/>
                  <a:pt x="695635" y="77504"/>
                  <a:pt x="689178" y="77504"/>
                </a:cubicBezTo>
                <a:cubicBezTo>
                  <a:pt x="690613" y="77504"/>
                  <a:pt x="692048" y="78221"/>
                  <a:pt x="692048" y="78221"/>
                </a:cubicBezTo>
                <a:cubicBezTo>
                  <a:pt x="696353" y="78938"/>
                  <a:pt x="697070" y="78938"/>
                  <a:pt x="701376" y="79656"/>
                </a:cubicBezTo>
                <a:cubicBezTo>
                  <a:pt x="702811" y="81808"/>
                  <a:pt x="692048" y="78221"/>
                  <a:pt x="687743" y="78938"/>
                </a:cubicBezTo>
                <a:cubicBezTo>
                  <a:pt x="693483" y="81091"/>
                  <a:pt x="704246" y="80373"/>
                  <a:pt x="711421" y="82525"/>
                </a:cubicBezTo>
                <a:cubicBezTo>
                  <a:pt x="713573" y="83960"/>
                  <a:pt x="700658" y="81091"/>
                  <a:pt x="700658" y="81808"/>
                </a:cubicBezTo>
                <a:cubicBezTo>
                  <a:pt x="696353" y="81091"/>
                  <a:pt x="697788" y="80373"/>
                  <a:pt x="690613" y="80373"/>
                </a:cubicBezTo>
                <a:cubicBezTo>
                  <a:pt x="687743" y="79656"/>
                  <a:pt x="685590" y="80373"/>
                  <a:pt x="686308" y="80373"/>
                </a:cubicBezTo>
                <a:cubicBezTo>
                  <a:pt x="687025" y="81808"/>
                  <a:pt x="692765" y="81091"/>
                  <a:pt x="692765" y="81091"/>
                </a:cubicBezTo>
                <a:cubicBezTo>
                  <a:pt x="699941" y="82525"/>
                  <a:pt x="707833" y="82525"/>
                  <a:pt x="717161" y="84678"/>
                </a:cubicBezTo>
                <a:cubicBezTo>
                  <a:pt x="718596" y="84678"/>
                  <a:pt x="716443" y="83960"/>
                  <a:pt x="715726" y="83243"/>
                </a:cubicBezTo>
                <a:cubicBezTo>
                  <a:pt x="715726" y="83243"/>
                  <a:pt x="717161" y="83243"/>
                  <a:pt x="725771" y="84678"/>
                </a:cubicBezTo>
                <a:cubicBezTo>
                  <a:pt x="712856" y="81808"/>
                  <a:pt x="723618" y="82525"/>
                  <a:pt x="727206" y="82525"/>
                </a:cubicBezTo>
                <a:cubicBezTo>
                  <a:pt x="720031" y="81091"/>
                  <a:pt x="721466" y="81808"/>
                  <a:pt x="715726" y="81091"/>
                </a:cubicBezTo>
                <a:cubicBezTo>
                  <a:pt x="721466" y="78938"/>
                  <a:pt x="711421" y="75351"/>
                  <a:pt x="722183" y="76069"/>
                </a:cubicBezTo>
                <a:cubicBezTo>
                  <a:pt x="726488" y="76069"/>
                  <a:pt x="726488" y="76786"/>
                  <a:pt x="726488" y="77504"/>
                </a:cubicBezTo>
                <a:cubicBezTo>
                  <a:pt x="726488" y="77504"/>
                  <a:pt x="727923" y="78221"/>
                  <a:pt x="735098" y="79656"/>
                </a:cubicBezTo>
                <a:cubicBezTo>
                  <a:pt x="731511" y="78221"/>
                  <a:pt x="730076" y="76786"/>
                  <a:pt x="731511" y="76786"/>
                </a:cubicBezTo>
                <a:cubicBezTo>
                  <a:pt x="732228" y="76786"/>
                  <a:pt x="735816" y="76786"/>
                  <a:pt x="743709" y="78221"/>
                </a:cubicBezTo>
                <a:cubicBezTo>
                  <a:pt x="742274" y="77504"/>
                  <a:pt x="736533" y="76786"/>
                  <a:pt x="731511" y="75351"/>
                </a:cubicBezTo>
                <a:cubicBezTo>
                  <a:pt x="725771" y="74634"/>
                  <a:pt x="721466" y="73917"/>
                  <a:pt x="723618" y="73199"/>
                </a:cubicBezTo>
                <a:cubicBezTo>
                  <a:pt x="733663" y="74634"/>
                  <a:pt x="735098" y="76069"/>
                  <a:pt x="742991" y="76786"/>
                </a:cubicBezTo>
                <a:cubicBezTo>
                  <a:pt x="739404" y="74634"/>
                  <a:pt x="729358" y="73917"/>
                  <a:pt x="715726" y="71047"/>
                </a:cubicBezTo>
                <a:cubicBezTo>
                  <a:pt x="719313" y="72482"/>
                  <a:pt x="715008" y="71764"/>
                  <a:pt x="719313" y="73199"/>
                </a:cubicBezTo>
                <a:cubicBezTo>
                  <a:pt x="714291" y="72482"/>
                  <a:pt x="705681" y="71047"/>
                  <a:pt x="696353" y="70330"/>
                </a:cubicBezTo>
                <a:cubicBezTo>
                  <a:pt x="687025" y="68895"/>
                  <a:pt x="676980" y="68177"/>
                  <a:pt x="668370" y="67460"/>
                </a:cubicBezTo>
                <a:cubicBezTo>
                  <a:pt x="674828" y="67460"/>
                  <a:pt x="681285" y="67460"/>
                  <a:pt x="687743" y="68895"/>
                </a:cubicBezTo>
                <a:cubicBezTo>
                  <a:pt x="689895" y="67460"/>
                  <a:pt x="679850" y="67460"/>
                  <a:pt x="682003" y="66743"/>
                </a:cubicBezTo>
                <a:cubicBezTo>
                  <a:pt x="689895" y="68177"/>
                  <a:pt x="692048" y="67460"/>
                  <a:pt x="699223" y="68177"/>
                </a:cubicBezTo>
                <a:cubicBezTo>
                  <a:pt x="700658" y="66743"/>
                  <a:pt x="688460" y="65308"/>
                  <a:pt x="685590" y="64590"/>
                </a:cubicBezTo>
                <a:cubicBezTo>
                  <a:pt x="698505" y="66025"/>
                  <a:pt x="699941" y="65308"/>
                  <a:pt x="702093" y="64590"/>
                </a:cubicBezTo>
                <a:lnTo>
                  <a:pt x="715726" y="66862"/>
                </a:lnTo>
                <a:lnTo>
                  <a:pt x="707833" y="68177"/>
                </a:lnTo>
                <a:cubicBezTo>
                  <a:pt x="712856" y="69612"/>
                  <a:pt x="717878" y="68895"/>
                  <a:pt x="720031" y="70330"/>
                </a:cubicBezTo>
                <a:cubicBezTo>
                  <a:pt x="714291" y="69612"/>
                  <a:pt x="708551" y="68895"/>
                  <a:pt x="705681" y="68895"/>
                </a:cubicBezTo>
                <a:cubicBezTo>
                  <a:pt x="710703" y="69612"/>
                  <a:pt x="719313" y="71047"/>
                  <a:pt x="727206" y="72482"/>
                </a:cubicBezTo>
                <a:cubicBezTo>
                  <a:pt x="735816" y="73917"/>
                  <a:pt x="744426" y="75351"/>
                  <a:pt x="749449" y="76069"/>
                </a:cubicBezTo>
                <a:cubicBezTo>
                  <a:pt x="740839" y="73917"/>
                  <a:pt x="731511" y="72482"/>
                  <a:pt x="722901" y="71047"/>
                </a:cubicBezTo>
                <a:cubicBezTo>
                  <a:pt x="727923" y="70330"/>
                  <a:pt x="725771" y="70330"/>
                  <a:pt x="726488" y="68895"/>
                </a:cubicBezTo>
                <a:lnTo>
                  <a:pt x="721464" y="67818"/>
                </a:lnTo>
                <a:lnTo>
                  <a:pt x="727399" y="68807"/>
                </a:lnTo>
                <a:lnTo>
                  <a:pt x="728763" y="69106"/>
                </a:lnTo>
                <a:lnTo>
                  <a:pt x="729627" y="70599"/>
                </a:lnTo>
                <a:cubicBezTo>
                  <a:pt x="730614" y="71047"/>
                  <a:pt x="732587" y="71406"/>
                  <a:pt x="736533" y="71764"/>
                </a:cubicBezTo>
                <a:cubicBezTo>
                  <a:pt x="735816" y="71406"/>
                  <a:pt x="735457" y="71047"/>
                  <a:pt x="734471" y="70599"/>
                </a:cubicBezTo>
                <a:lnTo>
                  <a:pt x="731160" y="69631"/>
                </a:lnTo>
                <a:lnTo>
                  <a:pt x="741026" y="71792"/>
                </a:lnTo>
                <a:lnTo>
                  <a:pt x="740839" y="71764"/>
                </a:lnTo>
                <a:cubicBezTo>
                  <a:pt x="748014" y="73199"/>
                  <a:pt x="738686" y="71764"/>
                  <a:pt x="741556" y="73199"/>
                </a:cubicBezTo>
                <a:cubicBezTo>
                  <a:pt x="748731" y="73917"/>
                  <a:pt x="756624" y="76786"/>
                  <a:pt x="758059" y="76069"/>
                </a:cubicBezTo>
                <a:lnTo>
                  <a:pt x="754356" y="74711"/>
                </a:lnTo>
                <a:lnTo>
                  <a:pt x="762545" y="76505"/>
                </a:lnTo>
                <a:lnTo>
                  <a:pt x="760951" y="76338"/>
                </a:lnTo>
                <a:cubicBezTo>
                  <a:pt x="759942" y="76876"/>
                  <a:pt x="767207" y="79835"/>
                  <a:pt x="768821" y="80373"/>
                </a:cubicBezTo>
                <a:lnTo>
                  <a:pt x="770992" y="80756"/>
                </a:lnTo>
                <a:lnTo>
                  <a:pt x="776318" y="82306"/>
                </a:lnTo>
                <a:lnTo>
                  <a:pt x="777477" y="82595"/>
                </a:lnTo>
                <a:lnTo>
                  <a:pt x="775548" y="82795"/>
                </a:lnTo>
                <a:cubicBezTo>
                  <a:pt x="772947" y="82167"/>
                  <a:pt x="769180" y="81091"/>
                  <a:pt x="765951" y="80373"/>
                </a:cubicBezTo>
                <a:cubicBezTo>
                  <a:pt x="766669" y="81091"/>
                  <a:pt x="770974" y="82525"/>
                  <a:pt x="769539" y="83243"/>
                </a:cubicBezTo>
                <a:cubicBezTo>
                  <a:pt x="777431" y="85395"/>
                  <a:pt x="778149" y="85395"/>
                  <a:pt x="778867" y="85395"/>
                </a:cubicBezTo>
                <a:cubicBezTo>
                  <a:pt x="780302" y="85395"/>
                  <a:pt x="781019" y="85395"/>
                  <a:pt x="788194" y="87547"/>
                </a:cubicBezTo>
                <a:cubicBezTo>
                  <a:pt x="783889" y="86830"/>
                  <a:pt x="783889" y="86830"/>
                  <a:pt x="786042" y="88265"/>
                </a:cubicBezTo>
                <a:cubicBezTo>
                  <a:pt x="775996" y="86113"/>
                  <a:pt x="763799" y="81091"/>
                  <a:pt x="762364" y="82525"/>
                </a:cubicBezTo>
                <a:cubicBezTo>
                  <a:pt x="763799" y="83243"/>
                  <a:pt x="765234" y="83243"/>
                  <a:pt x="769539" y="83960"/>
                </a:cubicBezTo>
                <a:cubicBezTo>
                  <a:pt x="773844" y="86830"/>
                  <a:pt x="761646" y="82525"/>
                  <a:pt x="763081" y="83243"/>
                </a:cubicBezTo>
                <a:cubicBezTo>
                  <a:pt x="763799" y="84678"/>
                  <a:pt x="774561" y="86830"/>
                  <a:pt x="779584" y="88265"/>
                </a:cubicBezTo>
                <a:cubicBezTo>
                  <a:pt x="773844" y="87547"/>
                  <a:pt x="777431" y="88265"/>
                  <a:pt x="777431" y="89700"/>
                </a:cubicBezTo>
                <a:cubicBezTo>
                  <a:pt x="771691" y="87547"/>
                  <a:pt x="774561" y="86830"/>
                  <a:pt x="765234" y="85395"/>
                </a:cubicBezTo>
                <a:cubicBezTo>
                  <a:pt x="757341" y="83243"/>
                  <a:pt x="772409" y="88265"/>
                  <a:pt x="760929" y="85395"/>
                </a:cubicBezTo>
                <a:cubicBezTo>
                  <a:pt x="767386" y="87547"/>
                  <a:pt x="770256" y="88265"/>
                  <a:pt x="761646" y="86113"/>
                </a:cubicBezTo>
                <a:cubicBezTo>
                  <a:pt x="762364" y="86830"/>
                  <a:pt x="764516" y="88265"/>
                  <a:pt x="768821" y="88982"/>
                </a:cubicBezTo>
                <a:cubicBezTo>
                  <a:pt x="775279" y="91134"/>
                  <a:pt x="766669" y="86830"/>
                  <a:pt x="773126" y="88982"/>
                </a:cubicBezTo>
                <a:cubicBezTo>
                  <a:pt x="781019" y="90417"/>
                  <a:pt x="777431" y="91134"/>
                  <a:pt x="778149" y="91852"/>
                </a:cubicBezTo>
                <a:cubicBezTo>
                  <a:pt x="778867" y="92569"/>
                  <a:pt x="782454" y="93287"/>
                  <a:pt x="785324" y="94004"/>
                </a:cubicBezTo>
                <a:cubicBezTo>
                  <a:pt x="785324" y="94721"/>
                  <a:pt x="780302" y="93287"/>
                  <a:pt x="775996" y="91852"/>
                </a:cubicBezTo>
                <a:cubicBezTo>
                  <a:pt x="772409" y="91134"/>
                  <a:pt x="769539" y="89700"/>
                  <a:pt x="773844" y="90417"/>
                </a:cubicBezTo>
                <a:cubicBezTo>
                  <a:pt x="773844" y="90417"/>
                  <a:pt x="773844" y="90417"/>
                  <a:pt x="768821" y="89700"/>
                </a:cubicBezTo>
                <a:cubicBezTo>
                  <a:pt x="767386" y="90417"/>
                  <a:pt x="765951" y="91134"/>
                  <a:pt x="765951" y="93287"/>
                </a:cubicBezTo>
                <a:cubicBezTo>
                  <a:pt x="774561" y="96156"/>
                  <a:pt x="773126" y="94721"/>
                  <a:pt x="777431" y="95439"/>
                </a:cubicBezTo>
                <a:cubicBezTo>
                  <a:pt x="785324" y="98308"/>
                  <a:pt x="778149" y="96874"/>
                  <a:pt x="782454" y="99026"/>
                </a:cubicBezTo>
                <a:cubicBezTo>
                  <a:pt x="777431" y="97591"/>
                  <a:pt x="770256" y="95439"/>
                  <a:pt x="764516" y="94004"/>
                </a:cubicBezTo>
                <a:cubicBezTo>
                  <a:pt x="758776" y="92569"/>
                  <a:pt x="753754" y="91134"/>
                  <a:pt x="752319" y="91852"/>
                </a:cubicBezTo>
                <a:cubicBezTo>
                  <a:pt x="773844" y="96156"/>
                  <a:pt x="792499" y="104048"/>
                  <a:pt x="809719" y="107635"/>
                </a:cubicBezTo>
                <a:cubicBezTo>
                  <a:pt x="806849" y="105482"/>
                  <a:pt x="793217" y="102613"/>
                  <a:pt x="786759" y="99743"/>
                </a:cubicBezTo>
                <a:cubicBezTo>
                  <a:pt x="788194" y="99743"/>
                  <a:pt x="790347" y="99743"/>
                  <a:pt x="791064" y="99743"/>
                </a:cubicBezTo>
                <a:cubicBezTo>
                  <a:pt x="796087" y="101895"/>
                  <a:pt x="801827" y="103330"/>
                  <a:pt x="807567" y="104765"/>
                </a:cubicBezTo>
                <a:cubicBezTo>
                  <a:pt x="805414" y="103330"/>
                  <a:pt x="800392" y="101895"/>
                  <a:pt x="804697" y="102613"/>
                </a:cubicBezTo>
                <a:cubicBezTo>
                  <a:pt x="803979" y="101895"/>
                  <a:pt x="800392" y="101178"/>
                  <a:pt x="797522" y="100461"/>
                </a:cubicBezTo>
                <a:cubicBezTo>
                  <a:pt x="798239" y="99743"/>
                  <a:pt x="803262" y="101895"/>
                  <a:pt x="806849" y="102613"/>
                </a:cubicBezTo>
                <a:cubicBezTo>
                  <a:pt x="804697" y="101178"/>
                  <a:pt x="805414" y="99743"/>
                  <a:pt x="796804" y="97591"/>
                </a:cubicBezTo>
                <a:cubicBezTo>
                  <a:pt x="796804" y="96874"/>
                  <a:pt x="801109" y="97591"/>
                  <a:pt x="794652" y="95439"/>
                </a:cubicBezTo>
                <a:cubicBezTo>
                  <a:pt x="796804" y="95439"/>
                  <a:pt x="804697" y="98308"/>
                  <a:pt x="801109" y="95439"/>
                </a:cubicBezTo>
                <a:cubicBezTo>
                  <a:pt x="803979" y="96156"/>
                  <a:pt x="806849" y="97591"/>
                  <a:pt x="810437" y="98308"/>
                </a:cubicBezTo>
                <a:cubicBezTo>
                  <a:pt x="808284" y="96156"/>
                  <a:pt x="814742" y="98308"/>
                  <a:pt x="819047" y="99026"/>
                </a:cubicBezTo>
                <a:cubicBezTo>
                  <a:pt x="835550" y="105482"/>
                  <a:pt x="814024" y="99743"/>
                  <a:pt x="824070" y="103330"/>
                </a:cubicBezTo>
                <a:cubicBezTo>
                  <a:pt x="824787" y="104765"/>
                  <a:pt x="821917" y="104048"/>
                  <a:pt x="818330" y="102613"/>
                </a:cubicBezTo>
                <a:cubicBezTo>
                  <a:pt x="814742" y="101895"/>
                  <a:pt x="810437" y="100461"/>
                  <a:pt x="808284" y="100461"/>
                </a:cubicBezTo>
                <a:cubicBezTo>
                  <a:pt x="816177" y="103330"/>
                  <a:pt x="821200" y="105482"/>
                  <a:pt x="826222" y="106917"/>
                </a:cubicBezTo>
                <a:cubicBezTo>
                  <a:pt x="831245" y="108352"/>
                  <a:pt x="835550" y="109787"/>
                  <a:pt x="842725" y="113374"/>
                </a:cubicBezTo>
                <a:cubicBezTo>
                  <a:pt x="834832" y="109069"/>
                  <a:pt x="844877" y="112656"/>
                  <a:pt x="852052" y="115526"/>
                </a:cubicBezTo>
                <a:cubicBezTo>
                  <a:pt x="851335" y="114091"/>
                  <a:pt x="842007" y="111222"/>
                  <a:pt x="837702" y="109787"/>
                </a:cubicBezTo>
                <a:cubicBezTo>
                  <a:pt x="835550" y="106917"/>
                  <a:pt x="844877" y="111939"/>
                  <a:pt x="849182" y="113374"/>
                </a:cubicBezTo>
                <a:cubicBezTo>
                  <a:pt x="836985" y="106917"/>
                  <a:pt x="849182" y="110504"/>
                  <a:pt x="844160" y="107635"/>
                </a:cubicBezTo>
                <a:cubicBezTo>
                  <a:pt x="847747" y="109069"/>
                  <a:pt x="855640" y="111939"/>
                  <a:pt x="857793" y="113374"/>
                </a:cubicBezTo>
                <a:cubicBezTo>
                  <a:pt x="859945" y="114809"/>
                  <a:pt x="849182" y="110504"/>
                  <a:pt x="849182" y="110504"/>
                </a:cubicBezTo>
                <a:cubicBezTo>
                  <a:pt x="851335" y="110504"/>
                  <a:pt x="855640" y="118396"/>
                  <a:pt x="862815" y="120548"/>
                </a:cubicBezTo>
                <a:cubicBezTo>
                  <a:pt x="862098" y="120548"/>
                  <a:pt x="859945" y="119830"/>
                  <a:pt x="856357" y="118396"/>
                </a:cubicBezTo>
                <a:cubicBezTo>
                  <a:pt x="859945" y="120548"/>
                  <a:pt x="864250" y="121983"/>
                  <a:pt x="869990" y="124852"/>
                </a:cubicBezTo>
                <a:cubicBezTo>
                  <a:pt x="867838" y="123418"/>
                  <a:pt x="867120" y="122700"/>
                  <a:pt x="867120" y="121983"/>
                </a:cubicBezTo>
                <a:cubicBezTo>
                  <a:pt x="872860" y="124852"/>
                  <a:pt x="878600" y="127722"/>
                  <a:pt x="885058" y="131309"/>
                </a:cubicBezTo>
                <a:cubicBezTo>
                  <a:pt x="885058" y="131309"/>
                  <a:pt x="880753" y="129874"/>
                  <a:pt x="877883" y="127722"/>
                </a:cubicBezTo>
                <a:cubicBezTo>
                  <a:pt x="874295" y="126287"/>
                  <a:pt x="872143" y="125570"/>
                  <a:pt x="874295" y="127722"/>
                </a:cubicBezTo>
                <a:cubicBezTo>
                  <a:pt x="862098" y="121983"/>
                  <a:pt x="853487" y="118396"/>
                  <a:pt x="845595" y="114809"/>
                </a:cubicBezTo>
                <a:cubicBezTo>
                  <a:pt x="836985" y="111222"/>
                  <a:pt x="828375" y="108352"/>
                  <a:pt x="815459" y="103330"/>
                </a:cubicBezTo>
                <a:cubicBezTo>
                  <a:pt x="821917" y="106917"/>
                  <a:pt x="828375" y="110504"/>
                  <a:pt x="821200" y="109069"/>
                </a:cubicBezTo>
                <a:cubicBezTo>
                  <a:pt x="822635" y="108352"/>
                  <a:pt x="811872" y="104765"/>
                  <a:pt x="806849" y="103330"/>
                </a:cubicBezTo>
                <a:cubicBezTo>
                  <a:pt x="805414" y="104048"/>
                  <a:pt x="816177" y="106917"/>
                  <a:pt x="821200" y="109069"/>
                </a:cubicBezTo>
                <a:cubicBezTo>
                  <a:pt x="821917" y="110504"/>
                  <a:pt x="828375" y="111939"/>
                  <a:pt x="825505" y="112656"/>
                </a:cubicBezTo>
                <a:cubicBezTo>
                  <a:pt x="829810" y="114091"/>
                  <a:pt x="839137" y="116961"/>
                  <a:pt x="836985" y="117678"/>
                </a:cubicBezTo>
                <a:cubicBezTo>
                  <a:pt x="831962" y="114809"/>
                  <a:pt x="829810" y="114809"/>
                  <a:pt x="821200" y="111939"/>
                </a:cubicBezTo>
                <a:cubicBezTo>
                  <a:pt x="838420" y="118396"/>
                  <a:pt x="822635" y="114809"/>
                  <a:pt x="826940" y="118396"/>
                </a:cubicBezTo>
                <a:cubicBezTo>
                  <a:pt x="836985" y="120548"/>
                  <a:pt x="836985" y="119830"/>
                  <a:pt x="837702" y="119113"/>
                </a:cubicBezTo>
                <a:cubicBezTo>
                  <a:pt x="838420" y="119113"/>
                  <a:pt x="839137" y="119113"/>
                  <a:pt x="850617" y="124135"/>
                </a:cubicBezTo>
                <a:cubicBezTo>
                  <a:pt x="850617" y="124135"/>
                  <a:pt x="850617" y="124135"/>
                  <a:pt x="850617" y="125570"/>
                </a:cubicBezTo>
                <a:lnTo>
                  <a:pt x="859706" y="129205"/>
                </a:lnTo>
                <a:lnTo>
                  <a:pt x="858600" y="129426"/>
                </a:lnTo>
                <a:cubicBezTo>
                  <a:pt x="859048" y="129874"/>
                  <a:pt x="859945" y="130592"/>
                  <a:pt x="859945" y="131309"/>
                </a:cubicBezTo>
                <a:cubicBezTo>
                  <a:pt x="868555" y="135613"/>
                  <a:pt x="875013" y="135613"/>
                  <a:pt x="879318" y="139918"/>
                </a:cubicBezTo>
                <a:cubicBezTo>
                  <a:pt x="880035" y="138483"/>
                  <a:pt x="882905" y="139200"/>
                  <a:pt x="887210" y="140635"/>
                </a:cubicBezTo>
                <a:cubicBezTo>
                  <a:pt x="892233" y="142070"/>
                  <a:pt x="898691" y="144940"/>
                  <a:pt x="907301" y="149961"/>
                </a:cubicBezTo>
                <a:cubicBezTo>
                  <a:pt x="906583" y="149244"/>
                  <a:pt x="901561" y="147092"/>
                  <a:pt x="898691" y="144940"/>
                </a:cubicBezTo>
                <a:cubicBezTo>
                  <a:pt x="897973" y="144222"/>
                  <a:pt x="900843" y="145657"/>
                  <a:pt x="903713" y="147092"/>
                </a:cubicBezTo>
                <a:cubicBezTo>
                  <a:pt x="907301" y="148527"/>
                  <a:pt x="910888" y="149961"/>
                  <a:pt x="911606" y="149961"/>
                </a:cubicBezTo>
                <a:cubicBezTo>
                  <a:pt x="911606" y="149244"/>
                  <a:pt x="901561" y="143505"/>
                  <a:pt x="898691" y="142787"/>
                </a:cubicBezTo>
                <a:cubicBezTo>
                  <a:pt x="900126" y="143505"/>
                  <a:pt x="903713" y="145657"/>
                  <a:pt x="902996" y="146374"/>
                </a:cubicBezTo>
                <a:cubicBezTo>
                  <a:pt x="897973" y="143505"/>
                  <a:pt x="892950" y="140635"/>
                  <a:pt x="887928" y="138483"/>
                </a:cubicBezTo>
                <a:cubicBezTo>
                  <a:pt x="887928" y="137766"/>
                  <a:pt x="891515" y="139918"/>
                  <a:pt x="894385" y="141353"/>
                </a:cubicBezTo>
                <a:cubicBezTo>
                  <a:pt x="892950" y="139918"/>
                  <a:pt x="889363" y="137766"/>
                  <a:pt x="890080" y="137766"/>
                </a:cubicBezTo>
                <a:cubicBezTo>
                  <a:pt x="894385" y="139918"/>
                  <a:pt x="901561" y="143505"/>
                  <a:pt x="908018" y="147092"/>
                </a:cubicBezTo>
                <a:cubicBezTo>
                  <a:pt x="915193" y="150679"/>
                  <a:pt x="921651" y="154983"/>
                  <a:pt x="925956" y="157853"/>
                </a:cubicBezTo>
                <a:cubicBezTo>
                  <a:pt x="925956" y="160005"/>
                  <a:pt x="916628" y="152114"/>
                  <a:pt x="919498" y="156418"/>
                </a:cubicBezTo>
                <a:cubicBezTo>
                  <a:pt x="914476" y="152831"/>
                  <a:pt x="915193" y="154266"/>
                  <a:pt x="909453" y="150679"/>
                </a:cubicBezTo>
                <a:cubicBezTo>
                  <a:pt x="909453" y="151396"/>
                  <a:pt x="920216" y="157853"/>
                  <a:pt x="913758" y="155701"/>
                </a:cubicBezTo>
                <a:cubicBezTo>
                  <a:pt x="918781" y="159288"/>
                  <a:pt x="919498" y="158570"/>
                  <a:pt x="919498" y="158570"/>
                </a:cubicBezTo>
                <a:cubicBezTo>
                  <a:pt x="920216" y="157853"/>
                  <a:pt x="920933" y="157853"/>
                  <a:pt x="925956" y="161440"/>
                </a:cubicBezTo>
                <a:cubicBezTo>
                  <a:pt x="926673" y="160723"/>
                  <a:pt x="923086" y="156418"/>
                  <a:pt x="932413" y="162875"/>
                </a:cubicBezTo>
                <a:cubicBezTo>
                  <a:pt x="926673" y="160005"/>
                  <a:pt x="930978" y="165744"/>
                  <a:pt x="921651" y="160005"/>
                </a:cubicBezTo>
                <a:cubicBezTo>
                  <a:pt x="922368" y="160723"/>
                  <a:pt x="925956" y="163592"/>
                  <a:pt x="929543" y="165027"/>
                </a:cubicBezTo>
                <a:cubicBezTo>
                  <a:pt x="932413" y="167179"/>
                  <a:pt x="935283" y="167897"/>
                  <a:pt x="934566" y="166462"/>
                </a:cubicBezTo>
                <a:cubicBezTo>
                  <a:pt x="940306" y="170049"/>
                  <a:pt x="945329" y="173636"/>
                  <a:pt x="944611" y="172201"/>
                </a:cubicBezTo>
                <a:cubicBezTo>
                  <a:pt x="949634" y="175071"/>
                  <a:pt x="948916" y="175788"/>
                  <a:pt x="954656" y="179375"/>
                </a:cubicBezTo>
                <a:cubicBezTo>
                  <a:pt x="954656" y="179375"/>
                  <a:pt x="951069" y="177223"/>
                  <a:pt x="948916" y="175788"/>
                </a:cubicBezTo>
                <a:cubicBezTo>
                  <a:pt x="951069" y="177940"/>
                  <a:pt x="956091" y="181527"/>
                  <a:pt x="961831" y="185115"/>
                </a:cubicBezTo>
                <a:cubicBezTo>
                  <a:pt x="961831" y="185115"/>
                  <a:pt x="961831" y="185115"/>
                  <a:pt x="974747" y="194441"/>
                </a:cubicBezTo>
                <a:cubicBezTo>
                  <a:pt x="979052" y="198028"/>
                  <a:pt x="966854" y="188702"/>
                  <a:pt x="968289" y="191571"/>
                </a:cubicBezTo>
                <a:cubicBezTo>
                  <a:pt x="974747" y="195876"/>
                  <a:pt x="973311" y="193723"/>
                  <a:pt x="980487" y="198745"/>
                </a:cubicBezTo>
                <a:cubicBezTo>
                  <a:pt x="981204" y="200897"/>
                  <a:pt x="979052" y="199463"/>
                  <a:pt x="978334" y="199463"/>
                </a:cubicBezTo>
                <a:cubicBezTo>
                  <a:pt x="985509" y="204484"/>
                  <a:pt x="983357" y="203050"/>
                  <a:pt x="989814" y="208071"/>
                </a:cubicBezTo>
                <a:cubicBezTo>
                  <a:pt x="986227" y="203767"/>
                  <a:pt x="986227" y="202332"/>
                  <a:pt x="986227" y="200180"/>
                </a:cubicBezTo>
                <a:cubicBezTo>
                  <a:pt x="986227" y="198745"/>
                  <a:pt x="986227" y="196593"/>
                  <a:pt x="983357" y="192289"/>
                </a:cubicBezTo>
                <a:cubicBezTo>
                  <a:pt x="976899" y="187267"/>
                  <a:pt x="974747" y="187267"/>
                  <a:pt x="973311" y="187267"/>
                </a:cubicBezTo>
                <a:cubicBezTo>
                  <a:pt x="971876" y="186549"/>
                  <a:pt x="970441" y="186549"/>
                  <a:pt x="964701" y="182962"/>
                </a:cubicBezTo>
                <a:cubicBezTo>
                  <a:pt x="966136" y="185832"/>
                  <a:pt x="962549" y="184397"/>
                  <a:pt x="969006" y="188702"/>
                </a:cubicBezTo>
                <a:cubicBezTo>
                  <a:pt x="966854" y="187984"/>
                  <a:pt x="963984" y="185832"/>
                  <a:pt x="958961" y="182245"/>
                </a:cubicBezTo>
                <a:cubicBezTo>
                  <a:pt x="961831" y="182962"/>
                  <a:pt x="950351" y="175788"/>
                  <a:pt x="944611" y="171484"/>
                </a:cubicBezTo>
                <a:cubicBezTo>
                  <a:pt x="946764" y="172201"/>
                  <a:pt x="951786" y="175071"/>
                  <a:pt x="954656" y="177940"/>
                </a:cubicBezTo>
                <a:cubicBezTo>
                  <a:pt x="956091" y="177940"/>
                  <a:pt x="951786" y="175071"/>
                  <a:pt x="948916" y="172919"/>
                </a:cubicBezTo>
                <a:cubicBezTo>
                  <a:pt x="945329" y="170049"/>
                  <a:pt x="943176" y="168614"/>
                  <a:pt x="948916" y="172201"/>
                </a:cubicBezTo>
                <a:cubicBezTo>
                  <a:pt x="935283" y="161440"/>
                  <a:pt x="918781" y="153548"/>
                  <a:pt x="909453" y="147092"/>
                </a:cubicBezTo>
                <a:cubicBezTo>
                  <a:pt x="915911" y="149961"/>
                  <a:pt x="911606" y="147092"/>
                  <a:pt x="906583" y="144222"/>
                </a:cubicBezTo>
                <a:cubicBezTo>
                  <a:pt x="900843" y="140635"/>
                  <a:pt x="892950" y="137048"/>
                  <a:pt x="891515" y="136331"/>
                </a:cubicBezTo>
                <a:cubicBezTo>
                  <a:pt x="898691" y="139200"/>
                  <a:pt x="897973" y="138483"/>
                  <a:pt x="904431" y="141353"/>
                </a:cubicBezTo>
                <a:cubicBezTo>
                  <a:pt x="903713" y="140635"/>
                  <a:pt x="900126" y="138483"/>
                  <a:pt x="896538" y="136331"/>
                </a:cubicBezTo>
                <a:cubicBezTo>
                  <a:pt x="892233" y="134179"/>
                  <a:pt x="888645" y="132026"/>
                  <a:pt x="887210" y="131309"/>
                </a:cubicBezTo>
                <a:cubicBezTo>
                  <a:pt x="894385" y="134179"/>
                  <a:pt x="888645" y="131309"/>
                  <a:pt x="880753" y="127005"/>
                </a:cubicBezTo>
                <a:cubicBezTo>
                  <a:pt x="882188" y="128439"/>
                  <a:pt x="884340" y="129874"/>
                  <a:pt x="887210" y="131309"/>
                </a:cubicBezTo>
                <a:cubicBezTo>
                  <a:pt x="887928" y="132026"/>
                  <a:pt x="879318" y="127722"/>
                  <a:pt x="876448" y="126287"/>
                </a:cubicBezTo>
                <a:cubicBezTo>
                  <a:pt x="879318" y="127005"/>
                  <a:pt x="873578" y="121265"/>
                  <a:pt x="885058" y="127005"/>
                </a:cubicBezTo>
                <a:cubicBezTo>
                  <a:pt x="885058" y="127005"/>
                  <a:pt x="885058" y="127005"/>
                  <a:pt x="885058" y="129157"/>
                </a:cubicBezTo>
                <a:cubicBezTo>
                  <a:pt x="890080" y="130592"/>
                  <a:pt x="895820" y="133461"/>
                  <a:pt x="904431" y="138483"/>
                </a:cubicBezTo>
                <a:cubicBezTo>
                  <a:pt x="907301" y="139200"/>
                  <a:pt x="911606" y="141353"/>
                  <a:pt x="910888" y="139918"/>
                </a:cubicBezTo>
                <a:cubicBezTo>
                  <a:pt x="913041" y="141353"/>
                  <a:pt x="917346" y="143505"/>
                  <a:pt x="921651" y="146374"/>
                </a:cubicBezTo>
                <a:cubicBezTo>
                  <a:pt x="925956" y="148527"/>
                  <a:pt x="929543" y="150679"/>
                  <a:pt x="930261" y="150679"/>
                </a:cubicBezTo>
                <a:lnTo>
                  <a:pt x="918880" y="143282"/>
                </a:lnTo>
                <a:lnTo>
                  <a:pt x="935283" y="152114"/>
                </a:lnTo>
                <a:cubicBezTo>
                  <a:pt x="948916" y="160723"/>
                  <a:pt x="962549" y="170049"/>
                  <a:pt x="971876" y="176506"/>
                </a:cubicBezTo>
                <a:cubicBezTo>
                  <a:pt x="966854" y="170049"/>
                  <a:pt x="973311" y="175071"/>
                  <a:pt x="971876" y="172201"/>
                </a:cubicBezTo>
                <a:cubicBezTo>
                  <a:pt x="976182" y="175430"/>
                  <a:pt x="979052" y="177582"/>
                  <a:pt x="981294" y="179106"/>
                </a:cubicBezTo>
                <a:lnTo>
                  <a:pt x="982664" y="179867"/>
                </a:lnTo>
                <a:lnTo>
                  <a:pt x="983411" y="180474"/>
                </a:lnTo>
                <a:lnTo>
                  <a:pt x="984297" y="180775"/>
                </a:lnTo>
                <a:lnTo>
                  <a:pt x="986944" y="182245"/>
                </a:lnTo>
                <a:lnTo>
                  <a:pt x="995134" y="187848"/>
                </a:lnTo>
                <a:lnTo>
                  <a:pt x="995780" y="188361"/>
                </a:lnTo>
                <a:lnTo>
                  <a:pt x="1001245" y="192907"/>
                </a:lnTo>
                <a:lnTo>
                  <a:pt x="1002012" y="194441"/>
                </a:lnTo>
                <a:cubicBezTo>
                  <a:pt x="1000577" y="193723"/>
                  <a:pt x="993402" y="187984"/>
                  <a:pt x="990532" y="185115"/>
                </a:cubicBezTo>
                <a:cubicBezTo>
                  <a:pt x="991967" y="187984"/>
                  <a:pt x="993402" y="188702"/>
                  <a:pt x="994119" y="190136"/>
                </a:cubicBezTo>
                <a:cubicBezTo>
                  <a:pt x="993402" y="189419"/>
                  <a:pt x="982639" y="180810"/>
                  <a:pt x="976182" y="175788"/>
                </a:cubicBezTo>
                <a:cubicBezTo>
                  <a:pt x="974747" y="176506"/>
                  <a:pt x="979769" y="180810"/>
                  <a:pt x="976182" y="178658"/>
                </a:cubicBezTo>
                <a:cubicBezTo>
                  <a:pt x="990532" y="190136"/>
                  <a:pt x="1002012" y="198028"/>
                  <a:pt x="1007752" y="200180"/>
                </a:cubicBezTo>
                <a:cubicBezTo>
                  <a:pt x="1014927" y="206637"/>
                  <a:pt x="1009187" y="203050"/>
                  <a:pt x="1017080" y="209506"/>
                </a:cubicBezTo>
                <a:cubicBezTo>
                  <a:pt x="1017080" y="209506"/>
                  <a:pt x="1011339" y="203767"/>
                  <a:pt x="1011339" y="205202"/>
                </a:cubicBezTo>
                <a:cubicBezTo>
                  <a:pt x="1014209" y="208430"/>
                  <a:pt x="1017438" y="211300"/>
                  <a:pt x="1020129" y="213990"/>
                </a:cubicBezTo>
                <a:lnTo>
                  <a:pt x="1020575" y="214609"/>
                </a:lnTo>
                <a:lnTo>
                  <a:pt x="1013492" y="208071"/>
                </a:lnTo>
                <a:cubicBezTo>
                  <a:pt x="1014927" y="211658"/>
                  <a:pt x="1014927" y="213093"/>
                  <a:pt x="1014210" y="214528"/>
                </a:cubicBezTo>
                <a:cubicBezTo>
                  <a:pt x="1021385" y="220985"/>
                  <a:pt x="1019232" y="217398"/>
                  <a:pt x="1022102" y="218832"/>
                </a:cubicBezTo>
                <a:cubicBezTo>
                  <a:pt x="1024972" y="221702"/>
                  <a:pt x="1028560" y="224572"/>
                  <a:pt x="1031430" y="227441"/>
                </a:cubicBezTo>
                <a:cubicBezTo>
                  <a:pt x="1024255" y="221702"/>
                  <a:pt x="1025690" y="223854"/>
                  <a:pt x="1028560" y="226724"/>
                </a:cubicBezTo>
                <a:cubicBezTo>
                  <a:pt x="1031430" y="229594"/>
                  <a:pt x="1035735" y="234615"/>
                  <a:pt x="1036452" y="234615"/>
                </a:cubicBezTo>
                <a:cubicBezTo>
                  <a:pt x="1035735" y="234615"/>
                  <a:pt x="1032865" y="231746"/>
                  <a:pt x="1029995" y="228876"/>
                </a:cubicBezTo>
                <a:cubicBezTo>
                  <a:pt x="1027125" y="226007"/>
                  <a:pt x="1024255" y="223854"/>
                  <a:pt x="1023537" y="223854"/>
                </a:cubicBezTo>
                <a:cubicBezTo>
                  <a:pt x="1019232" y="220267"/>
                  <a:pt x="1020667" y="220985"/>
                  <a:pt x="1017797" y="218115"/>
                </a:cubicBezTo>
                <a:cubicBezTo>
                  <a:pt x="1014927" y="216680"/>
                  <a:pt x="1014927" y="218115"/>
                  <a:pt x="1004164" y="208789"/>
                </a:cubicBezTo>
                <a:cubicBezTo>
                  <a:pt x="1006317" y="210224"/>
                  <a:pt x="1007034" y="211658"/>
                  <a:pt x="1006317" y="212376"/>
                </a:cubicBezTo>
                <a:cubicBezTo>
                  <a:pt x="1011339" y="217398"/>
                  <a:pt x="1011339" y="215963"/>
                  <a:pt x="1015645" y="220267"/>
                </a:cubicBezTo>
                <a:cubicBezTo>
                  <a:pt x="1011339" y="218115"/>
                  <a:pt x="1014210" y="220267"/>
                  <a:pt x="1017797" y="223137"/>
                </a:cubicBezTo>
                <a:cubicBezTo>
                  <a:pt x="1021385" y="225289"/>
                  <a:pt x="1026407" y="228159"/>
                  <a:pt x="1027125" y="228159"/>
                </a:cubicBezTo>
                <a:cubicBezTo>
                  <a:pt x="1029277" y="230311"/>
                  <a:pt x="1024255" y="227441"/>
                  <a:pt x="1032147" y="235333"/>
                </a:cubicBezTo>
                <a:cubicBezTo>
                  <a:pt x="1035735" y="238920"/>
                  <a:pt x="1029995" y="232463"/>
                  <a:pt x="1033582" y="235333"/>
                </a:cubicBezTo>
                <a:cubicBezTo>
                  <a:pt x="1035735" y="238202"/>
                  <a:pt x="1037170" y="241072"/>
                  <a:pt x="1038605" y="243942"/>
                </a:cubicBezTo>
                <a:cubicBezTo>
                  <a:pt x="1035735" y="240355"/>
                  <a:pt x="1035017" y="240355"/>
                  <a:pt x="1036452" y="242507"/>
                </a:cubicBezTo>
                <a:cubicBezTo>
                  <a:pt x="1034300" y="240355"/>
                  <a:pt x="1025690" y="231028"/>
                  <a:pt x="1022102" y="229594"/>
                </a:cubicBezTo>
                <a:cubicBezTo>
                  <a:pt x="1023537" y="231746"/>
                  <a:pt x="1027125" y="234615"/>
                  <a:pt x="1029277" y="237485"/>
                </a:cubicBezTo>
                <a:cubicBezTo>
                  <a:pt x="1028560" y="238202"/>
                  <a:pt x="1024255" y="233181"/>
                  <a:pt x="1024972" y="236050"/>
                </a:cubicBezTo>
                <a:cubicBezTo>
                  <a:pt x="1020667" y="231746"/>
                  <a:pt x="1018515" y="228876"/>
                  <a:pt x="1016362" y="226724"/>
                </a:cubicBezTo>
                <a:cubicBezTo>
                  <a:pt x="1016362" y="226007"/>
                  <a:pt x="1017797" y="226007"/>
                  <a:pt x="1019950" y="228159"/>
                </a:cubicBezTo>
                <a:cubicBezTo>
                  <a:pt x="1014927" y="222420"/>
                  <a:pt x="1013492" y="220985"/>
                  <a:pt x="1011339" y="219550"/>
                </a:cubicBezTo>
                <a:cubicBezTo>
                  <a:pt x="1009904" y="218115"/>
                  <a:pt x="1008469" y="216680"/>
                  <a:pt x="1004164" y="212376"/>
                </a:cubicBezTo>
                <a:cubicBezTo>
                  <a:pt x="1003447" y="210941"/>
                  <a:pt x="1005599" y="213093"/>
                  <a:pt x="1007752" y="214528"/>
                </a:cubicBezTo>
                <a:lnTo>
                  <a:pt x="998424" y="205202"/>
                </a:lnTo>
                <a:lnTo>
                  <a:pt x="998424" y="205202"/>
                </a:lnTo>
                <a:lnTo>
                  <a:pt x="998424" y="205201"/>
                </a:lnTo>
                <a:lnTo>
                  <a:pt x="991249" y="198028"/>
                </a:lnTo>
                <a:cubicBezTo>
                  <a:pt x="996989" y="201615"/>
                  <a:pt x="1004164" y="206637"/>
                  <a:pt x="1012057" y="213093"/>
                </a:cubicBezTo>
                <a:cubicBezTo>
                  <a:pt x="1008469" y="208789"/>
                  <a:pt x="1004164" y="203767"/>
                  <a:pt x="1012774" y="210224"/>
                </a:cubicBezTo>
                <a:cubicBezTo>
                  <a:pt x="1008469" y="205919"/>
                  <a:pt x="1004882" y="201615"/>
                  <a:pt x="997707" y="195876"/>
                </a:cubicBezTo>
                <a:cubicBezTo>
                  <a:pt x="996989" y="196593"/>
                  <a:pt x="1001294" y="200897"/>
                  <a:pt x="1004882" y="203767"/>
                </a:cubicBezTo>
                <a:cubicBezTo>
                  <a:pt x="1000577" y="199463"/>
                  <a:pt x="999859" y="200180"/>
                  <a:pt x="998424" y="200180"/>
                </a:cubicBezTo>
                <a:cubicBezTo>
                  <a:pt x="997707" y="200180"/>
                  <a:pt x="996272" y="200180"/>
                  <a:pt x="989097" y="194441"/>
                </a:cubicBezTo>
                <a:cubicBezTo>
                  <a:pt x="993402" y="198745"/>
                  <a:pt x="988379" y="195876"/>
                  <a:pt x="984792" y="194441"/>
                </a:cubicBezTo>
                <a:cubicBezTo>
                  <a:pt x="985150" y="195158"/>
                  <a:pt x="987662" y="196952"/>
                  <a:pt x="990532" y="199014"/>
                </a:cubicBezTo>
                <a:lnTo>
                  <a:pt x="998424" y="205201"/>
                </a:lnTo>
                <a:lnTo>
                  <a:pt x="998424" y="205202"/>
                </a:lnTo>
                <a:lnTo>
                  <a:pt x="990532" y="200897"/>
                </a:lnTo>
                <a:cubicBezTo>
                  <a:pt x="997707" y="207354"/>
                  <a:pt x="994119" y="203050"/>
                  <a:pt x="1000577" y="208071"/>
                </a:cubicBezTo>
                <a:cubicBezTo>
                  <a:pt x="996989" y="207354"/>
                  <a:pt x="1001294" y="209506"/>
                  <a:pt x="1002012" y="211658"/>
                </a:cubicBezTo>
                <a:cubicBezTo>
                  <a:pt x="994119" y="205202"/>
                  <a:pt x="999859" y="212376"/>
                  <a:pt x="999859" y="213093"/>
                </a:cubicBezTo>
                <a:cubicBezTo>
                  <a:pt x="1008469" y="220985"/>
                  <a:pt x="1007752" y="218115"/>
                  <a:pt x="1009187" y="218115"/>
                </a:cubicBezTo>
                <a:cubicBezTo>
                  <a:pt x="1014210" y="223137"/>
                  <a:pt x="1011339" y="223137"/>
                  <a:pt x="1010622" y="223854"/>
                </a:cubicBezTo>
                <a:cubicBezTo>
                  <a:pt x="1004882" y="218115"/>
                  <a:pt x="1002729" y="215963"/>
                  <a:pt x="1001294" y="215963"/>
                </a:cubicBezTo>
                <a:cubicBezTo>
                  <a:pt x="995554" y="211658"/>
                  <a:pt x="996272" y="210941"/>
                  <a:pt x="991967" y="208071"/>
                </a:cubicBezTo>
                <a:cubicBezTo>
                  <a:pt x="991967" y="209506"/>
                  <a:pt x="999859" y="215245"/>
                  <a:pt x="999142" y="215245"/>
                </a:cubicBezTo>
                <a:cubicBezTo>
                  <a:pt x="999859" y="215245"/>
                  <a:pt x="1003447" y="218115"/>
                  <a:pt x="1006317" y="220985"/>
                </a:cubicBezTo>
                <a:cubicBezTo>
                  <a:pt x="1009904" y="224572"/>
                  <a:pt x="1013492" y="227441"/>
                  <a:pt x="1013492" y="228876"/>
                </a:cubicBezTo>
                <a:lnTo>
                  <a:pt x="1011653" y="227179"/>
                </a:lnTo>
                <a:lnTo>
                  <a:pt x="1008469" y="223854"/>
                </a:lnTo>
                <a:lnTo>
                  <a:pt x="1007814" y="223636"/>
                </a:lnTo>
                <a:lnTo>
                  <a:pt x="1006496" y="222420"/>
                </a:lnTo>
                <a:cubicBezTo>
                  <a:pt x="1004882" y="221523"/>
                  <a:pt x="1003447" y="220985"/>
                  <a:pt x="1000577" y="218115"/>
                </a:cubicBezTo>
                <a:cubicBezTo>
                  <a:pt x="1000577" y="218115"/>
                  <a:pt x="1002012" y="220267"/>
                  <a:pt x="1004164" y="222420"/>
                </a:cubicBezTo>
                <a:lnTo>
                  <a:pt x="1007814" y="223636"/>
                </a:lnTo>
                <a:lnTo>
                  <a:pt x="1011653" y="227179"/>
                </a:lnTo>
                <a:lnTo>
                  <a:pt x="1012505" y="228069"/>
                </a:lnTo>
                <a:cubicBezTo>
                  <a:pt x="1014030" y="229414"/>
                  <a:pt x="1016003" y="231028"/>
                  <a:pt x="1019232" y="233898"/>
                </a:cubicBezTo>
                <a:cubicBezTo>
                  <a:pt x="1018515" y="231746"/>
                  <a:pt x="1021385" y="233181"/>
                  <a:pt x="1024972" y="237485"/>
                </a:cubicBezTo>
                <a:cubicBezTo>
                  <a:pt x="1022102" y="233181"/>
                  <a:pt x="1029995" y="242507"/>
                  <a:pt x="1034300" y="244659"/>
                </a:cubicBezTo>
                <a:cubicBezTo>
                  <a:pt x="1034300" y="246811"/>
                  <a:pt x="1029277" y="241072"/>
                  <a:pt x="1028560" y="241072"/>
                </a:cubicBezTo>
                <a:cubicBezTo>
                  <a:pt x="1028560" y="241789"/>
                  <a:pt x="1029995" y="243224"/>
                  <a:pt x="1029995" y="243942"/>
                </a:cubicBezTo>
                <a:cubicBezTo>
                  <a:pt x="1034300" y="248246"/>
                  <a:pt x="1035735" y="248246"/>
                  <a:pt x="1037170" y="249681"/>
                </a:cubicBezTo>
                <a:cubicBezTo>
                  <a:pt x="1039322" y="251833"/>
                  <a:pt x="1038605" y="251833"/>
                  <a:pt x="1038605" y="252550"/>
                </a:cubicBezTo>
                <a:cubicBezTo>
                  <a:pt x="1040757" y="255420"/>
                  <a:pt x="1042910" y="257572"/>
                  <a:pt x="1045062" y="259725"/>
                </a:cubicBezTo>
                <a:cubicBezTo>
                  <a:pt x="1047932" y="262594"/>
                  <a:pt x="1044345" y="259007"/>
                  <a:pt x="1045780" y="259007"/>
                </a:cubicBezTo>
                <a:cubicBezTo>
                  <a:pt x="1048650" y="261877"/>
                  <a:pt x="1050802" y="264746"/>
                  <a:pt x="1053672" y="267616"/>
                </a:cubicBezTo>
                <a:cubicBezTo>
                  <a:pt x="1048650" y="262594"/>
                  <a:pt x="1056543" y="274073"/>
                  <a:pt x="1050085" y="266181"/>
                </a:cubicBezTo>
                <a:cubicBezTo>
                  <a:pt x="1054390" y="274073"/>
                  <a:pt x="1060848" y="275507"/>
                  <a:pt x="1060848" y="279812"/>
                </a:cubicBezTo>
                <a:cubicBezTo>
                  <a:pt x="1065870" y="284834"/>
                  <a:pt x="1056543" y="271920"/>
                  <a:pt x="1062283" y="276942"/>
                </a:cubicBezTo>
                <a:cubicBezTo>
                  <a:pt x="1059413" y="272638"/>
                  <a:pt x="1060130" y="274073"/>
                  <a:pt x="1055825" y="269051"/>
                </a:cubicBezTo>
                <a:cubicBezTo>
                  <a:pt x="1057260" y="270486"/>
                  <a:pt x="1057978" y="270486"/>
                  <a:pt x="1057978" y="269051"/>
                </a:cubicBezTo>
                <a:cubicBezTo>
                  <a:pt x="1059413" y="271920"/>
                  <a:pt x="1062283" y="274790"/>
                  <a:pt x="1065870" y="279094"/>
                </a:cubicBezTo>
                <a:cubicBezTo>
                  <a:pt x="1057978" y="272638"/>
                  <a:pt x="1068740" y="284834"/>
                  <a:pt x="1068023" y="286268"/>
                </a:cubicBezTo>
                <a:cubicBezTo>
                  <a:pt x="1064435" y="282681"/>
                  <a:pt x="1063718" y="282681"/>
                  <a:pt x="1065870" y="285551"/>
                </a:cubicBezTo>
                <a:cubicBezTo>
                  <a:pt x="1062283" y="282681"/>
                  <a:pt x="1058695" y="276942"/>
                  <a:pt x="1054390" y="272638"/>
                </a:cubicBezTo>
                <a:cubicBezTo>
                  <a:pt x="1050802" y="267616"/>
                  <a:pt x="1046497" y="264029"/>
                  <a:pt x="1044345" y="262594"/>
                </a:cubicBezTo>
                <a:cubicBezTo>
                  <a:pt x="1045062" y="264029"/>
                  <a:pt x="1052237" y="271203"/>
                  <a:pt x="1048650" y="269768"/>
                </a:cubicBezTo>
                <a:cubicBezTo>
                  <a:pt x="1058695" y="280529"/>
                  <a:pt x="1068023" y="291290"/>
                  <a:pt x="1070893" y="291290"/>
                </a:cubicBezTo>
                <a:lnTo>
                  <a:pt x="1074213" y="295993"/>
                </a:lnTo>
                <a:lnTo>
                  <a:pt x="1073763" y="295595"/>
                </a:lnTo>
                <a:cubicBezTo>
                  <a:pt x="1075915" y="298464"/>
                  <a:pt x="1079503" y="302051"/>
                  <a:pt x="1079503" y="303486"/>
                </a:cubicBezTo>
                <a:lnTo>
                  <a:pt x="1074213" y="295993"/>
                </a:lnTo>
                <a:lnTo>
                  <a:pt x="1079234" y="300437"/>
                </a:lnTo>
                <a:cubicBezTo>
                  <a:pt x="1080758" y="301693"/>
                  <a:pt x="1081655" y="302051"/>
                  <a:pt x="1080938" y="299899"/>
                </a:cubicBezTo>
                <a:cubicBezTo>
                  <a:pt x="1084525" y="304921"/>
                  <a:pt x="1083808" y="304921"/>
                  <a:pt x="1088113" y="309943"/>
                </a:cubicBezTo>
                <a:cubicBezTo>
                  <a:pt x="1085960" y="308508"/>
                  <a:pt x="1081655" y="302769"/>
                  <a:pt x="1081655" y="304204"/>
                </a:cubicBezTo>
                <a:cubicBezTo>
                  <a:pt x="1083090" y="305638"/>
                  <a:pt x="1088113" y="312095"/>
                  <a:pt x="1086678" y="313530"/>
                </a:cubicBezTo>
                <a:cubicBezTo>
                  <a:pt x="1085243" y="310660"/>
                  <a:pt x="1083090" y="307791"/>
                  <a:pt x="1080938" y="305638"/>
                </a:cubicBezTo>
                <a:cubicBezTo>
                  <a:pt x="1079503" y="305638"/>
                  <a:pt x="1085960" y="312812"/>
                  <a:pt x="1081655" y="309225"/>
                </a:cubicBezTo>
                <a:cubicBezTo>
                  <a:pt x="1087395" y="317117"/>
                  <a:pt x="1093135" y="325008"/>
                  <a:pt x="1098876" y="332900"/>
                </a:cubicBezTo>
                <a:cubicBezTo>
                  <a:pt x="1096723" y="327160"/>
                  <a:pt x="1103898" y="340074"/>
                  <a:pt x="1103181" y="333617"/>
                </a:cubicBezTo>
                <a:cubicBezTo>
                  <a:pt x="1101746" y="331465"/>
                  <a:pt x="1100311" y="330030"/>
                  <a:pt x="1099593" y="330748"/>
                </a:cubicBezTo>
                <a:cubicBezTo>
                  <a:pt x="1096006" y="322856"/>
                  <a:pt x="1106051" y="337922"/>
                  <a:pt x="1102463" y="330030"/>
                </a:cubicBezTo>
                <a:cubicBezTo>
                  <a:pt x="1105333" y="334335"/>
                  <a:pt x="1106051" y="337922"/>
                  <a:pt x="1106051" y="339356"/>
                </a:cubicBezTo>
                <a:cubicBezTo>
                  <a:pt x="1106051" y="340791"/>
                  <a:pt x="1103898" y="339356"/>
                  <a:pt x="1100311" y="334335"/>
                </a:cubicBezTo>
                <a:cubicBezTo>
                  <a:pt x="1100311" y="335052"/>
                  <a:pt x="1103898" y="340791"/>
                  <a:pt x="1107486" y="346530"/>
                </a:cubicBezTo>
                <a:cubicBezTo>
                  <a:pt x="1111791" y="352270"/>
                  <a:pt x="1116096" y="358726"/>
                  <a:pt x="1117531" y="361596"/>
                </a:cubicBezTo>
                <a:cubicBezTo>
                  <a:pt x="1118966" y="360878"/>
                  <a:pt x="1115378" y="355857"/>
                  <a:pt x="1116096" y="355139"/>
                </a:cubicBezTo>
                <a:cubicBezTo>
                  <a:pt x="1120401" y="361596"/>
                  <a:pt x="1123271" y="365900"/>
                  <a:pt x="1124706" y="366618"/>
                </a:cubicBezTo>
                <a:cubicBezTo>
                  <a:pt x="1125782" y="369487"/>
                  <a:pt x="1127935" y="374150"/>
                  <a:pt x="1129908" y="377917"/>
                </a:cubicBezTo>
                <a:lnTo>
                  <a:pt x="1132018" y="380944"/>
                </a:lnTo>
                <a:lnTo>
                  <a:pt x="1134214" y="384861"/>
                </a:lnTo>
                <a:lnTo>
                  <a:pt x="1134572" y="386884"/>
                </a:lnTo>
                <a:cubicBezTo>
                  <a:pt x="1134572" y="387781"/>
                  <a:pt x="1134751" y="389216"/>
                  <a:pt x="1136186" y="393162"/>
                </a:cubicBezTo>
                <a:cubicBezTo>
                  <a:pt x="1132598" y="387422"/>
                  <a:pt x="1129728" y="379531"/>
                  <a:pt x="1127576" y="375227"/>
                </a:cubicBezTo>
                <a:cubicBezTo>
                  <a:pt x="1126141" y="373074"/>
                  <a:pt x="1124706" y="371640"/>
                  <a:pt x="1123271" y="369487"/>
                </a:cubicBezTo>
                <a:cubicBezTo>
                  <a:pt x="1122553" y="369487"/>
                  <a:pt x="1123988" y="372357"/>
                  <a:pt x="1123271" y="373074"/>
                </a:cubicBezTo>
                <a:cubicBezTo>
                  <a:pt x="1128293" y="380966"/>
                  <a:pt x="1129728" y="383835"/>
                  <a:pt x="1131881" y="386705"/>
                </a:cubicBezTo>
                <a:cubicBezTo>
                  <a:pt x="1133316" y="389575"/>
                  <a:pt x="1135469" y="392444"/>
                  <a:pt x="1139056" y="400336"/>
                </a:cubicBezTo>
                <a:cubicBezTo>
                  <a:pt x="1139774" y="399618"/>
                  <a:pt x="1136904" y="393162"/>
                  <a:pt x="1138339" y="393879"/>
                </a:cubicBezTo>
                <a:cubicBezTo>
                  <a:pt x="1144796" y="405358"/>
                  <a:pt x="1138339" y="398901"/>
                  <a:pt x="1141209" y="405358"/>
                </a:cubicBezTo>
                <a:cubicBezTo>
                  <a:pt x="1142644" y="407510"/>
                  <a:pt x="1145514" y="413249"/>
                  <a:pt x="1147666" y="417553"/>
                </a:cubicBezTo>
                <a:cubicBezTo>
                  <a:pt x="1149101" y="422575"/>
                  <a:pt x="1150536" y="426162"/>
                  <a:pt x="1151254" y="424727"/>
                </a:cubicBezTo>
                <a:cubicBezTo>
                  <a:pt x="1150536" y="420423"/>
                  <a:pt x="1143361" y="408945"/>
                  <a:pt x="1143361" y="405358"/>
                </a:cubicBezTo>
                <a:cubicBezTo>
                  <a:pt x="1146231" y="411814"/>
                  <a:pt x="1148384" y="413966"/>
                  <a:pt x="1152689" y="425445"/>
                </a:cubicBezTo>
                <a:cubicBezTo>
                  <a:pt x="1154124" y="424010"/>
                  <a:pt x="1146949" y="412532"/>
                  <a:pt x="1148384" y="413249"/>
                </a:cubicBezTo>
                <a:cubicBezTo>
                  <a:pt x="1155559" y="426162"/>
                  <a:pt x="1160581" y="441228"/>
                  <a:pt x="1159864" y="434054"/>
                </a:cubicBezTo>
                <a:cubicBezTo>
                  <a:pt x="1162734" y="442663"/>
                  <a:pt x="1164169" y="444815"/>
                  <a:pt x="1165604" y="446250"/>
                </a:cubicBezTo>
                <a:cubicBezTo>
                  <a:pt x="1167039" y="448402"/>
                  <a:pt x="1168474" y="450554"/>
                  <a:pt x="1172061" y="460598"/>
                </a:cubicBezTo>
                <a:cubicBezTo>
                  <a:pt x="1168474" y="447684"/>
                  <a:pt x="1174932" y="467054"/>
                  <a:pt x="1175649" y="466337"/>
                </a:cubicBezTo>
                <a:cubicBezTo>
                  <a:pt x="1175649" y="463467"/>
                  <a:pt x="1172779" y="459163"/>
                  <a:pt x="1172061" y="454141"/>
                </a:cubicBezTo>
                <a:cubicBezTo>
                  <a:pt x="1172061" y="457011"/>
                  <a:pt x="1169191" y="449837"/>
                  <a:pt x="1165604" y="441945"/>
                </a:cubicBezTo>
                <a:cubicBezTo>
                  <a:pt x="1162734" y="434771"/>
                  <a:pt x="1159146" y="426880"/>
                  <a:pt x="1161299" y="428314"/>
                </a:cubicBezTo>
                <a:cubicBezTo>
                  <a:pt x="1162016" y="430467"/>
                  <a:pt x="1162734" y="432619"/>
                  <a:pt x="1164169" y="435488"/>
                </a:cubicBezTo>
                <a:cubicBezTo>
                  <a:pt x="1164169" y="431901"/>
                  <a:pt x="1159864" y="426162"/>
                  <a:pt x="1158429" y="421140"/>
                </a:cubicBezTo>
                <a:lnTo>
                  <a:pt x="1161781" y="426433"/>
                </a:lnTo>
                <a:lnTo>
                  <a:pt x="1165785" y="436743"/>
                </a:lnTo>
                <a:lnTo>
                  <a:pt x="1164886" y="437641"/>
                </a:lnTo>
                <a:cubicBezTo>
                  <a:pt x="1165604" y="441228"/>
                  <a:pt x="1170626" y="451271"/>
                  <a:pt x="1170626" y="451271"/>
                </a:cubicBezTo>
                <a:cubicBezTo>
                  <a:pt x="1171344" y="451271"/>
                  <a:pt x="1168474" y="444815"/>
                  <a:pt x="1167756" y="444815"/>
                </a:cubicBezTo>
                <a:cubicBezTo>
                  <a:pt x="1166680" y="441228"/>
                  <a:pt x="1167039" y="441586"/>
                  <a:pt x="1167667" y="442483"/>
                </a:cubicBezTo>
                <a:lnTo>
                  <a:pt x="1168116" y="442748"/>
                </a:lnTo>
                <a:lnTo>
                  <a:pt x="1178439" y="469330"/>
                </a:lnTo>
                <a:lnTo>
                  <a:pt x="1177353" y="471000"/>
                </a:lnTo>
                <a:cubicBezTo>
                  <a:pt x="1177622" y="472973"/>
                  <a:pt x="1178160" y="475663"/>
                  <a:pt x="1177802" y="477098"/>
                </a:cubicBezTo>
                <a:cubicBezTo>
                  <a:pt x="1176367" y="474228"/>
                  <a:pt x="1174932" y="468489"/>
                  <a:pt x="1172779" y="464185"/>
                </a:cubicBezTo>
                <a:cubicBezTo>
                  <a:pt x="1171344" y="459163"/>
                  <a:pt x="1169909" y="455576"/>
                  <a:pt x="1169191" y="454141"/>
                </a:cubicBezTo>
                <a:cubicBezTo>
                  <a:pt x="1171344" y="462750"/>
                  <a:pt x="1174214" y="468489"/>
                  <a:pt x="1177802" y="479968"/>
                </a:cubicBezTo>
                <a:cubicBezTo>
                  <a:pt x="1177802" y="480685"/>
                  <a:pt x="1176367" y="477815"/>
                  <a:pt x="1176367" y="479250"/>
                </a:cubicBezTo>
                <a:cubicBezTo>
                  <a:pt x="1177802" y="483555"/>
                  <a:pt x="1178519" y="486424"/>
                  <a:pt x="1179237" y="489294"/>
                </a:cubicBezTo>
                <a:lnTo>
                  <a:pt x="1179544" y="490279"/>
                </a:lnTo>
                <a:lnTo>
                  <a:pt x="1175739" y="479071"/>
                </a:lnTo>
                <a:cubicBezTo>
                  <a:pt x="1174035" y="474049"/>
                  <a:pt x="1172420" y="469565"/>
                  <a:pt x="1171344" y="467772"/>
                </a:cubicBezTo>
                <a:cubicBezTo>
                  <a:pt x="1172061" y="472793"/>
                  <a:pt x="1178519" y="485707"/>
                  <a:pt x="1176367" y="484989"/>
                </a:cubicBezTo>
                <a:lnTo>
                  <a:pt x="1180432" y="493120"/>
                </a:lnTo>
                <a:lnTo>
                  <a:pt x="1182824" y="500772"/>
                </a:lnTo>
                <a:cubicBezTo>
                  <a:pt x="1179954" y="492881"/>
                  <a:pt x="1179237" y="494316"/>
                  <a:pt x="1176367" y="485707"/>
                </a:cubicBezTo>
                <a:cubicBezTo>
                  <a:pt x="1175649" y="484989"/>
                  <a:pt x="1177802" y="495750"/>
                  <a:pt x="1178519" y="495033"/>
                </a:cubicBezTo>
                <a:cubicBezTo>
                  <a:pt x="1180672" y="504359"/>
                  <a:pt x="1176367" y="489294"/>
                  <a:pt x="1177084" y="494316"/>
                </a:cubicBezTo>
                <a:cubicBezTo>
                  <a:pt x="1180672" y="502207"/>
                  <a:pt x="1181389" y="505077"/>
                  <a:pt x="1184259" y="514403"/>
                </a:cubicBezTo>
                <a:cubicBezTo>
                  <a:pt x="1182107" y="507946"/>
                  <a:pt x="1185694" y="520860"/>
                  <a:pt x="1184259" y="520860"/>
                </a:cubicBezTo>
                <a:cubicBezTo>
                  <a:pt x="1186412" y="525881"/>
                  <a:pt x="1187847" y="521577"/>
                  <a:pt x="1189999" y="530186"/>
                </a:cubicBezTo>
                <a:cubicBezTo>
                  <a:pt x="1188564" y="529468"/>
                  <a:pt x="1187129" y="527316"/>
                  <a:pt x="1187847" y="532338"/>
                </a:cubicBezTo>
                <a:cubicBezTo>
                  <a:pt x="1188564" y="533773"/>
                  <a:pt x="1189999" y="539512"/>
                  <a:pt x="1190717" y="545251"/>
                </a:cubicBezTo>
                <a:cubicBezTo>
                  <a:pt x="1192152" y="550273"/>
                  <a:pt x="1192869" y="556012"/>
                  <a:pt x="1193587" y="556012"/>
                </a:cubicBezTo>
                <a:cubicBezTo>
                  <a:pt x="1194304" y="562469"/>
                  <a:pt x="1197174" y="569643"/>
                  <a:pt x="1196457" y="573947"/>
                </a:cubicBezTo>
                <a:cubicBezTo>
                  <a:pt x="1197174" y="576100"/>
                  <a:pt x="1197174" y="576817"/>
                  <a:pt x="1197892" y="577534"/>
                </a:cubicBezTo>
                <a:cubicBezTo>
                  <a:pt x="1197892" y="572513"/>
                  <a:pt x="1196457" y="569643"/>
                  <a:pt x="1195739" y="562469"/>
                </a:cubicBezTo>
                <a:cubicBezTo>
                  <a:pt x="1196457" y="560317"/>
                  <a:pt x="1196457" y="560317"/>
                  <a:pt x="1197174" y="561034"/>
                </a:cubicBezTo>
                <a:cubicBezTo>
                  <a:pt x="1197892" y="565339"/>
                  <a:pt x="1198609" y="569643"/>
                  <a:pt x="1199327" y="573947"/>
                </a:cubicBezTo>
                <a:cubicBezTo>
                  <a:pt x="1198609" y="573230"/>
                  <a:pt x="1197892" y="567491"/>
                  <a:pt x="1197174" y="563904"/>
                </a:cubicBezTo>
                <a:cubicBezTo>
                  <a:pt x="1197174" y="565339"/>
                  <a:pt x="1197174" y="566773"/>
                  <a:pt x="1197174" y="567491"/>
                </a:cubicBezTo>
                <a:cubicBezTo>
                  <a:pt x="1197892" y="570360"/>
                  <a:pt x="1199327" y="577534"/>
                  <a:pt x="1200044" y="578969"/>
                </a:cubicBezTo>
                <a:cubicBezTo>
                  <a:pt x="1199686" y="578252"/>
                  <a:pt x="1199865" y="579687"/>
                  <a:pt x="1200224" y="581929"/>
                </a:cubicBezTo>
                <a:lnTo>
                  <a:pt x="1201304" y="588640"/>
                </a:lnTo>
                <a:lnTo>
                  <a:pt x="1195739" y="576817"/>
                </a:lnTo>
                <a:cubicBezTo>
                  <a:pt x="1195739" y="573947"/>
                  <a:pt x="1195739" y="574665"/>
                  <a:pt x="1195739" y="571078"/>
                </a:cubicBezTo>
                <a:cubicBezTo>
                  <a:pt x="1195022" y="568926"/>
                  <a:pt x="1195022" y="569643"/>
                  <a:pt x="1194304" y="569643"/>
                </a:cubicBezTo>
                <a:cubicBezTo>
                  <a:pt x="1194304" y="573230"/>
                  <a:pt x="1196457" y="577534"/>
                  <a:pt x="1196457" y="583991"/>
                </a:cubicBezTo>
                <a:cubicBezTo>
                  <a:pt x="1197174" y="583274"/>
                  <a:pt x="1197892" y="583991"/>
                  <a:pt x="1198609" y="585426"/>
                </a:cubicBezTo>
                <a:cubicBezTo>
                  <a:pt x="1198609" y="591883"/>
                  <a:pt x="1199327" y="594752"/>
                  <a:pt x="1200044" y="606231"/>
                </a:cubicBezTo>
                <a:cubicBezTo>
                  <a:pt x="1201479" y="611252"/>
                  <a:pt x="1202197" y="619144"/>
                  <a:pt x="1203632" y="622014"/>
                </a:cubicBezTo>
                <a:cubicBezTo>
                  <a:pt x="1203632" y="627753"/>
                  <a:pt x="1203632" y="627753"/>
                  <a:pt x="1202914" y="625601"/>
                </a:cubicBezTo>
                <a:cubicBezTo>
                  <a:pt x="1203632" y="628470"/>
                  <a:pt x="1203632" y="630622"/>
                  <a:pt x="1202914" y="630622"/>
                </a:cubicBezTo>
                <a:cubicBezTo>
                  <a:pt x="1202914" y="633492"/>
                  <a:pt x="1203632" y="632775"/>
                  <a:pt x="1203632" y="637796"/>
                </a:cubicBezTo>
                <a:cubicBezTo>
                  <a:pt x="1202914" y="634927"/>
                  <a:pt x="1202914" y="637796"/>
                  <a:pt x="1202914" y="640666"/>
                </a:cubicBezTo>
                <a:cubicBezTo>
                  <a:pt x="1202914" y="643536"/>
                  <a:pt x="1202197" y="646405"/>
                  <a:pt x="1201479" y="642101"/>
                </a:cubicBezTo>
                <a:cubicBezTo>
                  <a:pt x="1201479" y="642101"/>
                  <a:pt x="1201479" y="642101"/>
                  <a:pt x="1201479" y="647123"/>
                </a:cubicBezTo>
                <a:cubicBezTo>
                  <a:pt x="1202197" y="653579"/>
                  <a:pt x="1202197" y="642818"/>
                  <a:pt x="1202914" y="646405"/>
                </a:cubicBezTo>
                <a:cubicBezTo>
                  <a:pt x="1202914" y="649992"/>
                  <a:pt x="1203632" y="649992"/>
                  <a:pt x="1203632" y="653579"/>
                </a:cubicBezTo>
                <a:cubicBezTo>
                  <a:pt x="1203632" y="660753"/>
                  <a:pt x="1202914" y="665058"/>
                  <a:pt x="1203632" y="668645"/>
                </a:cubicBezTo>
                <a:cubicBezTo>
                  <a:pt x="1202914" y="676536"/>
                  <a:pt x="1202914" y="665775"/>
                  <a:pt x="1201479" y="670080"/>
                </a:cubicBezTo>
                <a:cubicBezTo>
                  <a:pt x="1201479" y="675819"/>
                  <a:pt x="1202914" y="680841"/>
                  <a:pt x="1202197" y="672232"/>
                </a:cubicBezTo>
                <a:cubicBezTo>
                  <a:pt x="1202914" y="672949"/>
                  <a:pt x="1203632" y="678688"/>
                  <a:pt x="1203632" y="683710"/>
                </a:cubicBezTo>
                <a:cubicBezTo>
                  <a:pt x="1204349" y="682993"/>
                  <a:pt x="1203632" y="678688"/>
                  <a:pt x="1204349" y="677971"/>
                </a:cubicBezTo>
                <a:cubicBezTo>
                  <a:pt x="1204349" y="675101"/>
                  <a:pt x="1203632" y="676536"/>
                  <a:pt x="1203632" y="676536"/>
                </a:cubicBezTo>
                <a:cubicBezTo>
                  <a:pt x="1204349" y="669362"/>
                  <a:pt x="1206502" y="667927"/>
                  <a:pt x="1206502" y="674384"/>
                </a:cubicBezTo>
                <a:cubicBezTo>
                  <a:pt x="1207219" y="668645"/>
                  <a:pt x="1208654" y="667210"/>
                  <a:pt x="1209372" y="660036"/>
                </a:cubicBezTo>
                <a:cubicBezTo>
                  <a:pt x="1209372" y="665775"/>
                  <a:pt x="1208654" y="667927"/>
                  <a:pt x="1210089" y="670080"/>
                </a:cubicBezTo>
                <a:cubicBezTo>
                  <a:pt x="1210807" y="670080"/>
                  <a:pt x="1210807" y="665058"/>
                  <a:pt x="1210807" y="660036"/>
                </a:cubicBezTo>
                <a:cubicBezTo>
                  <a:pt x="1210807" y="655014"/>
                  <a:pt x="1210807" y="650710"/>
                  <a:pt x="1210089" y="652144"/>
                </a:cubicBezTo>
                <a:cubicBezTo>
                  <a:pt x="1210089" y="645688"/>
                  <a:pt x="1210089" y="642101"/>
                  <a:pt x="1209372" y="634209"/>
                </a:cubicBezTo>
                <a:cubicBezTo>
                  <a:pt x="1210807" y="629188"/>
                  <a:pt x="1210089" y="644970"/>
                  <a:pt x="1210807" y="643536"/>
                </a:cubicBezTo>
                <a:cubicBezTo>
                  <a:pt x="1211524" y="637079"/>
                  <a:pt x="1210807" y="627035"/>
                  <a:pt x="1209372" y="620579"/>
                </a:cubicBezTo>
                <a:cubicBezTo>
                  <a:pt x="1208654" y="614122"/>
                  <a:pt x="1207219" y="611970"/>
                  <a:pt x="1207219" y="619861"/>
                </a:cubicBezTo>
                <a:cubicBezTo>
                  <a:pt x="1206502" y="611252"/>
                  <a:pt x="1205784" y="602644"/>
                  <a:pt x="1205067" y="594752"/>
                </a:cubicBezTo>
                <a:cubicBezTo>
                  <a:pt x="1205067" y="592600"/>
                  <a:pt x="1205784" y="596187"/>
                  <a:pt x="1205784" y="599774"/>
                </a:cubicBezTo>
                <a:cubicBezTo>
                  <a:pt x="1206502" y="603361"/>
                  <a:pt x="1207219" y="606948"/>
                  <a:pt x="1207219" y="606231"/>
                </a:cubicBezTo>
                <a:cubicBezTo>
                  <a:pt x="1207219" y="594035"/>
                  <a:pt x="1206502" y="592600"/>
                  <a:pt x="1205067" y="583274"/>
                </a:cubicBezTo>
                <a:cubicBezTo>
                  <a:pt x="1204349" y="582556"/>
                  <a:pt x="1205067" y="594035"/>
                  <a:pt x="1204349" y="586861"/>
                </a:cubicBezTo>
                <a:cubicBezTo>
                  <a:pt x="1202914" y="579687"/>
                  <a:pt x="1204349" y="581839"/>
                  <a:pt x="1204349" y="580404"/>
                </a:cubicBezTo>
                <a:cubicBezTo>
                  <a:pt x="1203632" y="568926"/>
                  <a:pt x="1202197" y="572513"/>
                  <a:pt x="1201479" y="569643"/>
                </a:cubicBezTo>
                <a:cubicBezTo>
                  <a:pt x="1200044" y="562469"/>
                  <a:pt x="1200762" y="562469"/>
                  <a:pt x="1199327" y="556730"/>
                </a:cubicBezTo>
                <a:cubicBezTo>
                  <a:pt x="1200762" y="557447"/>
                  <a:pt x="1202197" y="566773"/>
                  <a:pt x="1202914" y="561752"/>
                </a:cubicBezTo>
                <a:cubicBezTo>
                  <a:pt x="1203632" y="561752"/>
                  <a:pt x="1201479" y="553143"/>
                  <a:pt x="1200762" y="548838"/>
                </a:cubicBezTo>
                <a:cubicBezTo>
                  <a:pt x="1200044" y="545969"/>
                  <a:pt x="1199327" y="546686"/>
                  <a:pt x="1198609" y="545251"/>
                </a:cubicBezTo>
                <a:cubicBezTo>
                  <a:pt x="1200044" y="553143"/>
                  <a:pt x="1200762" y="553860"/>
                  <a:pt x="1202197" y="556730"/>
                </a:cubicBezTo>
                <a:cubicBezTo>
                  <a:pt x="1202914" y="562469"/>
                  <a:pt x="1201479" y="558882"/>
                  <a:pt x="1201479" y="561034"/>
                </a:cubicBezTo>
                <a:cubicBezTo>
                  <a:pt x="1200762" y="554578"/>
                  <a:pt x="1197892" y="542382"/>
                  <a:pt x="1197174" y="546686"/>
                </a:cubicBezTo>
                <a:cubicBezTo>
                  <a:pt x="1196457" y="540947"/>
                  <a:pt x="1195022" y="533773"/>
                  <a:pt x="1193587" y="525881"/>
                </a:cubicBezTo>
                <a:cubicBezTo>
                  <a:pt x="1191434" y="518707"/>
                  <a:pt x="1189999" y="510816"/>
                  <a:pt x="1187847" y="505077"/>
                </a:cubicBezTo>
                <a:cubicBezTo>
                  <a:pt x="1189282" y="509381"/>
                  <a:pt x="1189999" y="505077"/>
                  <a:pt x="1192869" y="517990"/>
                </a:cubicBezTo>
                <a:cubicBezTo>
                  <a:pt x="1191434" y="514403"/>
                  <a:pt x="1191434" y="517273"/>
                  <a:pt x="1192869" y="522294"/>
                </a:cubicBezTo>
                <a:cubicBezTo>
                  <a:pt x="1193587" y="526599"/>
                  <a:pt x="1195022" y="533055"/>
                  <a:pt x="1196457" y="535925"/>
                </a:cubicBezTo>
                <a:cubicBezTo>
                  <a:pt x="1196457" y="530903"/>
                  <a:pt x="1194304" y="526599"/>
                  <a:pt x="1193587" y="520860"/>
                </a:cubicBezTo>
                <a:cubicBezTo>
                  <a:pt x="1193587" y="520860"/>
                  <a:pt x="1195022" y="524447"/>
                  <a:pt x="1196457" y="530186"/>
                </a:cubicBezTo>
                <a:cubicBezTo>
                  <a:pt x="1195739" y="522294"/>
                  <a:pt x="1192152" y="511533"/>
                  <a:pt x="1190717" y="504359"/>
                </a:cubicBezTo>
                <a:cubicBezTo>
                  <a:pt x="1192152" y="505077"/>
                  <a:pt x="1195022" y="512251"/>
                  <a:pt x="1195739" y="517990"/>
                </a:cubicBezTo>
                <a:cubicBezTo>
                  <a:pt x="1195022" y="518707"/>
                  <a:pt x="1194304" y="510816"/>
                  <a:pt x="1193587" y="513686"/>
                </a:cubicBezTo>
                <a:cubicBezTo>
                  <a:pt x="1195739" y="518707"/>
                  <a:pt x="1196457" y="521577"/>
                  <a:pt x="1197892" y="525881"/>
                </a:cubicBezTo>
                <a:cubicBezTo>
                  <a:pt x="1198609" y="529468"/>
                  <a:pt x="1200044" y="535208"/>
                  <a:pt x="1202197" y="545251"/>
                </a:cubicBezTo>
                <a:cubicBezTo>
                  <a:pt x="1200762" y="533773"/>
                  <a:pt x="1196457" y="520860"/>
                  <a:pt x="1195022" y="512251"/>
                </a:cubicBezTo>
                <a:cubicBezTo>
                  <a:pt x="1195739" y="512251"/>
                  <a:pt x="1197174" y="515838"/>
                  <a:pt x="1197892" y="521577"/>
                </a:cubicBezTo>
                <a:cubicBezTo>
                  <a:pt x="1197892" y="519425"/>
                  <a:pt x="1197174" y="516555"/>
                  <a:pt x="1197174" y="513686"/>
                </a:cubicBezTo>
                <a:cubicBezTo>
                  <a:pt x="1197892" y="516197"/>
                  <a:pt x="1198430" y="517273"/>
                  <a:pt x="1198968" y="518618"/>
                </a:cubicBezTo>
                <a:lnTo>
                  <a:pt x="1200266" y="523353"/>
                </a:lnTo>
                <a:lnTo>
                  <a:pt x="1200345" y="524609"/>
                </a:lnTo>
                <a:lnTo>
                  <a:pt x="1199686" y="523729"/>
                </a:lnTo>
                <a:cubicBezTo>
                  <a:pt x="1199686" y="524805"/>
                  <a:pt x="1199686" y="526240"/>
                  <a:pt x="1198609" y="524447"/>
                </a:cubicBezTo>
                <a:cubicBezTo>
                  <a:pt x="1199327" y="528034"/>
                  <a:pt x="1200762" y="537360"/>
                  <a:pt x="1202197" y="543099"/>
                </a:cubicBezTo>
                <a:cubicBezTo>
                  <a:pt x="1204349" y="549556"/>
                  <a:pt x="1205784" y="553860"/>
                  <a:pt x="1205784" y="547404"/>
                </a:cubicBezTo>
                <a:cubicBezTo>
                  <a:pt x="1206502" y="552425"/>
                  <a:pt x="1206502" y="551708"/>
                  <a:pt x="1205784" y="552425"/>
                </a:cubicBezTo>
                <a:cubicBezTo>
                  <a:pt x="1205784" y="553143"/>
                  <a:pt x="1205784" y="553860"/>
                  <a:pt x="1207219" y="561034"/>
                </a:cubicBezTo>
                <a:cubicBezTo>
                  <a:pt x="1207219" y="562469"/>
                  <a:pt x="1206502" y="559599"/>
                  <a:pt x="1205784" y="556730"/>
                </a:cubicBezTo>
                <a:cubicBezTo>
                  <a:pt x="1205784" y="553143"/>
                  <a:pt x="1205067" y="550273"/>
                  <a:pt x="1205067" y="551708"/>
                </a:cubicBezTo>
                <a:cubicBezTo>
                  <a:pt x="1204349" y="553143"/>
                  <a:pt x="1205784" y="555295"/>
                  <a:pt x="1206502" y="561752"/>
                </a:cubicBezTo>
                <a:cubicBezTo>
                  <a:pt x="1205784" y="563186"/>
                  <a:pt x="1203632" y="546686"/>
                  <a:pt x="1203632" y="555295"/>
                </a:cubicBezTo>
                <a:cubicBezTo>
                  <a:pt x="1202914" y="548121"/>
                  <a:pt x="1202197" y="549556"/>
                  <a:pt x="1200762" y="543099"/>
                </a:cubicBezTo>
                <a:cubicBezTo>
                  <a:pt x="1200762" y="545969"/>
                  <a:pt x="1202197" y="552425"/>
                  <a:pt x="1203632" y="558882"/>
                </a:cubicBezTo>
                <a:cubicBezTo>
                  <a:pt x="1205067" y="564621"/>
                  <a:pt x="1206502" y="570360"/>
                  <a:pt x="1206502" y="570360"/>
                </a:cubicBezTo>
                <a:cubicBezTo>
                  <a:pt x="1206502" y="570360"/>
                  <a:pt x="1207219" y="577534"/>
                  <a:pt x="1208654" y="584709"/>
                </a:cubicBezTo>
                <a:cubicBezTo>
                  <a:pt x="1209013" y="588296"/>
                  <a:pt x="1209372" y="591703"/>
                  <a:pt x="1209731" y="594124"/>
                </a:cubicBezTo>
                <a:lnTo>
                  <a:pt x="1210467" y="596516"/>
                </a:lnTo>
                <a:lnTo>
                  <a:pt x="1210649" y="604664"/>
                </a:lnTo>
                <a:lnTo>
                  <a:pt x="1210628" y="605603"/>
                </a:lnTo>
                <a:lnTo>
                  <a:pt x="1210685" y="606284"/>
                </a:lnTo>
                <a:lnTo>
                  <a:pt x="1210921" y="616877"/>
                </a:lnTo>
                <a:lnTo>
                  <a:pt x="1210089" y="617709"/>
                </a:lnTo>
                <a:cubicBezTo>
                  <a:pt x="1210089" y="623448"/>
                  <a:pt x="1210807" y="624166"/>
                  <a:pt x="1210807" y="627753"/>
                </a:cubicBezTo>
                <a:cubicBezTo>
                  <a:pt x="1211166" y="627035"/>
                  <a:pt x="1211166" y="624883"/>
                  <a:pt x="1211255" y="623179"/>
                </a:cubicBezTo>
                <a:lnTo>
                  <a:pt x="1211919" y="621912"/>
                </a:lnTo>
                <a:lnTo>
                  <a:pt x="1212096" y="622074"/>
                </a:lnTo>
                <a:lnTo>
                  <a:pt x="1212314" y="622599"/>
                </a:lnTo>
                <a:lnTo>
                  <a:pt x="1212959" y="634209"/>
                </a:lnTo>
                <a:cubicBezTo>
                  <a:pt x="1212242" y="634927"/>
                  <a:pt x="1212242" y="632057"/>
                  <a:pt x="1212242" y="632057"/>
                </a:cubicBezTo>
                <a:cubicBezTo>
                  <a:pt x="1210807" y="632057"/>
                  <a:pt x="1212959" y="641383"/>
                  <a:pt x="1212242" y="642818"/>
                </a:cubicBezTo>
                <a:cubicBezTo>
                  <a:pt x="1212242" y="646764"/>
                  <a:pt x="1212601" y="646764"/>
                  <a:pt x="1212960" y="646943"/>
                </a:cubicBezTo>
                <a:lnTo>
                  <a:pt x="1213210" y="648756"/>
                </a:lnTo>
                <a:lnTo>
                  <a:pt x="1213288" y="651561"/>
                </a:lnTo>
                <a:lnTo>
                  <a:pt x="1212242" y="649992"/>
                </a:lnTo>
                <a:cubicBezTo>
                  <a:pt x="1212959" y="663623"/>
                  <a:pt x="1214395" y="676536"/>
                  <a:pt x="1215830" y="673667"/>
                </a:cubicBezTo>
                <a:cubicBezTo>
                  <a:pt x="1215830" y="677971"/>
                  <a:pt x="1215112" y="680841"/>
                  <a:pt x="1215112" y="684428"/>
                </a:cubicBezTo>
                <a:cubicBezTo>
                  <a:pt x="1215112" y="690167"/>
                  <a:pt x="1216547" y="685145"/>
                  <a:pt x="1216547" y="685862"/>
                </a:cubicBezTo>
                <a:cubicBezTo>
                  <a:pt x="1217265" y="675819"/>
                  <a:pt x="1215830" y="681558"/>
                  <a:pt x="1216547" y="673667"/>
                </a:cubicBezTo>
                <a:cubicBezTo>
                  <a:pt x="1216547" y="677254"/>
                  <a:pt x="1216547" y="672949"/>
                  <a:pt x="1217982" y="672949"/>
                </a:cubicBezTo>
                <a:cubicBezTo>
                  <a:pt x="1216547" y="682275"/>
                  <a:pt x="1217265" y="690884"/>
                  <a:pt x="1217265" y="698058"/>
                </a:cubicBezTo>
                <a:lnTo>
                  <a:pt x="1216807" y="702404"/>
                </a:lnTo>
                <a:lnTo>
                  <a:pt x="1216005" y="700957"/>
                </a:lnTo>
                <a:cubicBezTo>
                  <a:pt x="1216005" y="700957"/>
                  <a:pt x="1216005" y="700957"/>
                  <a:pt x="1216005" y="705737"/>
                </a:cubicBezTo>
                <a:lnTo>
                  <a:pt x="1215830" y="706372"/>
                </a:lnTo>
                <a:lnTo>
                  <a:pt x="1215830" y="701645"/>
                </a:lnTo>
                <a:cubicBezTo>
                  <a:pt x="1215650" y="698596"/>
                  <a:pt x="1215471" y="695189"/>
                  <a:pt x="1215830" y="689449"/>
                </a:cubicBezTo>
                <a:cubicBezTo>
                  <a:pt x="1215112" y="690884"/>
                  <a:pt x="1212959" y="695906"/>
                  <a:pt x="1214395" y="697341"/>
                </a:cubicBezTo>
                <a:cubicBezTo>
                  <a:pt x="1212959" y="704515"/>
                  <a:pt x="1214395" y="686580"/>
                  <a:pt x="1212242" y="693754"/>
                </a:cubicBezTo>
                <a:cubicBezTo>
                  <a:pt x="1212242" y="691602"/>
                  <a:pt x="1212959" y="689449"/>
                  <a:pt x="1212959" y="685862"/>
                </a:cubicBezTo>
                <a:cubicBezTo>
                  <a:pt x="1212242" y="685145"/>
                  <a:pt x="1212242" y="689449"/>
                  <a:pt x="1211524" y="693754"/>
                </a:cubicBezTo>
                <a:cubicBezTo>
                  <a:pt x="1210807" y="692319"/>
                  <a:pt x="1210807" y="682993"/>
                  <a:pt x="1210089" y="682275"/>
                </a:cubicBezTo>
                <a:cubicBezTo>
                  <a:pt x="1210089" y="680123"/>
                  <a:pt x="1210089" y="680123"/>
                  <a:pt x="1210807" y="679406"/>
                </a:cubicBezTo>
                <a:cubicBezTo>
                  <a:pt x="1209372" y="675819"/>
                  <a:pt x="1209372" y="677971"/>
                  <a:pt x="1209372" y="670080"/>
                </a:cubicBezTo>
                <a:cubicBezTo>
                  <a:pt x="1208654" y="676536"/>
                  <a:pt x="1207937" y="680123"/>
                  <a:pt x="1207219" y="673667"/>
                </a:cubicBezTo>
                <a:cubicBezTo>
                  <a:pt x="1206502" y="675101"/>
                  <a:pt x="1207219" y="677254"/>
                  <a:pt x="1207219" y="681558"/>
                </a:cubicBezTo>
                <a:cubicBezTo>
                  <a:pt x="1205784" y="688015"/>
                  <a:pt x="1206502" y="677971"/>
                  <a:pt x="1205784" y="677254"/>
                </a:cubicBezTo>
                <a:cubicBezTo>
                  <a:pt x="1205067" y="688732"/>
                  <a:pt x="1207219" y="681558"/>
                  <a:pt x="1206502" y="691602"/>
                </a:cubicBezTo>
                <a:cubicBezTo>
                  <a:pt x="1206502" y="688015"/>
                  <a:pt x="1205067" y="690884"/>
                  <a:pt x="1205067" y="682275"/>
                </a:cubicBezTo>
                <a:cubicBezTo>
                  <a:pt x="1204349" y="683710"/>
                  <a:pt x="1203632" y="693754"/>
                  <a:pt x="1202914" y="701645"/>
                </a:cubicBezTo>
                <a:cubicBezTo>
                  <a:pt x="1202197" y="698776"/>
                  <a:pt x="1202914" y="688015"/>
                  <a:pt x="1202197" y="701645"/>
                </a:cubicBezTo>
                <a:cubicBezTo>
                  <a:pt x="1201479" y="700211"/>
                  <a:pt x="1201479" y="696624"/>
                  <a:pt x="1201479" y="691602"/>
                </a:cubicBezTo>
                <a:cubicBezTo>
                  <a:pt x="1201479" y="686580"/>
                  <a:pt x="1202197" y="681558"/>
                  <a:pt x="1201479" y="677254"/>
                </a:cubicBezTo>
                <a:cubicBezTo>
                  <a:pt x="1200762" y="688015"/>
                  <a:pt x="1200762" y="696624"/>
                  <a:pt x="1199327" y="708102"/>
                </a:cubicBezTo>
                <a:cubicBezTo>
                  <a:pt x="1200044" y="707385"/>
                  <a:pt x="1200044" y="715276"/>
                  <a:pt x="1201479" y="716711"/>
                </a:cubicBezTo>
                <a:cubicBezTo>
                  <a:pt x="1201479" y="719580"/>
                  <a:pt x="1201479" y="723167"/>
                  <a:pt x="1200762" y="726754"/>
                </a:cubicBezTo>
                <a:cubicBezTo>
                  <a:pt x="1200044" y="733211"/>
                  <a:pt x="1202914" y="718863"/>
                  <a:pt x="1201479" y="731059"/>
                </a:cubicBezTo>
                <a:cubicBezTo>
                  <a:pt x="1202197" y="729624"/>
                  <a:pt x="1202197" y="726037"/>
                  <a:pt x="1202914" y="725320"/>
                </a:cubicBezTo>
                <a:cubicBezTo>
                  <a:pt x="1202914" y="723167"/>
                  <a:pt x="1202197" y="723167"/>
                  <a:pt x="1202914" y="718146"/>
                </a:cubicBezTo>
                <a:cubicBezTo>
                  <a:pt x="1204349" y="719580"/>
                  <a:pt x="1204349" y="723167"/>
                  <a:pt x="1205067" y="726754"/>
                </a:cubicBezTo>
                <a:cubicBezTo>
                  <a:pt x="1205067" y="729624"/>
                  <a:pt x="1204349" y="728907"/>
                  <a:pt x="1204349" y="731776"/>
                </a:cubicBezTo>
                <a:cubicBezTo>
                  <a:pt x="1203632" y="735363"/>
                  <a:pt x="1205067" y="735363"/>
                  <a:pt x="1205067" y="736081"/>
                </a:cubicBezTo>
                <a:cubicBezTo>
                  <a:pt x="1206502" y="733211"/>
                  <a:pt x="1207219" y="723885"/>
                  <a:pt x="1207219" y="730341"/>
                </a:cubicBezTo>
                <a:cubicBezTo>
                  <a:pt x="1207219" y="728907"/>
                  <a:pt x="1208654" y="718146"/>
                  <a:pt x="1207219" y="721015"/>
                </a:cubicBezTo>
                <a:cubicBezTo>
                  <a:pt x="1206502" y="722450"/>
                  <a:pt x="1207219" y="723885"/>
                  <a:pt x="1206502" y="728189"/>
                </a:cubicBezTo>
                <a:cubicBezTo>
                  <a:pt x="1205067" y="730341"/>
                  <a:pt x="1205784" y="724602"/>
                  <a:pt x="1205784" y="718863"/>
                </a:cubicBezTo>
                <a:cubicBezTo>
                  <a:pt x="1206502" y="713841"/>
                  <a:pt x="1206502" y="708819"/>
                  <a:pt x="1205067" y="714559"/>
                </a:cubicBezTo>
                <a:cubicBezTo>
                  <a:pt x="1204349" y="710972"/>
                  <a:pt x="1206502" y="707385"/>
                  <a:pt x="1207219" y="705950"/>
                </a:cubicBezTo>
                <a:lnTo>
                  <a:pt x="1207990" y="710960"/>
                </a:lnTo>
                <a:lnTo>
                  <a:pt x="1207937" y="710972"/>
                </a:lnTo>
                <a:cubicBezTo>
                  <a:pt x="1208654" y="710972"/>
                  <a:pt x="1208654" y="710972"/>
                  <a:pt x="1208654" y="715276"/>
                </a:cubicBezTo>
                <a:lnTo>
                  <a:pt x="1207990" y="710960"/>
                </a:lnTo>
                <a:lnTo>
                  <a:pt x="1209193" y="710703"/>
                </a:lnTo>
                <a:cubicBezTo>
                  <a:pt x="1209372" y="711868"/>
                  <a:pt x="1209372" y="714200"/>
                  <a:pt x="1209372" y="717428"/>
                </a:cubicBezTo>
                <a:cubicBezTo>
                  <a:pt x="1208654" y="723167"/>
                  <a:pt x="1207937" y="731059"/>
                  <a:pt x="1206502" y="738233"/>
                </a:cubicBezTo>
                <a:cubicBezTo>
                  <a:pt x="1208654" y="731776"/>
                  <a:pt x="1210089" y="718146"/>
                  <a:pt x="1210807" y="711689"/>
                </a:cubicBezTo>
                <a:cubicBezTo>
                  <a:pt x="1211524" y="705232"/>
                  <a:pt x="1210089" y="715276"/>
                  <a:pt x="1209372" y="712406"/>
                </a:cubicBezTo>
                <a:cubicBezTo>
                  <a:pt x="1210807" y="703080"/>
                  <a:pt x="1211524" y="698776"/>
                  <a:pt x="1212959" y="695906"/>
                </a:cubicBezTo>
                <a:cubicBezTo>
                  <a:pt x="1212242" y="708819"/>
                  <a:pt x="1211524" y="718863"/>
                  <a:pt x="1210807" y="726037"/>
                </a:cubicBezTo>
                <a:cubicBezTo>
                  <a:pt x="1211524" y="726037"/>
                  <a:pt x="1211524" y="723167"/>
                  <a:pt x="1211524" y="721015"/>
                </a:cubicBezTo>
                <a:cubicBezTo>
                  <a:pt x="1212959" y="722450"/>
                  <a:pt x="1211524" y="727472"/>
                  <a:pt x="1210807" y="733929"/>
                </a:cubicBezTo>
                <a:cubicBezTo>
                  <a:pt x="1211524" y="725320"/>
                  <a:pt x="1209372" y="736081"/>
                  <a:pt x="1210089" y="726754"/>
                </a:cubicBezTo>
                <a:cubicBezTo>
                  <a:pt x="1209372" y="727472"/>
                  <a:pt x="1209372" y="731776"/>
                  <a:pt x="1208654" y="732494"/>
                </a:cubicBezTo>
                <a:cubicBezTo>
                  <a:pt x="1207937" y="739668"/>
                  <a:pt x="1210089" y="732494"/>
                  <a:pt x="1208654" y="743972"/>
                </a:cubicBezTo>
                <a:cubicBezTo>
                  <a:pt x="1210089" y="736798"/>
                  <a:pt x="1210807" y="734646"/>
                  <a:pt x="1212242" y="737516"/>
                </a:cubicBezTo>
                <a:cubicBezTo>
                  <a:pt x="1212959" y="736081"/>
                  <a:pt x="1212959" y="733211"/>
                  <a:pt x="1213677" y="729624"/>
                </a:cubicBezTo>
                <a:cubicBezTo>
                  <a:pt x="1214395" y="721733"/>
                  <a:pt x="1211524" y="738233"/>
                  <a:pt x="1212242" y="730341"/>
                </a:cubicBezTo>
                <a:cubicBezTo>
                  <a:pt x="1212959" y="721015"/>
                  <a:pt x="1214395" y="727472"/>
                  <a:pt x="1214395" y="719580"/>
                </a:cubicBezTo>
                <a:cubicBezTo>
                  <a:pt x="1215830" y="721015"/>
                  <a:pt x="1213677" y="729624"/>
                  <a:pt x="1213677" y="736798"/>
                </a:cubicBezTo>
                <a:cubicBezTo>
                  <a:pt x="1214395" y="736081"/>
                  <a:pt x="1214395" y="728189"/>
                  <a:pt x="1215112" y="726754"/>
                </a:cubicBezTo>
                <a:cubicBezTo>
                  <a:pt x="1216547" y="726037"/>
                  <a:pt x="1214395" y="735363"/>
                  <a:pt x="1214395" y="736798"/>
                </a:cubicBezTo>
                <a:cubicBezTo>
                  <a:pt x="1215112" y="736798"/>
                  <a:pt x="1215112" y="733211"/>
                  <a:pt x="1215830" y="733211"/>
                </a:cubicBezTo>
                <a:cubicBezTo>
                  <a:pt x="1217265" y="725320"/>
                  <a:pt x="1217265" y="713841"/>
                  <a:pt x="1217982" y="712406"/>
                </a:cubicBezTo>
                <a:lnTo>
                  <a:pt x="1215266" y="750430"/>
                </a:lnTo>
                <a:lnTo>
                  <a:pt x="1215197" y="750731"/>
                </a:lnTo>
                <a:lnTo>
                  <a:pt x="1214538" y="755547"/>
                </a:lnTo>
                <a:lnTo>
                  <a:pt x="1210246" y="777721"/>
                </a:lnTo>
                <a:lnTo>
                  <a:pt x="1209462" y="778766"/>
                </a:lnTo>
                <a:cubicBezTo>
                  <a:pt x="1209372" y="778766"/>
                  <a:pt x="1209731" y="777331"/>
                  <a:pt x="1210807" y="771951"/>
                </a:cubicBezTo>
                <a:cubicBezTo>
                  <a:pt x="1209372" y="771234"/>
                  <a:pt x="1208654" y="776973"/>
                  <a:pt x="1208654" y="772668"/>
                </a:cubicBezTo>
                <a:cubicBezTo>
                  <a:pt x="1206502" y="780560"/>
                  <a:pt x="1207219" y="779125"/>
                  <a:pt x="1205067" y="783429"/>
                </a:cubicBezTo>
                <a:cubicBezTo>
                  <a:pt x="1206502" y="779125"/>
                  <a:pt x="1207219" y="771951"/>
                  <a:pt x="1208654" y="764777"/>
                </a:cubicBezTo>
                <a:cubicBezTo>
                  <a:pt x="1210089" y="757603"/>
                  <a:pt x="1210807" y="749711"/>
                  <a:pt x="1211524" y="742537"/>
                </a:cubicBezTo>
                <a:cubicBezTo>
                  <a:pt x="1210089" y="751864"/>
                  <a:pt x="1209372" y="753298"/>
                  <a:pt x="1208654" y="752581"/>
                </a:cubicBezTo>
                <a:cubicBezTo>
                  <a:pt x="1207219" y="751864"/>
                  <a:pt x="1207219" y="749711"/>
                  <a:pt x="1205784" y="752581"/>
                </a:cubicBezTo>
                <a:cubicBezTo>
                  <a:pt x="1205067" y="750429"/>
                  <a:pt x="1207219" y="743255"/>
                  <a:pt x="1207937" y="739668"/>
                </a:cubicBezTo>
                <a:cubicBezTo>
                  <a:pt x="1206502" y="738233"/>
                  <a:pt x="1205784" y="745407"/>
                  <a:pt x="1205067" y="741103"/>
                </a:cubicBezTo>
                <a:cubicBezTo>
                  <a:pt x="1204349" y="745407"/>
                  <a:pt x="1202914" y="754016"/>
                  <a:pt x="1201479" y="754733"/>
                </a:cubicBezTo>
                <a:cubicBezTo>
                  <a:pt x="1202197" y="751146"/>
                  <a:pt x="1203632" y="741820"/>
                  <a:pt x="1202914" y="742537"/>
                </a:cubicBezTo>
                <a:cubicBezTo>
                  <a:pt x="1201479" y="749711"/>
                  <a:pt x="1200044" y="758320"/>
                  <a:pt x="1198609" y="763342"/>
                </a:cubicBezTo>
                <a:cubicBezTo>
                  <a:pt x="1198609" y="763342"/>
                  <a:pt x="1200044" y="759755"/>
                  <a:pt x="1200044" y="766929"/>
                </a:cubicBezTo>
                <a:cubicBezTo>
                  <a:pt x="1200762" y="764777"/>
                  <a:pt x="1200762" y="761190"/>
                  <a:pt x="1202197" y="756885"/>
                </a:cubicBezTo>
                <a:cubicBezTo>
                  <a:pt x="1202914" y="755451"/>
                  <a:pt x="1202197" y="761190"/>
                  <a:pt x="1203632" y="758320"/>
                </a:cubicBezTo>
                <a:cubicBezTo>
                  <a:pt x="1202197" y="767646"/>
                  <a:pt x="1202914" y="767646"/>
                  <a:pt x="1200762" y="776255"/>
                </a:cubicBezTo>
                <a:cubicBezTo>
                  <a:pt x="1202197" y="774103"/>
                  <a:pt x="1203632" y="763342"/>
                  <a:pt x="1204349" y="765494"/>
                </a:cubicBezTo>
                <a:cubicBezTo>
                  <a:pt x="1205067" y="761190"/>
                  <a:pt x="1205067" y="760472"/>
                  <a:pt x="1204349" y="760472"/>
                </a:cubicBezTo>
                <a:cubicBezTo>
                  <a:pt x="1205784" y="754016"/>
                  <a:pt x="1205784" y="759038"/>
                  <a:pt x="1205784" y="759755"/>
                </a:cubicBezTo>
                <a:cubicBezTo>
                  <a:pt x="1204349" y="767646"/>
                  <a:pt x="1202197" y="778408"/>
                  <a:pt x="1200044" y="781277"/>
                </a:cubicBezTo>
                <a:lnTo>
                  <a:pt x="1198110" y="792882"/>
                </a:lnTo>
                <a:lnTo>
                  <a:pt x="1197076" y="797291"/>
                </a:lnTo>
                <a:lnTo>
                  <a:pt x="1197031" y="798080"/>
                </a:lnTo>
                <a:lnTo>
                  <a:pt x="1196367" y="796163"/>
                </a:lnTo>
                <a:cubicBezTo>
                  <a:pt x="1196098" y="795625"/>
                  <a:pt x="1195739" y="795984"/>
                  <a:pt x="1195022" y="799212"/>
                </a:cubicBezTo>
                <a:cubicBezTo>
                  <a:pt x="1195739" y="796343"/>
                  <a:pt x="1196457" y="791321"/>
                  <a:pt x="1197892" y="785582"/>
                </a:cubicBezTo>
                <a:cubicBezTo>
                  <a:pt x="1198609" y="779842"/>
                  <a:pt x="1200044" y="773386"/>
                  <a:pt x="1200762" y="769081"/>
                </a:cubicBezTo>
                <a:cubicBezTo>
                  <a:pt x="1197174" y="781277"/>
                  <a:pt x="1200044" y="757603"/>
                  <a:pt x="1196457" y="773386"/>
                </a:cubicBezTo>
                <a:cubicBezTo>
                  <a:pt x="1195022" y="773386"/>
                  <a:pt x="1197174" y="764059"/>
                  <a:pt x="1197892" y="761190"/>
                </a:cubicBezTo>
                <a:cubicBezTo>
                  <a:pt x="1199327" y="751864"/>
                  <a:pt x="1197174" y="761907"/>
                  <a:pt x="1195739" y="759755"/>
                </a:cubicBezTo>
                <a:cubicBezTo>
                  <a:pt x="1193587" y="773386"/>
                  <a:pt x="1192869" y="779842"/>
                  <a:pt x="1189999" y="787016"/>
                </a:cubicBezTo>
                <a:cubicBezTo>
                  <a:pt x="1192152" y="777690"/>
                  <a:pt x="1191434" y="777690"/>
                  <a:pt x="1190717" y="775538"/>
                </a:cubicBezTo>
                <a:cubicBezTo>
                  <a:pt x="1188564" y="785582"/>
                  <a:pt x="1189999" y="778408"/>
                  <a:pt x="1188564" y="778408"/>
                </a:cubicBezTo>
                <a:cubicBezTo>
                  <a:pt x="1187847" y="784147"/>
                  <a:pt x="1187129" y="789886"/>
                  <a:pt x="1184977" y="798495"/>
                </a:cubicBezTo>
                <a:cubicBezTo>
                  <a:pt x="1187847" y="792038"/>
                  <a:pt x="1186412" y="801364"/>
                  <a:pt x="1184977" y="807104"/>
                </a:cubicBezTo>
                <a:cubicBezTo>
                  <a:pt x="1187847" y="799930"/>
                  <a:pt x="1186412" y="796343"/>
                  <a:pt x="1188564" y="787734"/>
                </a:cubicBezTo>
                <a:cubicBezTo>
                  <a:pt x="1187847" y="793473"/>
                  <a:pt x="1189282" y="792038"/>
                  <a:pt x="1190717" y="791321"/>
                </a:cubicBezTo>
                <a:cubicBezTo>
                  <a:pt x="1189282" y="797777"/>
                  <a:pt x="1190717" y="796343"/>
                  <a:pt x="1188564" y="803517"/>
                </a:cubicBezTo>
                <a:cubicBezTo>
                  <a:pt x="1187847" y="802799"/>
                  <a:pt x="1187129" y="803517"/>
                  <a:pt x="1188564" y="797060"/>
                </a:cubicBezTo>
                <a:cubicBezTo>
                  <a:pt x="1186412" y="804234"/>
                  <a:pt x="1186412" y="810691"/>
                  <a:pt x="1184259" y="818582"/>
                </a:cubicBezTo>
                <a:cubicBezTo>
                  <a:pt x="1185694" y="808539"/>
                  <a:pt x="1180672" y="826474"/>
                  <a:pt x="1180672" y="820017"/>
                </a:cubicBezTo>
                <a:cubicBezTo>
                  <a:pt x="1179237" y="826474"/>
                  <a:pt x="1179237" y="828626"/>
                  <a:pt x="1179954" y="830061"/>
                </a:cubicBezTo>
                <a:cubicBezTo>
                  <a:pt x="1179954" y="831495"/>
                  <a:pt x="1180672" y="833648"/>
                  <a:pt x="1178519" y="840822"/>
                </a:cubicBezTo>
                <a:cubicBezTo>
                  <a:pt x="1179954" y="839387"/>
                  <a:pt x="1181389" y="833648"/>
                  <a:pt x="1182107" y="835082"/>
                </a:cubicBezTo>
                <a:cubicBezTo>
                  <a:pt x="1180672" y="839387"/>
                  <a:pt x="1175649" y="849431"/>
                  <a:pt x="1177802" y="849431"/>
                </a:cubicBezTo>
                <a:cubicBezTo>
                  <a:pt x="1178519" y="848713"/>
                  <a:pt x="1178519" y="846561"/>
                  <a:pt x="1179954" y="842257"/>
                </a:cubicBezTo>
                <a:cubicBezTo>
                  <a:pt x="1179954" y="845844"/>
                  <a:pt x="1175649" y="857322"/>
                  <a:pt x="1174214" y="861626"/>
                </a:cubicBezTo>
                <a:cubicBezTo>
                  <a:pt x="1175649" y="858757"/>
                  <a:pt x="1175649" y="859474"/>
                  <a:pt x="1174214" y="863779"/>
                </a:cubicBezTo>
                <a:cubicBezTo>
                  <a:pt x="1174932" y="862344"/>
                  <a:pt x="1176367" y="859474"/>
                  <a:pt x="1177084" y="856605"/>
                </a:cubicBezTo>
                <a:lnTo>
                  <a:pt x="1177084" y="857659"/>
                </a:lnTo>
                <a:lnTo>
                  <a:pt x="1176679" y="858497"/>
                </a:lnTo>
                <a:lnTo>
                  <a:pt x="1176924" y="859236"/>
                </a:lnTo>
                <a:lnTo>
                  <a:pt x="1176367" y="860909"/>
                </a:lnTo>
                <a:cubicBezTo>
                  <a:pt x="1174214" y="865213"/>
                  <a:pt x="1171344" y="870953"/>
                  <a:pt x="1171344" y="866648"/>
                </a:cubicBezTo>
                <a:cubicBezTo>
                  <a:pt x="1168474" y="875257"/>
                  <a:pt x="1171344" y="870235"/>
                  <a:pt x="1167756" y="876692"/>
                </a:cubicBezTo>
                <a:lnTo>
                  <a:pt x="1167039" y="879920"/>
                </a:lnTo>
                <a:lnTo>
                  <a:pt x="1165604" y="880996"/>
                </a:lnTo>
                <a:cubicBezTo>
                  <a:pt x="1169191" y="873105"/>
                  <a:pt x="1170626" y="867366"/>
                  <a:pt x="1172779" y="861626"/>
                </a:cubicBezTo>
                <a:cubicBezTo>
                  <a:pt x="1174214" y="855887"/>
                  <a:pt x="1175649" y="850148"/>
                  <a:pt x="1178519" y="842974"/>
                </a:cubicBezTo>
                <a:cubicBezTo>
                  <a:pt x="1179954" y="839387"/>
                  <a:pt x="1177802" y="843691"/>
                  <a:pt x="1177802" y="842974"/>
                </a:cubicBezTo>
                <a:cubicBezTo>
                  <a:pt x="1174932" y="850865"/>
                  <a:pt x="1175649" y="850148"/>
                  <a:pt x="1173496" y="857322"/>
                </a:cubicBezTo>
                <a:cubicBezTo>
                  <a:pt x="1174214" y="854452"/>
                  <a:pt x="1172061" y="857322"/>
                  <a:pt x="1173496" y="853018"/>
                </a:cubicBezTo>
                <a:cubicBezTo>
                  <a:pt x="1172061" y="854452"/>
                  <a:pt x="1169909" y="862344"/>
                  <a:pt x="1169191" y="860909"/>
                </a:cubicBezTo>
                <a:cubicBezTo>
                  <a:pt x="1168474" y="864496"/>
                  <a:pt x="1169909" y="863779"/>
                  <a:pt x="1169909" y="865213"/>
                </a:cubicBezTo>
                <a:cubicBezTo>
                  <a:pt x="1170626" y="866648"/>
                  <a:pt x="1169909" y="869518"/>
                  <a:pt x="1164886" y="881714"/>
                </a:cubicBezTo>
                <a:cubicBezTo>
                  <a:pt x="1164886" y="881714"/>
                  <a:pt x="1164886" y="881714"/>
                  <a:pt x="1162734" y="881714"/>
                </a:cubicBezTo>
                <a:cubicBezTo>
                  <a:pt x="1165604" y="876692"/>
                  <a:pt x="1164169" y="878844"/>
                  <a:pt x="1166321" y="872387"/>
                </a:cubicBezTo>
                <a:cubicBezTo>
                  <a:pt x="1165604" y="873105"/>
                  <a:pt x="1164886" y="874540"/>
                  <a:pt x="1163451" y="877409"/>
                </a:cubicBezTo>
                <a:cubicBezTo>
                  <a:pt x="1163451" y="878127"/>
                  <a:pt x="1162734" y="880279"/>
                  <a:pt x="1162016" y="884583"/>
                </a:cubicBezTo>
                <a:cubicBezTo>
                  <a:pt x="1158429" y="892475"/>
                  <a:pt x="1157711" y="888170"/>
                  <a:pt x="1158429" y="885301"/>
                </a:cubicBezTo>
                <a:cubicBezTo>
                  <a:pt x="1156276" y="889605"/>
                  <a:pt x="1154841" y="889605"/>
                  <a:pt x="1153406" y="891040"/>
                </a:cubicBezTo>
                <a:cubicBezTo>
                  <a:pt x="1151971" y="892475"/>
                  <a:pt x="1150536" y="895344"/>
                  <a:pt x="1146949" y="903953"/>
                </a:cubicBezTo>
                <a:cubicBezTo>
                  <a:pt x="1149101" y="901801"/>
                  <a:pt x="1150536" y="902518"/>
                  <a:pt x="1154124" y="894627"/>
                </a:cubicBezTo>
                <a:cubicBezTo>
                  <a:pt x="1152689" y="898931"/>
                  <a:pt x="1149819" y="904671"/>
                  <a:pt x="1146949" y="910410"/>
                </a:cubicBezTo>
                <a:lnTo>
                  <a:pt x="1142368" y="918738"/>
                </a:lnTo>
                <a:lnTo>
                  <a:pt x="1142644" y="917584"/>
                </a:lnTo>
                <a:cubicBezTo>
                  <a:pt x="1141926" y="920454"/>
                  <a:pt x="1139774" y="924041"/>
                  <a:pt x="1139056" y="924758"/>
                </a:cubicBezTo>
                <a:lnTo>
                  <a:pt x="1142368" y="918738"/>
                </a:lnTo>
                <a:lnTo>
                  <a:pt x="1141657" y="921709"/>
                </a:lnTo>
                <a:lnTo>
                  <a:pt x="1141613" y="922010"/>
                </a:lnTo>
                <a:lnTo>
                  <a:pt x="1137378" y="931323"/>
                </a:lnTo>
                <a:lnTo>
                  <a:pt x="1136186" y="933367"/>
                </a:lnTo>
                <a:lnTo>
                  <a:pt x="1130815" y="944595"/>
                </a:lnTo>
                <a:lnTo>
                  <a:pt x="1127888" y="949867"/>
                </a:lnTo>
                <a:lnTo>
                  <a:pt x="1126858" y="949867"/>
                </a:lnTo>
                <a:cubicBezTo>
                  <a:pt x="1129728" y="944845"/>
                  <a:pt x="1129728" y="943410"/>
                  <a:pt x="1134033" y="936236"/>
                </a:cubicBezTo>
                <a:cubicBezTo>
                  <a:pt x="1134033" y="934084"/>
                  <a:pt x="1129011" y="944845"/>
                  <a:pt x="1126141" y="949867"/>
                </a:cubicBezTo>
                <a:cubicBezTo>
                  <a:pt x="1123988" y="949150"/>
                  <a:pt x="1121836" y="952019"/>
                  <a:pt x="1121118" y="949867"/>
                </a:cubicBezTo>
                <a:lnTo>
                  <a:pt x="1124347" y="944218"/>
                </a:lnTo>
                <a:lnTo>
                  <a:pt x="1124347" y="944218"/>
                </a:lnTo>
                <a:cubicBezTo>
                  <a:pt x="1125244" y="942872"/>
                  <a:pt x="1126141" y="941617"/>
                  <a:pt x="1127576" y="939106"/>
                </a:cubicBezTo>
                <a:lnTo>
                  <a:pt x="1124347" y="944218"/>
                </a:lnTo>
                <a:lnTo>
                  <a:pt x="1110356" y="966367"/>
                </a:lnTo>
                <a:cubicBezTo>
                  <a:pt x="1103898" y="977128"/>
                  <a:pt x="1096723" y="988607"/>
                  <a:pt x="1089548" y="997216"/>
                </a:cubicBezTo>
                <a:cubicBezTo>
                  <a:pt x="1083808" y="1005107"/>
                  <a:pt x="1088830" y="1000803"/>
                  <a:pt x="1083808" y="1007977"/>
                </a:cubicBezTo>
                <a:cubicBezTo>
                  <a:pt x="1083808" y="1007259"/>
                  <a:pt x="1085243" y="1005825"/>
                  <a:pt x="1084525" y="1005825"/>
                </a:cubicBezTo>
                <a:cubicBezTo>
                  <a:pt x="1080938" y="1011564"/>
                  <a:pt x="1083808" y="1007977"/>
                  <a:pt x="1084525" y="1007977"/>
                </a:cubicBezTo>
                <a:cubicBezTo>
                  <a:pt x="1089548" y="1002238"/>
                  <a:pt x="1095288" y="992911"/>
                  <a:pt x="1101028" y="984302"/>
                </a:cubicBezTo>
                <a:cubicBezTo>
                  <a:pt x="1106051" y="975694"/>
                  <a:pt x="1111073" y="967802"/>
                  <a:pt x="1113226" y="965650"/>
                </a:cubicBezTo>
                <a:cubicBezTo>
                  <a:pt x="1109638" y="971389"/>
                  <a:pt x="1109638" y="972824"/>
                  <a:pt x="1108921" y="973541"/>
                </a:cubicBezTo>
                <a:cubicBezTo>
                  <a:pt x="1108203" y="974976"/>
                  <a:pt x="1108203" y="975694"/>
                  <a:pt x="1103898" y="980715"/>
                </a:cubicBezTo>
                <a:cubicBezTo>
                  <a:pt x="1103898" y="983585"/>
                  <a:pt x="1102463" y="988607"/>
                  <a:pt x="1102463" y="989324"/>
                </a:cubicBezTo>
                <a:cubicBezTo>
                  <a:pt x="1097441" y="997933"/>
                  <a:pt x="1102463" y="988607"/>
                  <a:pt x="1099593" y="991477"/>
                </a:cubicBezTo>
                <a:cubicBezTo>
                  <a:pt x="1088830" y="1007259"/>
                  <a:pt x="1102463" y="992194"/>
                  <a:pt x="1102463" y="991477"/>
                </a:cubicBezTo>
                <a:cubicBezTo>
                  <a:pt x="1102463" y="992194"/>
                  <a:pt x="1093135" y="1005107"/>
                  <a:pt x="1098876" y="997933"/>
                </a:cubicBezTo>
                <a:cubicBezTo>
                  <a:pt x="1098876" y="997933"/>
                  <a:pt x="1096723" y="1001520"/>
                  <a:pt x="1094570" y="1004390"/>
                </a:cubicBezTo>
                <a:cubicBezTo>
                  <a:pt x="1091700" y="1007977"/>
                  <a:pt x="1089548" y="1010846"/>
                  <a:pt x="1089548" y="1010129"/>
                </a:cubicBezTo>
                <a:cubicBezTo>
                  <a:pt x="1091700" y="1006542"/>
                  <a:pt x="1094570" y="1003672"/>
                  <a:pt x="1096723" y="1000085"/>
                </a:cubicBezTo>
                <a:cubicBezTo>
                  <a:pt x="1095288" y="1000085"/>
                  <a:pt x="1092418" y="1004390"/>
                  <a:pt x="1088830" y="1009412"/>
                </a:cubicBezTo>
                <a:cubicBezTo>
                  <a:pt x="1085960" y="1013716"/>
                  <a:pt x="1082373" y="1019455"/>
                  <a:pt x="1080938" y="1020890"/>
                </a:cubicBezTo>
                <a:cubicBezTo>
                  <a:pt x="1083090" y="1016586"/>
                  <a:pt x="1084525" y="1013716"/>
                  <a:pt x="1086678" y="1010846"/>
                </a:cubicBezTo>
                <a:cubicBezTo>
                  <a:pt x="1086678" y="1010846"/>
                  <a:pt x="1086678" y="1010846"/>
                  <a:pt x="1094570" y="995781"/>
                </a:cubicBezTo>
                <a:cubicBezTo>
                  <a:pt x="1096006" y="995064"/>
                  <a:pt x="1094570" y="997216"/>
                  <a:pt x="1094570" y="997933"/>
                </a:cubicBezTo>
                <a:cubicBezTo>
                  <a:pt x="1095288" y="997933"/>
                  <a:pt x="1099593" y="990042"/>
                  <a:pt x="1101746" y="987172"/>
                </a:cubicBezTo>
                <a:cubicBezTo>
                  <a:pt x="1101746" y="987172"/>
                  <a:pt x="1101746" y="987172"/>
                  <a:pt x="1100311" y="987172"/>
                </a:cubicBezTo>
                <a:cubicBezTo>
                  <a:pt x="1090983" y="999368"/>
                  <a:pt x="1090265" y="1004390"/>
                  <a:pt x="1086678" y="1005825"/>
                </a:cubicBezTo>
                <a:cubicBezTo>
                  <a:pt x="1085243" y="1007977"/>
                  <a:pt x="1090983" y="1003672"/>
                  <a:pt x="1083090" y="1014433"/>
                </a:cubicBezTo>
                <a:cubicBezTo>
                  <a:pt x="1083808" y="1010846"/>
                  <a:pt x="1082373" y="1010846"/>
                  <a:pt x="1078785" y="1014433"/>
                </a:cubicBezTo>
                <a:cubicBezTo>
                  <a:pt x="1075198" y="1018020"/>
                  <a:pt x="1070175" y="1025194"/>
                  <a:pt x="1063718" y="1033086"/>
                </a:cubicBezTo>
                <a:lnTo>
                  <a:pt x="1058592" y="1039037"/>
                </a:lnTo>
                <a:lnTo>
                  <a:pt x="1059315" y="1037869"/>
                </a:lnTo>
                <a:lnTo>
                  <a:pt x="1056661" y="1041280"/>
                </a:lnTo>
                <a:lnTo>
                  <a:pt x="1041475" y="1058913"/>
                </a:lnTo>
                <a:lnTo>
                  <a:pt x="1035556" y="1065547"/>
                </a:lnTo>
                <a:lnTo>
                  <a:pt x="1025690" y="1075413"/>
                </a:lnTo>
                <a:cubicBezTo>
                  <a:pt x="1020667" y="1080435"/>
                  <a:pt x="1015645" y="1085456"/>
                  <a:pt x="1013492" y="1086174"/>
                </a:cubicBezTo>
                <a:cubicBezTo>
                  <a:pt x="1011339" y="1088326"/>
                  <a:pt x="1012774" y="1088326"/>
                  <a:pt x="1012774" y="1088326"/>
                </a:cubicBezTo>
                <a:cubicBezTo>
                  <a:pt x="1004882" y="1095500"/>
                  <a:pt x="993402" y="1105544"/>
                  <a:pt x="982639" y="1115587"/>
                </a:cubicBezTo>
                <a:cubicBezTo>
                  <a:pt x="977258" y="1120609"/>
                  <a:pt x="971876" y="1125272"/>
                  <a:pt x="967123" y="1129218"/>
                </a:cubicBezTo>
                <a:lnTo>
                  <a:pt x="964828" y="1131040"/>
                </a:lnTo>
                <a:lnTo>
                  <a:pt x="955284" y="1137289"/>
                </a:lnTo>
                <a:cubicBezTo>
                  <a:pt x="951069" y="1140517"/>
                  <a:pt x="946405" y="1144284"/>
                  <a:pt x="942459" y="1147153"/>
                </a:cubicBezTo>
                <a:cubicBezTo>
                  <a:pt x="942459" y="1145718"/>
                  <a:pt x="946046" y="1143566"/>
                  <a:pt x="949634" y="1140697"/>
                </a:cubicBezTo>
                <a:cubicBezTo>
                  <a:pt x="953939" y="1137110"/>
                  <a:pt x="958961" y="1134240"/>
                  <a:pt x="961831" y="1131370"/>
                </a:cubicBezTo>
                <a:cubicBezTo>
                  <a:pt x="963984" y="1129218"/>
                  <a:pt x="963266" y="1128501"/>
                  <a:pt x="964701" y="1125631"/>
                </a:cubicBezTo>
                <a:cubicBezTo>
                  <a:pt x="966854" y="1124196"/>
                  <a:pt x="966136" y="1125631"/>
                  <a:pt x="966854" y="1125631"/>
                </a:cubicBezTo>
                <a:cubicBezTo>
                  <a:pt x="967571" y="1125631"/>
                  <a:pt x="969724" y="1124196"/>
                  <a:pt x="976182" y="1118457"/>
                </a:cubicBezTo>
                <a:cubicBezTo>
                  <a:pt x="974747" y="1119892"/>
                  <a:pt x="971876" y="1122761"/>
                  <a:pt x="966854" y="1126348"/>
                </a:cubicBezTo>
                <a:cubicBezTo>
                  <a:pt x="974747" y="1121327"/>
                  <a:pt x="983357" y="1114153"/>
                  <a:pt x="989814" y="1108413"/>
                </a:cubicBezTo>
                <a:cubicBezTo>
                  <a:pt x="996272" y="1102674"/>
                  <a:pt x="1001294" y="1097652"/>
                  <a:pt x="1002729" y="1096935"/>
                </a:cubicBezTo>
                <a:cubicBezTo>
                  <a:pt x="1008469" y="1091913"/>
                  <a:pt x="1007752" y="1089043"/>
                  <a:pt x="1002729" y="1092630"/>
                </a:cubicBezTo>
                <a:cubicBezTo>
                  <a:pt x="1002729" y="1091913"/>
                  <a:pt x="1007752" y="1086891"/>
                  <a:pt x="1004882" y="1089043"/>
                </a:cubicBezTo>
                <a:cubicBezTo>
                  <a:pt x="1008469" y="1088326"/>
                  <a:pt x="1017797" y="1076848"/>
                  <a:pt x="1025690" y="1069674"/>
                </a:cubicBezTo>
                <a:cubicBezTo>
                  <a:pt x="1032865" y="1061065"/>
                  <a:pt x="1021385" y="1071108"/>
                  <a:pt x="1029277" y="1063934"/>
                </a:cubicBezTo>
                <a:cubicBezTo>
                  <a:pt x="1029277" y="1064652"/>
                  <a:pt x="1030712" y="1063934"/>
                  <a:pt x="1032865" y="1061782"/>
                </a:cubicBezTo>
                <a:cubicBezTo>
                  <a:pt x="1035017" y="1058195"/>
                  <a:pt x="1037170" y="1057478"/>
                  <a:pt x="1040040" y="1054608"/>
                </a:cubicBezTo>
                <a:cubicBezTo>
                  <a:pt x="1043627" y="1049586"/>
                  <a:pt x="1037887" y="1053891"/>
                  <a:pt x="1033582" y="1060347"/>
                </a:cubicBezTo>
                <a:cubicBezTo>
                  <a:pt x="1034300" y="1056760"/>
                  <a:pt x="1042910" y="1048151"/>
                  <a:pt x="1045780" y="1042412"/>
                </a:cubicBezTo>
                <a:cubicBezTo>
                  <a:pt x="1044345" y="1046717"/>
                  <a:pt x="1051520" y="1041695"/>
                  <a:pt x="1042192" y="1053173"/>
                </a:cubicBezTo>
                <a:cubicBezTo>
                  <a:pt x="1047215" y="1048151"/>
                  <a:pt x="1048650" y="1045282"/>
                  <a:pt x="1050085" y="1043130"/>
                </a:cubicBezTo>
                <a:cubicBezTo>
                  <a:pt x="1051520" y="1040260"/>
                  <a:pt x="1052237" y="1038108"/>
                  <a:pt x="1056543" y="1033086"/>
                </a:cubicBezTo>
                <a:cubicBezTo>
                  <a:pt x="1053672" y="1035238"/>
                  <a:pt x="1052955" y="1038825"/>
                  <a:pt x="1049367" y="1040977"/>
                </a:cubicBezTo>
                <a:cubicBezTo>
                  <a:pt x="1049367" y="1040260"/>
                  <a:pt x="1052955" y="1035956"/>
                  <a:pt x="1055107" y="1033086"/>
                </a:cubicBezTo>
                <a:cubicBezTo>
                  <a:pt x="1054390" y="1033803"/>
                  <a:pt x="1052237" y="1036673"/>
                  <a:pt x="1050085" y="1038825"/>
                </a:cubicBezTo>
                <a:cubicBezTo>
                  <a:pt x="1050085" y="1038825"/>
                  <a:pt x="1052955" y="1035238"/>
                  <a:pt x="1052955" y="1035238"/>
                </a:cubicBezTo>
                <a:cubicBezTo>
                  <a:pt x="1050085" y="1036673"/>
                  <a:pt x="1049367" y="1040260"/>
                  <a:pt x="1045780" y="1042412"/>
                </a:cubicBezTo>
                <a:cubicBezTo>
                  <a:pt x="1049367" y="1038108"/>
                  <a:pt x="1054390" y="1031651"/>
                  <a:pt x="1057260" y="1027347"/>
                </a:cubicBezTo>
                <a:cubicBezTo>
                  <a:pt x="1057978" y="1028064"/>
                  <a:pt x="1053672" y="1032369"/>
                  <a:pt x="1054390" y="1033086"/>
                </a:cubicBezTo>
                <a:cubicBezTo>
                  <a:pt x="1057260" y="1028782"/>
                  <a:pt x="1061565" y="1023042"/>
                  <a:pt x="1065153" y="1019455"/>
                </a:cubicBezTo>
                <a:cubicBezTo>
                  <a:pt x="1065153" y="1016586"/>
                  <a:pt x="1059413" y="1025912"/>
                  <a:pt x="1060130" y="1023042"/>
                </a:cubicBezTo>
                <a:cubicBezTo>
                  <a:pt x="1064435" y="1019455"/>
                  <a:pt x="1065870" y="1015151"/>
                  <a:pt x="1069458" y="1011564"/>
                </a:cubicBezTo>
                <a:cubicBezTo>
                  <a:pt x="1068023" y="1015151"/>
                  <a:pt x="1065153" y="1020890"/>
                  <a:pt x="1066588" y="1021607"/>
                </a:cubicBezTo>
                <a:cubicBezTo>
                  <a:pt x="1070893" y="1015151"/>
                  <a:pt x="1068023" y="1018020"/>
                  <a:pt x="1073045" y="1011564"/>
                </a:cubicBezTo>
                <a:cubicBezTo>
                  <a:pt x="1073045" y="1012281"/>
                  <a:pt x="1071610" y="1014433"/>
                  <a:pt x="1069458" y="1017303"/>
                </a:cubicBezTo>
                <a:cubicBezTo>
                  <a:pt x="1070175" y="1016586"/>
                  <a:pt x="1072328" y="1015151"/>
                  <a:pt x="1074480" y="1011564"/>
                </a:cubicBezTo>
                <a:cubicBezTo>
                  <a:pt x="1074480" y="1010846"/>
                  <a:pt x="1078068" y="1005107"/>
                  <a:pt x="1080220" y="1001520"/>
                </a:cubicBezTo>
                <a:cubicBezTo>
                  <a:pt x="1076633" y="1006542"/>
                  <a:pt x="1076633" y="1006542"/>
                  <a:pt x="1073045" y="1009412"/>
                </a:cubicBezTo>
                <a:cubicBezTo>
                  <a:pt x="1081655" y="997933"/>
                  <a:pt x="1075198" y="1002955"/>
                  <a:pt x="1072328" y="1005107"/>
                </a:cubicBezTo>
                <a:cubicBezTo>
                  <a:pt x="1077350" y="1000085"/>
                  <a:pt x="1078068" y="998651"/>
                  <a:pt x="1082373" y="990759"/>
                </a:cubicBezTo>
                <a:cubicBezTo>
                  <a:pt x="1080938" y="991477"/>
                  <a:pt x="1078785" y="992911"/>
                  <a:pt x="1079503" y="990759"/>
                </a:cubicBezTo>
                <a:lnTo>
                  <a:pt x="1076390" y="995168"/>
                </a:lnTo>
                <a:lnTo>
                  <a:pt x="1076643" y="994621"/>
                </a:lnTo>
                <a:lnTo>
                  <a:pt x="1076153" y="995504"/>
                </a:lnTo>
                <a:lnTo>
                  <a:pt x="1070893" y="1002955"/>
                </a:lnTo>
                <a:cubicBezTo>
                  <a:pt x="1068740" y="1004390"/>
                  <a:pt x="1072328" y="998651"/>
                  <a:pt x="1071610" y="998651"/>
                </a:cubicBezTo>
                <a:cubicBezTo>
                  <a:pt x="1075915" y="993629"/>
                  <a:pt x="1079503" y="989324"/>
                  <a:pt x="1082373" y="986455"/>
                </a:cubicBezTo>
                <a:cubicBezTo>
                  <a:pt x="1086678" y="979998"/>
                  <a:pt x="1084525" y="982150"/>
                  <a:pt x="1081655" y="984302"/>
                </a:cubicBezTo>
                <a:cubicBezTo>
                  <a:pt x="1078785" y="987172"/>
                  <a:pt x="1075915" y="990759"/>
                  <a:pt x="1077350" y="986455"/>
                </a:cubicBezTo>
                <a:cubicBezTo>
                  <a:pt x="1081655" y="982150"/>
                  <a:pt x="1085960" y="978563"/>
                  <a:pt x="1088113" y="978563"/>
                </a:cubicBezTo>
                <a:cubicBezTo>
                  <a:pt x="1090265" y="977846"/>
                  <a:pt x="1090265" y="979998"/>
                  <a:pt x="1087395" y="986455"/>
                </a:cubicBezTo>
                <a:cubicBezTo>
                  <a:pt x="1088830" y="984302"/>
                  <a:pt x="1087395" y="985737"/>
                  <a:pt x="1085960" y="986455"/>
                </a:cubicBezTo>
                <a:cubicBezTo>
                  <a:pt x="1082373" y="992194"/>
                  <a:pt x="1081655" y="995064"/>
                  <a:pt x="1083090" y="995064"/>
                </a:cubicBezTo>
                <a:cubicBezTo>
                  <a:pt x="1083808" y="995064"/>
                  <a:pt x="1086678" y="992911"/>
                  <a:pt x="1089548" y="988607"/>
                </a:cubicBezTo>
                <a:cubicBezTo>
                  <a:pt x="1091700" y="985737"/>
                  <a:pt x="1089548" y="986455"/>
                  <a:pt x="1090265" y="985020"/>
                </a:cubicBezTo>
                <a:cubicBezTo>
                  <a:pt x="1095288" y="976411"/>
                  <a:pt x="1091700" y="980715"/>
                  <a:pt x="1096006" y="974259"/>
                </a:cubicBezTo>
                <a:cubicBezTo>
                  <a:pt x="1096006" y="974259"/>
                  <a:pt x="1096723" y="973541"/>
                  <a:pt x="1098158" y="972107"/>
                </a:cubicBezTo>
                <a:cubicBezTo>
                  <a:pt x="1095288" y="977128"/>
                  <a:pt x="1096006" y="977128"/>
                  <a:pt x="1099593" y="972107"/>
                </a:cubicBezTo>
                <a:cubicBezTo>
                  <a:pt x="1102463" y="965650"/>
                  <a:pt x="1096006" y="972824"/>
                  <a:pt x="1100311" y="965650"/>
                </a:cubicBezTo>
                <a:cubicBezTo>
                  <a:pt x="1093853" y="974259"/>
                  <a:pt x="1098158" y="964215"/>
                  <a:pt x="1093853" y="967802"/>
                </a:cubicBezTo>
                <a:cubicBezTo>
                  <a:pt x="1096006" y="963498"/>
                  <a:pt x="1097441" y="962780"/>
                  <a:pt x="1098158" y="962063"/>
                </a:cubicBezTo>
                <a:cubicBezTo>
                  <a:pt x="1098876" y="961346"/>
                  <a:pt x="1100311" y="960628"/>
                  <a:pt x="1103181" y="954889"/>
                </a:cubicBezTo>
                <a:cubicBezTo>
                  <a:pt x="1098876" y="959911"/>
                  <a:pt x="1101746" y="956324"/>
                  <a:pt x="1101028" y="954889"/>
                </a:cubicBezTo>
                <a:cubicBezTo>
                  <a:pt x="1103181" y="950584"/>
                  <a:pt x="1104616" y="948432"/>
                  <a:pt x="1106051" y="946280"/>
                </a:cubicBezTo>
                <a:cubicBezTo>
                  <a:pt x="1106051" y="946280"/>
                  <a:pt x="1106051" y="946280"/>
                  <a:pt x="1111073" y="935519"/>
                </a:cubicBezTo>
                <a:cubicBezTo>
                  <a:pt x="1114661" y="935519"/>
                  <a:pt x="1116096" y="933367"/>
                  <a:pt x="1121118" y="929062"/>
                </a:cubicBezTo>
                <a:cubicBezTo>
                  <a:pt x="1118966" y="931215"/>
                  <a:pt x="1116813" y="934084"/>
                  <a:pt x="1114661" y="937671"/>
                </a:cubicBezTo>
                <a:cubicBezTo>
                  <a:pt x="1111791" y="942693"/>
                  <a:pt x="1113226" y="942693"/>
                  <a:pt x="1113226" y="944128"/>
                </a:cubicBezTo>
                <a:cubicBezTo>
                  <a:pt x="1110356" y="947715"/>
                  <a:pt x="1108921" y="947715"/>
                  <a:pt x="1109638" y="944128"/>
                </a:cubicBezTo>
                <a:cubicBezTo>
                  <a:pt x="1103898" y="952019"/>
                  <a:pt x="1105333" y="954889"/>
                  <a:pt x="1101746" y="961346"/>
                </a:cubicBezTo>
                <a:cubicBezTo>
                  <a:pt x="1103898" y="961346"/>
                  <a:pt x="1106051" y="957041"/>
                  <a:pt x="1106051" y="961346"/>
                </a:cubicBezTo>
                <a:cubicBezTo>
                  <a:pt x="1109638" y="953454"/>
                  <a:pt x="1108203" y="956324"/>
                  <a:pt x="1114661" y="946280"/>
                </a:cubicBezTo>
                <a:cubicBezTo>
                  <a:pt x="1118248" y="939823"/>
                  <a:pt x="1112508" y="949150"/>
                  <a:pt x="1112508" y="946280"/>
                </a:cubicBezTo>
                <a:cubicBezTo>
                  <a:pt x="1113943" y="944845"/>
                  <a:pt x="1116096" y="940541"/>
                  <a:pt x="1118248" y="936954"/>
                </a:cubicBezTo>
                <a:cubicBezTo>
                  <a:pt x="1120401" y="933367"/>
                  <a:pt x="1121836" y="930497"/>
                  <a:pt x="1121836" y="932649"/>
                </a:cubicBezTo>
                <a:cubicBezTo>
                  <a:pt x="1124347" y="926551"/>
                  <a:pt x="1124526" y="924937"/>
                  <a:pt x="1123988" y="924399"/>
                </a:cubicBezTo>
                <a:lnTo>
                  <a:pt x="1123364" y="923879"/>
                </a:lnTo>
                <a:lnTo>
                  <a:pt x="1131163" y="910410"/>
                </a:lnTo>
                <a:cubicBezTo>
                  <a:pt x="1132598" y="906823"/>
                  <a:pt x="1134751" y="900366"/>
                  <a:pt x="1131163" y="904671"/>
                </a:cubicBezTo>
                <a:cubicBezTo>
                  <a:pt x="1133316" y="900366"/>
                  <a:pt x="1133316" y="898931"/>
                  <a:pt x="1134033" y="896779"/>
                </a:cubicBezTo>
                <a:cubicBezTo>
                  <a:pt x="1134033" y="894627"/>
                  <a:pt x="1134751" y="892475"/>
                  <a:pt x="1137621" y="886736"/>
                </a:cubicBezTo>
                <a:cubicBezTo>
                  <a:pt x="1136186" y="891757"/>
                  <a:pt x="1138339" y="888170"/>
                  <a:pt x="1137621" y="890323"/>
                </a:cubicBezTo>
                <a:cubicBezTo>
                  <a:pt x="1139056" y="888888"/>
                  <a:pt x="1140491" y="885301"/>
                  <a:pt x="1142644" y="881714"/>
                </a:cubicBezTo>
                <a:lnTo>
                  <a:pt x="1142782" y="880744"/>
                </a:lnTo>
                <a:lnTo>
                  <a:pt x="1150536" y="866648"/>
                </a:lnTo>
                <a:cubicBezTo>
                  <a:pt x="1151254" y="863061"/>
                  <a:pt x="1149819" y="859474"/>
                  <a:pt x="1154841" y="846561"/>
                </a:cubicBezTo>
                <a:cubicBezTo>
                  <a:pt x="1154124" y="847278"/>
                  <a:pt x="1152689" y="852300"/>
                  <a:pt x="1151254" y="855887"/>
                </a:cubicBezTo>
                <a:cubicBezTo>
                  <a:pt x="1151254" y="854452"/>
                  <a:pt x="1154841" y="840822"/>
                  <a:pt x="1150536" y="849431"/>
                </a:cubicBezTo>
                <a:cubicBezTo>
                  <a:pt x="1149819" y="854452"/>
                  <a:pt x="1151254" y="854452"/>
                  <a:pt x="1146949" y="863779"/>
                </a:cubicBezTo>
                <a:cubicBezTo>
                  <a:pt x="1146949" y="861626"/>
                  <a:pt x="1147666" y="861626"/>
                  <a:pt x="1147666" y="860909"/>
                </a:cubicBezTo>
                <a:cubicBezTo>
                  <a:pt x="1146231" y="860909"/>
                  <a:pt x="1146949" y="855887"/>
                  <a:pt x="1148384" y="847996"/>
                </a:cubicBezTo>
                <a:cubicBezTo>
                  <a:pt x="1146231" y="851583"/>
                  <a:pt x="1144079" y="854452"/>
                  <a:pt x="1142644" y="853735"/>
                </a:cubicBezTo>
                <a:cubicBezTo>
                  <a:pt x="1144796" y="847996"/>
                  <a:pt x="1145514" y="847278"/>
                  <a:pt x="1146949" y="847278"/>
                </a:cubicBezTo>
                <a:cubicBezTo>
                  <a:pt x="1147666" y="846561"/>
                  <a:pt x="1148384" y="846561"/>
                  <a:pt x="1151254" y="840822"/>
                </a:cubicBezTo>
                <a:cubicBezTo>
                  <a:pt x="1151254" y="842257"/>
                  <a:pt x="1149819" y="847996"/>
                  <a:pt x="1149101" y="852300"/>
                </a:cubicBezTo>
                <a:cubicBezTo>
                  <a:pt x="1153406" y="842974"/>
                  <a:pt x="1151971" y="843691"/>
                  <a:pt x="1154841" y="833648"/>
                </a:cubicBezTo>
                <a:cubicBezTo>
                  <a:pt x="1156276" y="827191"/>
                  <a:pt x="1152689" y="839387"/>
                  <a:pt x="1152689" y="836517"/>
                </a:cubicBezTo>
                <a:cubicBezTo>
                  <a:pt x="1156276" y="824321"/>
                  <a:pt x="1156994" y="818582"/>
                  <a:pt x="1156276" y="820734"/>
                </a:cubicBezTo>
                <a:cubicBezTo>
                  <a:pt x="1156994" y="815713"/>
                  <a:pt x="1157711" y="815713"/>
                  <a:pt x="1158429" y="814995"/>
                </a:cubicBezTo>
                <a:cubicBezTo>
                  <a:pt x="1159864" y="811408"/>
                  <a:pt x="1159146" y="810691"/>
                  <a:pt x="1160581" y="806386"/>
                </a:cubicBezTo>
                <a:cubicBezTo>
                  <a:pt x="1159146" y="809256"/>
                  <a:pt x="1156994" y="816430"/>
                  <a:pt x="1154841" y="822887"/>
                </a:cubicBezTo>
                <a:cubicBezTo>
                  <a:pt x="1152689" y="830061"/>
                  <a:pt x="1151254" y="835800"/>
                  <a:pt x="1152689" y="836517"/>
                </a:cubicBezTo>
                <a:cubicBezTo>
                  <a:pt x="1151254" y="840104"/>
                  <a:pt x="1149819" y="843691"/>
                  <a:pt x="1148384" y="843691"/>
                </a:cubicBezTo>
                <a:cubicBezTo>
                  <a:pt x="1150536" y="839387"/>
                  <a:pt x="1151254" y="835800"/>
                  <a:pt x="1152689" y="830778"/>
                </a:cubicBezTo>
                <a:cubicBezTo>
                  <a:pt x="1153406" y="825756"/>
                  <a:pt x="1154841" y="819300"/>
                  <a:pt x="1157711" y="811408"/>
                </a:cubicBezTo>
                <a:cubicBezTo>
                  <a:pt x="1156994" y="812126"/>
                  <a:pt x="1155559" y="816430"/>
                  <a:pt x="1154124" y="822169"/>
                </a:cubicBezTo>
                <a:cubicBezTo>
                  <a:pt x="1151971" y="827908"/>
                  <a:pt x="1150536" y="834365"/>
                  <a:pt x="1148384" y="839387"/>
                </a:cubicBezTo>
                <a:cubicBezTo>
                  <a:pt x="1149101" y="835082"/>
                  <a:pt x="1150536" y="829343"/>
                  <a:pt x="1152689" y="823604"/>
                </a:cubicBezTo>
                <a:cubicBezTo>
                  <a:pt x="1153406" y="820734"/>
                  <a:pt x="1151254" y="828626"/>
                  <a:pt x="1151971" y="821452"/>
                </a:cubicBezTo>
                <a:cubicBezTo>
                  <a:pt x="1153406" y="818582"/>
                  <a:pt x="1153406" y="819300"/>
                  <a:pt x="1154124" y="818582"/>
                </a:cubicBezTo>
                <a:cubicBezTo>
                  <a:pt x="1154841" y="815713"/>
                  <a:pt x="1154841" y="814278"/>
                  <a:pt x="1155559" y="809973"/>
                </a:cubicBezTo>
                <a:cubicBezTo>
                  <a:pt x="1154841" y="812843"/>
                  <a:pt x="1154124" y="810691"/>
                  <a:pt x="1152689" y="814995"/>
                </a:cubicBezTo>
                <a:cubicBezTo>
                  <a:pt x="1152689" y="814278"/>
                  <a:pt x="1153406" y="810691"/>
                  <a:pt x="1154124" y="807821"/>
                </a:cubicBezTo>
                <a:cubicBezTo>
                  <a:pt x="1152689" y="813560"/>
                  <a:pt x="1153406" y="809256"/>
                  <a:pt x="1151971" y="812843"/>
                </a:cubicBezTo>
                <a:cubicBezTo>
                  <a:pt x="1151971" y="809973"/>
                  <a:pt x="1153406" y="806386"/>
                  <a:pt x="1155559" y="801364"/>
                </a:cubicBezTo>
                <a:cubicBezTo>
                  <a:pt x="1156276" y="798495"/>
                  <a:pt x="1154841" y="799212"/>
                  <a:pt x="1154841" y="799212"/>
                </a:cubicBezTo>
                <a:cubicBezTo>
                  <a:pt x="1154841" y="799212"/>
                  <a:pt x="1154841" y="799212"/>
                  <a:pt x="1157711" y="787734"/>
                </a:cubicBezTo>
                <a:cubicBezTo>
                  <a:pt x="1157711" y="785582"/>
                  <a:pt x="1158429" y="783429"/>
                  <a:pt x="1159864" y="777690"/>
                </a:cubicBezTo>
                <a:cubicBezTo>
                  <a:pt x="1159864" y="776255"/>
                  <a:pt x="1159864" y="775538"/>
                  <a:pt x="1160581" y="773386"/>
                </a:cubicBezTo>
                <a:cubicBezTo>
                  <a:pt x="1159146" y="774821"/>
                  <a:pt x="1156276" y="780560"/>
                  <a:pt x="1156994" y="772668"/>
                </a:cubicBezTo>
                <a:cubicBezTo>
                  <a:pt x="1156276" y="771951"/>
                  <a:pt x="1155559" y="780560"/>
                  <a:pt x="1154124" y="784147"/>
                </a:cubicBezTo>
                <a:cubicBezTo>
                  <a:pt x="1156276" y="780560"/>
                  <a:pt x="1155559" y="784864"/>
                  <a:pt x="1157711" y="782712"/>
                </a:cubicBezTo>
                <a:cubicBezTo>
                  <a:pt x="1154841" y="794190"/>
                  <a:pt x="1154841" y="790603"/>
                  <a:pt x="1153406" y="792756"/>
                </a:cubicBezTo>
                <a:cubicBezTo>
                  <a:pt x="1150536" y="802799"/>
                  <a:pt x="1152689" y="799930"/>
                  <a:pt x="1149819" y="809256"/>
                </a:cubicBezTo>
                <a:cubicBezTo>
                  <a:pt x="1149819" y="807821"/>
                  <a:pt x="1149819" y="807104"/>
                  <a:pt x="1149819" y="807104"/>
                </a:cubicBezTo>
                <a:cubicBezTo>
                  <a:pt x="1146949" y="814995"/>
                  <a:pt x="1146231" y="819300"/>
                  <a:pt x="1145514" y="823604"/>
                </a:cubicBezTo>
                <a:cubicBezTo>
                  <a:pt x="1144796" y="827908"/>
                  <a:pt x="1144079" y="832213"/>
                  <a:pt x="1141209" y="841539"/>
                </a:cubicBezTo>
                <a:cubicBezTo>
                  <a:pt x="1143361" y="839387"/>
                  <a:pt x="1145514" y="835082"/>
                  <a:pt x="1148384" y="826474"/>
                </a:cubicBezTo>
                <a:cubicBezTo>
                  <a:pt x="1146949" y="825756"/>
                  <a:pt x="1144796" y="834365"/>
                  <a:pt x="1144079" y="832213"/>
                </a:cubicBezTo>
                <a:cubicBezTo>
                  <a:pt x="1146949" y="825039"/>
                  <a:pt x="1148384" y="824321"/>
                  <a:pt x="1150536" y="820017"/>
                </a:cubicBezTo>
                <a:cubicBezTo>
                  <a:pt x="1149101" y="826474"/>
                  <a:pt x="1146949" y="834365"/>
                  <a:pt x="1148384" y="835082"/>
                </a:cubicBezTo>
                <a:cubicBezTo>
                  <a:pt x="1146949" y="839387"/>
                  <a:pt x="1144796" y="845126"/>
                  <a:pt x="1144079" y="844409"/>
                </a:cubicBezTo>
                <a:cubicBezTo>
                  <a:pt x="1148384" y="832213"/>
                  <a:pt x="1144079" y="842974"/>
                  <a:pt x="1143361" y="840822"/>
                </a:cubicBezTo>
                <a:cubicBezTo>
                  <a:pt x="1141209" y="846561"/>
                  <a:pt x="1146231" y="837952"/>
                  <a:pt x="1142644" y="847278"/>
                </a:cubicBezTo>
                <a:cubicBezTo>
                  <a:pt x="1140491" y="849431"/>
                  <a:pt x="1143361" y="840822"/>
                  <a:pt x="1141926" y="840822"/>
                </a:cubicBezTo>
                <a:cubicBezTo>
                  <a:pt x="1141209" y="841539"/>
                  <a:pt x="1139056" y="848713"/>
                  <a:pt x="1138339" y="847996"/>
                </a:cubicBezTo>
                <a:cubicBezTo>
                  <a:pt x="1136904" y="852300"/>
                  <a:pt x="1137621" y="853018"/>
                  <a:pt x="1138339" y="852300"/>
                </a:cubicBezTo>
                <a:cubicBezTo>
                  <a:pt x="1135469" y="856605"/>
                  <a:pt x="1135469" y="853735"/>
                  <a:pt x="1132598" y="858039"/>
                </a:cubicBezTo>
                <a:cubicBezTo>
                  <a:pt x="1134033" y="855170"/>
                  <a:pt x="1135469" y="849431"/>
                  <a:pt x="1137621" y="844409"/>
                </a:cubicBezTo>
                <a:cubicBezTo>
                  <a:pt x="1138339" y="842974"/>
                  <a:pt x="1137621" y="845844"/>
                  <a:pt x="1138339" y="845844"/>
                </a:cubicBezTo>
                <a:cubicBezTo>
                  <a:pt x="1140491" y="842257"/>
                  <a:pt x="1143361" y="830061"/>
                  <a:pt x="1144796" y="825756"/>
                </a:cubicBezTo>
                <a:cubicBezTo>
                  <a:pt x="1141209" y="830778"/>
                  <a:pt x="1146949" y="817147"/>
                  <a:pt x="1148384" y="807104"/>
                </a:cubicBezTo>
                <a:cubicBezTo>
                  <a:pt x="1146949" y="808539"/>
                  <a:pt x="1145514" y="813560"/>
                  <a:pt x="1144079" y="819300"/>
                </a:cubicBezTo>
                <a:cubicBezTo>
                  <a:pt x="1141926" y="825039"/>
                  <a:pt x="1139774" y="831495"/>
                  <a:pt x="1138339" y="835800"/>
                </a:cubicBezTo>
                <a:cubicBezTo>
                  <a:pt x="1138339" y="837952"/>
                  <a:pt x="1136904" y="843691"/>
                  <a:pt x="1139056" y="839387"/>
                </a:cubicBezTo>
                <a:cubicBezTo>
                  <a:pt x="1137621" y="843691"/>
                  <a:pt x="1135469" y="847278"/>
                  <a:pt x="1134033" y="848713"/>
                </a:cubicBezTo>
                <a:cubicBezTo>
                  <a:pt x="1134033" y="848713"/>
                  <a:pt x="1134033" y="848713"/>
                  <a:pt x="1136186" y="842257"/>
                </a:cubicBezTo>
                <a:cubicBezTo>
                  <a:pt x="1132598" y="848713"/>
                  <a:pt x="1135469" y="841539"/>
                  <a:pt x="1133316" y="845126"/>
                </a:cubicBezTo>
                <a:cubicBezTo>
                  <a:pt x="1130446" y="852300"/>
                  <a:pt x="1133316" y="847996"/>
                  <a:pt x="1132598" y="851583"/>
                </a:cubicBezTo>
                <a:cubicBezTo>
                  <a:pt x="1131163" y="852300"/>
                  <a:pt x="1129728" y="856605"/>
                  <a:pt x="1128293" y="860909"/>
                </a:cubicBezTo>
                <a:cubicBezTo>
                  <a:pt x="1126858" y="864496"/>
                  <a:pt x="1125423" y="868800"/>
                  <a:pt x="1124706" y="869518"/>
                </a:cubicBezTo>
                <a:cubicBezTo>
                  <a:pt x="1122553" y="874540"/>
                  <a:pt x="1118248" y="890323"/>
                  <a:pt x="1123988" y="875974"/>
                </a:cubicBezTo>
                <a:cubicBezTo>
                  <a:pt x="1123271" y="878844"/>
                  <a:pt x="1121836" y="883149"/>
                  <a:pt x="1119683" y="888888"/>
                </a:cubicBezTo>
                <a:cubicBezTo>
                  <a:pt x="1118248" y="889605"/>
                  <a:pt x="1119683" y="886736"/>
                  <a:pt x="1118966" y="886736"/>
                </a:cubicBezTo>
                <a:cubicBezTo>
                  <a:pt x="1117890" y="889964"/>
                  <a:pt x="1115737" y="894627"/>
                  <a:pt x="1114302" y="898124"/>
                </a:cubicBezTo>
                <a:lnTo>
                  <a:pt x="1113989" y="901961"/>
                </a:lnTo>
                <a:lnTo>
                  <a:pt x="1112277" y="905435"/>
                </a:lnTo>
                <a:lnTo>
                  <a:pt x="1105333" y="917584"/>
                </a:lnTo>
                <a:cubicBezTo>
                  <a:pt x="1105333" y="917584"/>
                  <a:pt x="1105333" y="917584"/>
                  <a:pt x="1103181" y="924041"/>
                </a:cubicBezTo>
                <a:cubicBezTo>
                  <a:pt x="1101746" y="926193"/>
                  <a:pt x="1096723" y="932649"/>
                  <a:pt x="1098876" y="931932"/>
                </a:cubicBezTo>
                <a:cubicBezTo>
                  <a:pt x="1096006" y="936236"/>
                  <a:pt x="1091700" y="942693"/>
                  <a:pt x="1089548" y="946997"/>
                </a:cubicBezTo>
                <a:cubicBezTo>
                  <a:pt x="1090983" y="946997"/>
                  <a:pt x="1095288" y="939106"/>
                  <a:pt x="1096723" y="938389"/>
                </a:cubicBezTo>
                <a:cubicBezTo>
                  <a:pt x="1098158" y="936236"/>
                  <a:pt x="1098158" y="934802"/>
                  <a:pt x="1101746" y="928345"/>
                </a:cubicBezTo>
                <a:cubicBezTo>
                  <a:pt x="1102463" y="928345"/>
                  <a:pt x="1101746" y="930497"/>
                  <a:pt x="1101746" y="931932"/>
                </a:cubicBezTo>
                <a:cubicBezTo>
                  <a:pt x="1098158" y="937671"/>
                  <a:pt x="1096006" y="942693"/>
                  <a:pt x="1093135" y="944845"/>
                </a:cubicBezTo>
                <a:cubicBezTo>
                  <a:pt x="1090983" y="949867"/>
                  <a:pt x="1093135" y="949150"/>
                  <a:pt x="1093135" y="951302"/>
                </a:cubicBezTo>
                <a:cubicBezTo>
                  <a:pt x="1089548" y="957759"/>
                  <a:pt x="1090265" y="953454"/>
                  <a:pt x="1085960" y="961346"/>
                </a:cubicBezTo>
                <a:cubicBezTo>
                  <a:pt x="1083808" y="962780"/>
                  <a:pt x="1092418" y="952019"/>
                  <a:pt x="1090265" y="953454"/>
                </a:cubicBezTo>
                <a:cubicBezTo>
                  <a:pt x="1088113" y="954889"/>
                  <a:pt x="1083090" y="964933"/>
                  <a:pt x="1081655" y="965650"/>
                </a:cubicBezTo>
                <a:cubicBezTo>
                  <a:pt x="1078785" y="969954"/>
                  <a:pt x="1082373" y="966367"/>
                  <a:pt x="1082373" y="967802"/>
                </a:cubicBezTo>
                <a:cubicBezTo>
                  <a:pt x="1079503" y="971389"/>
                  <a:pt x="1075198" y="979998"/>
                  <a:pt x="1075198" y="977846"/>
                </a:cubicBezTo>
                <a:cubicBezTo>
                  <a:pt x="1078068" y="972824"/>
                  <a:pt x="1079503" y="971389"/>
                  <a:pt x="1079503" y="969954"/>
                </a:cubicBezTo>
                <a:cubicBezTo>
                  <a:pt x="1078785" y="970672"/>
                  <a:pt x="1075915" y="974976"/>
                  <a:pt x="1074480" y="977846"/>
                </a:cubicBezTo>
                <a:cubicBezTo>
                  <a:pt x="1077350" y="972824"/>
                  <a:pt x="1078785" y="969237"/>
                  <a:pt x="1080220" y="966367"/>
                </a:cubicBezTo>
                <a:lnTo>
                  <a:pt x="1084263" y="958789"/>
                </a:lnTo>
                <a:lnTo>
                  <a:pt x="1087037" y="956324"/>
                </a:lnTo>
                <a:cubicBezTo>
                  <a:pt x="1087754" y="955786"/>
                  <a:pt x="1088472" y="954889"/>
                  <a:pt x="1090265" y="951302"/>
                </a:cubicBezTo>
                <a:cubicBezTo>
                  <a:pt x="1088113" y="953454"/>
                  <a:pt x="1091700" y="946997"/>
                  <a:pt x="1092418" y="944845"/>
                </a:cubicBezTo>
                <a:cubicBezTo>
                  <a:pt x="1090983" y="946997"/>
                  <a:pt x="1089369" y="950046"/>
                  <a:pt x="1087844" y="952826"/>
                </a:cubicBezTo>
                <a:lnTo>
                  <a:pt x="1085317" y="956812"/>
                </a:lnTo>
                <a:lnTo>
                  <a:pt x="1085960" y="955606"/>
                </a:lnTo>
                <a:cubicBezTo>
                  <a:pt x="1083808" y="957041"/>
                  <a:pt x="1080938" y="962063"/>
                  <a:pt x="1078068" y="966367"/>
                </a:cubicBezTo>
                <a:cubicBezTo>
                  <a:pt x="1075915" y="970672"/>
                  <a:pt x="1073045" y="974976"/>
                  <a:pt x="1071610" y="975694"/>
                </a:cubicBezTo>
                <a:cubicBezTo>
                  <a:pt x="1070893" y="976411"/>
                  <a:pt x="1072328" y="973541"/>
                  <a:pt x="1074480" y="970672"/>
                </a:cubicBezTo>
                <a:cubicBezTo>
                  <a:pt x="1075915" y="967802"/>
                  <a:pt x="1078068" y="964933"/>
                  <a:pt x="1077350" y="965650"/>
                </a:cubicBezTo>
                <a:cubicBezTo>
                  <a:pt x="1069458" y="976411"/>
                  <a:pt x="1060848" y="987889"/>
                  <a:pt x="1053672" y="999368"/>
                </a:cubicBezTo>
                <a:cubicBezTo>
                  <a:pt x="1053672" y="999368"/>
                  <a:pt x="1053672" y="999368"/>
                  <a:pt x="1055825" y="999368"/>
                </a:cubicBezTo>
                <a:cubicBezTo>
                  <a:pt x="1053672" y="1002238"/>
                  <a:pt x="1052237" y="1004390"/>
                  <a:pt x="1050085" y="1007259"/>
                </a:cubicBezTo>
                <a:cubicBezTo>
                  <a:pt x="1052237" y="1002955"/>
                  <a:pt x="1050802" y="1003672"/>
                  <a:pt x="1052955" y="999368"/>
                </a:cubicBezTo>
                <a:cubicBezTo>
                  <a:pt x="1052237" y="1000085"/>
                  <a:pt x="1044345" y="1009412"/>
                  <a:pt x="1045062" y="1010846"/>
                </a:cubicBezTo>
                <a:cubicBezTo>
                  <a:pt x="1042192" y="1014433"/>
                  <a:pt x="1043627" y="1010846"/>
                  <a:pt x="1043627" y="1010846"/>
                </a:cubicBezTo>
                <a:cubicBezTo>
                  <a:pt x="1040040" y="1015151"/>
                  <a:pt x="1040040" y="1015868"/>
                  <a:pt x="1040040" y="1016586"/>
                </a:cubicBezTo>
                <a:cubicBezTo>
                  <a:pt x="1040040" y="1017303"/>
                  <a:pt x="1039322" y="1018738"/>
                  <a:pt x="1035017" y="1024477"/>
                </a:cubicBezTo>
                <a:cubicBezTo>
                  <a:pt x="1037887" y="1018738"/>
                  <a:pt x="1031430" y="1025912"/>
                  <a:pt x="1029995" y="1025194"/>
                </a:cubicBezTo>
                <a:cubicBezTo>
                  <a:pt x="1029277" y="1025553"/>
                  <a:pt x="1030533" y="1023939"/>
                  <a:pt x="1032237" y="1021876"/>
                </a:cubicBezTo>
                <a:lnTo>
                  <a:pt x="1034163" y="1019531"/>
                </a:lnTo>
                <a:lnTo>
                  <a:pt x="1032865" y="1021607"/>
                </a:lnTo>
                <a:cubicBezTo>
                  <a:pt x="1037170" y="1016586"/>
                  <a:pt x="1034300" y="1023760"/>
                  <a:pt x="1039322" y="1016586"/>
                </a:cubicBezTo>
                <a:cubicBezTo>
                  <a:pt x="1037887" y="1016586"/>
                  <a:pt x="1042192" y="1010846"/>
                  <a:pt x="1045780" y="1005825"/>
                </a:cubicBezTo>
                <a:cubicBezTo>
                  <a:pt x="1049367" y="1001520"/>
                  <a:pt x="1052237" y="997216"/>
                  <a:pt x="1047932" y="1000803"/>
                </a:cubicBezTo>
                <a:cubicBezTo>
                  <a:pt x="1047932" y="1002238"/>
                  <a:pt x="1045780" y="1005107"/>
                  <a:pt x="1042910" y="1008694"/>
                </a:cubicBezTo>
                <a:cubicBezTo>
                  <a:pt x="1042192" y="1008694"/>
                  <a:pt x="1045780" y="1002238"/>
                  <a:pt x="1040040" y="1010129"/>
                </a:cubicBezTo>
                <a:lnTo>
                  <a:pt x="1034753" y="1018587"/>
                </a:lnTo>
                <a:lnTo>
                  <a:pt x="1025690" y="1028782"/>
                </a:lnTo>
                <a:cubicBezTo>
                  <a:pt x="1026407" y="1026629"/>
                  <a:pt x="1029277" y="1022325"/>
                  <a:pt x="1034300" y="1015868"/>
                </a:cubicBezTo>
                <a:cubicBezTo>
                  <a:pt x="1034300" y="1015868"/>
                  <a:pt x="1034300" y="1015868"/>
                  <a:pt x="1031430" y="1015151"/>
                </a:cubicBezTo>
                <a:cubicBezTo>
                  <a:pt x="1031430" y="1017303"/>
                  <a:pt x="1027842" y="1021607"/>
                  <a:pt x="1023537" y="1025912"/>
                </a:cubicBezTo>
                <a:cubicBezTo>
                  <a:pt x="1019950" y="1030216"/>
                  <a:pt x="1016362" y="1033803"/>
                  <a:pt x="1017080" y="1033803"/>
                </a:cubicBezTo>
                <a:cubicBezTo>
                  <a:pt x="1013492" y="1038108"/>
                  <a:pt x="1015645" y="1032369"/>
                  <a:pt x="1009904" y="1038825"/>
                </a:cubicBezTo>
                <a:lnTo>
                  <a:pt x="1013492" y="1030934"/>
                </a:lnTo>
                <a:lnTo>
                  <a:pt x="1017080" y="1027347"/>
                </a:lnTo>
                <a:cubicBezTo>
                  <a:pt x="1016362" y="1029499"/>
                  <a:pt x="1014210" y="1033086"/>
                  <a:pt x="1020667" y="1025912"/>
                </a:cubicBezTo>
                <a:cubicBezTo>
                  <a:pt x="1022102" y="1024477"/>
                  <a:pt x="1021385" y="1023760"/>
                  <a:pt x="1024255" y="1020173"/>
                </a:cubicBezTo>
                <a:cubicBezTo>
                  <a:pt x="1023537" y="1020173"/>
                  <a:pt x="1019950" y="1025194"/>
                  <a:pt x="1019950" y="1023760"/>
                </a:cubicBezTo>
                <a:cubicBezTo>
                  <a:pt x="1023537" y="1019455"/>
                  <a:pt x="1027125" y="1016586"/>
                  <a:pt x="1027842" y="1016586"/>
                </a:cubicBezTo>
                <a:cubicBezTo>
                  <a:pt x="1029277" y="1013716"/>
                  <a:pt x="1027125" y="1014433"/>
                  <a:pt x="1027125" y="1012281"/>
                </a:cubicBezTo>
                <a:cubicBezTo>
                  <a:pt x="1035735" y="1003672"/>
                  <a:pt x="1032865" y="1004390"/>
                  <a:pt x="1037887" y="997933"/>
                </a:cubicBezTo>
                <a:cubicBezTo>
                  <a:pt x="1037170" y="1002238"/>
                  <a:pt x="1042910" y="990759"/>
                  <a:pt x="1045780" y="988607"/>
                </a:cubicBezTo>
                <a:cubicBezTo>
                  <a:pt x="1047932" y="985020"/>
                  <a:pt x="1048650" y="982150"/>
                  <a:pt x="1047215" y="982150"/>
                </a:cubicBezTo>
                <a:cubicBezTo>
                  <a:pt x="1049367" y="979281"/>
                  <a:pt x="1050802" y="977128"/>
                  <a:pt x="1051520" y="976411"/>
                </a:cubicBezTo>
                <a:cubicBezTo>
                  <a:pt x="1055825" y="969237"/>
                  <a:pt x="1047932" y="976411"/>
                  <a:pt x="1046497" y="976411"/>
                </a:cubicBezTo>
                <a:cubicBezTo>
                  <a:pt x="1055107" y="964215"/>
                  <a:pt x="1058695" y="959193"/>
                  <a:pt x="1062283" y="952737"/>
                </a:cubicBezTo>
                <a:cubicBezTo>
                  <a:pt x="1067305" y="946280"/>
                  <a:pt x="1060130" y="957759"/>
                  <a:pt x="1059413" y="958476"/>
                </a:cubicBezTo>
                <a:cubicBezTo>
                  <a:pt x="1061565" y="957759"/>
                  <a:pt x="1063718" y="955606"/>
                  <a:pt x="1058695" y="962780"/>
                </a:cubicBezTo>
                <a:cubicBezTo>
                  <a:pt x="1065153" y="954889"/>
                  <a:pt x="1070175" y="944845"/>
                  <a:pt x="1068023" y="944845"/>
                </a:cubicBezTo>
                <a:cubicBezTo>
                  <a:pt x="1068740" y="944128"/>
                  <a:pt x="1071610" y="941258"/>
                  <a:pt x="1073763" y="937671"/>
                </a:cubicBezTo>
                <a:cubicBezTo>
                  <a:pt x="1075915" y="934084"/>
                  <a:pt x="1078068" y="930497"/>
                  <a:pt x="1079503" y="929062"/>
                </a:cubicBezTo>
                <a:cubicBezTo>
                  <a:pt x="1082373" y="924041"/>
                  <a:pt x="1077350" y="929780"/>
                  <a:pt x="1081655" y="922606"/>
                </a:cubicBezTo>
                <a:cubicBezTo>
                  <a:pt x="1080220" y="923323"/>
                  <a:pt x="1078068" y="928345"/>
                  <a:pt x="1078785" y="924758"/>
                </a:cubicBezTo>
                <a:cubicBezTo>
                  <a:pt x="1078068" y="927628"/>
                  <a:pt x="1075915" y="931932"/>
                  <a:pt x="1072328" y="939106"/>
                </a:cubicBezTo>
                <a:cubicBezTo>
                  <a:pt x="1070175" y="939823"/>
                  <a:pt x="1074480" y="932649"/>
                  <a:pt x="1072328" y="934802"/>
                </a:cubicBezTo>
                <a:cubicBezTo>
                  <a:pt x="1076633" y="929062"/>
                  <a:pt x="1080938" y="920454"/>
                  <a:pt x="1088113" y="906105"/>
                </a:cubicBezTo>
                <a:cubicBezTo>
                  <a:pt x="1090983" y="904671"/>
                  <a:pt x="1085243" y="913279"/>
                  <a:pt x="1084525" y="916867"/>
                </a:cubicBezTo>
                <a:cubicBezTo>
                  <a:pt x="1087395" y="910410"/>
                  <a:pt x="1089548" y="908258"/>
                  <a:pt x="1092418" y="903953"/>
                </a:cubicBezTo>
                <a:cubicBezTo>
                  <a:pt x="1093135" y="901084"/>
                  <a:pt x="1090983" y="904671"/>
                  <a:pt x="1090983" y="901801"/>
                </a:cubicBezTo>
                <a:cubicBezTo>
                  <a:pt x="1092418" y="899649"/>
                  <a:pt x="1096006" y="897497"/>
                  <a:pt x="1097441" y="891757"/>
                </a:cubicBezTo>
                <a:cubicBezTo>
                  <a:pt x="1101028" y="886018"/>
                  <a:pt x="1098158" y="894627"/>
                  <a:pt x="1098158" y="897497"/>
                </a:cubicBezTo>
                <a:cubicBezTo>
                  <a:pt x="1095288" y="901084"/>
                  <a:pt x="1091700" y="909692"/>
                  <a:pt x="1090983" y="908258"/>
                </a:cubicBezTo>
                <a:cubicBezTo>
                  <a:pt x="1085960" y="917584"/>
                  <a:pt x="1085243" y="919736"/>
                  <a:pt x="1084525" y="921171"/>
                </a:cubicBezTo>
                <a:cubicBezTo>
                  <a:pt x="1083808" y="922606"/>
                  <a:pt x="1083808" y="924041"/>
                  <a:pt x="1080938" y="930497"/>
                </a:cubicBezTo>
                <a:cubicBezTo>
                  <a:pt x="1083090" y="927628"/>
                  <a:pt x="1085243" y="924041"/>
                  <a:pt x="1087395" y="920454"/>
                </a:cubicBezTo>
                <a:cubicBezTo>
                  <a:pt x="1085960" y="921888"/>
                  <a:pt x="1090265" y="914714"/>
                  <a:pt x="1088830" y="913997"/>
                </a:cubicBezTo>
                <a:cubicBezTo>
                  <a:pt x="1090265" y="913997"/>
                  <a:pt x="1093853" y="904671"/>
                  <a:pt x="1095288" y="906105"/>
                </a:cubicBezTo>
                <a:cubicBezTo>
                  <a:pt x="1097441" y="899649"/>
                  <a:pt x="1097441" y="899649"/>
                  <a:pt x="1101028" y="893192"/>
                </a:cubicBezTo>
                <a:cubicBezTo>
                  <a:pt x="1100311" y="894627"/>
                  <a:pt x="1098158" y="898214"/>
                  <a:pt x="1098158" y="897497"/>
                </a:cubicBezTo>
                <a:cubicBezTo>
                  <a:pt x="1101028" y="892475"/>
                  <a:pt x="1103181" y="886736"/>
                  <a:pt x="1105333" y="881714"/>
                </a:cubicBezTo>
                <a:cubicBezTo>
                  <a:pt x="1106768" y="876692"/>
                  <a:pt x="1108921" y="872387"/>
                  <a:pt x="1111073" y="871670"/>
                </a:cubicBezTo>
                <a:cubicBezTo>
                  <a:pt x="1108203" y="878127"/>
                  <a:pt x="1107486" y="880996"/>
                  <a:pt x="1108921" y="880279"/>
                </a:cubicBezTo>
                <a:cubicBezTo>
                  <a:pt x="1112508" y="869518"/>
                  <a:pt x="1114661" y="862344"/>
                  <a:pt x="1120401" y="849431"/>
                </a:cubicBezTo>
                <a:cubicBezTo>
                  <a:pt x="1121118" y="842257"/>
                  <a:pt x="1116813" y="856605"/>
                  <a:pt x="1114661" y="860909"/>
                </a:cubicBezTo>
                <a:cubicBezTo>
                  <a:pt x="1114661" y="858039"/>
                  <a:pt x="1120401" y="846561"/>
                  <a:pt x="1118248" y="847996"/>
                </a:cubicBezTo>
                <a:cubicBezTo>
                  <a:pt x="1120401" y="843691"/>
                  <a:pt x="1121118" y="841539"/>
                  <a:pt x="1121836" y="840104"/>
                </a:cubicBezTo>
                <a:cubicBezTo>
                  <a:pt x="1122553" y="837952"/>
                  <a:pt x="1123988" y="835800"/>
                  <a:pt x="1124706" y="830061"/>
                </a:cubicBezTo>
                <a:cubicBezTo>
                  <a:pt x="1125423" y="832213"/>
                  <a:pt x="1122553" y="838669"/>
                  <a:pt x="1124706" y="836517"/>
                </a:cubicBezTo>
                <a:cubicBezTo>
                  <a:pt x="1129011" y="826474"/>
                  <a:pt x="1123988" y="833648"/>
                  <a:pt x="1126858" y="825756"/>
                </a:cubicBezTo>
                <a:cubicBezTo>
                  <a:pt x="1125423" y="827908"/>
                  <a:pt x="1122553" y="835800"/>
                  <a:pt x="1123988" y="827908"/>
                </a:cubicBezTo>
                <a:cubicBezTo>
                  <a:pt x="1122553" y="834365"/>
                  <a:pt x="1117531" y="846561"/>
                  <a:pt x="1114661" y="854452"/>
                </a:cubicBezTo>
                <a:cubicBezTo>
                  <a:pt x="1111791" y="863061"/>
                  <a:pt x="1116096" y="854452"/>
                  <a:pt x="1114661" y="858757"/>
                </a:cubicBezTo>
                <a:cubicBezTo>
                  <a:pt x="1113226" y="859474"/>
                  <a:pt x="1111073" y="865213"/>
                  <a:pt x="1108203" y="871670"/>
                </a:cubicBezTo>
                <a:lnTo>
                  <a:pt x="1104750" y="877634"/>
                </a:lnTo>
                <a:lnTo>
                  <a:pt x="1105333" y="872387"/>
                </a:lnTo>
                <a:cubicBezTo>
                  <a:pt x="1106051" y="870953"/>
                  <a:pt x="1107486" y="868083"/>
                  <a:pt x="1110356" y="861626"/>
                </a:cubicBezTo>
                <a:cubicBezTo>
                  <a:pt x="1109638" y="858039"/>
                  <a:pt x="1106768" y="867366"/>
                  <a:pt x="1106051" y="868083"/>
                </a:cubicBezTo>
                <a:cubicBezTo>
                  <a:pt x="1108203" y="859474"/>
                  <a:pt x="1111073" y="852300"/>
                  <a:pt x="1112508" y="842974"/>
                </a:cubicBezTo>
                <a:cubicBezTo>
                  <a:pt x="1111073" y="844409"/>
                  <a:pt x="1108921" y="853018"/>
                  <a:pt x="1108921" y="855887"/>
                </a:cubicBezTo>
                <a:cubicBezTo>
                  <a:pt x="1106768" y="860909"/>
                  <a:pt x="1106051" y="860909"/>
                  <a:pt x="1105333" y="861626"/>
                </a:cubicBezTo>
                <a:cubicBezTo>
                  <a:pt x="1104616" y="861626"/>
                  <a:pt x="1103898" y="863061"/>
                  <a:pt x="1101028" y="870953"/>
                </a:cubicBezTo>
                <a:cubicBezTo>
                  <a:pt x="1103181" y="860192"/>
                  <a:pt x="1093135" y="881714"/>
                  <a:pt x="1102463" y="860909"/>
                </a:cubicBezTo>
                <a:cubicBezTo>
                  <a:pt x="1100311" y="866648"/>
                  <a:pt x="1102463" y="863061"/>
                  <a:pt x="1105333" y="855887"/>
                </a:cubicBezTo>
                <a:cubicBezTo>
                  <a:pt x="1105333" y="859474"/>
                  <a:pt x="1103181" y="863061"/>
                  <a:pt x="1101746" y="866648"/>
                </a:cubicBezTo>
                <a:cubicBezTo>
                  <a:pt x="1108203" y="853735"/>
                  <a:pt x="1110356" y="842257"/>
                  <a:pt x="1109638" y="841539"/>
                </a:cubicBezTo>
                <a:cubicBezTo>
                  <a:pt x="1110356" y="838669"/>
                  <a:pt x="1111073" y="835800"/>
                  <a:pt x="1112508" y="832930"/>
                </a:cubicBezTo>
                <a:cubicBezTo>
                  <a:pt x="1111791" y="835800"/>
                  <a:pt x="1112508" y="835082"/>
                  <a:pt x="1114661" y="830061"/>
                </a:cubicBezTo>
                <a:cubicBezTo>
                  <a:pt x="1115378" y="831495"/>
                  <a:pt x="1116813" y="827191"/>
                  <a:pt x="1117531" y="827908"/>
                </a:cubicBezTo>
                <a:cubicBezTo>
                  <a:pt x="1113943" y="836517"/>
                  <a:pt x="1114661" y="840822"/>
                  <a:pt x="1111791" y="849431"/>
                </a:cubicBezTo>
                <a:cubicBezTo>
                  <a:pt x="1113226" y="846561"/>
                  <a:pt x="1115378" y="840104"/>
                  <a:pt x="1116813" y="835800"/>
                </a:cubicBezTo>
                <a:cubicBezTo>
                  <a:pt x="1116813" y="837235"/>
                  <a:pt x="1116096" y="839387"/>
                  <a:pt x="1115378" y="842257"/>
                </a:cubicBezTo>
                <a:cubicBezTo>
                  <a:pt x="1116096" y="841539"/>
                  <a:pt x="1117531" y="836517"/>
                  <a:pt x="1118966" y="833648"/>
                </a:cubicBezTo>
                <a:cubicBezTo>
                  <a:pt x="1120401" y="828626"/>
                  <a:pt x="1116096" y="834365"/>
                  <a:pt x="1119683" y="827191"/>
                </a:cubicBezTo>
                <a:cubicBezTo>
                  <a:pt x="1118966" y="826474"/>
                  <a:pt x="1118248" y="830778"/>
                  <a:pt x="1116813" y="833648"/>
                </a:cubicBezTo>
                <a:cubicBezTo>
                  <a:pt x="1116813" y="830778"/>
                  <a:pt x="1121836" y="817147"/>
                  <a:pt x="1118966" y="821452"/>
                </a:cubicBezTo>
                <a:cubicBezTo>
                  <a:pt x="1120401" y="816430"/>
                  <a:pt x="1121118" y="819300"/>
                  <a:pt x="1123271" y="809973"/>
                </a:cubicBezTo>
                <a:cubicBezTo>
                  <a:pt x="1124706" y="806386"/>
                  <a:pt x="1123988" y="808539"/>
                  <a:pt x="1123271" y="811408"/>
                </a:cubicBezTo>
                <a:cubicBezTo>
                  <a:pt x="1122553" y="814995"/>
                  <a:pt x="1121118" y="819300"/>
                  <a:pt x="1120401" y="820734"/>
                </a:cubicBezTo>
                <a:cubicBezTo>
                  <a:pt x="1121118" y="822169"/>
                  <a:pt x="1121836" y="818582"/>
                  <a:pt x="1123271" y="815713"/>
                </a:cubicBezTo>
                <a:cubicBezTo>
                  <a:pt x="1123988" y="812843"/>
                  <a:pt x="1124706" y="809973"/>
                  <a:pt x="1125423" y="811408"/>
                </a:cubicBezTo>
                <a:cubicBezTo>
                  <a:pt x="1127576" y="801364"/>
                  <a:pt x="1131881" y="788451"/>
                  <a:pt x="1131163" y="782712"/>
                </a:cubicBezTo>
                <a:cubicBezTo>
                  <a:pt x="1131881" y="780560"/>
                  <a:pt x="1135469" y="771951"/>
                  <a:pt x="1132598" y="774103"/>
                </a:cubicBezTo>
                <a:cubicBezTo>
                  <a:pt x="1136186" y="761190"/>
                  <a:pt x="1132598" y="781277"/>
                  <a:pt x="1134751" y="773386"/>
                </a:cubicBezTo>
                <a:cubicBezTo>
                  <a:pt x="1136904" y="768364"/>
                  <a:pt x="1137621" y="759755"/>
                  <a:pt x="1136904" y="757603"/>
                </a:cubicBezTo>
                <a:cubicBezTo>
                  <a:pt x="1135469" y="762625"/>
                  <a:pt x="1134033" y="764777"/>
                  <a:pt x="1133316" y="759038"/>
                </a:cubicBezTo>
                <a:cubicBezTo>
                  <a:pt x="1134033" y="754016"/>
                  <a:pt x="1134751" y="748994"/>
                  <a:pt x="1135469" y="743972"/>
                </a:cubicBezTo>
                <a:cubicBezTo>
                  <a:pt x="1135469" y="743972"/>
                  <a:pt x="1135469" y="743972"/>
                  <a:pt x="1134751" y="743972"/>
                </a:cubicBezTo>
                <a:cubicBezTo>
                  <a:pt x="1133316" y="746842"/>
                  <a:pt x="1134033" y="751146"/>
                  <a:pt x="1132598" y="757603"/>
                </a:cubicBezTo>
                <a:cubicBezTo>
                  <a:pt x="1131881" y="758320"/>
                  <a:pt x="1132598" y="753298"/>
                  <a:pt x="1131163" y="755451"/>
                </a:cubicBezTo>
                <a:cubicBezTo>
                  <a:pt x="1132598" y="749711"/>
                  <a:pt x="1132598" y="751146"/>
                  <a:pt x="1134033" y="742537"/>
                </a:cubicBezTo>
                <a:cubicBezTo>
                  <a:pt x="1135469" y="741103"/>
                  <a:pt x="1136904" y="738233"/>
                  <a:pt x="1137621" y="738233"/>
                </a:cubicBezTo>
                <a:cubicBezTo>
                  <a:pt x="1138339" y="738233"/>
                  <a:pt x="1139056" y="741103"/>
                  <a:pt x="1136904" y="751864"/>
                </a:cubicBezTo>
                <a:cubicBezTo>
                  <a:pt x="1139056" y="746842"/>
                  <a:pt x="1139774" y="738233"/>
                  <a:pt x="1139774" y="732494"/>
                </a:cubicBezTo>
                <a:cubicBezTo>
                  <a:pt x="1139774" y="726754"/>
                  <a:pt x="1139056" y="723885"/>
                  <a:pt x="1137621" y="729624"/>
                </a:cubicBezTo>
                <a:cubicBezTo>
                  <a:pt x="1137621" y="725320"/>
                  <a:pt x="1139056" y="719580"/>
                  <a:pt x="1139056" y="713841"/>
                </a:cubicBezTo>
                <a:cubicBezTo>
                  <a:pt x="1139774" y="707385"/>
                  <a:pt x="1140491" y="702363"/>
                  <a:pt x="1139774" y="698776"/>
                </a:cubicBezTo>
                <a:cubicBezTo>
                  <a:pt x="1140491" y="698058"/>
                  <a:pt x="1142644" y="696624"/>
                  <a:pt x="1142644" y="684428"/>
                </a:cubicBezTo>
                <a:cubicBezTo>
                  <a:pt x="1141926" y="683710"/>
                  <a:pt x="1141209" y="688015"/>
                  <a:pt x="1141209" y="693754"/>
                </a:cubicBezTo>
                <a:cubicBezTo>
                  <a:pt x="1140491" y="693036"/>
                  <a:pt x="1140491" y="688732"/>
                  <a:pt x="1141209" y="682993"/>
                </a:cubicBezTo>
                <a:cubicBezTo>
                  <a:pt x="1141209" y="677971"/>
                  <a:pt x="1141209" y="671514"/>
                  <a:pt x="1141209" y="667210"/>
                </a:cubicBezTo>
                <a:cubicBezTo>
                  <a:pt x="1140491" y="670080"/>
                  <a:pt x="1140491" y="665058"/>
                  <a:pt x="1141209" y="657166"/>
                </a:cubicBezTo>
                <a:cubicBezTo>
                  <a:pt x="1141209" y="649992"/>
                  <a:pt x="1141209" y="639949"/>
                  <a:pt x="1140491" y="632775"/>
                </a:cubicBezTo>
                <a:cubicBezTo>
                  <a:pt x="1139774" y="632057"/>
                  <a:pt x="1139774" y="636362"/>
                  <a:pt x="1138339" y="636362"/>
                </a:cubicBezTo>
                <a:cubicBezTo>
                  <a:pt x="1137621" y="634209"/>
                  <a:pt x="1139056" y="626318"/>
                  <a:pt x="1137621" y="627753"/>
                </a:cubicBezTo>
                <a:cubicBezTo>
                  <a:pt x="1137621" y="619144"/>
                  <a:pt x="1136904" y="619861"/>
                  <a:pt x="1135469" y="612687"/>
                </a:cubicBezTo>
                <a:cubicBezTo>
                  <a:pt x="1136186" y="609818"/>
                  <a:pt x="1136186" y="611252"/>
                  <a:pt x="1136904" y="611970"/>
                </a:cubicBezTo>
                <a:cubicBezTo>
                  <a:pt x="1136186" y="602644"/>
                  <a:pt x="1135469" y="601209"/>
                  <a:pt x="1134751" y="591883"/>
                </a:cubicBezTo>
                <a:cubicBezTo>
                  <a:pt x="1134033" y="591883"/>
                  <a:pt x="1133316" y="589730"/>
                  <a:pt x="1131881" y="589730"/>
                </a:cubicBezTo>
                <a:cubicBezTo>
                  <a:pt x="1131163" y="589013"/>
                  <a:pt x="1131163" y="591165"/>
                  <a:pt x="1132598" y="600491"/>
                </a:cubicBezTo>
                <a:cubicBezTo>
                  <a:pt x="1132598" y="607665"/>
                  <a:pt x="1131163" y="596904"/>
                  <a:pt x="1131163" y="594035"/>
                </a:cubicBezTo>
                <a:cubicBezTo>
                  <a:pt x="1129728" y="594035"/>
                  <a:pt x="1131163" y="602644"/>
                  <a:pt x="1131163" y="608383"/>
                </a:cubicBezTo>
                <a:cubicBezTo>
                  <a:pt x="1131881" y="614122"/>
                  <a:pt x="1132598" y="614839"/>
                  <a:pt x="1133316" y="616274"/>
                </a:cubicBezTo>
                <a:cubicBezTo>
                  <a:pt x="1133316" y="623448"/>
                  <a:pt x="1134033" y="629905"/>
                  <a:pt x="1134033" y="637079"/>
                </a:cubicBezTo>
                <a:cubicBezTo>
                  <a:pt x="1134751" y="644253"/>
                  <a:pt x="1134751" y="652144"/>
                  <a:pt x="1134751" y="661471"/>
                </a:cubicBezTo>
                <a:cubicBezTo>
                  <a:pt x="1135469" y="658601"/>
                  <a:pt x="1135469" y="651427"/>
                  <a:pt x="1135469" y="644253"/>
                </a:cubicBezTo>
                <a:cubicBezTo>
                  <a:pt x="1135469" y="636362"/>
                  <a:pt x="1134751" y="628470"/>
                  <a:pt x="1135469" y="624883"/>
                </a:cubicBezTo>
                <a:cubicBezTo>
                  <a:pt x="1135469" y="631340"/>
                  <a:pt x="1136186" y="640666"/>
                  <a:pt x="1136186" y="649275"/>
                </a:cubicBezTo>
                <a:cubicBezTo>
                  <a:pt x="1136904" y="657884"/>
                  <a:pt x="1136904" y="665775"/>
                  <a:pt x="1138339" y="668645"/>
                </a:cubicBezTo>
                <a:cubicBezTo>
                  <a:pt x="1139056" y="665775"/>
                  <a:pt x="1136904" y="662188"/>
                  <a:pt x="1137621" y="655731"/>
                </a:cubicBezTo>
                <a:cubicBezTo>
                  <a:pt x="1138339" y="655014"/>
                  <a:pt x="1139056" y="657884"/>
                  <a:pt x="1139774" y="654297"/>
                </a:cubicBezTo>
                <a:cubicBezTo>
                  <a:pt x="1140491" y="662188"/>
                  <a:pt x="1139774" y="669362"/>
                  <a:pt x="1139774" y="676536"/>
                </a:cubicBezTo>
                <a:cubicBezTo>
                  <a:pt x="1139056" y="684428"/>
                  <a:pt x="1139056" y="692319"/>
                  <a:pt x="1138339" y="701645"/>
                </a:cubicBezTo>
                <a:cubicBezTo>
                  <a:pt x="1138339" y="700211"/>
                  <a:pt x="1138339" y="694471"/>
                  <a:pt x="1138339" y="688015"/>
                </a:cubicBezTo>
                <a:cubicBezTo>
                  <a:pt x="1139056" y="681558"/>
                  <a:pt x="1139056" y="672949"/>
                  <a:pt x="1139056" y="665775"/>
                </a:cubicBezTo>
                <a:cubicBezTo>
                  <a:pt x="1138339" y="668645"/>
                  <a:pt x="1137621" y="678688"/>
                  <a:pt x="1136186" y="678688"/>
                </a:cubicBezTo>
                <a:cubicBezTo>
                  <a:pt x="1136904" y="686580"/>
                  <a:pt x="1135469" y="682275"/>
                  <a:pt x="1135469" y="692319"/>
                </a:cubicBezTo>
                <a:cubicBezTo>
                  <a:pt x="1134751" y="690167"/>
                  <a:pt x="1135469" y="685145"/>
                  <a:pt x="1135469" y="680123"/>
                </a:cubicBezTo>
                <a:cubicBezTo>
                  <a:pt x="1136186" y="675819"/>
                  <a:pt x="1136186" y="672232"/>
                  <a:pt x="1135469" y="672232"/>
                </a:cubicBezTo>
                <a:cubicBezTo>
                  <a:pt x="1134751" y="675819"/>
                  <a:pt x="1135469" y="686580"/>
                  <a:pt x="1134751" y="677254"/>
                </a:cubicBezTo>
                <a:cubicBezTo>
                  <a:pt x="1134033" y="678688"/>
                  <a:pt x="1134033" y="690884"/>
                  <a:pt x="1133316" y="693036"/>
                </a:cubicBezTo>
                <a:cubicBezTo>
                  <a:pt x="1133316" y="685145"/>
                  <a:pt x="1133316" y="684428"/>
                  <a:pt x="1132598" y="684428"/>
                </a:cubicBezTo>
                <a:cubicBezTo>
                  <a:pt x="1132598" y="684428"/>
                  <a:pt x="1131881" y="684428"/>
                  <a:pt x="1131881" y="676536"/>
                </a:cubicBezTo>
                <a:cubicBezTo>
                  <a:pt x="1134033" y="675819"/>
                  <a:pt x="1131881" y="670797"/>
                  <a:pt x="1132598" y="665058"/>
                </a:cubicBezTo>
                <a:cubicBezTo>
                  <a:pt x="1133316" y="663623"/>
                  <a:pt x="1133316" y="666493"/>
                  <a:pt x="1133316" y="669362"/>
                </a:cubicBezTo>
                <a:cubicBezTo>
                  <a:pt x="1134033" y="660753"/>
                  <a:pt x="1133316" y="658601"/>
                  <a:pt x="1132598" y="657166"/>
                </a:cubicBezTo>
                <a:cubicBezTo>
                  <a:pt x="1131881" y="655731"/>
                  <a:pt x="1130446" y="655014"/>
                  <a:pt x="1129728" y="648557"/>
                </a:cubicBezTo>
                <a:cubicBezTo>
                  <a:pt x="1129011" y="649275"/>
                  <a:pt x="1129011" y="652862"/>
                  <a:pt x="1129728" y="657884"/>
                </a:cubicBezTo>
                <a:cubicBezTo>
                  <a:pt x="1128293" y="659319"/>
                  <a:pt x="1129011" y="649992"/>
                  <a:pt x="1128293" y="649275"/>
                </a:cubicBezTo>
                <a:cubicBezTo>
                  <a:pt x="1128293" y="658601"/>
                  <a:pt x="1123988" y="648557"/>
                  <a:pt x="1123271" y="649992"/>
                </a:cubicBezTo>
                <a:cubicBezTo>
                  <a:pt x="1121836" y="645688"/>
                  <a:pt x="1123988" y="639231"/>
                  <a:pt x="1122553" y="630622"/>
                </a:cubicBezTo>
                <a:cubicBezTo>
                  <a:pt x="1123271" y="630622"/>
                  <a:pt x="1122553" y="627753"/>
                  <a:pt x="1123271" y="627753"/>
                </a:cubicBezTo>
                <a:cubicBezTo>
                  <a:pt x="1123988" y="632057"/>
                  <a:pt x="1125423" y="643536"/>
                  <a:pt x="1124706" y="647123"/>
                </a:cubicBezTo>
                <a:cubicBezTo>
                  <a:pt x="1126141" y="647840"/>
                  <a:pt x="1125423" y="637796"/>
                  <a:pt x="1125423" y="631340"/>
                </a:cubicBezTo>
                <a:cubicBezTo>
                  <a:pt x="1126141" y="635644"/>
                  <a:pt x="1127576" y="637079"/>
                  <a:pt x="1128293" y="647123"/>
                </a:cubicBezTo>
                <a:cubicBezTo>
                  <a:pt x="1128293" y="642101"/>
                  <a:pt x="1129011" y="637079"/>
                  <a:pt x="1130446" y="643536"/>
                </a:cubicBezTo>
                <a:lnTo>
                  <a:pt x="1130446" y="637079"/>
                </a:lnTo>
                <a:cubicBezTo>
                  <a:pt x="1131163" y="639949"/>
                  <a:pt x="1131163" y="644970"/>
                  <a:pt x="1131163" y="645688"/>
                </a:cubicBezTo>
                <a:cubicBezTo>
                  <a:pt x="1131163" y="638514"/>
                  <a:pt x="1131881" y="649275"/>
                  <a:pt x="1131881" y="652144"/>
                </a:cubicBezTo>
                <a:cubicBezTo>
                  <a:pt x="1132598" y="651427"/>
                  <a:pt x="1133316" y="651427"/>
                  <a:pt x="1133316" y="653579"/>
                </a:cubicBezTo>
                <a:cubicBezTo>
                  <a:pt x="1133316" y="646405"/>
                  <a:pt x="1134033" y="646405"/>
                  <a:pt x="1134033" y="642101"/>
                </a:cubicBezTo>
                <a:cubicBezTo>
                  <a:pt x="1132598" y="639231"/>
                  <a:pt x="1131881" y="635644"/>
                  <a:pt x="1130446" y="637079"/>
                </a:cubicBezTo>
                <a:lnTo>
                  <a:pt x="1130446" y="633492"/>
                </a:lnTo>
                <a:cubicBezTo>
                  <a:pt x="1129728" y="629188"/>
                  <a:pt x="1129728" y="624883"/>
                  <a:pt x="1129011" y="626318"/>
                </a:cubicBezTo>
                <a:cubicBezTo>
                  <a:pt x="1128293" y="627753"/>
                  <a:pt x="1129011" y="629188"/>
                  <a:pt x="1129728" y="632775"/>
                </a:cubicBezTo>
                <a:cubicBezTo>
                  <a:pt x="1129011" y="634209"/>
                  <a:pt x="1129011" y="629905"/>
                  <a:pt x="1128293" y="627035"/>
                </a:cubicBezTo>
                <a:cubicBezTo>
                  <a:pt x="1128293" y="627753"/>
                  <a:pt x="1128293" y="632775"/>
                  <a:pt x="1128293" y="635644"/>
                </a:cubicBezTo>
                <a:cubicBezTo>
                  <a:pt x="1127576" y="632057"/>
                  <a:pt x="1127576" y="627035"/>
                  <a:pt x="1126141" y="621296"/>
                </a:cubicBezTo>
                <a:cubicBezTo>
                  <a:pt x="1125423" y="621296"/>
                  <a:pt x="1126141" y="629188"/>
                  <a:pt x="1124706" y="627035"/>
                </a:cubicBezTo>
                <a:cubicBezTo>
                  <a:pt x="1124706" y="623448"/>
                  <a:pt x="1124706" y="620579"/>
                  <a:pt x="1123988" y="617709"/>
                </a:cubicBezTo>
                <a:cubicBezTo>
                  <a:pt x="1124706" y="618426"/>
                  <a:pt x="1124706" y="622014"/>
                  <a:pt x="1124706" y="624166"/>
                </a:cubicBezTo>
                <a:cubicBezTo>
                  <a:pt x="1125423" y="621296"/>
                  <a:pt x="1126141" y="619144"/>
                  <a:pt x="1126141" y="615557"/>
                </a:cubicBezTo>
                <a:cubicBezTo>
                  <a:pt x="1126141" y="612687"/>
                  <a:pt x="1126141" y="608383"/>
                  <a:pt x="1124706" y="601209"/>
                </a:cubicBezTo>
                <a:cubicBezTo>
                  <a:pt x="1126858" y="604078"/>
                  <a:pt x="1126858" y="613405"/>
                  <a:pt x="1127576" y="622731"/>
                </a:cubicBezTo>
                <a:cubicBezTo>
                  <a:pt x="1127576" y="619861"/>
                  <a:pt x="1127576" y="616274"/>
                  <a:pt x="1129011" y="616992"/>
                </a:cubicBezTo>
                <a:cubicBezTo>
                  <a:pt x="1129011" y="611970"/>
                  <a:pt x="1128293" y="604796"/>
                  <a:pt x="1127576" y="599057"/>
                </a:cubicBezTo>
                <a:cubicBezTo>
                  <a:pt x="1128293" y="599774"/>
                  <a:pt x="1129011" y="604078"/>
                  <a:pt x="1129728" y="608383"/>
                </a:cubicBezTo>
                <a:cubicBezTo>
                  <a:pt x="1129728" y="612687"/>
                  <a:pt x="1130446" y="616992"/>
                  <a:pt x="1130446" y="618426"/>
                </a:cubicBezTo>
                <a:cubicBezTo>
                  <a:pt x="1131163" y="613405"/>
                  <a:pt x="1131163" y="619861"/>
                  <a:pt x="1131881" y="624166"/>
                </a:cubicBezTo>
                <a:cubicBezTo>
                  <a:pt x="1131881" y="610535"/>
                  <a:pt x="1130446" y="604078"/>
                  <a:pt x="1129728" y="598339"/>
                </a:cubicBezTo>
                <a:cubicBezTo>
                  <a:pt x="1128293" y="592600"/>
                  <a:pt x="1127576" y="586861"/>
                  <a:pt x="1126858" y="575382"/>
                </a:cubicBezTo>
                <a:cubicBezTo>
                  <a:pt x="1125423" y="575382"/>
                  <a:pt x="1124706" y="577534"/>
                  <a:pt x="1122553" y="576100"/>
                </a:cubicBezTo>
                <a:cubicBezTo>
                  <a:pt x="1123271" y="567491"/>
                  <a:pt x="1125423" y="568208"/>
                  <a:pt x="1128293" y="573947"/>
                </a:cubicBezTo>
                <a:cubicBezTo>
                  <a:pt x="1128293" y="575382"/>
                  <a:pt x="1127576" y="576817"/>
                  <a:pt x="1129728" y="588296"/>
                </a:cubicBezTo>
                <a:cubicBezTo>
                  <a:pt x="1128293" y="576817"/>
                  <a:pt x="1131163" y="586143"/>
                  <a:pt x="1132598" y="586143"/>
                </a:cubicBezTo>
                <a:cubicBezTo>
                  <a:pt x="1133316" y="586143"/>
                  <a:pt x="1130446" y="573947"/>
                  <a:pt x="1133316" y="585426"/>
                </a:cubicBezTo>
                <a:cubicBezTo>
                  <a:pt x="1134033" y="584709"/>
                  <a:pt x="1131881" y="575382"/>
                  <a:pt x="1131163" y="571795"/>
                </a:cubicBezTo>
                <a:cubicBezTo>
                  <a:pt x="1131163" y="574665"/>
                  <a:pt x="1130446" y="575382"/>
                  <a:pt x="1129728" y="577534"/>
                </a:cubicBezTo>
                <a:cubicBezTo>
                  <a:pt x="1127576" y="565339"/>
                  <a:pt x="1127576" y="560317"/>
                  <a:pt x="1126141" y="553143"/>
                </a:cubicBezTo>
                <a:cubicBezTo>
                  <a:pt x="1128293" y="561752"/>
                  <a:pt x="1128293" y="558882"/>
                  <a:pt x="1129728" y="563186"/>
                </a:cubicBezTo>
                <a:lnTo>
                  <a:pt x="1127576" y="551349"/>
                </a:lnTo>
                <a:lnTo>
                  <a:pt x="1131163" y="566773"/>
                </a:lnTo>
                <a:cubicBezTo>
                  <a:pt x="1134751" y="586861"/>
                  <a:pt x="1136904" y="605513"/>
                  <a:pt x="1139056" y="619861"/>
                </a:cubicBezTo>
                <a:cubicBezTo>
                  <a:pt x="1138339" y="609100"/>
                  <a:pt x="1137621" y="603361"/>
                  <a:pt x="1137621" y="599057"/>
                </a:cubicBezTo>
                <a:cubicBezTo>
                  <a:pt x="1136904" y="594035"/>
                  <a:pt x="1136186" y="590448"/>
                  <a:pt x="1136186" y="583274"/>
                </a:cubicBezTo>
                <a:cubicBezTo>
                  <a:pt x="1134033" y="585426"/>
                  <a:pt x="1134033" y="572513"/>
                  <a:pt x="1133316" y="567491"/>
                </a:cubicBezTo>
                <a:cubicBezTo>
                  <a:pt x="1131163" y="563904"/>
                  <a:pt x="1129728" y="555295"/>
                  <a:pt x="1128293" y="547404"/>
                </a:cubicBezTo>
                <a:cubicBezTo>
                  <a:pt x="1126141" y="538795"/>
                  <a:pt x="1124706" y="529468"/>
                  <a:pt x="1123988" y="523012"/>
                </a:cubicBezTo>
                <a:cubicBezTo>
                  <a:pt x="1123271" y="521577"/>
                  <a:pt x="1121118" y="516555"/>
                  <a:pt x="1120401" y="515120"/>
                </a:cubicBezTo>
                <a:cubicBezTo>
                  <a:pt x="1120401" y="515120"/>
                  <a:pt x="1120401" y="515120"/>
                  <a:pt x="1121118" y="514403"/>
                </a:cubicBezTo>
                <a:cubicBezTo>
                  <a:pt x="1118248" y="507946"/>
                  <a:pt x="1115378" y="497903"/>
                  <a:pt x="1111791" y="487859"/>
                </a:cubicBezTo>
                <a:cubicBezTo>
                  <a:pt x="1108203" y="477815"/>
                  <a:pt x="1104616" y="467054"/>
                  <a:pt x="1101028" y="457728"/>
                </a:cubicBezTo>
                <a:cubicBezTo>
                  <a:pt x="1099593" y="457011"/>
                  <a:pt x="1101746" y="461315"/>
                  <a:pt x="1101028" y="461315"/>
                </a:cubicBezTo>
                <a:cubicBezTo>
                  <a:pt x="1103898" y="468489"/>
                  <a:pt x="1106768" y="476380"/>
                  <a:pt x="1109638" y="484272"/>
                </a:cubicBezTo>
                <a:cubicBezTo>
                  <a:pt x="1112508" y="491446"/>
                  <a:pt x="1114661" y="499337"/>
                  <a:pt x="1116813" y="505077"/>
                </a:cubicBezTo>
                <a:lnTo>
                  <a:pt x="1124259" y="537088"/>
                </a:lnTo>
                <a:lnTo>
                  <a:pt x="1116813" y="508664"/>
                </a:lnTo>
                <a:cubicBezTo>
                  <a:pt x="1115378" y="505794"/>
                  <a:pt x="1116096" y="510816"/>
                  <a:pt x="1114661" y="507946"/>
                </a:cubicBezTo>
                <a:cubicBezTo>
                  <a:pt x="1114661" y="504359"/>
                  <a:pt x="1112508" y="497185"/>
                  <a:pt x="1109638" y="490011"/>
                </a:cubicBezTo>
                <a:cubicBezTo>
                  <a:pt x="1110356" y="490011"/>
                  <a:pt x="1111791" y="492881"/>
                  <a:pt x="1111791" y="492881"/>
                </a:cubicBezTo>
                <a:cubicBezTo>
                  <a:pt x="1108203" y="482837"/>
                  <a:pt x="1106768" y="479968"/>
                  <a:pt x="1106051" y="477815"/>
                </a:cubicBezTo>
                <a:cubicBezTo>
                  <a:pt x="1104616" y="474946"/>
                  <a:pt x="1103898" y="472793"/>
                  <a:pt x="1101028" y="464185"/>
                </a:cubicBezTo>
                <a:cubicBezTo>
                  <a:pt x="1101028" y="464185"/>
                  <a:pt x="1101746" y="467054"/>
                  <a:pt x="1102463" y="468489"/>
                </a:cubicBezTo>
                <a:cubicBezTo>
                  <a:pt x="1097441" y="460598"/>
                  <a:pt x="1099593" y="466337"/>
                  <a:pt x="1097441" y="465619"/>
                </a:cubicBezTo>
                <a:cubicBezTo>
                  <a:pt x="1098158" y="469924"/>
                  <a:pt x="1101746" y="478533"/>
                  <a:pt x="1103181" y="482837"/>
                </a:cubicBezTo>
                <a:cubicBezTo>
                  <a:pt x="1098876" y="474228"/>
                  <a:pt x="1097441" y="467772"/>
                  <a:pt x="1093135" y="458445"/>
                </a:cubicBezTo>
                <a:cubicBezTo>
                  <a:pt x="1096006" y="462032"/>
                  <a:pt x="1093853" y="452706"/>
                  <a:pt x="1096723" y="459880"/>
                </a:cubicBezTo>
                <a:cubicBezTo>
                  <a:pt x="1096723" y="455576"/>
                  <a:pt x="1094570" y="451271"/>
                  <a:pt x="1096006" y="451989"/>
                </a:cubicBezTo>
                <a:cubicBezTo>
                  <a:pt x="1096006" y="450554"/>
                  <a:pt x="1092418" y="442663"/>
                  <a:pt x="1090265" y="439075"/>
                </a:cubicBezTo>
                <a:cubicBezTo>
                  <a:pt x="1089548" y="438358"/>
                  <a:pt x="1083090" y="429032"/>
                  <a:pt x="1079503" y="421140"/>
                </a:cubicBezTo>
                <a:cubicBezTo>
                  <a:pt x="1081655" y="422575"/>
                  <a:pt x="1081655" y="423293"/>
                  <a:pt x="1083090" y="423293"/>
                </a:cubicBezTo>
                <a:cubicBezTo>
                  <a:pt x="1082373" y="421140"/>
                  <a:pt x="1079503" y="418271"/>
                  <a:pt x="1077350" y="413966"/>
                </a:cubicBezTo>
                <a:cubicBezTo>
                  <a:pt x="1078068" y="413966"/>
                  <a:pt x="1076633" y="410379"/>
                  <a:pt x="1074480" y="407510"/>
                </a:cubicBezTo>
                <a:cubicBezTo>
                  <a:pt x="1078068" y="412532"/>
                  <a:pt x="1082373" y="421140"/>
                  <a:pt x="1086678" y="429032"/>
                </a:cubicBezTo>
                <a:cubicBezTo>
                  <a:pt x="1090983" y="437641"/>
                  <a:pt x="1094570" y="446967"/>
                  <a:pt x="1097441" y="452706"/>
                </a:cubicBezTo>
                <a:cubicBezTo>
                  <a:pt x="1095288" y="446250"/>
                  <a:pt x="1091700" y="436923"/>
                  <a:pt x="1087395" y="428314"/>
                </a:cubicBezTo>
                <a:cubicBezTo>
                  <a:pt x="1083090" y="419706"/>
                  <a:pt x="1078785" y="411097"/>
                  <a:pt x="1075915" y="405358"/>
                </a:cubicBezTo>
                <a:cubicBezTo>
                  <a:pt x="1075915" y="403923"/>
                  <a:pt x="1077350" y="406075"/>
                  <a:pt x="1078068" y="406075"/>
                </a:cubicBezTo>
                <a:cubicBezTo>
                  <a:pt x="1079503" y="409662"/>
                  <a:pt x="1078785" y="410379"/>
                  <a:pt x="1082373" y="416836"/>
                </a:cubicBezTo>
                <a:cubicBezTo>
                  <a:pt x="1084525" y="418271"/>
                  <a:pt x="1078785" y="410379"/>
                  <a:pt x="1080938" y="411814"/>
                </a:cubicBezTo>
                <a:cubicBezTo>
                  <a:pt x="1085960" y="420423"/>
                  <a:pt x="1090983" y="430467"/>
                  <a:pt x="1097441" y="443380"/>
                </a:cubicBezTo>
                <a:cubicBezTo>
                  <a:pt x="1098876" y="446250"/>
                  <a:pt x="1100311" y="447684"/>
                  <a:pt x="1099593" y="443380"/>
                </a:cubicBezTo>
                <a:cubicBezTo>
                  <a:pt x="1098158" y="441228"/>
                  <a:pt x="1098158" y="442663"/>
                  <a:pt x="1097441" y="442663"/>
                </a:cubicBezTo>
                <a:cubicBezTo>
                  <a:pt x="1096006" y="439793"/>
                  <a:pt x="1095288" y="436923"/>
                  <a:pt x="1094570" y="436923"/>
                </a:cubicBezTo>
                <a:cubicBezTo>
                  <a:pt x="1092418" y="432619"/>
                  <a:pt x="1095288" y="436923"/>
                  <a:pt x="1096723" y="440510"/>
                </a:cubicBezTo>
                <a:cubicBezTo>
                  <a:pt x="1097441" y="439793"/>
                  <a:pt x="1096723" y="438358"/>
                  <a:pt x="1096006" y="435488"/>
                </a:cubicBezTo>
                <a:cubicBezTo>
                  <a:pt x="1092418" y="430467"/>
                  <a:pt x="1091700" y="428314"/>
                  <a:pt x="1087395" y="419706"/>
                </a:cubicBezTo>
                <a:cubicBezTo>
                  <a:pt x="1087395" y="417553"/>
                  <a:pt x="1090265" y="423293"/>
                  <a:pt x="1090265" y="422575"/>
                </a:cubicBezTo>
                <a:cubicBezTo>
                  <a:pt x="1086678" y="416119"/>
                  <a:pt x="1084525" y="410379"/>
                  <a:pt x="1080938" y="404640"/>
                </a:cubicBezTo>
                <a:cubicBezTo>
                  <a:pt x="1083808" y="411097"/>
                  <a:pt x="1080938" y="406075"/>
                  <a:pt x="1080220" y="408945"/>
                </a:cubicBezTo>
                <a:cubicBezTo>
                  <a:pt x="1078785" y="404640"/>
                  <a:pt x="1079503" y="403205"/>
                  <a:pt x="1076633" y="396749"/>
                </a:cubicBezTo>
                <a:cubicBezTo>
                  <a:pt x="1073763" y="393162"/>
                  <a:pt x="1078068" y="403923"/>
                  <a:pt x="1072328" y="392444"/>
                </a:cubicBezTo>
                <a:cubicBezTo>
                  <a:pt x="1070893" y="393879"/>
                  <a:pt x="1073763" y="398183"/>
                  <a:pt x="1073763" y="401770"/>
                </a:cubicBezTo>
                <a:cubicBezTo>
                  <a:pt x="1065870" y="387422"/>
                  <a:pt x="1060848" y="380966"/>
                  <a:pt x="1059413" y="375944"/>
                </a:cubicBezTo>
                <a:cubicBezTo>
                  <a:pt x="1056543" y="371640"/>
                  <a:pt x="1058695" y="377379"/>
                  <a:pt x="1055825" y="373792"/>
                </a:cubicBezTo>
                <a:cubicBezTo>
                  <a:pt x="1059413" y="379531"/>
                  <a:pt x="1062283" y="383835"/>
                  <a:pt x="1064435" y="387422"/>
                </a:cubicBezTo>
                <a:cubicBezTo>
                  <a:pt x="1066588" y="391009"/>
                  <a:pt x="1068023" y="393879"/>
                  <a:pt x="1070893" y="398183"/>
                </a:cubicBezTo>
                <a:cubicBezTo>
                  <a:pt x="1072328" y="402488"/>
                  <a:pt x="1070175" y="401770"/>
                  <a:pt x="1071610" y="405358"/>
                </a:cubicBezTo>
                <a:cubicBezTo>
                  <a:pt x="1069458" y="401770"/>
                  <a:pt x="1068740" y="401770"/>
                  <a:pt x="1066588" y="398183"/>
                </a:cubicBezTo>
                <a:cubicBezTo>
                  <a:pt x="1070175" y="401770"/>
                  <a:pt x="1068023" y="395314"/>
                  <a:pt x="1063718" y="388140"/>
                </a:cubicBezTo>
                <a:cubicBezTo>
                  <a:pt x="1059413" y="380248"/>
                  <a:pt x="1053672" y="371640"/>
                  <a:pt x="1051520" y="370205"/>
                </a:cubicBezTo>
                <a:cubicBezTo>
                  <a:pt x="1049367" y="362313"/>
                  <a:pt x="1040040" y="352270"/>
                  <a:pt x="1031430" y="340074"/>
                </a:cubicBezTo>
                <a:cubicBezTo>
                  <a:pt x="1028560" y="337922"/>
                  <a:pt x="1030712" y="341509"/>
                  <a:pt x="1028560" y="341509"/>
                </a:cubicBezTo>
                <a:cubicBezTo>
                  <a:pt x="1034300" y="346530"/>
                  <a:pt x="1037170" y="352987"/>
                  <a:pt x="1042192" y="358726"/>
                </a:cubicBezTo>
                <a:cubicBezTo>
                  <a:pt x="1039322" y="355857"/>
                  <a:pt x="1037170" y="352987"/>
                  <a:pt x="1038605" y="356574"/>
                </a:cubicBezTo>
                <a:cubicBezTo>
                  <a:pt x="1032865" y="347965"/>
                  <a:pt x="1026407" y="340791"/>
                  <a:pt x="1021385" y="333617"/>
                </a:cubicBezTo>
                <a:cubicBezTo>
                  <a:pt x="1025690" y="336487"/>
                  <a:pt x="1019950" y="328595"/>
                  <a:pt x="1028560" y="337204"/>
                </a:cubicBezTo>
                <a:cubicBezTo>
                  <a:pt x="1019950" y="325726"/>
                  <a:pt x="1010622" y="313530"/>
                  <a:pt x="998424" y="302051"/>
                </a:cubicBezTo>
                <a:cubicBezTo>
                  <a:pt x="1000577" y="302769"/>
                  <a:pt x="1005599" y="307791"/>
                  <a:pt x="1011339" y="314247"/>
                </a:cubicBezTo>
                <a:cubicBezTo>
                  <a:pt x="1016362" y="320704"/>
                  <a:pt x="1022102" y="327878"/>
                  <a:pt x="1026407" y="332182"/>
                </a:cubicBezTo>
                <a:cubicBezTo>
                  <a:pt x="1024255" y="328595"/>
                  <a:pt x="1019232" y="322139"/>
                  <a:pt x="1013492" y="314965"/>
                </a:cubicBezTo>
                <a:cubicBezTo>
                  <a:pt x="1007034" y="308508"/>
                  <a:pt x="1000577" y="302051"/>
                  <a:pt x="996272" y="296312"/>
                </a:cubicBezTo>
                <a:cubicBezTo>
                  <a:pt x="994119" y="294160"/>
                  <a:pt x="994837" y="295595"/>
                  <a:pt x="994119" y="295595"/>
                </a:cubicBezTo>
                <a:cubicBezTo>
                  <a:pt x="992684" y="293443"/>
                  <a:pt x="991967" y="292008"/>
                  <a:pt x="990532" y="289855"/>
                </a:cubicBezTo>
                <a:cubicBezTo>
                  <a:pt x="989097" y="287703"/>
                  <a:pt x="986944" y="285551"/>
                  <a:pt x="982639" y="281247"/>
                </a:cubicBezTo>
                <a:cubicBezTo>
                  <a:pt x="978334" y="278377"/>
                  <a:pt x="975464" y="277660"/>
                  <a:pt x="973311" y="277660"/>
                </a:cubicBezTo>
                <a:cubicBezTo>
                  <a:pt x="967571" y="270486"/>
                  <a:pt x="961831" y="266181"/>
                  <a:pt x="955374" y="261159"/>
                </a:cubicBezTo>
                <a:cubicBezTo>
                  <a:pt x="956091" y="262594"/>
                  <a:pt x="956809" y="263312"/>
                  <a:pt x="956809" y="264029"/>
                </a:cubicBezTo>
                <a:cubicBezTo>
                  <a:pt x="962549" y="268333"/>
                  <a:pt x="960396" y="266181"/>
                  <a:pt x="966854" y="271920"/>
                </a:cubicBezTo>
                <a:cubicBezTo>
                  <a:pt x="966136" y="271203"/>
                  <a:pt x="965419" y="271203"/>
                  <a:pt x="963266" y="269768"/>
                </a:cubicBezTo>
                <a:cubicBezTo>
                  <a:pt x="967571" y="274790"/>
                  <a:pt x="972594" y="278377"/>
                  <a:pt x="977617" y="282681"/>
                </a:cubicBezTo>
                <a:cubicBezTo>
                  <a:pt x="976182" y="283399"/>
                  <a:pt x="984792" y="289138"/>
                  <a:pt x="981922" y="289138"/>
                </a:cubicBezTo>
                <a:cubicBezTo>
                  <a:pt x="984074" y="290573"/>
                  <a:pt x="984792" y="290573"/>
                  <a:pt x="985509" y="291290"/>
                </a:cubicBezTo>
                <a:cubicBezTo>
                  <a:pt x="988379" y="294160"/>
                  <a:pt x="983357" y="290573"/>
                  <a:pt x="980487" y="288421"/>
                </a:cubicBezTo>
                <a:cubicBezTo>
                  <a:pt x="974747" y="281964"/>
                  <a:pt x="968289" y="275507"/>
                  <a:pt x="961114" y="269768"/>
                </a:cubicBezTo>
                <a:cubicBezTo>
                  <a:pt x="954656" y="264029"/>
                  <a:pt x="948199" y="259007"/>
                  <a:pt x="943176" y="255420"/>
                </a:cubicBezTo>
                <a:cubicBezTo>
                  <a:pt x="941024" y="253268"/>
                  <a:pt x="938154" y="249681"/>
                  <a:pt x="936001" y="249681"/>
                </a:cubicBezTo>
                <a:cubicBezTo>
                  <a:pt x="932413" y="246094"/>
                  <a:pt x="938154" y="250398"/>
                  <a:pt x="934566" y="246811"/>
                </a:cubicBezTo>
                <a:cubicBezTo>
                  <a:pt x="932413" y="245376"/>
                  <a:pt x="933131" y="246811"/>
                  <a:pt x="933131" y="246811"/>
                </a:cubicBezTo>
                <a:cubicBezTo>
                  <a:pt x="929543" y="244659"/>
                  <a:pt x="929543" y="243224"/>
                  <a:pt x="925956" y="241072"/>
                </a:cubicBezTo>
                <a:cubicBezTo>
                  <a:pt x="930978" y="243224"/>
                  <a:pt x="933848" y="246094"/>
                  <a:pt x="941741" y="251833"/>
                </a:cubicBezTo>
                <a:cubicBezTo>
                  <a:pt x="936719" y="247529"/>
                  <a:pt x="933131" y="244659"/>
                  <a:pt x="929543" y="241789"/>
                </a:cubicBezTo>
                <a:cubicBezTo>
                  <a:pt x="929543" y="241789"/>
                  <a:pt x="929543" y="241789"/>
                  <a:pt x="917346" y="231028"/>
                </a:cubicBezTo>
                <a:cubicBezTo>
                  <a:pt x="918781" y="231746"/>
                  <a:pt x="923086" y="234615"/>
                  <a:pt x="926673" y="236768"/>
                </a:cubicBezTo>
                <a:cubicBezTo>
                  <a:pt x="928108" y="236768"/>
                  <a:pt x="920933" y="232463"/>
                  <a:pt x="921651" y="231746"/>
                </a:cubicBezTo>
                <a:cubicBezTo>
                  <a:pt x="917346" y="228876"/>
                  <a:pt x="918063" y="230311"/>
                  <a:pt x="912323" y="226724"/>
                </a:cubicBezTo>
                <a:lnTo>
                  <a:pt x="906804" y="222585"/>
                </a:lnTo>
                <a:lnTo>
                  <a:pt x="906700" y="222439"/>
                </a:lnTo>
                <a:lnTo>
                  <a:pt x="910888" y="223137"/>
                </a:lnTo>
                <a:cubicBezTo>
                  <a:pt x="914476" y="225289"/>
                  <a:pt x="918063" y="228159"/>
                  <a:pt x="919498" y="229594"/>
                </a:cubicBezTo>
                <a:cubicBezTo>
                  <a:pt x="918063" y="228159"/>
                  <a:pt x="921651" y="229594"/>
                  <a:pt x="921651" y="227441"/>
                </a:cubicBezTo>
                <a:cubicBezTo>
                  <a:pt x="918063" y="224572"/>
                  <a:pt x="915911" y="223854"/>
                  <a:pt x="914476" y="223137"/>
                </a:cubicBezTo>
                <a:cubicBezTo>
                  <a:pt x="912323" y="221702"/>
                  <a:pt x="910171" y="220985"/>
                  <a:pt x="905148" y="217398"/>
                </a:cubicBezTo>
                <a:cubicBezTo>
                  <a:pt x="904431" y="218832"/>
                  <a:pt x="908018" y="220985"/>
                  <a:pt x="910888" y="223137"/>
                </a:cubicBezTo>
                <a:cubicBezTo>
                  <a:pt x="905866" y="220267"/>
                  <a:pt x="905327" y="220447"/>
                  <a:pt x="906045" y="221523"/>
                </a:cubicBezTo>
                <a:lnTo>
                  <a:pt x="906700" y="222439"/>
                </a:lnTo>
                <a:lnTo>
                  <a:pt x="906583" y="222420"/>
                </a:lnTo>
                <a:lnTo>
                  <a:pt x="906804" y="222585"/>
                </a:lnTo>
                <a:lnTo>
                  <a:pt x="908736" y="225289"/>
                </a:lnTo>
                <a:cubicBezTo>
                  <a:pt x="905148" y="223137"/>
                  <a:pt x="901561" y="220267"/>
                  <a:pt x="897256" y="218115"/>
                </a:cubicBezTo>
                <a:cubicBezTo>
                  <a:pt x="897256" y="218832"/>
                  <a:pt x="903713" y="223137"/>
                  <a:pt x="900843" y="223137"/>
                </a:cubicBezTo>
                <a:cubicBezTo>
                  <a:pt x="908018" y="226724"/>
                  <a:pt x="910171" y="228876"/>
                  <a:pt x="912323" y="230311"/>
                </a:cubicBezTo>
                <a:cubicBezTo>
                  <a:pt x="914476" y="232463"/>
                  <a:pt x="916628" y="233898"/>
                  <a:pt x="922368" y="237485"/>
                </a:cubicBezTo>
                <a:cubicBezTo>
                  <a:pt x="921651" y="238202"/>
                  <a:pt x="913758" y="232463"/>
                  <a:pt x="903713" y="226007"/>
                </a:cubicBezTo>
                <a:cubicBezTo>
                  <a:pt x="894385" y="219550"/>
                  <a:pt x="882188" y="212376"/>
                  <a:pt x="875013" y="208071"/>
                </a:cubicBezTo>
                <a:cubicBezTo>
                  <a:pt x="864250" y="202332"/>
                  <a:pt x="850617" y="195158"/>
                  <a:pt x="844160" y="192289"/>
                </a:cubicBezTo>
                <a:cubicBezTo>
                  <a:pt x="842007" y="190854"/>
                  <a:pt x="836985" y="189419"/>
                  <a:pt x="831962" y="187267"/>
                </a:cubicBezTo>
                <a:cubicBezTo>
                  <a:pt x="826940" y="185115"/>
                  <a:pt x="821917" y="182962"/>
                  <a:pt x="820482" y="181527"/>
                </a:cubicBezTo>
                <a:cubicBezTo>
                  <a:pt x="812589" y="178658"/>
                  <a:pt x="802544" y="174353"/>
                  <a:pt x="791782" y="170766"/>
                </a:cubicBezTo>
                <a:cubicBezTo>
                  <a:pt x="781019" y="166462"/>
                  <a:pt x="770256" y="163592"/>
                  <a:pt x="762364" y="160723"/>
                </a:cubicBezTo>
                <a:cubicBezTo>
                  <a:pt x="759494" y="159288"/>
                  <a:pt x="768821" y="162875"/>
                  <a:pt x="765951" y="160723"/>
                </a:cubicBezTo>
                <a:cubicBezTo>
                  <a:pt x="787477" y="167897"/>
                  <a:pt x="808284" y="174353"/>
                  <a:pt x="822635" y="182245"/>
                </a:cubicBezTo>
                <a:cubicBezTo>
                  <a:pt x="823352" y="180810"/>
                  <a:pt x="827657" y="182962"/>
                  <a:pt x="833397" y="185115"/>
                </a:cubicBezTo>
                <a:cubicBezTo>
                  <a:pt x="839137" y="187984"/>
                  <a:pt x="845595" y="191571"/>
                  <a:pt x="849900" y="193006"/>
                </a:cubicBezTo>
                <a:cubicBezTo>
                  <a:pt x="849900" y="193006"/>
                  <a:pt x="849900" y="193006"/>
                  <a:pt x="849900" y="194441"/>
                </a:cubicBezTo>
                <a:cubicBezTo>
                  <a:pt x="856357" y="196593"/>
                  <a:pt x="863533" y="200897"/>
                  <a:pt x="871425" y="205202"/>
                </a:cubicBezTo>
                <a:cubicBezTo>
                  <a:pt x="880035" y="209506"/>
                  <a:pt x="888645" y="214528"/>
                  <a:pt x="897256" y="220267"/>
                </a:cubicBezTo>
                <a:cubicBezTo>
                  <a:pt x="892233" y="216680"/>
                  <a:pt x="895103" y="215963"/>
                  <a:pt x="887928" y="212376"/>
                </a:cubicBezTo>
                <a:cubicBezTo>
                  <a:pt x="885058" y="210941"/>
                  <a:pt x="879318" y="207354"/>
                  <a:pt x="872860" y="203767"/>
                </a:cubicBezTo>
                <a:cubicBezTo>
                  <a:pt x="866403" y="200180"/>
                  <a:pt x="859228" y="195876"/>
                  <a:pt x="852052" y="193006"/>
                </a:cubicBezTo>
                <a:cubicBezTo>
                  <a:pt x="853487" y="194441"/>
                  <a:pt x="863533" y="198745"/>
                  <a:pt x="863533" y="200180"/>
                </a:cubicBezTo>
                <a:cubicBezTo>
                  <a:pt x="857075" y="196593"/>
                  <a:pt x="856357" y="195876"/>
                  <a:pt x="849900" y="193006"/>
                </a:cubicBezTo>
                <a:cubicBezTo>
                  <a:pt x="847747" y="190854"/>
                  <a:pt x="849182" y="191571"/>
                  <a:pt x="849900" y="191571"/>
                </a:cubicBezTo>
                <a:cubicBezTo>
                  <a:pt x="849900" y="191571"/>
                  <a:pt x="849900" y="191571"/>
                  <a:pt x="844160" y="188702"/>
                </a:cubicBezTo>
                <a:cubicBezTo>
                  <a:pt x="838420" y="185832"/>
                  <a:pt x="849182" y="192289"/>
                  <a:pt x="842007" y="188702"/>
                </a:cubicBezTo>
                <a:cubicBezTo>
                  <a:pt x="834832" y="185832"/>
                  <a:pt x="841290" y="187984"/>
                  <a:pt x="840572" y="186549"/>
                </a:cubicBezTo>
                <a:cubicBezTo>
                  <a:pt x="831962" y="182962"/>
                  <a:pt x="826222" y="180093"/>
                  <a:pt x="816894" y="176506"/>
                </a:cubicBezTo>
                <a:cubicBezTo>
                  <a:pt x="819047" y="176506"/>
                  <a:pt x="815459" y="174353"/>
                  <a:pt x="811872" y="172201"/>
                </a:cubicBezTo>
                <a:cubicBezTo>
                  <a:pt x="806132" y="170049"/>
                  <a:pt x="813307" y="173636"/>
                  <a:pt x="812589" y="174353"/>
                </a:cubicBezTo>
                <a:cubicBezTo>
                  <a:pt x="809719" y="172919"/>
                  <a:pt x="809002" y="172919"/>
                  <a:pt x="808284" y="172919"/>
                </a:cubicBezTo>
                <a:cubicBezTo>
                  <a:pt x="803979" y="171484"/>
                  <a:pt x="805414" y="170766"/>
                  <a:pt x="802544" y="170049"/>
                </a:cubicBezTo>
                <a:cubicBezTo>
                  <a:pt x="799674" y="168614"/>
                  <a:pt x="799674" y="170049"/>
                  <a:pt x="802544" y="170766"/>
                </a:cubicBezTo>
                <a:cubicBezTo>
                  <a:pt x="796804" y="169331"/>
                  <a:pt x="788194" y="166462"/>
                  <a:pt x="780302" y="163592"/>
                </a:cubicBezTo>
                <a:cubicBezTo>
                  <a:pt x="771691" y="160723"/>
                  <a:pt x="763799" y="158570"/>
                  <a:pt x="759494" y="157135"/>
                </a:cubicBezTo>
                <a:cubicBezTo>
                  <a:pt x="758776" y="157853"/>
                  <a:pt x="763081" y="159288"/>
                  <a:pt x="759494" y="158570"/>
                </a:cubicBezTo>
                <a:cubicBezTo>
                  <a:pt x="748731" y="154983"/>
                  <a:pt x="763799" y="158570"/>
                  <a:pt x="757341" y="155701"/>
                </a:cubicBezTo>
                <a:cubicBezTo>
                  <a:pt x="751601" y="154983"/>
                  <a:pt x="742991" y="152831"/>
                  <a:pt x="734381" y="150679"/>
                </a:cubicBezTo>
                <a:cubicBezTo>
                  <a:pt x="725771" y="148527"/>
                  <a:pt x="717878" y="147092"/>
                  <a:pt x="713573" y="147809"/>
                </a:cubicBezTo>
                <a:cubicBezTo>
                  <a:pt x="712856" y="147092"/>
                  <a:pt x="709986" y="144940"/>
                  <a:pt x="704246" y="142787"/>
                </a:cubicBezTo>
                <a:cubicBezTo>
                  <a:pt x="698505" y="143505"/>
                  <a:pt x="699941" y="144222"/>
                  <a:pt x="699223" y="146374"/>
                </a:cubicBezTo>
                <a:cubicBezTo>
                  <a:pt x="706398" y="147092"/>
                  <a:pt x="715726" y="148527"/>
                  <a:pt x="725053" y="150679"/>
                </a:cubicBezTo>
                <a:cubicBezTo>
                  <a:pt x="733663" y="152831"/>
                  <a:pt x="742274" y="154983"/>
                  <a:pt x="747296" y="156418"/>
                </a:cubicBezTo>
                <a:cubicBezTo>
                  <a:pt x="748014" y="157853"/>
                  <a:pt x="744426" y="156418"/>
                  <a:pt x="741556" y="155701"/>
                </a:cubicBezTo>
                <a:cubicBezTo>
                  <a:pt x="737968" y="154983"/>
                  <a:pt x="734381" y="154266"/>
                  <a:pt x="735816" y="154983"/>
                </a:cubicBezTo>
                <a:cubicBezTo>
                  <a:pt x="727206" y="152831"/>
                  <a:pt x="715726" y="149961"/>
                  <a:pt x="703528" y="147809"/>
                </a:cubicBezTo>
                <a:cubicBezTo>
                  <a:pt x="692048" y="146374"/>
                  <a:pt x="679850" y="144940"/>
                  <a:pt x="672675" y="144940"/>
                </a:cubicBezTo>
                <a:cubicBezTo>
                  <a:pt x="661913" y="142787"/>
                  <a:pt x="661195" y="144222"/>
                  <a:pt x="648997" y="143505"/>
                </a:cubicBezTo>
                <a:cubicBezTo>
                  <a:pt x="648997" y="143505"/>
                  <a:pt x="648997" y="143505"/>
                  <a:pt x="648997" y="142070"/>
                </a:cubicBezTo>
                <a:cubicBezTo>
                  <a:pt x="634647" y="141353"/>
                  <a:pt x="615274" y="142070"/>
                  <a:pt x="595902" y="143505"/>
                </a:cubicBezTo>
                <a:cubicBezTo>
                  <a:pt x="576529" y="144222"/>
                  <a:pt x="557156" y="147092"/>
                  <a:pt x="542088" y="149244"/>
                </a:cubicBezTo>
                <a:cubicBezTo>
                  <a:pt x="540653" y="149244"/>
                  <a:pt x="539218" y="149961"/>
                  <a:pt x="538501" y="150679"/>
                </a:cubicBezTo>
                <a:cubicBezTo>
                  <a:pt x="532761" y="149961"/>
                  <a:pt x="524868" y="154266"/>
                  <a:pt x="515541" y="154266"/>
                </a:cubicBezTo>
                <a:cubicBezTo>
                  <a:pt x="514106" y="155701"/>
                  <a:pt x="519128" y="154266"/>
                  <a:pt x="520563" y="154983"/>
                </a:cubicBezTo>
                <a:lnTo>
                  <a:pt x="537671" y="152043"/>
                </a:lnTo>
                <a:lnTo>
                  <a:pt x="529891" y="154266"/>
                </a:lnTo>
                <a:cubicBezTo>
                  <a:pt x="532043" y="153548"/>
                  <a:pt x="537783" y="152831"/>
                  <a:pt x="543524" y="152114"/>
                </a:cubicBezTo>
                <a:cubicBezTo>
                  <a:pt x="548546" y="151396"/>
                  <a:pt x="553569" y="149961"/>
                  <a:pt x="554286" y="149244"/>
                </a:cubicBezTo>
                <a:lnTo>
                  <a:pt x="551723" y="149629"/>
                </a:lnTo>
                <a:lnTo>
                  <a:pt x="566484" y="147092"/>
                </a:lnTo>
                <a:cubicBezTo>
                  <a:pt x="579399" y="145657"/>
                  <a:pt x="590879" y="144222"/>
                  <a:pt x="603794" y="144222"/>
                </a:cubicBezTo>
                <a:cubicBezTo>
                  <a:pt x="599489" y="145657"/>
                  <a:pt x="603794" y="147092"/>
                  <a:pt x="610969" y="146374"/>
                </a:cubicBezTo>
                <a:cubicBezTo>
                  <a:pt x="609534" y="147092"/>
                  <a:pt x="601642" y="147092"/>
                  <a:pt x="601642" y="147809"/>
                </a:cubicBezTo>
                <a:cubicBezTo>
                  <a:pt x="592314" y="148527"/>
                  <a:pt x="587292" y="147809"/>
                  <a:pt x="590162" y="146374"/>
                </a:cubicBezTo>
                <a:cubicBezTo>
                  <a:pt x="580116" y="146374"/>
                  <a:pt x="580116" y="148527"/>
                  <a:pt x="575094" y="147809"/>
                </a:cubicBezTo>
                <a:cubicBezTo>
                  <a:pt x="570789" y="149244"/>
                  <a:pt x="580116" y="149244"/>
                  <a:pt x="570071" y="149961"/>
                </a:cubicBezTo>
                <a:cubicBezTo>
                  <a:pt x="565766" y="149961"/>
                  <a:pt x="570071" y="149244"/>
                  <a:pt x="571506" y="148527"/>
                </a:cubicBezTo>
                <a:cubicBezTo>
                  <a:pt x="569354" y="148527"/>
                  <a:pt x="560026" y="149961"/>
                  <a:pt x="555004" y="150679"/>
                </a:cubicBezTo>
                <a:cubicBezTo>
                  <a:pt x="549981" y="151396"/>
                  <a:pt x="549264" y="152114"/>
                  <a:pt x="542806" y="152831"/>
                </a:cubicBezTo>
                <a:cubicBezTo>
                  <a:pt x="542088" y="154266"/>
                  <a:pt x="546394" y="154266"/>
                  <a:pt x="552134" y="153548"/>
                </a:cubicBezTo>
                <a:cubicBezTo>
                  <a:pt x="557874" y="152831"/>
                  <a:pt x="564331" y="151396"/>
                  <a:pt x="568636" y="150679"/>
                </a:cubicBezTo>
                <a:cubicBezTo>
                  <a:pt x="570071" y="152114"/>
                  <a:pt x="562179" y="152831"/>
                  <a:pt x="567201" y="152831"/>
                </a:cubicBezTo>
                <a:cubicBezTo>
                  <a:pt x="572941" y="152114"/>
                  <a:pt x="573659" y="151396"/>
                  <a:pt x="572941" y="150679"/>
                </a:cubicBezTo>
                <a:cubicBezTo>
                  <a:pt x="580116" y="149244"/>
                  <a:pt x="574376" y="151396"/>
                  <a:pt x="579399" y="151396"/>
                </a:cubicBezTo>
                <a:cubicBezTo>
                  <a:pt x="585139" y="150679"/>
                  <a:pt x="574376" y="149961"/>
                  <a:pt x="582987" y="149961"/>
                </a:cubicBezTo>
                <a:cubicBezTo>
                  <a:pt x="589444" y="149244"/>
                  <a:pt x="580834" y="148527"/>
                  <a:pt x="581552" y="147809"/>
                </a:cubicBezTo>
                <a:cubicBezTo>
                  <a:pt x="586574" y="148527"/>
                  <a:pt x="590162" y="149244"/>
                  <a:pt x="599489" y="148527"/>
                </a:cubicBezTo>
                <a:cubicBezTo>
                  <a:pt x="595902" y="149244"/>
                  <a:pt x="594467" y="149961"/>
                  <a:pt x="592314" y="151396"/>
                </a:cubicBezTo>
                <a:cubicBezTo>
                  <a:pt x="584422" y="151396"/>
                  <a:pt x="586574" y="151396"/>
                  <a:pt x="577964" y="152114"/>
                </a:cubicBezTo>
                <a:cubicBezTo>
                  <a:pt x="580116" y="153548"/>
                  <a:pt x="580116" y="152831"/>
                  <a:pt x="579399" y="154266"/>
                </a:cubicBezTo>
                <a:cubicBezTo>
                  <a:pt x="574376" y="154266"/>
                  <a:pt x="572224" y="154983"/>
                  <a:pt x="569354" y="154983"/>
                </a:cubicBezTo>
                <a:cubicBezTo>
                  <a:pt x="567201" y="155701"/>
                  <a:pt x="564331" y="155701"/>
                  <a:pt x="558591" y="156418"/>
                </a:cubicBezTo>
                <a:cubicBezTo>
                  <a:pt x="558591" y="154983"/>
                  <a:pt x="551416" y="155701"/>
                  <a:pt x="555004" y="154266"/>
                </a:cubicBezTo>
                <a:cubicBezTo>
                  <a:pt x="549264" y="154983"/>
                  <a:pt x="543524" y="155701"/>
                  <a:pt x="540653" y="155701"/>
                </a:cubicBezTo>
                <a:cubicBezTo>
                  <a:pt x="542088" y="156418"/>
                  <a:pt x="542806" y="157135"/>
                  <a:pt x="549264" y="155701"/>
                </a:cubicBezTo>
                <a:cubicBezTo>
                  <a:pt x="547111" y="157135"/>
                  <a:pt x="546394" y="156418"/>
                  <a:pt x="546394" y="157853"/>
                </a:cubicBezTo>
                <a:cubicBezTo>
                  <a:pt x="537783" y="160005"/>
                  <a:pt x="539936" y="157853"/>
                  <a:pt x="533478" y="158570"/>
                </a:cubicBezTo>
                <a:cubicBezTo>
                  <a:pt x="532761" y="159288"/>
                  <a:pt x="532043" y="162157"/>
                  <a:pt x="534196" y="162875"/>
                </a:cubicBezTo>
                <a:cubicBezTo>
                  <a:pt x="526303" y="165027"/>
                  <a:pt x="515541" y="165744"/>
                  <a:pt x="509801" y="167897"/>
                </a:cubicBezTo>
                <a:cubicBezTo>
                  <a:pt x="508366" y="167179"/>
                  <a:pt x="511236" y="166462"/>
                  <a:pt x="514106" y="165744"/>
                </a:cubicBezTo>
                <a:cubicBezTo>
                  <a:pt x="516976" y="165027"/>
                  <a:pt x="519846" y="164310"/>
                  <a:pt x="518411" y="164310"/>
                </a:cubicBezTo>
                <a:cubicBezTo>
                  <a:pt x="510518" y="165744"/>
                  <a:pt x="506213" y="166462"/>
                  <a:pt x="497603" y="167897"/>
                </a:cubicBezTo>
                <a:cubicBezTo>
                  <a:pt x="496168" y="167179"/>
                  <a:pt x="501190" y="166462"/>
                  <a:pt x="498320" y="165744"/>
                </a:cubicBezTo>
                <a:cubicBezTo>
                  <a:pt x="498320" y="165744"/>
                  <a:pt x="494733" y="166462"/>
                  <a:pt x="492580" y="167179"/>
                </a:cubicBezTo>
                <a:cubicBezTo>
                  <a:pt x="490428" y="168614"/>
                  <a:pt x="496168" y="167179"/>
                  <a:pt x="494015" y="169331"/>
                </a:cubicBezTo>
                <a:cubicBezTo>
                  <a:pt x="492580" y="170049"/>
                  <a:pt x="478948" y="172201"/>
                  <a:pt x="483253" y="173636"/>
                </a:cubicBezTo>
                <a:cubicBezTo>
                  <a:pt x="476795" y="174353"/>
                  <a:pt x="464597" y="178658"/>
                  <a:pt x="466032" y="177223"/>
                </a:cubicBezTo>
                <a:cubicBezTo>
                  <a:pt x="456705" y="180093"/>
                  <a:pt x="455270" y="181527"/>
                  <a:pt x="448812" y="182962"/>
                </a:cubicBezTo>
                <a:cubicBezTo>
                  <a:pt x="450247" y="183680"/>
                  <a:pt x="446660" y="185115"/>
                  <a:pt x="442355" y="187267"/>
                </a:cubicBezTo>
                <a:cubicBezTo>
                  <a:pt x="437332" y="188702"/>
                  <a:pt x="432309" y="190854"/>
                  <a:pt x="431592" y="192289"/>
                </a:cubicBezTo>
                <a:cubicBezTo>
                  <a:pt x="432309" y="193006"/>
                  <a:pt x="440920" y="187267"/>
                  <a:pt x="437332" y="190136"/>
                </a:cubicBezTo>
                <a:cubicBezTo>
                  <a:pt x="442355" y="187984"/>
                  <a:pt x="447377" y="186549"/>
                  <a:pt x="452400" y="184397"/>
                </a:cubicBezTo>
                <a:cubicBezTo>
                  <a:pt x="448095" y="186549"/>
                  <a:pt x="452400" y="185115"/>
                  <a:pt x="448095" y="187267"/>
                </a:cubicBezTo>
                <a:cubicBezTo>
                  <a:pt x="438050" y="191571"/>
                  <a:pt x="433744" y="192289"/>
                  <a:pt x="435179" y="193723"/>
                </a:cubicBezTo>
                <a:cubicBezTo>
                  <a:pt x="429439" y="196593"/>
                  <a:pt x="423699" y="195876"/>
                  <a:pt x="423699" y="198028"/>
                </a:cubicBezTo>
                <a:cubicBezTo>
                  <a:pt x="422264" y="198745"/>
                  <a:pt x="420112" y="199463"/>
                  <a:pt x="419394" y="199463"/>
                </a:cubicBezTo>
                <a:cubicBezTo>
                  <a:pt x="419394" y="199463"/>
                  <a:pt x="419394" y="199463"/>
                  <a:pt x="418677" y="198745"/>
                </a:cubicBezTo>
                <a:cubicBezTo>
                  <a:pt x="422264" y="197310"/>
                  <a:pt x="425134" y="195876"/>
                  <a:pt x="428004" y="194441"/>
                </a:cubicBezTo>
                <a:cubicBezTo>
                  <a:pt x="427287" y="194441"/>
                  <a:pt x="428004" y="193723"/>
                  <a:pt x="429439" y="193006"/>
                </a:cubicBezTo>
                <a:cubicBezTo>
                  <a:pt x="427287" y="193723"/>
                  <a:pt x="422264" y="195876"/>
                  <a:pt x="416524" y="198028"/>
                </a:cubicBezTo>
                <a:cubicBezTo>
                  <a:pt x="411502" y="200897"/>
                  <a:pt x="406479" y="203050"/>
                  <a:pt x="405762" y="204484"/>
                </a:cubicBezTo>
                <a:cubicBezTo>
                  <a:pt x="412937" y="200897"/>
                  <a:pt x="408632" y="204484"/>
                  <a:pt x="417959" y="200180"/>
                </a:cubicBezTo>
                <a:cubicBezTo>
                  <a:pt x="404327" y="206637"/>
                  <a:pt x="392129" y="213811"/>
                  <a:pt x="381366" y="218832"/>
                </a:cubicBezTo>
                <a:cubicBezTo>
                  <a:pt x="374909" y="224572"/>
                  <a:pt x="364146" y="229594"/>
                  <a:pt x="350513" y="239637"/>
                </a:cubicBezTo>
                <a:cubicBezTo>
                  <a:pt x="349796" y="238920"/>
                  <a:pt x="348361" y="238920"/>
                  <a:pt x="345491" y="241072"/>
                </a:cubicBezTo>
                <a:cubicBezTo>
                  <a:pt x="339751" y="245376"/>
                  <a:pt x="346926" y="241789"/>
                  <a:pt x="343338" y="243942"/>
                </a:cubicBezTo>
                <a:cubicBezTo>
                  <a:pt x="334011" y="250398"/>
                  <a:pt x="326836" y="256137"/>
                  <a:pt x="318943" y="261877"/>
                </a:cubicBezTo>
                <a:cubicBezTo>
                  <a:pt x="311768" y="268333"/>
                  <a:pt x="303158" y="275507"/>
                  <a:pt x="292395" y="285551"/>
                </a:cubicBezTo>
                <a:cubicBezTo>
                  <a:pt x="294548" y="282681"/>
                  <a:pt x="291678" y="286268"/>
                  <a:pt x="290243" y="286986"/>
                </a:cubicBezTo>
                <a:cubicBezTo>
                  <a:pt x="288808" y="288421"/>
                  <a:pt x="289525" y="288421"/>
                  <a:pt x="289525" y="288421"/>
                </a:cubicBezTo>
                <a:cubicBezTo>
                  <a:pt x="281633" y="294877"/>
                  <a:pt x="278763" y="299182"/>
                  <a:pt x="273022" y="303486"/>
                </a:cubicBezTo>
                <a:cubicBezTo>
                  <a:pt x="270870" y="305638"/>
                  <a:pt x="273022" y="304921"/>
                  <a:pt x="273022" y="305638"/>
                </a:cubicBezTo>
                <a:cubicBezTo>
                  <a:pt x="260825" y="317834"/>
                  <a:pt x="253650" y="326443"/>
                  <a:pt x="245757" y="337204"/>
                </a:cubicBezTo>
                <a:cubicBezTo>
                  <a:pt x="247192" y="334335"/>
                  <a:pt x="243605" y="336487"/>
                  <a:pt x="247192" y="331465"/>
                </a:cubicBezTo>
                <a:cubicBezTo>
                  <a:pt x="246475" y="332182"/>
                  <a:pt x="245040" y="333617"/>
                  <a:pt x="242887" y="336487"/>
                </a:cubicBezTo>
                <a:cubicBezTo>
                  <a:pt x="239300" y="341509"/>
                  <a:pt x="246475" y="335052"/>
                  <a:pt x="244322" y="338639"/>
                </a:cubicBezTo>
                <a:cubicBezTo>
                  <a:pt x="241452" y="343661"/>
                  <a:pt x="236429" y="346530"/>
                  <a:pt x="237147" y="347965"/>
                </a:cubicBezTo>
                <a:cubicBezTo>
                  <a:pt x="231407" y="355139"/>
                  <a:pt x="237147" y="347248"/>
                  <a:pt x="237864" y="344378"/>
                </a:cubicBezTo>
                <a:cubicBezTo>
                  <a:pt x="235712" y="347248"/>
                  <a:pt x="233559" y="350835"/>
                  <a:pt x="229254" y="355857"/>
                </a:cubicBezTo>
                <a:cubicBezTo>
                  <a:pt x="229254" y="357291"/>
                  <a:pt x="233559" y="351552"/>
                  <a:pt x="233559" y="352987"/>
                </a:cubicBezTo>
                <a:cubicBezTo>
                  <a:pt x="229972" y="357291"/>
                  <a:pt x="225667" y="364465"/>
                  <a:pt x="222079" y="370205"/>
                </a:cubicBezTo>
                <a:cubicBezTo>
                  <a:pt x="217774" y="375944"/>
                  <a:pt x="214904" y="381683"/>
                  <a:pt x="212034" y="383835"/>
                </a:cubicBezTo>
                <a:cubicBezTo>
                  <a:pt x="213469" y="383835"/>
                  <a:pt x="209882" y="389575"/>
                  <a:pt x="205577" y="397466"/>
                </a:cubicBezTo>
                <a:cubicBezTo>
                  <a:pt x="201272" y="404640"/>
                  <a:pt x="196249" y="413966"/>
                  <a:pt x="193379" y="420423"/>
                </a:cubicBezTo>
                <a:cubicBezTo>
                  <a:pt x="182616" y="441228"/>
                  <a:pt x="172571" y="465619"/>
                  <a:pt x="165396" y="492163"/>
                </a:cubicBezTo>
                <a:cubicBezTo>
                  <a:pt x="157503" y="518707"/>
                  <a:pt x="151763" y="547404"/>
                  <a:pt x="148893" y="575382"/>
                </a:cubicBezTo>
                <a:cubicBezTo>
                  <a:pt x="146023" y="604078"/>
                  <a:pt x="146023" y="632775"/>
                  <a:pt x="147458" y="659319"/>
                </a:cubicBezTo>
                <a:cubicBezTo>
                  <a:pt x="149611" y="686580"/>
                  <a:pt x="153916" y="711689"/>
                  <a:pt x="158221" y="734646"/>
                </a:cubicBezTo>
                <a:cubicBezTo>
                  <a:pt x="156786" y="732494"/>
                  <a:pt x="157503" y="736081"/>
                  <a:pt x="158221" y="739668"/>
                </a:cubicBezTo>
                <a:cubicBezTo>
                  <a:pt x="158221" y="743255"/>
                  <a:pt x="158938" y="746842"/>
                  <a:pt x="157503" y="746124"/>
                </a:cubicBezTo>
                <a:cubicBezTo>
                  <a:pt x="154633" y="739668"/>
                  <a:pt x="153198" y="738233"/>
                  <a:pt x="152481" y="738950"/>
                </a:cubicBezTo>
                <a:cubicBezTo>
                  <a:pt x="151046" y="740385"/>
                  <a:pt x="151046" y="743972"/>
                  <a:pt x="151046" y="749711"/>
                </a:cubicBezTo>
                <a:cubicBezTo>
                  <a:pt x="151046" y="754733"/>
                  <a:pt x="151763" y="761907"/>
                  <a:pt x="153198" y="768364"/>
                </a:cubicBezTo>
                <a:cubicBezTo>
                  <a:pt x="153916" y="774821"/>
                  <a:pt x="155351" y="781277"/>
                  <a:pt x="156786" y="785582"/>
                </a:cubicBezTo>
                <a:cubicBezTo>
                  <a:pt x="156068" y="785582"/>
                  <a:pt x="156786" y="786299"/>
                  <a:pt x="156786" y="787734"/>
                </a:cubicBezTo>
                <a:cubicBezTo>
                  <a:pt x="152481" y="780560"/>
                  <a:pt x="149611" y="779125"/>
                  <a:pt x="146741" y="776255"/>
                </a:cubicBezTo>
                <a:cubicBezTo>
                  <a:pt x="143871" y="773386"/>
                  <a:pt x="141001" y="769799"/>
                  <a:pt x="136696" y="759755"/>
                </a:cubicBezTo>
                <a:cubicBezTo>
                  <a:pt x="135978" y="764777"/>
                  <a:pt x="133826" y="759755"/>
                  <a:pt x="131673" y="761907"/>
                </a:cubicBezTo>
                <a:cubicBezTo>
                  <a:pt x="129521" y="759038"/>
                  <a:pt x="126651" y="749711"/>
                  <a:pt x="125933" y="752581"/>
                </a:cubicBezTo>
                <a:cubicBezTo>
                  <a:pt x="123781" y="743972"/>
                  <a:pt x="122346" y="739668"/>
                  <a:pt x="120911" y="734646"/>
                </a:cubicBezTo>
                <a:cubicBezTo>
                  <a:pt x="122346" y="742537"/>
                  <a:pt x="120193" y="741820"/>
                  <a:pt x="123063" y="752581"/>
                </a:cubicBezTo>
                <a:cubicBezTo>
                  <a:pt x="122346" y="752581"/>
                  <a:pt x="121628" y="750429"/>
                  <a:pt x="120911" y="746842"/>
                </a:cubicBezTo>
                <a:cubicBezTo>
                  <a:pt x="120193" y="743972"/>
                  <a:pt x="118758" y="740385"/>
                  <a:pt x="118758" y="738950"/>
                </a:cubicBezTo>
                <a:cubicBezTo>
                  <a:pt x="118040" y="743972"/>
                  <a:pt x="123063" y="756168"/>
                  <a:pt x="125933" y="767646"/>
                </a:cubicBezTo>
                <a:cubicBezTo>
                  <a:pt x="125933" y="767646"/>
                  <a:pt x="125933" y="767646"/>
                  <a:pt x="124498" y="769081"/>
                </a:cubicBezTo>
                <a:cubicBezTo>
                  <a:pt x="120193" y="756885"/>
                  <a:pt x="116605" y="746124"/>
                  <a:pt x="113018" y="731776"/>
                </a:cubicBezTo>
                <a:cubicBezTo>
                  <a:pt x="113018" y="733211"/>
                  <a:pt x="113018" y="733929"/>
                  <a:pt x="112300" y="734646"/>
                </a:cubicBezTo>
                <a:cubicBezTo>
                  <a:pt x="115888" y="743255"/>
                  <a:pt x="117323" y="752581"/>
                  <a:pt x="120911" y="764777"/>
                </a:cubicBezTo>
                <a:cubicBezTo>
                  <a:pt x="120193" y="773386"/>
                  <a:pt x="113735" y="769799"/>
                  <a:pt x="107995" y="760472"/>
                </a:cubicBezTo>
                <a:cubicBezTo>
                  <a:pt x="110148" y="774821"/>
                  <a:pt x="109430" y="781277"/>
                  <a:pt x="106560" y="781995"/>
                </a:cubicBezTo>
                <a:cubicBezTo>
                  <a:pt x="102973" y="782712"/>
                  <a:pt x="97950" y="777690"/>
                  <a:pt x="92928" y="766929"/>
                </a:cubicBezTo>
                <a:cubicBezTo>
                  <a:pt x="92928" y="769081"/>
                  <a:pt x="96515" y="779125"/>
                  <a:pt x="95080" y="778408"/>
                </a:cubicBezTo>
                <a:cubicBezTo>
                  <a:pt x="93645" y="773386"/>
                  <a:pt x="91493" y="766212"/>
                  <a:pt x="90775" y="764059"/>
                </a:cubicBezTo>
                <a:cubicBezTo>
                  <a:pt x="90775" y="771234"/>
                  <a:pt x="89340" y="771234"/>
                  <a:pt x="85753" y="765494"/>
                </a:cubicBezTo>
                <a:cubicBezTo>
                  <a:pt x="85753" y="766212"/>
                  <a:pt x="86470" y="769799"/>
                  <a:pt x="87905" y="773386"/>
                </a:cubicBezTo>
                <a:cubicBezTo>
                  <a:pt x="88623" y="776973"/>
                  <a:pt x="90058" y="780560"/>
                  <a:pt x="90058" y="778408"/>
                </a:cubicBezTo>
                <a:cubicBezTo>
                  <a:pt x="90775" y="782712"/>
                  <a:pt x="92928" y="789886"/>
                  <a:pt x="94363" y="796343"/>
                </a:cubicBezTo>
                <a:cubicBezTo>
                  <a:pt x="92928" y="796343"/>
                  <a:pt x="90058" y="789886"/>
                  <a:pt x="87188" y="781995"/>
                </a:cubicBezTo>
                <a:cubicBezTo>
                  <a:pt x="84318" y="774103"/>
                  <a:pt x="81448" y="764059"/>
                  <a:pt x="79295" y="756168"/>
                </a:cubicBezTo>
                <a:cubicBezTo>
                  <a:pt x="79295" y="758320"/>
                  <a:pt x="80730" y="763342"/>
                  <a:pt x="82165" y="767646"/>
                </a:cubicBezTo>
                <a:cubicBezTo>
                  <a:pt x="82883" y="771951"/>
                  <a:pt x="84318" y="775538"/>
                  <a:pt x="83600" y="776255"/>
                </a:cubicBezTo>
                <a:cubicBezTo>
                  <a:pt x="83600" y="779125"/>
                  <a:pt x="81448" y="769799"/>
                  <a:pt x="80012" y="765494"/>
                </a:cubicBezTo>
                <a:cubicBezTo>
                  <a:pt x="80730" y="767646"/>
                  <a:pt x="80012" y="769081"/>
                  <a:pt x="80012" y="769081"/>
                </a:cubicBezTo>
                <a:cubicBezTo>
                  <a:pt x="80730" y="774103"/>
                  <a:pt x="82165" y="779842"/>
                  <a:pt x="82883" y="785582"/>
                </a:cubicBezTo>
                <a:cubicBezTo>
                  <a:pt x="82883" y="787734"/>
                  <a:pt x="82165" y="789169"/>
                  <a:pt x="80730" y="788451"/>
                </a:cubicBezTo>
                <a:cubicBezTo>
                  <a:pt x="79295" y="787734"/>
                  <a:pt x="77142" y="784147"/>
                  <a:pt x="74990" y="776255"/>
                </a:cubicBezTo>
                <a:cubicBezTo>
                  <a:pt x="73555" y="775538"/>
                  <a:pt x="74272" y="779842"/>
                  <a:pt x="75707" y="784864"/>
                </a:cubicBezTo>
                <a:cubicBezTo>
                  <a:pt x="72120" y="781995"/>
                  <a:pt x="67815" y="771234"/>
                  <a:pt x="64227" y="764059"/>
                </a:cubicBezTo>
                <a:cubicBezTo>
                  <a:pt x="62792" y="764059"/>
                  <a:pt x="61357" y="764059"/>
                  <a:pt x="60640" y="765494"/>
                </a:cubicBezTo>
                <a:cubicBezTo>
                  <a:pt x="59922" y="767646"/>
                  <a:pt x="59205" y="771234"/>
                  <a:pt x="60640" y="779842"/>
                </a:cubicBezTo>
                <a:cubicBezTo>
                  <a:pt x="59205" y="779125"/>
                  <a:pt x="57770" y="777690"/>
                  <a:pt x="55617" y="770516"/>
                </a:cubicBezTo>
                <a:cubicBezTo>
                  <a:pt x="55617" y="774103"/>
                  <a:pt x="54900" y="774103"/>
                  <a:pt x="52747" y="766929"/>
                </a:cubicBezTo>
                <a:cubicBezTo>
                  <a:pt x="52747" y="769799"/>
                  <a:pt x="54900" y="771951"/>
                  <a:pt x="55617" y="776255"/>
                </a:cubicBezTo>
                <a:cubicBezTo>
                  <a:pt x="54900" y="776973"/>
                  <a:pt x="53465" y="770516"/>
                  <a:pt x="53465" y="772668"/>
                </a:cubicBezTo>
                <a:cubicBezTo>
                  <a:pt x="54900" y="780560"/>
                  <a:pt x="54900" y="783429"/>
                  <a:pt x="54182" y="784147"/>
                </a:cubicBezTo>
                <a:cubicBezTo>
                  <a:pt x="52747" y="784147"/>
                  <a:pt x="51312" y="781995"/>
                  <a:pt x="49877" y="779125"/>
                </a:cubicBezTo>
                <a:cubicBezTo>
                  <a:pt x="46290" y="774103"/>
                  <a:pt x="41985" y="766929"/>
                  <a:pt x="41985" y="774821"/>
                </a:cubicBezTo>
                <a:cubicBezTo>
                  <a:pt x="41267" y="774103"/>
                  <a:pt x="39832" y="769799"/>
                  <a:pt x="38397" y="764059"/>
                </a:cubicBezTo>
                <a:cubicBezTo>
                  <a:pt x="36962" y="761907"/>
                  <a:pt x="39832" y="771951"/>
                  <a:pt x="38397" y="769799"/>
                </a:cubicBezTo>
                <a:cubicBezTo>
                  <a:pt x="36244" y="760472"/>
                  <a:pt x="34809" y="758320"/>
                  <a:pt x="33374" y="757603"/>
                </a:cubicBezTo>
                <a:cubicBezTo>
                  <a:pt x="31939" y="756168"/>
                  <a:pt x="30504" y="755451"/>
                  <a:pt x="29069" y="750429"/>
                </a:cubicBezTo>
                <a:cubicBezTo>
                  <a:pt x="29069" y="754733"/>
                  <a:pt x="31939" y="764777"/>
                  <a:pt x="31939" y="767646"/>
                </a:cubicBezTo>
                <a:cubicBezTo>
                  <a:pt x="31222" y="766212"/>
                  <a:pt x="29787" y="760472"/>
                  <a:pt x="28352" y="759038"/>
                </a:cubicBezTo>
                <a:cubicBezTo>
                  <a:pt x="28352" y="760472"/>
                  <a:pt x="30504" y="769799"/>
                  <a:pt x="30504" y="771951"/>
                </a:cubicBezTo>
                <a:cubicBezTo>
                  <a:pt x="25482" y="760472"/>
                  <a:pt x="19742" y="748994"/>
                  <a:pt x="15437" y="731059"/>
                </a:cubicBezTo>
                <a:lnTo>
                  <a:pt x="16267" y="739280"/>
                </a:lnTo>
                <a:lnTo>
                  <a:pt x="6109" y="694471"/>
                </a:lnTo>
                <a:cubicBezTo>
                  <a:pt x="3239" y="674384"/>
                  <a:pt x="1087" y="652144"/>
                  <a:pt x="369" y="629905"/>
                </a:cubicBezTo>
                <a:cubicBezTo>
                  <a:pt x="-1066" y="592600"/>
                  <a:pt x="1804" y="558165"/>
                  <a:pt x="6827" y="525881"/>
                </a:cubicBezTo>
                <a:cubicBezTo>
                  <a:pt x="11849" y="492881"/>
                  <a:pt x="19024" y="462032"/>
                  <a:pt x="27634" y="431184"/>
                </a:cubicBezTo>
                <a:cubicBezTo>
                  <a:pt x="29069" y="428314"/>
                  <a:pt x="31939" y="421140"/>
                  <a:pt x="34809" y="413966"/>
                </a:cubicBezTo>
                <a:cubicBezTo>
                  <a:pt x="36962" y="406792"/>
                  <a:pt x="39114" y="400336"/>
                  <a:pt x="39114" y="398183"/>
                </a:cubicBezTo>
                <a:cubicBezTo>
                  <a:pt x="40549" y="396031"/>
                  <a:pt x="42702" y="391009"/>
                  <a:pt x="44855" y="385988"/>
                </a:cubicBezTo>
                <a:cubicBezTo>
                  <a:pt x="47007" y="380966"/>
                  <a:pt x="49160" y="375944"/>
                  <a:pt x="49160" y="373792"/>
                </a:cubicBezTo>
                <a:cubicBezTo>
                  <a:pt x="52030" y="369487"/>
                  <a:pt x="56335" y="360878"/>
                  <a:pt x="60640" y="350835"/>
                </a:cubicBezTo>
                <a:cubicBezTo>
                  <a:pt x="64945" y="341509"/>
                  <a:pt x="69967" y="331465"/>
                  <a:pt x="72837" y="325726"/>
                </a:cubicBezTo>
                <a:cubicBezTo>
                  <a:pt x="75707" y="321421"/>
                  <a:pt x="80012" y="314247"/>
                  <a:pt x="83600" y="307073"/>
                </a:cubicBezTo>
                <a:cubicBezTo>
                  <a:pt x="87188" y="300617"/>
                  <a:pt x="90775" y="294160"/>
                  <a:pt x="92210" y="292008"/>
                </a:cubicBezTo>
                <a:cubicBezTo>
                  <a:pt x="96515" y="285551"/>
                  <a:pt x="96515" y="285551"/>
                  <a:pt x="100820" y="279094"/>
                </a:cubicBezTo>
                <a:cubicBezTo>
                  <a:pt x="100820" y="280529"/>
                  <a:pt x="104408" y="274790"/>
                  <a:pt x="105125" y="274790"/>
                </a:cubicBezTo>
                <a:cubicBezTo>
                  <a:pt x="107278" y="271920"/>
                  <a:pt x="105125" y="273355"/>
                  <a:pt x="105125" y="272638"/>
                </a:cubicBezTo>
                <a:cubicBezTo>
                  <a:pt x="108713" y="266899"/>
                  <a:pt x="112300" y="261877"/>
                  <a:pt x="112300" y="264029"/>
                </a:cubicBezTo>
                <a:cubicBezTo>
                  <a:pt x="118040" y="253985"/>
                  <a:pt x="125216" y="246811"/>
                  <a:pt x="127368" y="241072"/>
                </a:cubicBezTo>
                <a:cubicBezTo>
                  <a:pt x="132391" y="234615"/>
                  <a:pt x="133826" y="233898"/>
                  <a:pt x="139566" y="226724"/>
                </a:cubicBezTo>
                <a:cubicBezTo>
                  <a:pt x="138848" y="228159"/>
                  <a:pt x="138848" y="228876"/>
                  <a:pt x="138848" y="228876"/>
                </a:cubicBezTo>
                <a:cubicBezTo>
                  <a:pt x="143871" y="223137"/>
                  <a:pt x="147458" y="218115"/>
                  <a:pt x="151763" y="212376"/>
                </a:cubicBezTo>
                <a:cubicBezTo>
                  <a:pt x="156068" y="206637"/>
                  <a:pt x="161091" y="200897"/>
                  <a:pt x="168984" y="193723"/>
                </a:cubicBezTo>
                <a:cubicBezTo>
                  <a:pt x="173289" y="190854"/>
                  <a:pt x="171854" y="193723"/>
                  <a:pt x="180464" y="187267"/>
                </a:cubicBezTo>
                <a:cubicBezTo>
                  <a:pt x="181899" y="185832"/>
                  <a:pt x="181899" y="185115"/>
                  <a:pt x="183334" y="183680"/>
                </a:cubicBezTo>
                <a:cubicBezTo>
                  <a:pt x="179029" y="185832"/>
                  <a:pt x="174724" y="188702"/>
                  <a:pt x="179746" y="182245"/>
                </a:cubicBezTo>
                <a:cubicBezTo>
                  <a:pt x="183334" y="179375"/>
                  <a:pt x="180464" y="182245"/>
                  <a:pt x="180464" y="182962"/>
                </a:cubicBezTo>
                <a:cubicBezTo>
                  <a:pt x="189791" y="174353"/>
                  <a:pt x="195531" y="167897"/>
                  <a:pt x="196249" y="165744"/>
                </a:cubicBezTo>
                <a:cubicBezTo>
                  <a:pt x="200554" y="162157"/>
                  <a:pt x="202707" y="161440"/>
                  <a:pt x="205577" y="160005"/>
                </a:cubicBezTo>
                <a:cubicBezTo>
                  <a:pt x="207729" y="159288"/>
                  <a:pt x="210599" y="157853"/>
                  <a:pt x="217774" y="151396"/>
                </a:cubicBezTo>
                <a:cubicBezTo>
                  <a:pt x="220644" y="148527"/>
                  <a:pt x="219927" y="146374"/>
                  <a:pt x="227819" y="138483"/>
                </a:cubicBezTo>
                <a:cubicBezTo>
                  <a:pt x="232124" y="135613"/>
                  <a:pt x="235712" y="133461"/>
                  <a:pt x="237864" y="132744"/>
                </a:cubicBezTo>
                <a:cubicBezTo>
                  <a:pt x="245757" y="126287"/>
                  <a:pt x="254367" y="120548"/>
                  <a:pt x="262260" y="114809"/>
                </a:cubicBezTo>
                <a:cubicBezTo>
                  <a:pt x="270152" y="109069"/>
                  <a:pt x="277327" y="104765"/>
                  <a:pt x="281633" y="100461"/>
                </a:cubicBezTo>
                <a:cubicBezTo>
                  <a:pt x="285938" y="97591"/>
                  <a:pt x="280198" y="102613"/>
                  <a:pt x="283785" y="101178"/>
                </a:cubicBezTo>
                <a:cubicBezTo>
                  <a:pt x="290243" y="96874"/>
                  <a:pt x="287373" y="96874"/>
                  <a:pt x="294548" y="94004"/>
                </a:cubicBezTo>
                <a:cubicBezTo>
                  <a:pt x="298135" y="91134"/>
                  <a:pt x="301723" y="88982"/>
                  <a:pt x="299570" y="88982"/>
                </a:cubicBezTo>
                <a:cubicBezTo>
                  <a:pt x="306745" y="85395"/>
                  <a:pt x="307463" y="83960"/>
                  <a:pt x="313203" y="81091"/>
                </a:cubicBezTo>
                <a:cubicBezTo>
                  <a:pt x="313203" y="81808"/>
                  <a:pt x="317508" y="79656"/>
                  <a:pt x="321813" y="77504"/>
                </a:cubicBezTo>
                <a:cubicBezTo>
                  <a:pt x="326118" y="75351"/>
                  <a:pt x="331141" y="72482"/>
                  <a:pt x="331141" y="73199"/>
                </a:cubicBezTo>
                <a:cubicBezTo>
                  <a:pt x="337598" y="69612"/>
                  <a:pt x="344773" y="65308"/>
                  <a:pt x="339033" y="67460"/>
                </a:cubicBezTo>
                <a:cubicBezTo>
                  <a:pt x="349796" y="61721"/>
                  <a:pt x="350513" y="62438"/>
                  <a:pt x="352666" y="62438"/>
                </a:cubicBezTo>
                <a:cubicBezTo>
                  <a:pt x="363429" y="58134"/>
                  <a:pt x="369169" y="53829"/>
                  <a:pt x="377061" y="51677"/>
                </a:cubicBezTo>
                <a:cubicBezTo>
                  <a:pt x="379931" y="50242"/>
                  <a:pt x="378496" y="50242"/>
                  <a:pt x="377779" y="49525"/>
                </a:cubicBezTo>
                <a:cubicBezTo>
                  <a:pt x="381366" y="48090"/>
                  <a:pt x="387824" y="45938"/>
                  <a:pt x="394281" y="43786"/>
                </a:cubicBezTo>
                <a:cubicBezTo>
                  <a:pt x="400022" y="40916"/>
                  <a:pt x="405762" y="38764"/>
                  <a:pt x="407197" y="38046"/>
                </a:cubicBezTo>
                <a:cubicBezTo>
                  <a:pt x="414372" y="35177"/>
                  <a:pt x="404327" y="40199"/>
                  <a:pt x="411502" y="38046"/>
                </a:cubicBezTo>
                <a:cubicBezTo>
                  <a:pt x="418677" y="34459"/>
                  <a:pt x="428004" y="32307"/>
                  <a:pt x="435179" y="30155"/>
                </a:cubicBezTo>
                <a:cubicBezTo>
                  <a:pt x="442355" y="28003"/>
                  <a:pt x="447377" y="25851"/>
                  <a:pt x="448095" y="24416"/>
                </a:cubicBezTo>
                <a:cubicBezTo>
                  <a:pt x="453835" y="22981"/>
                  <a:pt x="459575" y="20829"/>
                  <a:pt x="466032" y="19394"/>
                </a:cubicBezTo>
                <a:cubicBezTo>
                  <a:pt x="466750" y="20111"/>
                  <a:pt x="474643" y="17959"/>
                  <a:pt x="475360" y="18677"/>
                </a:cubicBezTo>
                <a:cubicBezTo>
                  <a:pt x="467468" y="20829"/>
                  <a:pt x="459575" y="23698"/>
                  <a:pt x="455987" y="25133"/>
                </a:cubicBezTo>
                <a:cubicBezTo>
                  <a:pt x="448812" y="26568"/>
                  <a:pt x="435897" y="30155"/>
                  <a:pt x="421547" y="35177"/>
                </a:cubicBezTo>
                <a:cubicBezTo>
                  <a:pt x="407197" y="40199"/>
                  <a:pt x="392846" y="45938"/>
                  <a:pt x="383519" y="50960"/>
                </a:cubicBezTo>
                <a:cubicBezTo>
                  <a:pt x="397869" y="46655"/>
                  <a:pt x="389259" y="49525"/>
                  <a:pt x="392846" y="49525"/>
                </a:cubicBezTo>
                <a:cubicBezTo>
                  <a:pt x="402174" y="45938"/>
                  <a:pt x="407914" y="43786"/>
                  <a:pt x="410784" y="41633"/>
                </a:cubicBezTo>
                <a:cubicBezTo>
                  <a:pt x="414372" y="40199"/>
                  <a:pt x="416524" y="38764"/>
                  <a:pt x="417959" y="37329"/>
                </a:cubicBezTo>
                <a:cubicBezTo>
                  <a:pt x="423699" y="35894"/>
                  <a:pt x="420829" y="35894"/>
                  <a:pt x="428004" y="33742"/>
                </a:cubicBezTo>
                <a:cubicBezTo>
                  <a:pt x="429439" y="34459"/>
                  <a:pt x="434462" y="33025"/>
                  <a:pt x="438767" y="31590"/>
                </a:cubicBezTo>
                <a:cubicBezTo>
                  <a:pt x="443790" y="30155"/>
                  <a:pt x="448095" y="28720"/>
                  <a:pt x="448095" y="28003"/>
                </a:cubicBezTo>
                <a:cubicBezTo>
                  <a:pt x="453835" y="27285"/>
                  <a:pt x="465315" y="24416"/>
                  <a:pt x="478230" y="21546"/>
                </a:cubicBezTo>
                <a:cubicBezTo>
                  <a:pt x="490428" y="18677"/>
                  <a:pt x="503343" y="15807"/>
                  <a:pt x="511953" y="14372"/>
                </a:cubicBezTo>
                <a:cubicBezTo>
                  <a:pt x="514823" y="12937"/>
                  <a:pt x="516258" y="12220"/>
                  <a:pt x="518411" y="11503"/>
                </a:cubicBezTo>
                <a:cubicBezTo>
                  <a:pt x="520563" y="10785"/>
                  <a:pt x="524151" y="10068"/>
                  <a:pt x="531326" y="9350"/>
                </a:cubicBezTo>
                <a:cubicBezTo>
                  <a:pt x="524868" y="7915"/>
                  <a:pt x="516976" y="11503"/>
                  <a:pt x="509801" y="11503"/>
                </a:cubicBezTo>
                <a:cubicBezTo>
                  <a:pt x="506213" y="12220"/>
                  <a:pt x="507648" y="12937"/>
                  <a:pt x="507648" y="12937"/>
                </a:cubicBezTo>
                <a:cubicBezTo>
                  <a:pt x="496885" y="13655"/>
                  <a:pt x="494015" y="15807"/>
                  <a:pt x="481100" y="17959"/>
                </a:cubicBezTo>
                <a:cubicBezTo>
                  <a:pt x="482535" y="17242"/>
                  <a:pt x="488993" y="15090"/>
                  <a:pt x="489710" y="14372"/>
                </a:cubicBezTo>
                <a:cubicBezTo>
                  <a:pt x="498320" y="13655"/>
                  <a:pt x="511953" y="10785"/>
                  <a:pt x="532761" y="7198"/>
                </a:cubicBezTo>
                <a:cubicBezTo>
                  <a:pt x="532043" y="6481"/>
                  <a:pt x="523433" y="7915"/>
                  <a:pt x="516258" y="9350"/>
                </a:cubicBezTo>
                <a:cubicBezTo>
                  <a:pt x="516976" y="8633"/>
                  <a:pt x="522716" y="7198"/>
                  <a:pt x="528456" y="6481"/>
                </a:cubicBezTo>
                <a:cubicBezTo>
                  <a:pt x="534196" y="5763"/>
                  <a:pt x="540653" y="5046"/>
                  <a:pt x="542806" y="5046"/>
                </a:cubicBezTo>
                <a:close/>
                <a:moveTo>
                  <a:pt x="631713" y="3786"/>
                </a:moveTo>
                <a:cubicBezTo>
                  <a:pt x="633129" y="4626"/>
                  <a:pt x="638083" y="5467"/>
                  <a:pt x="638083" y="6307"/>
                </a:cubicBezTo>
                <a:lnTo>
                  <a:pt x="623573" y="5524"/>
                </a:lnTo>
                <a:lnTo>
                  <a:pt x="621369" y="5048"/>
                </a:lnTo>
                <a:lnTo>
                  <a:pt x="619042" y="5467"/>
                </a:lnTo>
                <a:lnTo>
                  <a:pt x="597742" y="5467"/>
                </a:lnTo>
                <a:cubicBezTo>
                  <a:pt x="605527" y="5467"/>
                  <a:pt x="621097" y="4626"/>
                  <a:pt x="631713" y="3786"/>
                </a:cubicBezTo>
                <a:close/>
                <a:moveTo>
                  <a:pt x="663213" y="3245"/>
                </a:moveTo>
                <a:cubicBezTo>
                  <a:pt x="668206" y="3245"/>
                  <a:pt x="663926" y="4686"/>
                  <a:pt x="674625" y="4686"/>
                </a:cubicBezTo>
                <a:cubicBezTo>
                  <a:pt x="673912" y="5406"/>
                  <a:pt x="669632" y="5406"/>
                  <a:pt x="669632" y="5406"/>
                </a:cubicBezTo>
                <a:cubicBezTo>
                  <a:pt x="675338" y="6847"/>
                  <a:pt x="678905" y="5406"/>
                  <a:pt x="691030" y="6847"/>
                </a:cubicBezTo>
                <a:cubicBezTo>
                  <a:pt x="686037" y="7567"/>
                  <a:pt x="678905" y="6847"/>
                  <a:pt x="671059" y="6847"/>
                </a:cubicBezTo>
                <a:cubicBezTo>
                  <a:pt x="663926" y="6126"/>
                  <a:pt x="657507" y="6126"/>
                  <a:pt x="655367" y="6847"/>
                </a:cubicBezTo>
                <a:cubicBezTo>
                  <a:pt x="656793" y="6126"/>
                  <a:pt x="636822" y="5406"/>
                  <a:pt x="651087" y="5406"/>
                </a:cubicBezTo>
                <a:cubicBezTo>
                  <a:pt x="651801" y="3965"/>
                  <a:pt x="636822" y="4686"/>
                  <a:pt x="639675" y="3965"/>
                </a:cubicBezTo>
                <a:cubicBezTo>
                  <a:pt x="646094" y="4686"/>
                  <a:pt x="647521" y="3965"/>
                  <a:pt x="656080" y="4686"/>
                </a:cubicBezTo>
                <a:cubicBezTo>
                  <a:pt x="646808" y="2525"/>
                  <a:pt x="663926" y="4686"/>
                  <a:pt x="663213" y="3245"/>
                </a:cubicBezTo>
                <a:close/>
                <a:moveTo>
                  <a:pt x="600144" y="2526"/>
                </a:moveTo>
                <a:lnTo>
                  <a:pt x="594657" y="4255"/>
                </a:lnTo>
                <a:cubicBezTo>
                  <a:pt x="591735" y="4413"/>
                  <a:pt x="588125" y="4413"/>
                  <a:pt x="585031" y="5043"/>
                </a:cubicBezTo>
                <a:lnTo>
                  <a:pt x="590431" y="3219"/>
                </a:lnTo>
                <a:close/>
                <a:moveTo>
                  <a:pt x="631731" y="0"/>
                </a:moveTo>
                <a:cubicBezTo>
                  <a:pt x="635312" y="0"/>
                  <a:pt x="643191" y="0"/>
                  <a:pt x="651786" y="0"/>
                </a:cubicBezTo>
                <a:cubicBezTo>
                  <a:pt x="659664" y="630"/>
                  <a:pt x="667543" y="1260"/>
                  <a:pt x="671841" y="1260"/>
                </a:cubicBezTo>
                <a:cubicBezTo>
                  <a:pt x="670408" y="2521"/>
                  <a:pt x="666827" y="1260"/>
                  <a:pt x="673273" y="3151"/>
                </a:cubicBezTo>
                <a:cubicBezTo>
                  <a:pt x="666827" y="2521"/>
                  <a:pt x="663246" y="2521"/>
                  <a:pt x="661097" y="2521"/>
                </a:cubicBezTo>
                <a:cubicBezTo>
                  <a:pt x="658232" y="3151"/>
                  <a:pt x="656083" y="3151"/>
                  <a:pt x="652502" y="3151"/>
                </a:cubicBezTo>
                <a:cubicBezTo>
                  <a:pt x="653218" y="3151"/>
                  <a:pt x="654651" y="2521"/>
                  <a:pt x="654651" y="2521"/>
                </a:cubicBezTo>
                <a:cubicBezTo>
                  <a:pt x="638177" y="1891"/>
                  <a:pt x="618838" y="1891"/>
                  <a:pt x="600216" y="2521"/>
                </a:cubicBezTo>
                <a:lnTo>
                  <a:pt x="600144" y="2526"/>
                </a:lnTo>
                <a:lnTo>
                  <a:pt x="600158" y="2522"/>
                </a:lnTo>
                <a:cubicBezTo>
                  <a:pt x="597752" y="2522"/>
                  <a:pt x="594485" y="2522"/>
                  <a:pt x="591563" y="2837"/>
                </a:cubicBezTo>
                <a:lnTo>
                  <a:pt x="590431" y="3219"/>
                </a:lnTo>
                <a:lnTo>
                  <a:pt x="547213" y="6303"/>
                </a:lnTo>
                <a:cubicBezTo>
                  <a:pt x="547929" y="5673"/>
                  <a:pt x="557957" y="4412"/>
                  <a:pt x="553659" y="3782"/>
                </a:cubicBezTo>
                <a:cubicBezTo>
                  <a:pt x="566552" y="2521"/>
                  <a:pt x="580161" y="1891"/>
                  <a:pt x="586607" y="2521"/>
                </a:cubicBezTo>
                <a:cubicBezTo>
                  <a:pt x="589472" y="1891"/>
                  <a:pt x="588039" y="1891"/>
                  <a:pt x="588756" y="1260"/>
                </a:cubicBezTo>
                <a:cubicBezTo>
                  <a:pt x="620271" y="1260"/>
                  <a:pt x="620271" y="1260"/>
                  <a:pt x="620271" y="1260"/>
                </a:cubicBezTo>
                <a:cubicBezTo>
                  <a:pt x="631014" y="1260"/>
                  <a:pt x="641758" y="1260"/>
                  <a:pt x="648204" y="630"/>
                </a:cubicBezTo>
                <a:cubicBezTo>
                  <a:pt x="645339" y="0"/>
                  <a:pt x="636744" y="1260"/>
                  <a:pt x="631731" y="0"/>
                </a:cubicBezTo>
                <a:close/>
              </a:path>
            </a:pathLst>
          </a:custGeom>
          <a:solidFill>
            <a:schemeClr val="accent3">
              <a:lumMod val="50000"/>
            </a:schemeClr>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a:ea typeface="华文新魏"/>
              <a:sym typeface="Arial"/>
            </a:endParaRPr>
          </a:p>
        </p:txBody>
      </p:sp>
      <p:sp>
        <p:nvSpPr>
          <p:cNvPr id="15" name="文本框 14"/>
          <p:cNvSpPr txBox="1"/>
          <p:nvPr/>
        </p:nvSpPr>
        <p:spPr>
          <a:xfrm>
            <a:off x="1112565" y="541048"/>
            <a:ext cx="2539099" cy="586379"/>
          </a:xfrm>
          <a:prstGeom prst="rect">
            <a:avLst/>
          </a:prstGeom>
          <a:noFill/>
        </p:spPr>
        <p:txBody>
          <a:bodyPr wrap="square" rtlCol="0">
            <a:spAutoFit/>
          </a:bodyPr>
          <a:lstStyle/>
          <a:p>
            <a:pPr>
              <a:lnSpc>
                <a:spcPct val="150000"/>
              </a:lnSpc>
            </a:pPr>
            <a:r>
              <a:rPr lang="zh-CN" altLang="en-US" sz="2400" b="1" dirty="0">
                <a:solidFill>
                  <a:schemeClr val="bg2">
                    <a:lumMod val="10000"/>
                  </a:schemeClr>
                </a:solidFill>
                <a:latin typeface="Arial"/>
                <a:ea typeface="华文新魏"/>
                <a:cs typeface="+mn-ea"/>
                <a:sym typeface="Arial"/>
              </a:rPr>
              <a:t>在这里输入标题</a:t>
            </a:r>
          </a:p>
        </p:txBody>
      </p:sp>
      <p:pic>
        <p:nvPicPr>
          <p:cNvPr id="16" name="图片 15"/>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rot="20872454">
            <a:off x="3217540" y="481938"/>
            <a:ext cx="557862" cy="395714"/>
          </a:xfrm>
          <a:prstGeom prst="rect">
            <a:avLst/>
          </a:prstGeom>
        </p:spPr>
      </p:pic>
      <p:pic>
        <p:nvPicPr>
          <p:cNvPr id="33" name="图片 32"/>
          <p:cNvPicPr>
            <a:picLocks noChangeAspect="1"/>
          </p:cNvPicPr>
          <p:nvPr/>
        </p:nvPicPr>
        <p:blipFill>
          <a:blip r:embed="rId4" cstate="email">
            <a:extLst>
              <a:ext uri="{BEBA8EAE-BF5A-486C-A8C5-ECC9F3942E4B}">
                <a14:imgProps xmlns:a14="http://schemas.microsoft.com/office/drawing/2010/main">
                  <a14:imgLayer>
                    <a14:imgEffect>
                      <a14:colorTemperature colorTemp="8800"/>
                    </a14:imgEffect>
                    <a14:imgEffect>
                      <a14:saturation sat="33000"/>
                    </a14:imgEffect>
                  </a14:imgLayer>
                </a14:imgProps>
              </a:ext>
              <a:ext uri="{28A0092B-C50C-407E-A947-70E740481C1C}">
                <a14:useLocalDpi xmlns:a14="http://schemas.microsoft.com/office/drawing/2010/main"/>
              </a:ext>
            </a:extLst>
          </a:blip>
          <a:stretch>
            <a:fillRect/>
          </a:stretch>
        </p:blipFill>
        <p:spPr>
          <a:xfrm>
            <a:off x="6819158" y="1923172"/>
            <a:ext cx="3589593" cy="3589593"/>
          </a:xfrm>
          <a:prstGeom prst="rect">
            <a:avLst/>
          </a:prstGeom>
        </p:spPr>
      </p:pic>
      <p:sp>
        <p:nvSpPr>
          <p:cNvPr id="29" name="椭圆 28"/>
          <p:cNvSpPr/>
          <p:nvPr/>
        </p:nvSpPr>
        <p:spPr>
          <a:xfrm>
            <a:off x="6668692" y="4208958"/>
            <a:ext cx="1303807" cy="1303807"/>
          </a:xfrm>
          <a:prstGeom prst="ellipse">
            <a:avLst/>
          </a:prstGeom>
          <a:gradFill>
            <a:gsLst>
              <a:gs pos="100000">
                <a:schemeClr val="accent2">
                  <a:alpha val="91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3" name="组合 2"/>
          <p:cNvGrpSpPr/>
          <p:nvPr/>
        </p:nvGrpSpPr>
        <p:grpSpPr>
          <a:xfrm>
            <a:off x="1270961" y="2222630"/>
            <a:ext cx="3369619" cy="527003"/>
            <a:chOff x="1270961" y="2222630"/>
            <a:chExt cx="3369619" cy="527003"/>
          </a:xfrm>
        </p:grpSpPr>
        <p:sp>
          <p:nvSpPr>
            <p:cNvPr id="17" name="矩形: 圆角 16"/>
            <p:cNvSpPr/>
            <p:nvPr/>
          </p:nvSpPr>
          <p:spPr>
            <a:xfrm>
              <a:off x="1270961" y="2222630"/>
              <a:ext cx="3369619" cy="527003"/>
            </a:xfrm>
            <a:prstGeom prst="roundRect">
              <a:avLst>
                <a:gd name="adj" fmla="val 16033"/>
              </a:avLst>
            </a:prstGeom>
            <a:gradFill flip="none" rotWithShape="1">
              <a:gsLst>
                <a:gs pos="0">
                  <a:schemeClr val="accent1">
                    <a:lumMod val="40000"/>
                    <a:lumOff val="60000"/>
                  </a:schemeClr>
                </a:gs>
                <a:gs pos="99000">
                  <a:schemeClr val="accent1"/>
                </a:gs>
              </a:gsLst>
              <a:lin ang="2700000" scaled="1"/>
              <a:tileRect/>
            </a:gradFill>
            <a:ln>
              <a:noFill/>
            </a:ln>
            <a:effectLst>
              <a:outerShdw blurRad="508000" dist="190500" dir="5400000" sx="90000" sy="9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华文新魏"/>
                <a:sym typeface="Arial"/>
              </a:endParaRPr>
            </a:p>
          </p:txBody>
        </p:sp>
        <p:grpSp>
          <p:nvGrpSpPr>
            <p:cNvPr id="2" name="组合 1"/>
            <p:cNvGrpSpPr/>
            <p:nvPr/>
          </p:nvGrpSpPr>
          <p:grpSpPr>
            <a:xfrm>
              <a:off x="1336287" y="2345773"/>
              <a:ext cx="3179542" cy="310700"/>
              <a:chOff x="1336287" y="2345773"/>
              <a:chExt cx="3179542" cy="310700"/>
            </a:xfrm>
          </p:grpSpPr>
          <p:pic>
            <p:nvPicPr>
              <p:cNvPr id="21" name="图片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36287" y="2345773"/>
                <a:ext cx="496363" cy="31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03608" y="2378851"/>
                <a:ext cx="512221" cy="2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文本框 22"/>
            <p:cNvSpPr txBox="1"/>
            <p:nvPr/>
          </p:nvSpPr>
          <p:spPr>
            <a:xfrm>
              <a:off x="1754516" y="2323187"/>
              <a:ext cx="2385239" cy="369332"/>
            </a:xfrm>
            <a:prstGeom prst="rect">
              <a:avLst/>
            </a:prstGeom>
            <a:effectLst/>
          </p:spPr>
          <p:txBody>
            <a:bodyPr wrap="square">
              <a:spAutoFit/>
            </a:bodyPr>
            <a:lstStyle>
              <a:defPPr>
                <a:defRPr lang="zh-CN"/>
              </a:defPPr>
              <a:lvl2pPr marL="0" lvl="1" defTabSz="619125">
                <a:defRPr sz="2000" b="1">
                  <a:solidFill>
                    <a:schemeClr val="bg2">
                      <a:lumMod val="10000"/>
                    </a:schemeClr>
                  </a:solidFill>
                  <a:latin typeface="微软雅黑" panose="020B0503020204020204" pitchFamily="34" charset="-122"/>
                  <a:ea typeface="微软雅黑" panose="020B0503020204020204" pitchFamily="34" charset="-122"/>
                  <a:cs typeface="+mn-ea"/>
                </a:defRPr>
              </a:lvl2pPr>
            </a:lstStyle>
            <a:p>
              <a:pPr algn="ctr"/>
              <a:r>
                <a:rPr lang="zh-CN" altLang="en-US" dirty="0">
                  <a:solidFill>
                    <a:schemeClr val="tx1">
                      <a:lumMod val="95000"/>
                      <a:lumOff val="5000"/>
                    </a:schemeClr>
                  </a:solidFill>
                  <a:latin typeface="Arial"/>
                  <a:ea typeface="华文新魏"/>
                  <a:sym typeface="Arial"/>
                </a:rPr>
                <a:t>单击添加标题</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ppt_x"/>
                                          </p:val>
                                        </p:tav>
                                        <p:tav tm="100000">
                                          <p:val>
                                            <p:strVal val="#ppt_x"/>
                                          </p:val>
                                        </p:tav>
                                      </p:tavLst>
                                    </p:anim>
                                    <p:anim calcmode="lin" valueType="num">
                                      <p:cBhvr additive="base">
                                        <p:cTn id="8" dur="2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000" fill="hold"/>
                                        <p:tgtEl>
                                          <p:spTgt spid="29"/>
                                        </p:tgtEl>
                                        <p:attrNameLst>
                                          <p:attrName>ppt_x</p:attrName>
                                        </p:attrNameLst>
                                      </p:cBhvr>
                                      <p:tavLst>
                                        <p:tav tm="0">
                                          <p:val>
                                            <p:strVal val="#ppt_x"/>
                                          </p:val>
                                        </p:tav>
                                        <p:tav tm="100000">
                                          <p:val>
                                            <p:strVal val="#ppt_x"/>
                                          </p:val>
                                        </p:tav>
                                      </p:tavLst>
                                    </p:anim>
                                    <p:anim calcmode="lin" valueType="num">
                                      <p:cBhvr additive="base">
                                        <p:cTn id="12" dur="2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自定义 55">
      <a:dk1>
        <a:srgbClr val="000000"/>
      </a:dk1>
      <a:lt1>
        <a:srgbClr val="FFFFFF"/>
      </a:lt1>
      <a:dk2>
        <a:srgbClr val="778495"/>
      </a:dk2>
      <a:lt2>
        <a:srgbClr val="F8F8F8"/>
      </a:lt2>
      <a:accent1>
        <a:srgbClr val="D2D7D0"/>
      </a:accent1>
      <a:accent2>
        <a:srgbClr val="A8B6C0"/>
      </a:accent2>
      <a:accent3>
        <a:srgbClr val="E6E2D4"/>
      </a:accent3>
      <a:accent4>
        <a:srgbClr val="475434"/>
      </a:accent4>
      <a:accent5>
        <a:srgbClr val="8D7545"/>
      </a:accent5>
      <a:accent6>
        <a:srgbClr val="FF3535"/>
      </a:accent6>
      <a:hlink>
        <a:srgbClr val="3602C9"/>
      </a:hlink>
      <a:folHlink>
        <a:srgbClr val="BFBFBF"/>
      </a:folHlink>
    </a:clrScheme>
    <a:fontScheme name="自定义 6">
      <a:majorFont>
        <a:latin typeface="Aa花语·满天星守望 (非商业使用)"/>
        <a:ea typeface="楷体"/>
        <a:cs typeface=""/>
      </a:majorFont>
      <a:minorFont>
        <a:latin typeface="Aa花语·满天星守望 (非商业使用)"/>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accent2">
                <a:alpha val="91000"/>
              </a:schemeClr>
            </a:gs>
            <a:gs pos="0">
              <a:schemeClr val="accent1"/>
            </a:gs>
          </a:gsLst>
          <a:lin ang="2700000" scaled="0"/>
        </a:gradFill>
        <a:ln>
          <a:noFill/>
        </a:ln>
        <a:effectLst>
          <a:outerShdw blurRad="190500" dist="38100" dir="5400000" algn="t" rotWithShape="0">
            <a:prstClr val="black">
              <a:alpha val="17000"/>
            </a:prstClr>
          </a:outerShdw>
        </a:effectLst>
      </a:spPr>
      <a:bodyPr rtlCol="0" anchor="ctr"/>
      <a:lstStyle>
        <a:defPPr algn="ctr">
          <a:defRPr sz="1400" b="1">
            <a:sym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lumMod val="9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12</TotalTime>
  <Words>3317</Words>
  <Application>Microsoft Office PowerPoint</Application>
  <PresentationFormat>宽屏</PresentationFormat>
  <Paragraphs>227</Paragraphs>
  <Slides>32</Slides>
  <Notes>13</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32</vt:i4>
      </vt:variant>
    </vt:vector>
  </HeadingPairs>
  <TitlesOfParts>
    <vt:vector size="47" baseType="lpstr">
      <vt:lpstr>Aa花语·满天星守望 (非商业使用)</vt:lpstr>
      <vt:lpstr>Meiryo</vt:lpstr>
      <vt:lpstr>OPPOSans R</vt:lpstr>
      <vt:lpstr>等线</vt:lpstr>
      <vt:lpstr>华文新魏</vt:lpstr>
      <vt:lpstr>楷体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165</cp:revision>
  <dcterms:created xsi:type="dcterms:W3CDTF">2021-11-05T01:55:00Z</dcterms:created>
  <dcterms:modified xsi:type="dcterms:W3CDTF">2024-08-23T08:54:53Z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C3B049CA27BE448E85F88FE1F446D40C_12</vt:lpwstr>
  </property>
  <property fmtid="{D5CDD505-2E9C-101B-9397-08002B2CF9AE}" pid="3" name="KSOProductBuildVer">
    <vt:lpwstr>2052-12.1.0.15120</vt:lpwstr>
  </property>
</Properties>
</file>