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4" r:id="rId2"/>
  </p:sldMasterIdLst>
  <p:notesMasterIdLst>
    <p:notesMasterId r:id="rId5"/>
  </p:notesMasterIdLst>
  <p:handoutMasterIdLst>
    <p:handoutMasterId r:id="rId6"/>
  </p:handoutMasterIdLst>
  <p:sldIdLst>
    <p:sldId id="654" r:id="rId3"/>
    <p:sldId id="655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20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仝德志" initials="仝德志" lastIdx="1" clrIdx="0">
    <p:extLst>
      <p:ext uri="{19B8F6BF-5375-455C-9EA6-DF929625EA0E}">
        <p15:presenceInfo xmlns:p15="http://schemas.microsoft.com/office/powerpoint/2012/main" userId="S-1-5-21-3454646774-2921618858-3417240831-11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3F3"/>
    <a:srgbClr val="595959"/>
    <a:srgbClr val="9BBB40"/>
    <a:srgbClr val="F26D64"/>
    <a:srgbClr val="F8841D"/>
    <a:srgbClr val="E1B805"/>
    <a:srgbClr val="5EC6D3"/>
    <a:srgbClr val="647B86"/>
    <a:srgbClr val="546E7A"/>
    <a:srgbClr val="E9E9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90" y="114"/>
      </p:cViewPr>
      <p:guideLst>
        <p:guide pos="3840"/>
        <p:guide orient="horz" pos="220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7" d="100"/>
          <a:sy n="57" d="100"/>
        </p:scale>
        <p:origin x="2808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F2116-28E1-4102-9AF6-D89581D48556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3E158-3345-484C-B3AA-64FC7A9E4B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1379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63618-1814-46A1-AE52-70295F11C386}" type="datetimeFigureOut">
              <a:rPr lang="zh-CN" altLang="en-US" smtClean="0"/>
              <a:t>2024/8/18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B7435-BF1A-4315-8545-5359AA5D56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6325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CB7435-BF1A-4315-8545-5359AA5D568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0923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3716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338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2024/8/18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93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2024/8/18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718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2024/8/18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83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2024/8/18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306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2024/8/18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397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2024/8/18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818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2024/8/18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050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2024/8/18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398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2024/8/18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131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2024/8/18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409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2024/8/18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394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712">
              <a:srgbClr val="F7F7F7"/>
            </a:gs>
            <a:gs pos="0">
              <a:srgbClr val="F2F2F2"/>
            </a:gs>
            <a:gs pos="100000">
              <a:srgbClr val="F0F0F0"/>
            </a:gs>
            <a:gs pos="21000">
              <a:srgbClr val="F6F6F6"/>
            </a:gs>
            <a:gs pos="77000">
              <a:srgbClr val="F5F5F5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7170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2024/8/18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39"/>
          <p:cNvSpPr/>
          <p:nvPr/>
        </p:nvSpPr>
        <p:spPr>
          <a:xfrm>
            <a:off x="1865538" y="203088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595959"/>
                </a:solidFill>
              </a:rPr>
              <a:t>四项并列</a:t>
            </a:r>
            <a:endParaRPr lang="zh-CN" altLang="zh-CN" sz="2800" b="1" dirty="0">
              <a:solidFill>
                <a:srgbClr val="595959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865538" y="644992"/>
            <a:ext cx="3784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rgbClr val="595959"/>
                </a:solidFill>
                <a:latin typeface="+mn-ea"/>
              </a:rPr>
              <a:t>单击此处添加副标题</a:t>
            </a:r>
            <a:endParaRPr lang="zh-CN" altLang="en-US" sz="1400" dirty="0">
              <a:solidFill>
                <a:srgbClr val="595959"/>
              </a:solidFill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095490" y="1953951"/>
            <a:ext cx="10001020" cy="3088123"/>
            <a:chOff x="1816608" y="2035968"/>
            <a:chExt cx="8259322" cy="255032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grpSp>
          <p:nvGrpSpPr>
            <p:cNvPr id="28" name="组合 27"/>
            <p:cNvGrpSpPr/>
            <p:nvPr/>
          </p:nvGrpSpPr>
          <p:grpSpPr>
            <a:xfrm>
              <a:off x="1816608" y="2035968"/>
              <a:ext cx="2064830" cy="2550320"/>
              <a:chOff x="1816608" y="2035968"/>
              <a:chExt cx="2064830" cy="2550320"/>
            </a:xfrm>
          </p:grpSpPr>
          <p:sp>
            <p:nvSpPr>
              <p:cNvPr id="30" name="梯形 29"/>
              <p:cNvSpPr/>
              <p:nvPr/>
            </p:nvSpPr>
            <p:spPr>
              <a:xfrm rot="5400000" flipV="1">
                <a:off x="730424" y="3122152"/>
                <a:ext cx="2550320" cy="377952"/>
              </a:xfrm>
              <a:prstGeom prst="trapezoid">
                <a:avLst>
                  <a:gd name="adj" fmla="val 113760"/>
                </a:avLst>
              </a:prstGeom>
              <a:solidFill>
                <a:srgbClr val="546E7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1" name="梯形 40"/>
              <p:cNvSpPr/>
              <p:nvPr/>
            </p:nvSpPr>
            <p:spPr>
              <a:xfrm rot="5400000">
                <a:off x="1762839" y="2467689"/>
                <a:ext cx="2550320" cy="1686878"/>
              </a:xfrm>
              <a:prstGeom prst="trapezoid">
                <a:avLst>
                  <a:gd name="adj" fmla="val 25440"/>
                </a:avLst>
              </a:prstGeom>
              <a:solidFill>
                <a:srgbClr val="5EC6D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3" name="组合 42"/>
            <p:cNvGrpSpPr/>
            <p:nvPr/>
          </p:nvGrpSpPr>
          <p:grpSpPr>
            <a:xfrm>
              <a:off x="3881439" y="2035968"/>
              <a:ext cx="2064830" cy="2550320"/>
              <a:chOff x="1816608" y="2035968"/>
              <a:chExt cx="2064830" cy="2550320"/>
            </a:xfrm>
          </p:grpSpPr>
          <p:sp>
            <p:nvSpPr>
              <p:cNvPr id="44" name="梯形 43"/>
              <p:cNvSpPr/>
              <p:nvPr/>
            </p:nvSpPr>
            <p:spPr>
              <a:xfrm rot="5400000" flipV="1">
                <a:off x="730424" y="3122152"/>
                <a:ext cx="2550320" cy="377952"/>
              </a:xfrm>
              <a:prstGeom prst="trapezoid">
                <a:avLst>
                  <a:gd name="adj" fmla="val 113760"/>
                </a:avLst>
              </a:prstGeom>
              <a:solidFill>
                <a:srgbClr val="546E7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5" name="梯形 44"/>
              <p:cNvSpPr/>
              <p:nvPr/>
            </p:nvSpPr>
            <p:spPr>
              <a:xfrm rot="5400000">
                <a:off x="1762839" y="2467689"/>
                <a:ext cx="2550320" cy="1686878"/>
              </a:xfrm>
              <a:prstGeom prst="trapezoid">
                <a:avLst>
                  <a:gd name="adj" fmla="val 25440"/>
                </a:avLst>
              </a:prstGeom>
              <a:solidFill>
                <a:srgbClr val="9BBB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6" name="组合 45"/>
            <p:cNvGrpSpPr/>
            <p:nvPr/>
          </p:nvGrpSpPr>
          <p:grpSpPr>
            <a:xfrm>
              <a:off x="5946269" y="2035968"/>
              <a:ext cx="2064830" cy="2550320"/>
              <a:chOff x="1816608" y="2035968"/>
              <a:chExt cx="2064830" cy="2550320"/>
            </a:xfrm>
          </p:grpSpPr>
          <p:sp>
            <p:nvSpPr>
              <p:cNvPr id="47" name="梯形 46"/>
              <p:cNvSpPr/>
              <p:nvPr/>
            </p:nvSpPr>
            <p:spPr>
              <a:xfrm rot="5400000" flipV="1">
                <a:off x="730424" y="3122152"/>
                <a:ext cx="2550320" cy="377952"/>
              </a:xfrm>
              <a:prstGeom prst="trapezoid">
                <a:avLst>
                  <a:gd name="adj" fmla="val 113760"/>
                </a:avLst>
              </a:prstGeom>
              <a:solidFill>
                <a:srgbClr val="546E7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8" name="梯形 47"/>
              <p:cNvSpPr/>
              <p:nvPr/>
            </p:nvSpPr>
            <p:spPr>
              <a:xfrm rot="5400000">
                <a:off x="1762839" y="2467689"/>
                <a:ext cx="2550320" cy="1686878"/>
              </a:xfrm>
              <a:prstGeom prst="trapezoid">
                <a:avLst>
                  <a:gd name="adj" fmla="val 25440"/>
                </a:avLst>
              </a:prstGeom>
              <a:solidFill>
                <a:srgbClr val="F8841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9" name="组合 48"/>
            <p:cNvGrpSpPr/>
            <p:nvPr/>
          </p:nvGrpSpPr>
          <p:grpSpPr>
            <a:xfrm>
              <a:off x="8011100" y="2035968"/>
              <a:ext cx="2064830" cy="2550320"/>
              <a:chOff x="1816608" y="2035968"/>
              <a:chExt cx="2064830" cy="2550320"/>
            </a:xfrm>
          </p:grpSpPr>
          <p:sp>
            <p:nvSpPr>
              <p:cNvPr id="50" name="梯形 49"/>
              <p:cNvSpPr/>
              <p:nvPr/>
            </p:nvSpPr>
            <p:spPr>
              <a:xfrm rot="5400000" flipV="1">
                <a:off x="730424" y="3122152"/>
                <a:ext cx="2550320" cy="377952"/>
              </a:xfrm>
              <a:prstGeom prst="trapezoid">
                <a:avLst>
                  <a:gd name="adj" fmla="val 113760"/>
                </a:avLst>
              </a:prstGeom>
              <a:solidFill>
                <a:srgbClr val="546E7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1" name="梯形 50"/>
              <p:cNvSpPr/>
              <p:nvPr/>
            </p:nvSpPr>
            <p:spPr>
              <a:xfrm rot="5400000">
                <a:off x="1762839" y="2467689"/>
                <a:ext cx="2550320" cy="1686878"/>
              </a:xfrm>
              <a:prstGeom prst="trapezoid">
                <a:avLst>
                  <a:gd name="adj" fmla="val 25440"/>
                </a:avLst>
              </a:prstGeom>
              <a:solidFill>
                <a:srgbClr val="F26D6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" name="矩形 1"/>
          <p:cNvSpPr/>
          <p:nvPr/>
        </p:nvSpPr>
        <p:spPr>
          <a:xfrm>
            <a:off x="1631433" y="2731647"/>
            <a:ext cx="1920815" cy="153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bg1"/>
                </a:solidFill>
              </a:rPr>
              <a:t>单击添加文字内容，</a:t>
            </a:r>
            <a:r>
              <a:rPr lang="zh-CN" altLang="en-US" dirty="0">
                <a:solidFill>
                  <a:schemeClr val="bg1"/>
                </a:solidFill>
              </a:rPr>
              <a:t>单击添加文字内容，言简意赅不罗嗦。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60700" y="2938884"/>
            <a:ext cx="492443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添加标题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560955" y="2938884"/>
            <a:ext cx="492443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添加标题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061210" y="2938884"/>
            <a:ext cx="492443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添加标题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561464" y="2938884"/>
            <a:ext cx="492443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添加标题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125889" y="2731647"/>
            <a:ext cx="1920815" cy="1502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bg1"/>
                </a:solidFill>
              </a:rPr>
              <a:t>单击添加文字</a:t>
            </a:r>
            <a:r>
              <a:rPr lang="zh-CN" altLang="en-US" dirty="0" smtClean="0">
                <a:solidFill>
                  <a:schemeClr val="bg1"/>
                </a:solidFill>
              </a:rPr>
              <a:t>内容，</a:t>
            </a:r>
            <a:r>
              <a:rPr lang="zh-CN" altLang="en-US" dirty="0">
                <a:solidFill>
                  <a:schemeClr val="bg1"/>
                </a:solidFill>
              </a:rPr>
              <a:t>单击添加文字内容，言简意赅不罗嗦。</a:t>
            </a:r>
          </a:p>
        </p:txBody>
      </p:sp>
      <p:sp>
        <p:nvSpPr>
          <p:cNvPr id="24" name="矩形 23"/>
          <p:cNvSpPr/>
          <p:nvPr/>
        </p:nvSpPr>
        <p:spPr>
          <a:xfrm>
            <a:off x="6620345" y="2731647"/>
            <a:ext cx="1920815" cy="153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bg1"/>
                </a:solidFill>
              </a:rPr>
              <a:t>单击添加文字内容，</a:t>
            </a:r>
            <a:r>
              <a:rPr lang="zh-CN" altLang="en-US" dirty="0">
                <a:solidFill>
                  <a:schemeClr val="bg1"/>
                </a:solidFill>
              </a:rPr>
              <a:t>单击添加文字内容，言简意赅不罗嗦。</a:t>
            </a:r>
          </a:p>
        </p:txBody>
      </p:sp>
      <p:sp>
        <p:nvSpPr>
          <p:cNvPr id="26" name="矩形 25"/>
          <p:cNvSpPr/>
          <p:nvPr/>
        </p:nvSpPr>
        <p:spPr>
          <a:xfrm>
            <a:off x="9114800" y="2731647"/>
            <a:ext cx="1920815" cy="153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bg1"/>
                </a:solidFill>
              </a:rPr>
              <a:t>单击添加文字内容，</a:t>
            </a:r>
            <a:r>
              <a:rPr lang="zh-CN" altLang="en-US" dirty="0">
                <a:solidFill>
                  <a:schemeClr val="bg1"/>
                </a:solidFill>
              </a:rPr>
              <a:t>单击添加文字内容，言简意赅不罗嗦。</a:t>
            </a:r>
          </a:p>
        </p:txBody>
      </p:sp>
      <p:sp>
        <p:nvSpPr>
          <p:cNvPr id="29" name="矩形 28"/>
          <p:cNvSpPr/>
          <p:nvPr/>
        </p:nvSpPr>
        <p:spPr>
          <a:xfrm>
            <a:off x="1120462" y="5552526"/>
            <a:ext cx="9982915" cy="7325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1600" dirty="0" smtClean="0">
                <a:solidFill>
                  <a:srgbClr val="3C4E56"/>
                </a:solidFill>
              </a:rPr>
              <a:t>温馨</a:t>
            </a:r>
            <a:r>
              <a:rPr lang="zh-CN" altLang="en-US" sz="1600" dirty="0">
                <a:solidFill>
                  <a:srgbClr val="3C4E56"/>
                </a:solidFill>
              </a:rPr>
              <a:t>提示：单击添加文字内容，言简意赅不罗嗦。单击添加文字内容，言简意赅不罗嗦。单击添加文字内容，言简意赅不罗嗦。单击添加文字内容，言简意赅不罗嗦。单击添加文字内容，言简意赅不罗嗦。</a:t>
            </a:r>
            <a:endParaRPr lang="zh-CN" altLang="en-US" sz="1600" dirty="0">
              <a:solidFill>
                <a:srgbClr val="3C4E56"/>
              </a:solidFill>
            </a:endParaRPr>
          </a:p>
        </p:txBody>
      </p:sp>
      <p:cxnSp>
        <p:nvCxnSpPr>
          <p:cNvPr id="31" name="直接连接符 30"/>
          <p:cNvCxnSpPr/>
          <p:nvPr/>
        </p:nvCxnSpPr>
        <p:spPr>
          <a:xfrm>
            <a:off x="709448" y="5407572"/>
            <a:ext cx="10989612" cy="0"/>
          </a:xfrm>
          <a:prstGeom prst="line">
            <a:avLst/>
          </a:prstGeom>
          <a:ln w="28575">
            <a:solidFill>
              <a:srgbClr val="5EC6D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4139317" y="1058393"/>
            <a:ext cx="3913366" cy="504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400" b="1" dirty="0" smtClean="0">
                <a:solidFill>
                  <a:srgbClr val="595959"/>
                </a:solidFill>
              </a:rPr>
              <a:t>单击此处添加标题</a:t>
            </a:r>
            <a:endParaRPr lang="en-US" altLang="zh-CN" sz="2400" b="1" dirty="0" smtClean="0">
              <a:solidFill>
                <a:srgbClr val="595959"/>
              </a:solidFill>
            </a:endParaRPr>
          </a:p>
        </p:txBody>
      </p:sp>
      <p:sp>
        <p:nvSpPr>
          <p:cNvPr id="33" name="Rectangle 58"/>
          <p:cNvSpPr/>
          <p:nvPr/>
        </p:nvSpPr>
        <p:spPr>
          <a:xfrm>
            <a:off x="3614043" y="1478661"/>
            <a:ext cx="4963915" cy="368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</a:pPr>
            <a:r>
              <a:rPr lang="zh-CN" altLang="en-US" sz="1600" dirty="0" smtClean="0">
                <a:solidFill>
                  <a:srgbClr val="595959"/>
                </a:solidFill>
                <a:latin typeface="+mn-ea"/>
              </a:rPr>
              <a:t>单击此处添加副标题，感谢您选择了布衣公子作品</a:t>
            </a:r>
            <a:endParaRPr lang="zh-CN" altLang="en-US" sz="1600" dirty="0">
              <a:solidFill>
                <a:srgbClr val="595959"/>
              </a:solidFill>
              <a:latin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09448" y="1162975"/>
            <a:ext cx="16253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3F3F3"/>
                </a:solidFill>
                <a:latin typeface="+mn-ea"/>
              </a:rPr>
              <a:t>https://www.ypppt.com/</a:t>
            </a:r>
            <a:endParaRPr lang="zh-CN" altLang="en-US" sz="900" dirty="0">
              <a:solidFill>
                <a:srgbClr val="F3F3F3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98990" y="1251751"/>
            <a:ext cx="1633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3F3F3"/>
                </a:solidFill>
              </a:rPr>
              <a:t>https://www.ypppt.com/</a:t>
            </a:r>
            <a:endParaRPr lang="zh-CN" altLang="en-US" sz="1000" dirty="0">
              <a:solidFill>
                <a:srgbClr val="F3F3F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908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6376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teliss">
      <a:dk1>
        <a:srgbClr val="595959"/>
      </a:dk1>
      <a:lt1>
        <a:sysClr val="window" lastClr="FFFFFF"/>
      </a:lt1>
      <a:dk2>
        <a:srgbClr val="44546A"/>
      </a:dk2>
      <a:lt2>
        <a:srgbClr val="E7E6E6"/>
      </a:lt2>
      <a:accent1>
        <a:srgbClr val="546E7A"/>
      </a:accent1>
      <a:accent2>
        <a:srgbClr val="5EC6D3"/>
      </a:accent2>
      <a:accent3>
        <a:srgbClr val="936CAF"/>
      </a:accent3>
      <a:accent4>
        <a:srgbClr val="9BBB40"/>
      </a:accent4>
      <a:accent5>
        <a:srgbClr val="AA7B51"/>
      </a:accent5>
      <a:accent6>
        <a:srgbClr val="F8841D"/>
      </a:accent6>
      <a:hlink>
        <a:srgbClr val="F26D64"/>
      </a:hlink>
      <a:folHlink>
        <a:srgbClr val="954F72"/>
      </a:folHlink>
    </a:clrScheme>
    <a:fontScheme name="自定义 1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9BBB4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5875">
          <a:prstDash val="dash"/>
          <a:tailEnd type="oval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5275</TotalTime>
  <Words>222</Words>
  <Application>Microsoft Office PowerPoint</Application>
  <PresentationFormat>宽屏</PresentationFormat>
  <Paragraphs>25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Meiryo</vt:lpstr>
      <vt:lpstr>宋体</vt:lpstr>
      <vt:lpstr>微软雅黑</vt:lpstr>
      <vt:lpstr>Arial</vt:lpstr>
      <vt:lpstr>Calibri</vt:lpstr>
      <vt:lpstr>Calibri Light</vt:lpstr>
      <vt:lpstr>Office 主题</vt:lpstr>
      <vt:lpstr>Office Theme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2532</cp:revision>
  <dcterms:created xsi:type="dcterms:W3CDTF">2015-11-18T07:05:25Z</dcterms:created>
  <dcterms:modified xsi:type="dcterms:W3CDTF">2024-08-18T10:13:24Z</dcterms:modified>
</cp:coreProperties>
</file>