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4" r:id="rId2"/>
  </p:sldMasterIdLst>
  <p:notesMasterIdLst>
    <p:notesMasterId r:id="rId5"/>
  </p:notesMasterIdLst>
  <p:handoutMasterIdLst>
    <p:handoutMasterId r:id="rId6"/>
  </p:handoutMasterIdLst>
  <p:sldIdLst>
    <p:sldId id="654" r:id="rId3"/>
    <p:sldId id="655" r:id="rId4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3840" userDrawn="1">
          <p15:clr>
            <a:srgbClr val="A4A3A4"/>
          </p15:clr>
        </p15:guide>
        <p15:guide id="3" orient="horz" pos="2205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仝德志" initials="仝德志" lastIdx="1" clrIdx="0">
    <p:extLst>
      <p:ext uri="{19B8F6BF-5375-455C-9EA6-DF929625EA0E}">
        <p15:presenceInfo xmlns:p15="http://schemas.microsoft.com/office/powerpoint/2012/main" userId="S-1-5-21-3454646774-2921618858-3417240831-112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F3F3"/>
    <a:srgbClr val="595959"/>
    <a:srgbClr val="9BBB40"/>
    <a:srgbClr val="F26D64"/>
    <a:srgbClr val="F8841D"/>
    <a:srgbClr val="E1B805"/>
    <a:srgbClr val="5EC6D3"/>
    <a:srgbClr val="647B86"/>
    <a:srgbClr val="546E7A"/>
    <a:srgbClr val="E9E9E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68" autoAdjust="0"/>
    <p:restoredTop sz="96314" autoAdjust="0"/>
  </p:normalViewPr>
  <p:slideViewPr>
    <p:cSldViewPr snapToGrid="0" showGuides="1">
      <p:cViewPr varScale="1">
        <p:scale>
          <a:sx n="108" d="100"/>
          <a:sy n="108" d="100"/>
        </p:scale>
        <p:origin x="690" y="114"/>
      </p:cViewPr>
      <p:guideLst>
        <p:guide pos="3840"/>
        <p:guide orient="horz" pos="2205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57" d="100"/>
          <a:sy n="57" d="100"/>
        </p:scale>
        <p:origin x="2808" y="3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DF2116-28E1-4102-9AF6-D89581D48556}" type="datetimeFigureOut">
              <a:rPr lang="zh-CN" altLang="en-US" smtClean="0"/>
              <a:t>2024/8/18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13E158-3345-484C-B3AA-64FC7A9E4B2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413792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763618-1814-46A1-AE52-70295F11C386}" type="datetimeFigureOut">
              <a:rPr lang="zh-CN" altLang="en-US" smtClean="0"/>
              <a:t>2024/8/18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CB7435-BF1A-4315-8545-5359AA5D568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663257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zh-CN" altLang="en-US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CB7435-BF1A-4315-8545-5359AA5D568B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009237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zh-CN" altLang="en-US" dirty="0" smtClean="0"/>
              <a:t>模板来自于 优品</a:t>
            </a:r>
            <a:r>
              <a:rPr lang="en-US" altLang="zh-CN" dirty="0" smtClean="0"/>
              <a:t>PPT</a:t>
            </a:r>
            <a:r>
              <a:rPr lang="zh-CN" altLang="en-US" dirty="0" smtClean="0"/>
              <a:t> </a:t>
            </a:r>
            <a:r>
              <a:rPr lang="en-US" altLang="zh-CN" smtClean="0"/>
              <a:t>https://www.ypppt.com/</a:t>
            </a:r>
            <a:endParaRPr lang="zh-CN" altLang="en-US" dirty="0" smtClean="0"/>
          </a:p>
        </p:txBody>
      </p:sp>
      <p:sp>
        <p:nvSpPr>
          <p:cNvPr id="614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5ED1824-6DB2-4029-B0DF-1D3CDCF11CDA}" type="slidenum">
              <a:rPr lang="zh-CN" altLang="en-US" smtClean="0">
                <a:solidFill>
                  <a:prstClr val="black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zh-CN" altLang="en-US" smtClean="0">
              <a:solidFill>
                <a:prstClr val="black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537162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23383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pan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2024/8/18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49388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2024/8/18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97183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2024/8/18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82831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2024/8/18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83067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2024/8/18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13976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2024/8/18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98185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2024/8/18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80501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2024/8/18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2398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2024/8/18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41313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2024/8/18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1409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2024/8/18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73945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47712">
              <a:srgbClr val="F7F7F7"/>
            </a:gs>
            <a:gs pos="0">
              <a:srgbClr val="F2F2F2"/>
            </a:gs>
            <a:gs pos="100000">
              <a:srgbClr val="F0F0F0"/>
            </a:gs>
            <a:gs pos="21000">
              <a:srgbClr val="F6F6F6"/>
            </a:gs>
            <a:gs pos="77000">
              <a:srgbClr val="F5F5F5"/>
            </a:gs>
          </a:gsLst>
          <a:lin ang="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971703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2024/8/18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5008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57" r:id="rId3"/>
    <p:sldLayoutId id="2147483658" r:id="rId4"/>
    <p:sldLayoutId id="2147483659" r:id="rId5"/>
    <p:sldLayoutId id="2147483660" r:id="rId6"/>
    <p:sldLayoutId id="2147483661" r:id="rId7"/>
    <p:sldLayoutId id="2147483662" r:id="rId8"/>
    <p:sldLayoutId id="2147483663" r:id="rId9"/>
    <p:sldLayoutId id="2147483664" r:id="rId10"/>
    <p:sldLayoutId id="214748366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pppt.com/jiaocheng/" TargetMode="External"/><Relationship Id="rId3" Type="http://schemas.openxmlformats.org/officeDocument/2006/relationships/hyperlink" Target="https://www.ypppt.com/moban/" TargetMode="External"/><Relationship Id="rId7" Type="http://schemas.openxmlformats.org/officeDocument/2006/relationships/hyperlink" Target="http://www.ypppt.com/sucai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Relationship Id="rId6" Type="http://schemas.openxmlformats.org/officeDocument/2006/relationships/hyperlink" Target="https://www.ypppt.com/tubiao/" TargetMode="External"/><Relationship Id="rId11" Type="http://schemas.openxmlformats.org/officeDocument/2006/relationships/hyperlink" Target="https://www.ypppt.com/kejian/" TargetMode="External"/><Relationship Id="rId5" Type="http://schemas.openxmlformats.org/officeDocument/2006/relationships/hyperlink" Target="https://www.ypppt.com/beijing/" TargetMode="External"/><Relationship Id="rId10" Type="http://schemas.openxmlformats.org/officeDocument/2006/relationships/hyperlink" Target="http://www.ypppt.com/gushi/" TargetMode="External"/><Relationship Id="rId4" Type="http://schemas.openxmlformats.org/officeDocument/2006/relationships/hyperlink" Target="https://www.ypppt.com/jieri/" TargetMode="External"/><Relationship Id="rId9" Type="http://schemas.openxmlformats.org/officeDocument/2006/relationships/hyperlink" Target="http://www.ypppt.com/ziti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矩形 39"/>
          <p:cNvSpPr/>
          <p:nvPr/>
        </p:nvSpPr>
        <p:spPr>
          <a:xfrm>
            <a:off x="1865538" y="203088"/>
            <a:ext cx="16209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 dirty="0" smtClean="0">
                <a:solidFill>
                  <a:srgbClr val="595959"/>
                </a:solidFill>
              </a:rPr>
              <a:t>四项并列</a:t>
            </a:r>
            <a:endParaRPr lang="zh-CN" altLang="zh-CN" sz="2800" b="1" dirty="0">
              <a:solidFill>
                <a:srgbClr val="595959"/>
              </a:solidFill>
            </a:endParaRPr>
          </a:p>
        </p:txBody>
      </p:sp>
      <p:sp>
        <p:nvSpPr>
          <p:cNvPr id="27" name="文本框 26"/>
          <p:cNvSpPr txBox="1"/>
          <p:nvPr/>
        </p:nvSpPr>
        <p:spPr>
          <a:xfrm>
            <a:off x="1865538" y="644992"/>
            <a:ext cx="378436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dirty="0">
                <a:solidFill>
                  <a:srgbClr val="595959"/>
                </a:solidFill>
                <a:latin typeface="+mn-ea"/>
              </a:rPr>
              <a:t>单击此处添加副标题</a:t>
            </a:r>
            <a:endParaRPr lang="zh-CN" altLang="en-US" sz="1400" dirty="0">
              <a:solidFill>
                <a:srgbClr val="595959"/>
              </a:solidFill>
            </a:endParaRPr>
          </a:p>
        </p:txBody>
      </p:sp>
      <p:grpSp>
        <p:nvGrpSpPr>
          <p:cNvPr id="3" name="组合 2"/>
          <p:cNvGrpSpPr/>
          <p:nvPr/>
        </p:nvGrpSpPr>
        <p:grpSpPr>
          <a:xfrm>
            <a:off x="1095490" y="1953951"/>
            <a:ext cx="10001020" cy="3088123"/>
            <a:chOff x="1816608" y="2035968"/>
            <a:chExt cx="8259322" cy="2550320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grpSp>
          <p:nvGrpSpPr>
            <p:cNvPr id="28" name="组合 27"/>
            <p:cNvGrpSpPr/>
            <p:nvPr/>
          </p:nvGrpSpPr>
          <p:grpSpPr>
            <a:xfrm>
              <a:off x="1816608" y="2035968"/>
              <a:ext cx="2064830" cy="2550320"/>
              <a:chOff x="1816608" y="2035968"/>
              <a:chExt cx="2064830" cy="2550320"/>
            </a:xfrm>
          </p:grpSpPr>
          <p:sp>
            <p:nvSpPr>
              <p:cNvPr id="30" name="梯形 29"/>
              <p:cNvSpPr/>
              <p:nvPr/>
            </p:nvSpPr>
            <p:spPr>
              <a:xfrm rot="5400000" flipV="1">
                <a:off x="730424" y="3122152"/>
                <a:ext cx="2550320" cy="377952"/>
              </a:xfrm>
              <a:prstGeom prst="trapezoid">
                <a:avLst>
                  <a:gd name="adj" fmla="val 113760"/>
                </a:avLst>
              </a:prstGeom>
              <a:solidFill>
                <a:srgbClr val="546E7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1" name="梯形 40"/>
              <p:cNvSpPr/>
              <p:nvPr/>
            </p:nvSpPr>
            <p:spPr>
              <a:xfrm rot="5400000">
                <a:off x="1762839" y="2467689"/>
                <a:ext cx="2550320" cy="1686878"/>
              </a:xfrm>
              <a:prstGeom prst="trapezoid">
                <a:avLst>
                  <a:gd name="adj" fmla="val 25440"/>
                </a:avLst>
              </a:prstGeom>
              <a:solidFill>
                <a:srgbClr val="5EC6D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43" name="组合 42"/>
            <p:cNvGrpSpPr/>
            <p:nvPr/>
          </p:nvGrpSpPr>
          <p:grpSpPr>
            <a:xfrm>
              <a:off x="3881439" y="2035968"/>
              <a:ext cx="2064830" cy="2550320"/>
              <a:chOff x="1816608" y="2035968"/>
              <a:chExt cx="2064830" cy="2550320"/>
            </a:xfrm>
          </p:grpSpPr>
          <p:sp>
            <p:nvSpPr>
              <p:cNvPr id="44" name="梯形 43"/>
              <p:cNvSpPr/>
              <p:nvPr/>
            </p:nvSpPr>
            <p:spPr>
              <a:xfrm rot="5400000" flipV="1">
                <a:off x="730424" y="3122152"/>
                <a:ext cx="2550320" cy="377952"/>
              </a:xfrm>
              <a:prstGeom prst="trapezoid">
                <a:avLst>
                  <a:gd name="adj" fmla="val 113760"/>
                </a:avLst>
              </a:prstGeom>
              <a:solidFill>
                <a:srgbClr val="546E7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5" name="梯形 44"/>
              <p:cNvSpPr/>
              <p:nvPr/>
            </p:nvSpPr>
            <p:spPr>
              <a:xfrm rot="5400000">
                <a:off x="1762839" y="2467689"/>
                <a:ext cx="2550320" cy="1686878"/>
              </a:xfrm>
              <a:prstGeom prst="trapezoid">
                <a:avLst>
                  <a:gd name="adj" fmla="val 25440"/>
                </a:avLst>
              </a:prstGeom>
              <a:solidFill>
                <a:srgbClr val="9BBB4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46" name="组合 45"/>
            <p:cNvGrpSpPr/>
            <p:nvPr/>
          </p:nvGrpSpPr>
          <p:grpSpPr>
            <a:xfrm>
              <a:off x="5946269" y="2035968"/>
              <a:ext cx="2064830" cy="2550320"/>
              <a:chOff x="1816608" y="2035968"/>
              <a:chExt cx="2064830" cy="2550320"/>
            </a:xfrm>
          </p:grpSpPr>
          <p:sp>
            <p:nvSpPr>
              <p:cNvPr id="47" name="梯形 46"/>
              <p:cNvSpPr/>
              <p:nvPr/>
            </p:nvSpPr>
            <p:spPr>
              <a:xfrm rot="5400000" flipV="1">
                <a:off x="730424" y="3122152"/>
                <a:ext cx="2550320" cy="377952"/>
              </a:xfrm>
              <a:prstGeom prst="trapezoid">
                <a:avLst>
                  <a:gd name="adj" fmla="val 113760"/>
                </a:avLst>
              </a:prstGeom>
              <a:solidFill>
                <a:srgbClr val="546E7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8" name="梯形 47"/>
              <p:cNvSpPr/>
              <p:nvPr/>
            </p:nvSpPr>
            <p:spPr>
              <a:xfrm rot="5400000">
                <a:off x="1762839" y="2467689"/>
                <a:ext cx="2550320" cy="1686878"/>
              </a:xfrm>
              <a:prstGeom prst="trapezoid">
                <a:avLst>
                  <a:gd name="adj" fmla="val 25440"/>
                </a:avLst>
              </a:prstGeom>
              <a:solidFill>
                <a:srgbClr val="F8841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49" name="组合 48"/>
            <p:cNvGrpSpPr/>
            <p:nvPr/>
          </p:nvGrpSpPr>
          <p:grpSpPr>
            <a:xfrm>
              <a:off x="8011100" y="2035968"/>
              <a:ext cx="2064830" cy="2550320"/>
              <a:chOff x="1816608" y="2035968"/>
              <a:chExt cx="2064830" cy="2550320"/>
            </a:xfrm>
          </p:grpSpPr>
          <p:sp>
            <p:nvSpPr>
              <p:cNvPr id="50" name="梯形 49"/>
              <p:cNvSpPr/>
              <p:nvPr/>
            </p:nvSpPr>
            <p:spPr>
              <a:xfrm rot="5400000" flipV="1">
                <a:off x="730424" y="3122152"/>
                <a:ext cx="2550320" cy="377952"/>
              </a:xfrm>
              <a:prstGeom prst="trapezoid">
                <a:avLst>
                  <a:gd name="adj" fmla="val 113760"/>
                </a:avLst>
              </a:prstGeom>
              <a:solidFill>
                <a:srgbClr val="546E7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51" name="梯形 50"/>
              <p:cNvSpPr/>
              <p:nvPr/>
            </p:nvSpPr>
            <p:spPr>
              <a:xfrm rot="5400000">
                <a:off x="1762839" y="2467689"/>
                <a:ext cx="2550320" cy="1686878"/>
              </a:xfrm>
              <a:prstGeom prst="trapezoid">
                <a:avLst>
                  <a:gd name="adj" fmla="val 25440"/>
                </a:avLst>
              </a:prstGeom>
              <a:solidFill>
                <a:srgbClr val="F26D6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  <p:sp>
        <p:nvSpPr>
          <p:cNvPr id="2" name="矩形 1"/>
          <p:cNvSpPr/>
          <p:nvPr/>
        </p:nvSpPr>
        <p:spPr>
          <a:xfrm>
            <a:off x="1631433" y="2731647"/>
            <a:ext cx="1920815" cy="15327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dirty="0">
                <a:solidFill>
                  <a:schemeClr val="bg1"/>
                </a:solidFill>
              </a:rPr>
              <a:t>单击添加文字内容，</a:t>
            </a:r>
            <a:r>
              <a:rPr lang="zh-CN" altLang="en-US" dirty="0">
                <a:solidFill>
                  <a:schemeClr val="bg1"/>
                </a:solidFill>
              </a:rPr>
              <a:t>单击添加文字内容，言简意赅不罗嗦。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1060700" y="2938884"/>
            <a:ext cx="492443" cy="111825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zh-CN" altLang="en-US" sz="2000" dirty="0" smtClean="0">
                <a:solidFill>
                  <a:schemeClr val="bg1"/>
                </a:solidFill>
              </a:rPr>
              <a:t>添加标题</a:t>
            </a:r>
            <a:endParaRPr lang="zh-CN" altLang="en-US" sz="2000" dirty="0">
              <a:solidFill>
                <a:schemeClr val="bg1"/>
              </a:solidFill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3560955" y="2938884"/>
            <a:ext cx="492443" cy="111825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zh-CN" altLang="en-US" sz="2000" dirty="0" smtClean="0">
                <a:solidFill>
                  <a:schemeClr val="bg1"/>
                </a:solidFill>
              </a:rPr>
              <a:t>添加标题</a:t>
            </a:r>
            <a:endParaRPr lang="zh-CN" altLang="en-US" sz="2000" dirty="0">
              <a:solidFill>
                <a:schemeClr val="bg1"/>
              </a:solidFill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6061210" y="2938884"/>
            <a:ext cx="492443" cy="111825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zh-CN" altLang="en-US" sz="2000" dirty="0" smtClean="0">
                <a:solidFill>
                  <a:schemeClr val="bg1"/>
                </a:solidFill>
              </a:rPr>
              <a:t>添加标题</a:t>
            </a:r>
            <a:endParaRPr lang="zh-CN" altLang="en-US" sz="2000" dirty="0">
              <a:solidFill>
                <a:schemeClr val="bg1"/>
              </a:solidFill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8561464" y="2938884"/>
            <a:ext cx="492443" cy="111825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zh-CN" altLang="en-US" sz="2000" dirty="0" smtClean="0">
                <a:solidFill>
                  <a:schemeClr val="bg1"/>
                </a:solidFill>
              </a:rPr>
              <a:t>添加标题</a:t>
            </a:r>
            <a:endParaRPr lang="zh-CN" altLang="en-US" sz="2000" dirty="0">
              <a:solidFill>
                <a:schemeClr val="bg1"/>
              </a:solidFill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4125889" y="2731647"/>
            <a:ext cx="1920815" cy="15023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dirty="0">
                <a:solidFill>
                  <a:schemeClr val="bg1"/>
                </a:solidFill>
              </a:rPr>
              <a:t>单击添加文字</a:t>
            </a:r>
            <a:r>
              <a:rPr lang="zh-CN" altLang="en-US" dirty="0" smtClean="0">
                <a:solidFill>
                  <a:schemeClr val="bg1"/>
                </a:solidFill>
              </a:rPr>
              <a:t>内容，</a:t>
            </a:r>
            <a:r>
              <a:rPr lang="zh-CN" altLang="en-US" dirty="0">
                <a:solidFill>
                  <a:schemeClr val="bg1"/>
                </a:solidFill>
              </a:rPr>
              <a:t>单击添加文字内容，言简意赅不罗嗦。</a:t>
            </a:r>
          </a:p>
        </p:txBody>
      </p:sp>
      <p:sp>
        <p:nvSpPr>
          <p:cNvPr id="24" name="矩形 23"/>
          <p:cNvSpPr/>
          <p:nvPr/>
        </p:nvSpPr>
        <p:spPr>
          <a:xfrm>
            <a:off x="6620345" y="2731647"/>
            <a:ext cx="1920815" cy="15327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dirty="0">
                <a:solidFill>
                  <a:schemeClr val="bg1"/>
                </a:solidFill>
              </a:rPr>
              <a:t>单击添加文字内容，</a:t>
            </a:r>
            <a:r>
              <a:rPr lang="zh-CN" altLang="en-US" dirty="0">
                <a:solidFill>
                  <a:schemeClr val="bg1"/>
                </a:solidFill>
              </a:rPr>
              <a:t>单击添加文字内容，言简意赅不罗嗦。</a:t>
            </a:r>
          </a:p>
        </p:txBody>
      </p:sp>
      <p:sp>
        <p:nvSpPr>
          <p:cNvPr id="26" name="矩形 25"/>
          <p:cNvSpPr/>
          <p:nvPr/>
        </p:nvSpPr>
        <p:spPr>
          <a:xfrm>
            <a:off x="9114800" y="2731647"/>
            <a:ext cx="1920815" cy="15327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dirty="0">
                <a:solidFill>
                  <a:schemeClr val="bg1"/>
                </a:solidFill>
              </a:rPr>
              <a:t>单击添加文字内容，</a:t>
            </a:r>
            <a:r>
              <a:rPr lang="zh-CN" altLang="en-US" dirty="0">
                <a:solidFill>
                  <a:schemeClr val="bg1"/>
                </a:solidFill>
              </a:rPr>
              <a:t>单击添加文字内容，言简意赅不罗嗦。</a:t>
            </a:r>
          </a:p>
        </p:txBody>
      </p:sp>
      <p:sp>
        <p:nvSpPr>
          <p:cNvPr id="29" name="矩形 28"/>
          <p:cNvSpPr/>
          <p:nvPr/>
        </p:nvSpPr>
        <p:spPr>
          <a:xfrm>
            <a:off x="1120462" y="5552526"/>
            <a:ext cx="9982915" cy="7325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30000"/>
              </a:lnSpc>
            </a:pPr>
            <a:r>
              <a:rPr lang="zh-CN" altLang="en-US" sz="1600" dirty="0" smtClean="0">
                <a:solidFill>
                  <a:srgbClr val="3C4E56"/>
                </a:solidFill>
              </a:rPr>
              <a:t>温馨</a:t>
            </a:r>
            <a:r>
              <a:rPr lang="zh-CN" altLang="en-US" sz="1600" dirty="0">
                <a:solidFill>
                  <a:srgbClr val="3C4E56"/>
                </a:solidFill>
              </a:rPr>
              <a:t>提示：单击添加文字内容，言简意赅不罗嗦。单击添加文字内容，言简意赅不罗嗦。单击添加文字内容，言简意赅不罗嗦。单击添加文字内容，言简意赅不罗嗦。单击添加文字内容，言简意赅不罗嗦。</a:t>
            </a:r>
            <a:endParaRPr lang="zh-CN" altLang="en-US" sz="1600" dirty="0">
              <a:solidFill>
                <a:srgbClr val="3C4E56"/>
              </a:solidFill>
            </a:endParaRPr>
          </a:p>
        </p:txBody>
      </p:sp>
      <p:cxnSp>
        <p:nvCxnSpPr>
          <p:cNvPr id="31" name="直接连接符 30"/>
          <p:cNvCxnSpPr/>
          <p:nvPr/>
        </p:nvCxnSpPr>
        <p:spPr>
          <a:xfrm>
            <a:off x="709448" y="5407572"/>
            <a:ext cx="10989612" cy="0"/>
          </a:xfrm>
          <a:prstGeom prst="line">
            <a:avLst/>
          </a:prstGeom>
          <a:ln w="28575">
            <a:solidFill>
              <a:srgbClr val="5EC6D3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文本框 31"/>
          <p:cNvSpPr txBox="1"/>
          <p:nvPr/>
        </p:nvSpPr>
        <p:spPr>
          <a:xfrm>
            <a:off x="4139317" y="1058393"/>
            <a:ext cx="3913366" cy="5042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zh-CN" altLang="en-US" sz="2400" b="1" dirty="0" smtClean="0">
                <a:solidFill>
                  <a:srgbClr val="595959"/>
                </a:solidFill>
              </a:rPr>
              <a:t>单击此处添加标题</a:t>
            </a:r>
            <a:endParaRPr lang="en-US" altLang="zh-CN" sz="2400" b="1" dirty="0" smtClean="0">
              <a:solidFill>
                <a:srgbClr val="595959"/>
              </a:solidFill>
            </a:endParaRPr>
          </a:p>
        </p:txBody>
      </p:sp>
      <p:sp>
        <p:nvSpPr>
          <p:cNvPr id="33" name="Rectangle 58"/>
          <p:cNvSpPr/>
          <p:nvPr/>
        </p:nvSpPr>
        <p:spPr>
          <a:xfrm>
            <a:off x="3614043" y="1478661"/>
            <a:ext cx="4963915" cy="3683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3000"/>
              </a:lnSpc>
              <a:spcBef>
                <a:spcPts val="600"/>
              </a:spcBef>
            </a:pPr>
            <a:r>
              <a:rPr lang="zh-CN" altLang="en-US" sz="1600" dirty="0" smtClean="0">
                <a:solidFill>
                  <a:srgbClr val="595959"/>
                </a:solidFill>
                <a:latin typeface="+mn-ea"/>
              </a:rPr>
              <a:t>单击此处添加副标题，感谢您选择了布衣公子作品</a:t>
            </a:r>
            <a:endParaRPr lang="zh-CN" altLang="en-US" sz="1600" dirty="0">
              <a:solidFill>
                <a:srgbClr val="595959"/>
              </a:solidFill>
              <a:latin typeface="+mn-ea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709448" y="1162975"/>
            <a:ext cx="162537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900" dirty="0">
                <a:solidFill>
                  <a:srgbClr val="F3F3F3"/>
                </a:solidFill>
                <a:latin typeface="+mn-ea"/>
              </a:rPr>
              <a:t>https://www.ypppt.com/</a:t>
            </a:r>
            <a:endParaRPr lang="zh-CN" altLang="en-US" sz="900" dirty="0">
              <a:solidFill>
                <a:srgbClr val="F3F3F3"/>
              </a:solidFill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798990" y="1251751"/>
            <a:ext cx="163349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00" dirty="0">
                <a:solidFill>
                  <a:srgbClr val="F3F3F3"/>
                </a:solidFill>
              </a:rPr>
              <a:t>https://www.ypppt.com/</a:t>
            </a:r>
            <a:endParaRPr lang="zh-CN" altLang="en-US" sz="1000" dirty="0">
              <a:solidFill>
                <a:srgbClr val="F3F3F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2908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pan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" y="2949865"/>
            <a:ext cx="12191999" cy="657225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0" rIns="180000" bIns="0" anchor="ctr"/>
          <a:lstStyle/>
          <a:p>
            <a:pPr algn="ctr">
              <a:defRPr/>
            </a:pPr>
            <a:r>
              <a:rPr lang="en-US" altLang="zh-CN" sz="28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Meiryo" panose="020B0604030504040204" pitchFamily="34" charset="-128"/>
              </a:rPr>
              <a:t>                                             www.ypppt.com</a:t>
            </a:r>
            <a:endParaRPr lang="zh-CN" altLang="en-US" sz="2800" dirty="0">
              <a:solidFill>
                <a:srgbClr val="CEEAB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Meiryo" panose="020B0604030504040204" pitchFamily="34" charset="-128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0" y="2182092"/>
            <a:ext cx="12191999" cy="775277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>
              <a:defRPr/>
            </a:pPr>
            <a:r>
              <a:rPr lang="zh-CN" altLang="en-US" sz="2800" spc="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更多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精品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资源尽在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—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优品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！</a:t>
            </a:r>
          </a:p>
        </p:txBody>
      </p:sp>
      <p:sp>
        <p:nvSpPr>
          <p:cNvPr id="12" name="矩形 11"/>
          <p:cNvSpPr/>
          <p:nvPr/>
        </p:nvSpPr>
        <p:spPr>
          <a:xfrm>
            <a:off x="2581830" y="3921022"/>
            <a:ext cx="6906409" cy="1692771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模板下载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3"/>
              </a:rPr>
              <a:t>www.ypppt.com/moban/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节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日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4"/>
              </a:rPr>
              <a:t>www.ypppt.com/jieri/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背景图片：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5"/>
              </a:rPr>
              <a:t>www.ypppt.com/beijing/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图表下载：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6"/>
              </a:rPr>
              <a:t>www.ypppt.com/tubiao/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素材下载：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7"/>
              </a:rPr>
              <a:t>www.ypppt.com/sucai/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教程下载：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8"/>
              </a:rPr>
              <a:t>www.ypppt.com/jiaocheng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8"/>
              </a:rPr>
              <a:t>/</a:t>
            </a:r>
            <a:endParaRPr lang="en-US" altLang="zh-CN" sz="1200" kern="0" dirty="0" smtClean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字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体下载：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9"/>
              </a:rPr>
              <a:t>www.ypppt.com/ziti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9"/>
              </a:rPr>
              <a:t>/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     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绘本故事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0"/>
              </a:rPr>
              <a:t>www.ypppt.com/gushi/</a:t>
            </a:r>
            <a:endParaRPr lang="en-US" altLang="zh-CN" sz="1200" kern="0" dirty="0" smtClean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课件：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1"/>
              </a:rPr>
              <a:t>www.ypppt.com/kejian/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963767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teliss">
      <a:dk1>
        <a:srgbClr val="595959"/>
      </a:dk1>
      <a:lt1>
        <a:sysClr val="window" lastClr="FFFFFF"/>
      </a:lt1>
      <a:dk2>
        <a:srgbClr val="44546A"/>
      </a:dk2>
      <a:lt2>
        <a:srgbClr val="E7E6E6"/>
      </a:lt2>
      <a:accent1>
        <a:srgbClr val="546E7A"/>
      </a:accent1>
      <a:accent2>
        <a:srgbClr val="5EC6D3"/>
      </a:accent2>
      <a:accent3>
        <a:srgbClr val="936CAF"/>
      </a:accent3>
      <a:accent4>
        <a:srgbClr val="9BBB40"/>
      </a:accent4>
      <a:accent5>
        <a:srgbClr val="AA7B51"/>
      </a:accent5>
      <a:accent6>
        <a:srgbClr val="F8841D"/>
      </a:accent6>
      <a:hlink>
        <a:srgbClr val="F26D64"/>
      </a:hlink>
      <a:folHlink>
        <a:srgbClr val="954F72"/>
      </a:folHlink>
    </a:clrScheme>
    <a:fontScheme name="自定义 1">
      <a:majorFont>
        <a:latin typeface="Calibri"/>
        <a:ea typeface="微软雅黑"/>
        <a:cs typeface=""/>
      </a:majorFont>
      <a:minorFont>
        <a:latin typeface="Calibri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9BBB40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5875">
          <a:prstDash val="dash"/>
          <a:tailEnd type="oval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5275</TotalTime>
  <Words>222</Words>
  <Application>Microsoft Office PowerPoint</Application>
  <PresentationFormat>宽屏</PresentationFormat>
  <Paragraphs>25</Paragraphs>
  <Slides>2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2</vt:i4>
      </vt:variant>
    </vt:vector>
  </HeadingPairs>
  <TitlesOfParts>
    <vt:vector size="10" baseType="lpstr">
      <vt:lpstr>Meiryo</vt:lpstr>
      <vt:lpstr>宋体</vt:lpstr>
      <vt:lpstr>微软雅黑</vt:lpstr>
      <vt:lpstr>Arial</vt:lpstr>
      <vt:lpstr>Calibri</vt:lpstr>
      <vt:lpstr>Calibri Light</vt:lpstr>
      <vt:lpstr>Office 主题</vt:lpstr>
      <vt:lpstr>Office Theme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https://www.ypppt.com/</dc:title>
  <dc:subject>https://www.ypppt.com/</dc:subject>
  <dc:creator>优品PPT</dc:creator>
  <cp:lastModifiedBy>kan</cp:lastModifiedBy>
  <cp:revision>2532</cp:revision>
  <dcterms:created xsi:type="dcterms:W3CDTF">2015-11-18T07:05:25Z</dcterms:created>
  <dcterms:modified xsi:type="dcterms:W3CDTF">2024-08-18T10:13:24Z</dcterms:modified>
</cp:coreProperties>
</file>