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748" r:id="rId4"/>
  </p:sldMasterIdLst>
  <p:notesMasterIdLst>
    <p:notesMasterId r:id="rId30"/>
  </p:notesMasterIdLst>
  <p:sldIdLst>
    <p:sldId id="621" r:id="rId5"/>
    <p:sldId id="619" r:id="rId6"/>
    <p:sldId id="625" r:id="rId7"/>
    <p:sldId id="258" r:id="rId8"/>
    <p:sldId id="259" r:id="rId9"/>
    <p:sldId id="624" r:id="rId10"/>
    <p:sldId id="261" r:id="rId11"/>
    <p:sldId id="262" r:id="rId12"/>
    <p:sldId id="260" r:id="rId13"/>
    <p:sldId id="263" r:id="rId14"/>
    <p:sldId id="276" r:id="rId15"/>
    <p:sldId id="264" r:id="rId16"/>
    <p:sldId id="265" r:id="rId17"/>
    <p:sldId id="266" r:id="rId18"/>
    <p:sldId id="626" r:id="rId19"/>
    <p:sldId id="267" r:id="rId20"/>
    <p:sldId id="268" r:id="rId21"/>
    <p:sldId id="272" r:id="rId22"/>
    <p:sldId id="627" r:id="rId23"/>
    <p:sldId id="270" r:id="rId24"/>
    <p:sldId id="275" r:id="rId25"/>
    <p:sldId id="628" r:id="rId26"/>
    <p:sldId id="274" r:id="rId27"/>
    <p:sldId id="629" r:id="rId28"/>
    <p:sldId id="63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E34"/>
    <a:srgbClr val="404040"/>
    <a:srgbClr val="F0ECE1"/>
    <a:srgbClr val="5B2B1D"/>
    <a:srgbClr val="FAC697"/>
    <a:srgbClr val="FEC796"/>
    <a:srgbClr val="FFA502"/>
    <a:srgbClr val="8F8271"/>
    <a:srgbClr val="F80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BDFA-5479-49C3-836F-730D337330C1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2B65E-0CC3-4367-8D4B-3C5835635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446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170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60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46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49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43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986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889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279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229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7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99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607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988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188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87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494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932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066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9262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246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42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57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51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27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86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04241"/>
      </p:ext>
    </p:extLst>
  </p:cSld>
  <p:clrMapOvr>
    <a:masterClrMapping/>
  </p:clrMapOvr>
  <p:hf sldNum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87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2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5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56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87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05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20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885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607927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8003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232432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985816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90338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785203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128786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76803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874065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38616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3028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32362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171081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026130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55423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906974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164702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042312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40738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46691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150225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10559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790211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71309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91690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60069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53853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937004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055517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208347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29585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59542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67507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295086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367135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147230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30894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778886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476812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9421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365172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456677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53879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008629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488579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66632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196899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672415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42061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910154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76297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43890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091979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266009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593842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515565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324673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948594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725234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994933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944700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5425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26825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453868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160197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6340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115634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25242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965693567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466829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180617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76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1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030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479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654" r:id="rId78"/>
    <p:sldLayoutId id="2147483655" r:id="rId79"/>
    <p:sldLayoutId id="2147483656" r:id="rId80"/>
    <p:sldLayoutId id="2147483657" r:id="rId81"/>
    <p:sldLayoutId id="2147483658" r:id="rId82"/>
    <p:sldLayoutId id="2147483659" r:id="rId8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44CB-01BF-471E-97AB-0E85DF36D91D}" type="datetimeFigureOut">
              <a:rPr lang="zh-CN" altLang="en-US" smtClean="0"/>
              <a:t>2024/8/10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2EA4-043F-47F9-A180-08DE92890F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742950" y="535305"/>
            <a:ext cx="10706100" cy="5787390"/>
            <a:chOff x="1170" y="843"/>
            <a:chExt cx="16860" cy="9114"/>
          </a:xfrm>
        </p:grpSpPr>
        <p:sp>
          <p:nvSpPr>
            <p:cNvPr id="12" name="矩形 11"/>
            <p:cNvSpPr/>
            <p:nvPr/>
          </p:nvSpPr>
          <p:spPr>
            <a:xfrm>
              <a:off x="1170" y="843"/>
              <a:ext cx="16860" cy="9114"/>
            </a:xfrm>
            <a:prstGeom prst="rect">
              <a:avLst/>
            </a:prstGeom>
            <a:solidFill>
              <a:srgbClr val="F0E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7618" y="843"/>
              <a:ext cx="412" cy="9113"/>
              <a:chOff x="17653" y="843"/>
              <a:chExt cx="412" cy="911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7653" y="843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653" y="9544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70" y="843"/>
              <a:ext cx="412" cy="9113"/>
              <a:chOff x="17653" y="843"/>
              <a:chExt cx="412" cy="911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7653" y="843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7653" y="9544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sp>
        <p:nvSpPr>
          <p:cNvPr id="3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6" name="图片 5" descr="组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33" y="2599055"/>
            <a:ext cx="4401820" cy="3723640"/>
          </a:xfrm>
          <a:prstGeom prst="rect">
            <a:avLst/>
          </a:prstGeom>
        </p:spPr>
      </p:pic>
      <p:pic>
        <p:nvPicPr>
          <p:cNvPr id="60" name="图片 59" descr="图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915035" y="-1971040"/>
            <a:ext cx="6925945" cy="4584700"/>
          </a:xfrm>
          <a:prstGeom prst="rect">
            <a:avLst/>
          </a:prstGeom>
        </p:spPr>
      </p:pic>
      <p:pic>
        <p:nvPicPr>
          <p:cNvPr id="61" name="图片 60" descr="图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55" y="4712970"/>
            <a:ext cx="6925945" cy="4584700"/>
          </a:xfrm>
          <a:prstGeom prst="rect">
            <a:avLst/>
          </a:prstGeom>
        </p:spPr>
      </p:pic>
      <p:pic>
        <p:nvPicPr>
          <p:cNvPr id="62" name="图片 61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738561" y="1477010"/>
            <a:ext cx="4897120" cy="492760"/>
            <a:chOff x="6232" y="2342"/>
            <a:chExt cx="5506" cy="554"/>
          </a:xfrm>
          <a:solidFill>
            <a:srgbClr val="487A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4" name="组合 23"/>
            <p:cNvGrpSpPr/>
            <p:nvPr/>
          </p:nvGrpSpPr>
          <p:grpSpPr>
            <a:xfrm>
              <a:off x="6232" y="2342"/>
              <a:ext cx="2256" cy="554"/>
              <a:chOff x="6990" y="2338"/>
              <a:chExt cx="2771" cy="6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6990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贰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687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零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384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贰</a:t>
                </a: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9081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玖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482" y="2342"/>
              <a:ext cx="2256" cy="554"/>
              <a:chOff x="6990" y="2338"/>
              <a:chExt cx="2771" cy="680"/>
            </a:xfrm>
            <a:grpFill/>
          </p:grpSpPr>
          <p:sp>
            <p:nvSpPr>
              <p:cNvPr id="35" name="椭圆 34"/>
              <p:cNvSpPr/>
              <p:nvPr/>
            </p:nvSpPr>
            <p:spPr>
              <a:xfrm>
                <a:off x="6990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贰</a:t>
                </a: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7687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零</a:t>
                </a: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384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贰</a:t>
                </a: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081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玖</a:t>
                </a:r>
                <a:endParaRPr lang="zh-CN" altLang="en-US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705475" y="2105470"/>
            <a:ext cx="5161166" cy="1811228"/>
            <a:chOff x="384" y="1788"/>
            <a:chExt cx="12413" cy="4356"/>
          </a:xfrm>
        </p:grpSpPr>
        <p:sp>
          <p:nvSpPr>
            <p:cNvPr id="13" name="矩形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116" y="4944"/>
              <a:ext cx="10092" cy="265"/>
            </a:xfrm>
            <a:prstGeom prst="rect">
              <a:avLst/>
            </a:prstGeom>
            <a:solidFill>
              <a:srgbClr val="A24E3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sp>
          <p:nvSpPr>
            <p:cNvPr id="14" name="文本框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384" y="1788"/>
              <a:ext cx="11515" cy="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  <a:sym typeface="Arial"/>
                </a:rPr>
                <a:t>古风敦煌</a:t>
              </a:r>
            </a:p>
          </p:txBody>
        </p:sp>
        <p:sp>
          <p:nvSpPr>
            <p:cNvPr id="15" name="文本框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934" y="5589"/>
              <a:ext cx="11863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spc="2000" dirty="0">
                  <a:solidFill>
                    <a:srgbClr val="5B2B1D"/>
                  </a:solidFill>
                  <a:latin typeface="华文新魏" pitchFamily="2" charset="-122"/>
                  <a:ea typeface="华文新魏" pitchFamily="2" charset="-122"/>
                  <a:sym typeface="Arial"/>
                </a:rPr>
                <a:t>GUFENGDUNHUANT</a:t>
              </a:r>
            </a:p>
          </p:txBody>
        </p:sp>
        <p:sp>
          <p:nvSpPr>
            <p:cNvPr id="17" name="椭圆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3530" y="3790"/>
              <a:ext cx="799" cy="799"/>
            </a:xfrm>
            <a:prstGeom prst="ellipse">
              <a:avLst/>
            </a:prstGeom>
            <a:noFill/>
            <a:ln w="28575"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sp>
          <p:nvSpPr>
            <p:cNvPr id="18" name="椭圆 1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1101" y="4060"/>
              <a:ext cx="799" cy="799"/>
            </a:xfrm>
            <a:prstGeom prst="ellipse">
              <a:avLst/>
            </a:prstGeom>
            <a:noFill/>
            <a:ln w="28575"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cxnSp>
          <p:nvCxnSpPr>
            <p:cNvPr id="19" name="直接连接符 1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3363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6109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8941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934075" y="4155440"/>
            <a:ext cx="4388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928360" y="609600"/>
            <a:ext cx="5791200" cy="5684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-13335"/>
            <a:ext cx="6982460" cy="6911340"/>
          </a:xfrm>
          <a:prstGeom prst="rect">
            <a:avLst/>
          </a:prstGeom>
          <a:solidFill>
            <a:srgbClr val="A24E34"/>
          </a:solidFill>
          <a:ln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3" name="矩形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590871" y="2563282"/>
            <a:ext cx="3762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grpSp>
        <p:nvGrpSpPr>
          <p:cNvPr id="4" name="组合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7712211" y="1741478"/>
            <a:ext cx="717631" cy="717631"/>
            <a:chOff x="671331" y="4495481"/>
            <a:chExt cx="717631" cy="717631"/>
          </a:xfrm>
        </p:grpSpPr>
        <p:sp>
          <p:nvSpPr>
            <p:cNvPr id="5" name="椭圆 4"/>
            <p:cNvSpPr/>
            <p:nvPr/>
          </p:nvSpPr>
          <p:spPr>
            <a:xfrm>
              <a:off x="671331" y="4495481"/>
              <a:ext cx="717631" cy="717631"/>
            </a:xfrm>
            <a:prstGeom prst="ellipse">
              <a:avLst/>
            </a:prstGeom>
            <a:noFill/>
            <a:ln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24E34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6980" y="4495481"/>
              <a:ext cx="640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添</a:t>
              </a:r>
            </a:p>
          </p:txBody>
        </p:sp>
      </p:grpSp>
      <p:grpSp>
        <p:nvGrpSpPr>
          <p:cNvPr id="7" name="组合 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8325669" y="1741478"/>
            <a:ext cx="717631" cy="717631"/>
            <a:chOff x="671331" y="4495481"/>
            <a:chExt cx="717631" cy="717631"/>
          </a:xfrm>
        </p:grpSpPr>
        <p:sp>
          <p:nvSpPr>
            <p:cNvPr id="8" name="椭圆 7"/>
            <p:cNvSpPr/>
            <p:nvPr/>
          </p:nvSpPr>
          <p:spPr>
            <a:xfrm>
              <a:off x="671331" y="4495481"/>
              <a:ext cx="717631" cy="717631"/>
            </a:xfrm>
            <a:prstGeom prst="ellipse">
              <a:avLst/>
            </a:prstGeom>
            <a:noFill/>
            <a:ln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24E34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6980" y="4495481"/>
              <a:ext cx="640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加</a:t>
              </a:r>
            </a:p>
          </p:txBody>
        </p:sp>
      </p:grpSp>
      <p:grpSp>
        <p:nvGrpSpPr>
          <p:cNvPr id="10" name="组合 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8939127" y="1741478"/>
            <a:ext cx="717631" cy="717631"/>
            <a:chOff x="671331" y="4495481"/>
            <a:chExt cx="717631" cy="717631"/>
          </a:xfrm>
        </p:grpSpPr>
        <p:sp>
          <p:nvSpPr>
            <p:cNvPr id="11" name="椭圆 10"/>
            <p:cNvSpPr/>
            <p:nvPr/>
          </p:nvSpPr>
          <p:spPr>
            <a:xfrm>
              <a:off x="671331" y="4495481"/>
              <a:ext cx="717631" cy="717631"/>
            </a:xfrm>
            <a:prstGeom prst="ellipse">
              <a:avLst/>
            </a:prstGeom>
            <a:noFill/>
            <a:ln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24E34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6980" y="4495481"/>
              <a:ext cx="640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标</a:t>
              </a:r>
            </a:p>
          </p:txBody>
        </p:sp>
      </p:grpSp>
      <p:grpSp>
        <p:nvGrpSpPr>
          <p:cNvPr id="13" name="组合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9552585" y="1741478"/>
            <a:ext cx="717631" cy="717631"/>
            <a:chOff x="671331" y="4495481"/>
            <a:chExt cx="717631" cy="717631"/>
          </a:xfrm>
        </p:grpSpPr>
        <p:sp>
          <p:nvSpPr>
            <p:cNvPr id="14" name="椭圆 13"/>
            <p:cNvSpPr/>
            <p:nvPr/>
          </p:nvSpPr>
          <p:spPr>
            <a:xfrm>
              <a:off x="671331" y="4495481"/>
              <a:ext cx="717631" cy="717631"/>
            </a:xfrm>
            <a:prstGeom prst="ellipse">
              <a:avLst/>
            </a:prstGeom>
            <a:noFill/>
            <a:ln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A24E34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6980" y="4495481"/>
              <a:ext cx="6400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题</a:t>
              </a:r>
            </a:p>
          </p:txBody>
        </p:sp>
      </p:grpSp>
      <p:grpSp>
        <p:nvGrpSpPr>
          <p:cNvPr id="23" name="组合 2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9588234" y="4744642"/>
            <a:ext cx="2227718" cy="1579958"/>
            <a:chOff x="9237285" y="4280612"/>
            <a:chExt cx="2907026" cy="206174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7285" y="5145687"/>
              <a:ext cx="1156728" cy="115672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2569" y="4280612"/>
              <a:ext cx="2061742" cy="2061741"/>
            </a:xfrm>
            <a:prstGeom prst="rect">
              <a:avLst/>
            </a:prstGeom>
          </p:spPr>
        </p:pic>
      </p:grpSp>
      <p:pic>
        <p:nvPicPr>
          <p:cNvPr id="20" name="图片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sp>
        <p:nvSpPr>
          <p:cNvPr id="2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18" name="图片 17" descr="5d3ceee2c710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3770" y="-13335"/>
            <a:ext cx="9711055" cy="6857365"/>
          </a:xfrm>
          <a:prstGeom prst="rect">
            <a:avLst/>
          </a:prstGeom>
        </p:spPr>
      </p:pic>
      <p:pic>
        <p:nvPicPr>
          <p:cNvPr id="19" name="图片 18" descr="组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animBg="1"/>
      <p:bldP spid="17" grpId="1" animBg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25881" y="2105963"/>
            <a:ext cx="3860800" cy="168126"/>
          </a:xfrm>
          <a:prstGeom prst="rect">
            <a:avLst/>
          </a:prstGeom>
          <a:solidFill>
            <a:srgbClr val="A24E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29310" y="1069975"/>
            <a:ext cx="4871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sym typeface="Arial"/>
              </a:rPr>
              <a:t>添加标题</a:t>
            </a: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62611" y="2413229"/>
            <a:ext cx="53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10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YU SHU FENG ZOU</a:t>
            </a: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2" name="椭圆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863215" y="1644015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3" name="椭圆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05680" y="1783080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4" name="矩形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84300" y="2847340"/>
            <a:ext cx="45662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  <p:pic>
        <p:nvPicPr>
          <p:cNvPr id="15" name="图片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06" y="4743011"/>
            <a:ext cx="911994" cy="911994"/>
          </a:xfrm>
          <a:prstGeom prst="rect">
            <a:avLst/>
          </a:prstGeom>
        </p:spPr>
      </p:pic>
      <p:sp>
        <p:nvSpPr>
          <p:cNvPr id="7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10300" y="1124585"/>
            <a:ext cx="4203700" cy="4507865"/>
            <a:chOff x="9150" y="1987"/>
            <a:chExt cx="6620" cy="7099"/>
          </a:xfrm>
        </p:grpSpPr>
        <p:grpSp>
          <p:nvGrpSpPr>
            <p:cNvPr id="11" name="组合 10"/>
            <p:cNvGrpSpPr/>
            <p:nvPr/>
          </p:nvGrpSpPr>
          <p:grpSpPr>
            <a:xfrm>
              <a:off x="9150" y="1987"/>
              <a:ext cx="6620" cy="7099"/>
              <a:chOff x="9150" y="1987"/>
              <a:chExt cx="6620" cy="709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150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noFill/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732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solidFill>
                      <a:srgbClr val="A24E34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3612" y="7469"/>
              <a:ext cx="1107" cy="1107"/>
            </a:xfrm>
            <a:prstGeom prst="ellipse">
              <a:avLst/>
            </a:prstGeom>
            <a:noFill/>
            <a:ln w="114300"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580390" y="-862330"/>
            <a:ext cx="13352780" cy="8582660"/>
            <a:chOff x="-638" y="-1358"/>
            <a:chExt cx="21028" cy="13516"/>
          </a:xfrm>
          <a:solidFill>
            <a:srgbClr val="A24E34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-63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59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pic>
        <p:nvPicPr>
          <p:cNvPr id="40" name="图片 39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12" grpId="0" animBg="1"/>
      <p:bldP spid="12" grpId="1" animBg="1"/>
      <p:bldP spid="13" grpId="0" animBg="1"/>
      <p:bldP spid="13" grpId="1" animBg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544152" y="0"/>
            <a:ext cx="4324830" cy="6858000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21" name="矩形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939525" y="2488246"/>
            <a:ext cx="3523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  <p:sp>
        <p:nvSpPr>
          <p:cNvPr id="22" name="矩形 2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939525" y="1550450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/>
                <a:ea typeface="华文中宋"/>
                <a:sym typeface="Arial"/>
              </a:rPr>
              <a:t>单击添加标题</a:t>
            </a:r>
            <a:endParaRPr lang="zh-CN" altLang="en-US" sz="4000" dirty="0">
              <a:solidFill>
                <a:schemeClr val="bg1"/>
              </a:solidFill>
              <a:latin typeface="Arial"/>
              <a:ea typeface="华文中宋"/>
              <a:sym typeface="Arial"/>
            </a:endParaRPr>
          </a:p>
        </p:txBody>
      </p:sp>
      <p:sp>
        <p:nvSpPr>
          <p:cNvPr id="29" name="文本框 2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2098902" y="5453615"/>
            <a:ext cx="360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/>
                <a:ea typeface="华文中宋"/>
                <a:sym typeface="Arial"/>
              </a:rPr>
              <a:t>YU SHU FENG ZHOU</a:t>
            </a:r>
            <a:endParaRPr lang="zh-CN" altLang="en-US" sz="2400" dirty="0">
              <a:latin typeface="Arial"/>
              <a:ea typeface="华文中宋"/>
              <a:sym typeface="Arial"/>
            </a:endParaRPr>
          </a:p>
        </p:txBody>
      </p:sp>
      <p:pic>
        <p:nvPicPr>
          <p:cNvPr id="15" name="图片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sp>
        <p:nvSpPr>
          <p:cNvPr id="4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5" name="图片 4" descr="包图网_19712832丝绸之路敦煌神鹿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220" y="252730"/>
            <a:ext cx="7451725" cy="5322570"/>
          </a:xfrm>
          <a:prstGeom prst="rect">
            <a:avLst/>
          </a:prstGeom>
        </p:spPr>
      </p:pic>
      <p:pic>
        <p:nvPicPr>
          <p:cNvPr id="8" name="图片 7" descr="包图网_19717803橙色传统样式花朵敦煌花纹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785" y="2068195"/>
            <a:ext cx="3742055" cy="3742055"/>
          </a:xfrm>
          <a:prstGeom prst="rect">
            <a:avLst/>
          </a:prstGeom>
        </p:spPr>
      </p:pic>
      <p:pic>
        <p:nvPicPr>
          <p:cNvPr id="10" name="图片 9" descr="组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/>
      <p:bldP spid="21" grpId="1"/>
      <p:bldP spid="22" grpId="0"/>
      <p:bldP spid="22" grpId="1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177866" y="1257300"/>
            <a:ext cx="6732194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506478" y="2562541"/>
            <a:ext cx="2954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  <p:sp>
        <p:nvSpPr>
          <p:cNvPr id="5" name="矩形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506478" y="199241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rial"/>
                <a:ea typeface="华文中宋"/>
                <a:sym typeface="Arial"/>
              </a:rPr>
              <a:t>昨夜雨疏风骤</a:t>
            </a:r>
            <a:endParaRPr lang="zh-CN" altLang="en-US" sz="4000" dirty="0">
              <a:latin typeface="Arial"/>
              <a:ea typeface="华文中宋"/>
              <a:sym typeface="Arial"/>
            </a:endParaRPr>
          </a:p>
        </p:txBody>
      </p:sp>
      <p:pic>
        <p:nvPicPr>
          <p:cNvPr id="7" name="图片 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647" y="185804"/>
            <a:ext cx="885692" cy="885692"/>
          </a:xfrm>
          <a:prstGeom prst="rect">
            <a:avLst/>
          </a:prstGeom>
        </p:spPr>
      </p:pic>
      <p:sp>
        <p:nvSpPr>
          <p:cNvPr id="8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5080" y="-13335"/>
            <a:ext cx="5210810" cy="688403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11" name="图片 10" descr="包图网_19717800绿色复古敦煌壁画花草小花朵图案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550" y="1388745"/>
            <a:ext cx="4211955" cy="4211955"/>
          </a:xfrm>
          <a:prstGeom prst="rect">
            <a:avLst/>
          </a:prstGeom>
        </p:spPr>
      </p:pic>
      <p:pic>
        <p:nvPicPr>
          <p:cNvPr id="12" name="图片 11" descr="包图网_19699194敦煌莫高窟飞天元素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38905" y="-2312670"/>
            <a:ext cx="12171045" cy="8584565"/>
          </a:xfrm>
          <a:prstGeom prst="rect">
            <a:avLst/>
          </a:prstGeom>
        </p:spPr>
      </p:pic>
      <p:pic>
        <p:nvPicPr>
          <p:cNvPr id="40" name="图片 39" descr="组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组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514601" y="1120965"/>
            <a:ext cx="1706880" cy="4616070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2" name="图片 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799" y="1120965"/>
            <a:ext cx="1706881" cy="4616070"/>
          </a:xfrm>
          <a:prstGeom prst="rect">
            <a:avLst/>
          </a:prstGeom>
        </p:spPr>
      </p:pic>
      <p:pic>
        <p:nvPicPr>
          <p:cNvPr id="3" name="图片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2" y="1120965"/>
            <a:ext cx="1706880" cy="4616070"/>
          </a:xfrm>
          <a:prstGeom prst="rect">
            <a:avLst/>
          </a:prstGeom>
        </p:spPr>
      </p:pic>
      <p:sp>
        <p:nvSpPr>
          <p:cNvPr id="5" name="矩形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6156961" y="1120965"/>
            <a:ext cx="1706880" cy="4616070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7727247" y="1273365"/>
            <a:ext cx="3093154" cy="4616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  <a:endParaRPr lang="zh-CN" altLang="en-US" dirty="0">
              <a:latin typeface="Arial"/>
              <a:ea typeface="华文中宋"/>
              <a:sym typeface="Arial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Arial"/>
              <a:ea typeface="华文中宋"/>
              <a:sym typeface="Arial"/>
            </a:endParaRPr>
          </a:p>
        </p:txBody>
      </p:sp>
      <p:sp>
        <p:nvSpPr>
          <p:cNvPr id="7" name="文本框 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10780150" y="1273365"/>
            <a:ext cx="800219" cy="4311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</a:p>
        </p:txBody>
      </p:sp>
      <p:sp>
        <p:nvSpPr>
          <p:cNvPr id="8" name="文本框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6574992" y="1273365"/>
            <a:ext cx="1015663" cy="4311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</a:t>
            </a:r>
          </a:p>
        </p:txBody>
      </p:sp>
      <p:sp>
        <p:nvSpPr>
          <p:cNvPr id="9" name="文本框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2907285" y="1273365"/>
            <a:ext cx="1015663" cy="4311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</a:t>
            </a:r>
          </a:p>
        </p:txBody>
      </p:sp>
      <p:pic>
        <p:nvPicPr>
          <p:cNvPr id="10" name="图片 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cxnSp>
        <p:nvCxnSpPr>
          <p:cNvPr id="12" name="直接连接符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CxnSpPr/>
          <p:nvPr/>
        </p:nvCxnSpPr>
        <p:spPr>
          <a:xfrm>
            <a:off x="10761127" y="1382233"/>
            <a:ext cx="0" cy="435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25881" y="2105963"/>
            <a:ext cx="3860800" cy="168126"/>
          </a:xfrm>
          <a:prstGeom prst="rect">
            <a:avLst/>
          </a:prstGeom>
          <a:solidFill>
            <a:srgbClr val="A24E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29310" y="1069975"/>
            <a:ext cx="4871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sym typeface="Arial"/>
              </a:rPr>
              <a:t>添加标题</a:t>
            </a: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62611" y="2413229"/>
            <a:ext cx="53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10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YU SHU FENG ZOU</a:t>
            </a: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2" name="椭圆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863215" y="1644015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3" name="椭圆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05680" y="1783080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4" name="矩形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84300" y="2847340"/>
            <a:ext cx="45662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  <p:pic>
        <p:nvPicPr>
          <p:cNvPr id="15" name="图片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06" y="4743011"/>
            <a:ext cx="911994" cy="911994"/>
          </a:xfrm>
          <a:prstGeom prst="rect">
            <a:avLst/>
          </a:prstGeom>
        </p:spPr>
      </p:pic>
      <p:sp>
        <p:nvSpPr>
          <p:cNvPr id="7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10300" y="1124585"/>
            <a:ext cx="4203700" cy="4507865"/>
            <a:chOff x="9150" y="1987"/>
            <a:chExt cx="6620" cy="7099"/>
          </a:xfrm>
        </p:grpSpPr>
        <p:grpSp>
          <p:nvGrpSpPr>
            <p:cNvPr id="11" name="组合 10"/>
            <p:cNvGrpSpPr/>
            <p:nvPr/>
          </p:nvGrpSpPr>
          <p:grpSpPr>
            <a:xfrm>
              <a:off x="9150" y="1987"/>
              <a:ext cx="6620" cy="7099"/>
              <a:chOff x="9150" y="1987"/>
              <a:chExt cx="6620" cy="709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150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noFill/>
                    <a:latin typeface="华文新魏" pitchFamily="2" charset="-122"/>
                    <a:ea typeface="华文新魏" pitchFamily="2" charset="-122"/>
                    <a:sym typeface="Arial"/>
                  </a:rPr>
                  <a:t>叁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732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solidFill>
                      <a:srgbClr val="A24E34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叁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3612" y="7469"/>
              <a:ext cx="1107" cy="1107"/>
            </a:xfrm>
            <a:prstGeom prst="ellipse">
              <a:avLst/>
            </a:prstGeom>
            <a:noFill/>
            <a:ln w="114300"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580390" y="-862330"/>
            <a:ext cx="13352780" cy="8582660"/>
            <a:chOff x="-638" y="-1358"/>
            <a:chExt cx="21028" cy="13516"/>
          </a:xfrm>
          <a:solidFill>
            <a:srgbClr val="A24E34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-63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59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pic>
        <p:nvPicPr>
          <p:cNvPr id="2" name="图片 1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  <p:bldP spid="6" grpId="0"/>
      <p:bldP spid="6" grpId="1"/>
      <p:bldP spid="12" grpId="0" bldLvl="0" animBg="1"/>
      <p:bldP spid="12" grpId="1" animBg="1"/>
      <p:bldP spid="13" grpId="0" bldLvl="0" animBg="1"/>
      <p:bldP spid="13" grpId="1" animBg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7853799" y="786765"/>
            <a:ext cx="3139321" cy="2600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昨夜雨疏风骤，浓睡不消残酒。试问卷帘人，却道海棠依旧。知否，知否？应是绿肥红瘦。昨夜雨疏风骤，浓睡不消残酒。红瘦。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10993282" y="762608"/>
            <a:ext cx="677108" cy="35503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  <a:endParaRPr lang="zh-CN" altLang="en-US" sz="3600" dirty="0">
              <a:solidFill>
                <a:srgbClr val="C00000"/>
              </a:solidFill>
              <a:latin typeface="Arial"/>
              <a:ea typeface="华文中宋"/>
              <a:sym typeface="Arial"/>
            </a:endParaRPr>
          </a:p>
        </p:txBody>
      </p:sp>
      <p:sp>
        <p:nvSpPr>
          <p:cNvPr id="7" name="矩形 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21610" y="3513157"/>
            <a:ext cx="11148780" cy="3090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grpSp>
        <p:nvGrpSpPr>
          <p:cNvPr id="20" name="组合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1056212" y="4142676"/>
            <a:ext cx="1471612" cy="1965936"/>
            <a:chOff x="7641327" y="1875356"/>
            <a:chExt cx="1471612" cy="1965936"/>
          </a:xfrm>
        </p:grpSpPr>
        <p:sp>
          <p:nvSpPr>
            <p:cNvPr id="21" name="矩形 20"/>
            <p:cNvSpPr/>
            <p:nvPr/>
          </p:nvSpPr>
          <p:spPr>
            <a:xfrm>
              <a:off x="8587741" y="1910080"/>
              <a:ext cx="424180" cy="167894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43388" y="2040617"/>
              <a:ext cx="1169551" cy="16789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第一章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41327" y="1875356"/>
              <a:ext cx="923330" cy="19659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试问卷帘人，却道海棠依旧。知否，知否？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4" name="组合 2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3220292" y="4142676"/>
            <a:ext cx="1471612" cy="1965936"/>
            <a:chOff x="7641327" y="1875356"/>
            <a:chExt cx="1471612" cy="1965936"/>
          </a:xfrm>
        </p:grpSpPr>
        <p:sp>
          <p:nvSpPr>
            <p:cNvPr id="25" name="矩形 24"/>
            <p:cNvSpPr/>
            <p:nvPr/>
          </p:nvSpPr>
          <p:spPr>
            <a:xfrm>
              <a:off x="8587741" y="1910080"/>
              <a:ext cx="424180" cy="167894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43388" y="2040617"/>
              <a:ext cx="1169551" cy="16789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第二章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641327" y="1875356"/>
              <a:ext cx="923330" cy="19659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试问卷帘人，却道海棠依旧。知否，知否？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8" name="组合 2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5384372" y="4142676"/>
            <a:ext cx="1471612" cy="1965936"/>
            <a:chOff x="7641327" y="1875356"/>
            <a:chExt cx="1471612" cy="1965936"/>
          </a:xfrm>
        </p:grpSpPr>
        <p:sp>
          <p:nvSpPr>
            <p:cNvPr id="29" name="矩形 28"/>
            <p:cNvSpPr/>
            <p:nvPr/>
          </p:nvSpPr>
          <p:spPr>
            <a:xfrm>
              <a:off x="8587741" y="1910080"/>
              <a:ext cx="424180" cy="167894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943388" y="2040617"/>
              <a:ext cx="1169551" cy="16789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第三章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41327" y="1875356"/>
              <a:ext cx="923330" cy="19659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试问卷帘人，却道海棠依旧。知否，知否？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32" name="组合 3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7548452" y="4142676"/>
            <a:ext cx="1471612" cy="1965936"/>
            <a:chOff x="7641327" y="1875356"/>
            <a:chExt cx="1471612" cy="1965936"/>
          </a:xfrm>
        </p:grpSpPr>
        <p:sp>
          <p:nvSpPr>
            <p:cNvPr id="33" name="矩形 32"/>
            <p:cNvSpPr/>
            <p:nvPr/>
          </p:nvSpPr>
          <p:spPr>
            <a:xfrm>
              <a:off x="8587741" y="1910080"/>
              <a:ext cx="424180" cy="167894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943388" y="2040617"/>
              <a:ext cx="1169551" cy="16789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第四章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41327" y="1875356"/>
              <a:ext cx="923330" cy="19659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试问卷帘人，却道海棠依旧。知否，知否？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36" name="组合 3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9712532" y="4142676"/>
            <a:ext cx="1471612" cy="1965936"/>
            <a:chOff x="7641327" y="1875356"/>
            <a:chExt cx="1471612" cy="1965936"/>
          </a:xfrm>
        </p:grpSpPr>
        <p:sp>
          <p:nvSpPr>
            <p:cNvPr id="37" name="矩形 36"/>
            <p:cNvSpPr/>
            <p:nvPr/>
          </p:nvSpPr>
          <p:spPr>
            <a:xfrm>
              <a:off x="8587741" y="1910080"/>
              <a:ext cx="424180" cy="167894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943388" y="2040617"/>
              <a:ext cx="1169551" cy="16789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spc="6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第五章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641327" y="1875356"/>
              <a:ext cx="923330" cy="196593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试问卷帘人，却道海棠依旧。知否，知否？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</p:grpSp>
      <p:pic>
        <p:nvPicPr>
          <p:cNvPr id="40" name="图片 3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sp>
        <p:nvSpPr>
          <p:cNvPr id="41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568325" y="379095"/>
            <a:ext cx="3958590" cy="3134360"/>
            <a:chOff x="832" y="597"/>
            <a:chExt cx="6234" cy="4936"/>
          </a:xfrm>
        </p:grpSpPr>
        <p:sp>
          <p:nvSpPr>
            <p:cNvPr id="8" name="矩形 7"/>
            <p:cNvSpPr/>
            <p:nvPr/>
          </p:nvSpPr>
          <p:spPr>
            <a:xfrm>
              <a:off x="832" y="1499"/>
              <a:ext cx="6234" cy="3836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pic>
          <p:nvPicPr>
            <p:cNvPr id="9" name="图片 8" descr="包图网_19717824清新手绘花朵敦煌古典元素 (1)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" y="597"/>
              <a:ext cx="4936" cy="493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709795" y="379095"/>
            <a:ext cx="3958590" cy="3134360"/>
            <a:chOff x="832" y="597"/>
            <a:chExt cx="6234" cy="4936"/>
          </a:xfrm>
        </p:grpSpPr>
        <p:sp>
          <p:nvSpPr>
            <p:cNvPr id="12" name="矩形 11"/>
            <p:cNvSpPr/>
            <p:nvPr/>
          </p:nvSpPr>
          <p:spPr>
            <a:xfrm>
              <a:off x="832" y="1499"/>
              <a:ext cx="6234" cy="3836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pic>
          <p:nvPicPr>
            <p:cNvPr id="13" name="图片 12" descr="包图网_19717824清新手绘花朵敦煌古典元素 (1)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1" y="597"/>
              <a:ext cx="4936" cy="4936"/>
            </a:xfrm>
            <a:prstGeom prst="rect">
              <a:avLst/>
            </a:prstGeom>
          </p:spPr>
        </p:pic>
      </p:grpSp>
      <p:pic>
        <p:nvPicPr>
          <p:cNvPr id="14" name="图片 13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5034280"/>
            <a:ext cx="12259945" cy="186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3" name="矩形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103120" y="0"/>
            <a:ext cx="4053840" cy="689800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4" name="文本框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6964363" y="2873964"/>
            <a:ext cx="1292662" cy="2750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482112" y="2873964"/>
            <a:ext cx="1292662" cy="2750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sp>
        <p:nvSpPr>
          <p:cNvPr id="8" name="文本框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9999861" y="2873964"/>
            <a:ext cx="1292662" cy="27505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pic>
        <p:nvPicPr>
          <p:cNvPr id="11" name="图片 1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grpSp>
        <p:nvGrpSpPr>
          <p:cNvPr id="16" name="组合 1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7153494" y="1977664"/>
            <a:ext cx="762000" cy="764838"/>
            <a:chOff x="7153494" y="1977664"/>
            <a:chExt cx="762000" cy="764838"/>
          </a:xfrm>
        </p:grpSpPr>
        <p:sp>
          <p:nvSpPr>
            <p:cNvPr id="5" name="椭圆 4"/>
            <p:cNvSpPr/>
            <p:nvPr/>
          </p:nvSpPr>
          <p:spPr>
            <a:xfrm>
              <a:off x="7153494" y="1980502"/>
              <a:ext cx="762000" cy="76200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51845" y="1977664"/>
              <a:ext cx="565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壹</a:t>
              </a:r>
            </a:p>
          </p:txBody>
        </p:sp>
      </p:grpSp>
      <p:grpSp>
        <p:nvGrpSpPr>
          <p:cNvPr id="17" name="组合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8671243" y="1977664"/>
            <a:ext cx="762000" cy="764838"/>
            <a:chOff x="8671243" y="1977664"/>
            <a:chExt cx="762000" cy="764838"/>
          </a:xfrm>
        </p:grpSpPr>
        <p:sp>
          <p:nvSpPr>
            <p:cNvPr id="7" name="椭圆 6"/>
            <p:cNvSpPr/>
            <p:nvPr/>
          </p:nvSpPr>
          <p:spPr>
            <a:xfrm>
              <a:off x="8671243" y="1980502"/>
              <a:ext cx="762000" cy="76200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69594" y="1977664"/>
              <a:ext cx="565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贰</a:t>
              </a:r>
            </a:p>
          </p:txBody>
        </p:sp>
      </p:grpSp>
      <p:grpSp>
        <p:nvGrpSpPr>
          <p:cNvPr id="18" name="组合 1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10188992" y="1977664"/>
            <a:ext cx="762000" cy="764838"/>
            <a:chOff x="10188992" y="1977664"/>
            <a:chExt cx="762000" cy="764838"/>
          </a:xfrm>
        </p:grpSpPr>
        <p:sp>
          <p:nvSpPr>
            <p:cNvPr id="9" name="椭圆 8"/>
            <p:cNvSpPr/>
            <p:nvPr/>
          </p:nvSpPr>
          <p:spPr>
            <a:xfrm>
              <a:off x="10188992" y="1980502"/>
              <a:ext cx="762000" cy="76200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287343" y="1977664"/>
              <a:ext cx="565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叁</a:t>
              </a:r>
            </a:p>
          </p:txBody>
        </p:sp>
      </p:grpSp>
      <p:sp>
        <p:nvSpPr>
          <p:cNvPr id="19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20" name="图片 19" descr="包图网_19715699飘逸敦煌复古图案小元素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85" y="509270"/>
            <a:ext cx="6857365" cy="6857365"/>
          </a:xfrm>
          <a:prstGeom prst="rect">
            <a:avLst/>
          </a:prstGeom>
        </p:spPr>
      </p:pic>
      <p:pic>
        <p:nvPicPr>
          <p:cNvPr id="40" name="图片 39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" grpId="0" animBg="1"/>
      <p:bldP spid="3" grpId="1" animBg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06780" y="1074613"/>
            <a:ext cx="10378440" cy="4708967"/>
            <a:chOff x="2448" y="2904"/>
            <a:chExt cx="16344" cy="7416"/>
          </a:xfrm>
        </p:grpSpPr>
        <p:sp>
          <p:nvSpPr>
            <p:cNvPr id="2" name="矩形 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2448" y="2904"/>
              <a:ext cx="16344" cy="7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4" name="文本框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1136" y="5390"/>
              <a:ext cx="2036" cy="43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3526" y="5390"/>
              <a:ext cx="2036" cy="43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8" name="文本框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5916" y="5390"/>
              <a:ext cx="2036" cy="43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0" name="矩形 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3643" y="4492"/>
              <a:ext cx="5920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1" name="矩形 1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3643" y="3474"/>
              <a:ext cx="46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单击添加标题</a:t>
              </a:r>
            </a:p>
          </p:txBody>
        </p:sp>
        <p:grpSp>
          <p:nvGrpSpPr>
            <p:cNvPr id="15" name="组合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1425" y="4008"/>
              <a:ext cx="1200" cy="1204"/>
              <a:chOff x="7153494" y="1977664"/>
              <a:chExt cx="762000" cy="76483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7153494" y="1980502"/>
                <a:ext cx="762000" cy="762000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251845" y="1977664"/>
                <a:ext cx="5652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壹</a:t>
                </a:r>
              </a:p>
            </p:txBody>
          </p:sp>
        </p:grpSp>
        <p:grpSp>
          <p:nvGrpSpPr>
            <p:cNvPr id="18" name="组合 1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3810" y="4008"/>
              <a:ext cx="1200" cy="1204"/>
              <a:chOff x="8671243" y="1977664"/>
              <a:chExt cx="762000" cy="76483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671243" y="1980502"/>
                <a:ext cx="762000" cy="762000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769594" y="1977664"/>
                <a:ext cx="5652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贰</a:t>
                </a:r>
              </a:p>
            </p:txBody>
          </p:sp>
        </p:grpSp>
        <p:grpSp>
          <p:nvGrpSpPr>
            <p:cNvPr id="21" name="组合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6251" y="4008"/>
              <a:ext cx="1200" cy="1204"/>
              <a:chOff x="10188992" y="1977664"/>
              <a:chExt cx="762000" cy="76483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188992" y="1980502"/>
                <a:ext cx="762000" cy="762000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0287343" y="1977664"/>
                <a:ext cx="5652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叁</a:t>
                </a:r>
              </a:p>
            </p:txBody>
          </p:sp>
        </p:grpSp>
      </p:grpSp>
      <p:sp>
        <p:nvSpPr>
          <p:cNvPr id="24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7" name="图片 6" descr="包图网_19717828蓝紫色敦煌壁画花纹元素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20" y="3742690"/>
            <a:ext cx="2040890" cy="204089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pic>
          <p:nvPicPr>
            <p:cNvPr id="40" name="图片 39" descr="组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9" name="图片 8" descr="组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0" y="0"/>
              <a:ext cx="19200" cy="10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25881" y="2105963"/>
            <a:ext cx="3860800" cy="168126"/>
          </a:xfrm>
          <a:prstGeom prst="rect">
            <a:avLst/>
          </a:prstGeom>
          <a:solidFill>
            <a:srgbClr val="A24E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29310" y="1069975"/>
            <a:ext cx="4871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sym typeface="Arial"/>
              </a:rPr>
              <a:t>添加标题</a:t>
            </a: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62611" y="2413229"/>
            <a:ext cx="53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10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YU SHU FENG ZOU</a:t>
            </a: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2" name="椭圆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863215" y="1644015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3" name="椭圆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05680" y="1783080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4" name="矩形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84300" y="2847340"/>
            <a:ext cx="45662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  <p:pic>
        <p:nvPicPr>
          <p:cNvPr id="15" name="图片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06" y="4743011"/>
            <a:ext cx="911994" cy="911994"/>
          </a:xfrm>
          <a:prstGeom prst="rect">
            <a:avLst/>
          </a:prstGeom>
        </p:spPr>
      </p:pic>
      <p:sp>
        <p:nvSpPr>
          <p:cNvPr id="7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10300" y="1124585"/>
            <a:ext cx="4203700" cy="4507865"/>
            <a:chOff x="9150" y="1987"/>
            <a:chExt cx="6620" cy="7099"/>
          </a:xfrm>
        </p:grpSpPr>
        <p:grpSp>
          <p:nvGrpSpPr>
            <p:cNvPr id="11" name="组合 10"/>
            <p:cNvGrpSpPr/>
            <p:nvPr/>
          </p:nvGrpSpPr>
          <p:grpSpPr>
            <a:xfrm>
              <a:off x="9150" y="1987"/>
              <a:ext cx="6620" cy="7099"/>
              <a:chOff x="9150" y="1987"/>
              <a:chExt cx="6620" cy="709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150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noFill/>
                    <a:latin typeface="华文新魏" pitchFamily="2" charset="-122"/>
                    <a:ea typeface="华文新魏" pitchFamily="2" charset="-122"/>
                    <a:sym typeface="Arial"/>
                  </a:rPr>
                  <a:t>肆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732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solidFill>
                      <a:srgbClr val="A24E34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肆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3612" y="7469"/>
              <a:ext cx="1107" cy="1107"/>
            </a:xfrm>
            <a:prstGeom prst="ellipse">
              <a:avLst/>
            </a:prstGeom>
            <a:noFill/>
            <a:ln w="114300"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580390" y="-862330"/>
            <a:ext cx="13352780" cy="8582660"/>
            <a:chOff x="-638" y="-1358"/>
            <a:chExt cx="21028" cy="13516"/>
          </a:xfrm>
          <a:solidFill>
            <a:srgbClr val="A24E34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-63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59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pic>
        <p:nvPicPr>
          <p:cNvPr id="2" name="图片 1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  <p:bldP spid="6" grpId="0"/>
      <p:bldP spid="6" grpId="1"/>
      <p:bldP spid="12" grpId="0" bldLvl="0" animBg="1"/>
      <p:bldP spid="12" grpId="1" animBg="1"/>
      <p:bldP spid="13" grpId="0" bldLvl="0" animBg="1"/>
      <p:bldP spid="13" grpId="1" animBg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-580390" y="-862330"/>
            <a:ext cx="13352780" cy="8582660"/>
            <a:chOff x="-638" y="-1358"/>
            <a:chExt cx="21028" cy="13516"/>
          </a:xfrm>
        </p:grpSpPr>
        <p:grpSp>
          <p:nvGrpSpPr>
            <p:cNvPr id="45" name="组合 44"/>
            <p:cNvGrpSpPr/>
            <p:nvPr/>
          </p:nvGrpSpPr>
          <p:grpSpPr>
            <a:xfrm>
              <a:off x="-638" y="-1358"/>
              <a:ext cx="2792" cy="13517"/>
              <a:chOff x="-638" y="-993"/>
              <a:chExt cx="2792" cy="13517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598" y="-1358"/>
              <a:ext cx="2792" cy="13517"/>
              <a:chOff x="-638" y="-993"/>
              <a:chExt cx="2792" cy="1351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pic>
        <p:nvPicPr>
          <p:cNvPr id="69" name="图片 68" descr="组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9874687" y="944880"/>
            <a:ext cx="1661993" cy="3063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solidFill>
                  <a:srgbClr val="A24E34"/>
                </a:solidFill>
                <a:latin typeface="华文新魏" pitchFamily="2" charset="-122"/>
                <a:ea typeface="华文新魏" pitchFamily="2" charset="-122"/>
                <a:sym typeface="Arial"/>
              </a:rPr>
              <a:t>目录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818898" y="1285674"/>
            <a:ext cx="2435860" cy="3794326"/>
            <a:chOff x="10832" y="3651"/>
            <a:chExt cx="3836" cy="5180"/>
          </a:xfrm>
        </p:grpSpPr>
        <p:grpSp>
          <p:nvGrpSpPr>
            <p:cNvPr id="5" name="组合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1374" y="3651"/>
              <a:ext cx="3294" cy="4984"/>
              <a:chOff x="6920060" y="1875355"/>
              <a:chExt cx="2091637" cy="3164840"/>
            </a:xfrm>
          </p:grpSpPr>
          <p:sp>
            <p:nvSpPr>
              <p:cNvPr id="4" name="剪去对角的矩形 3"/>
              <p:cNvSpPr/>
              <p:nvPr/>
            </p:nvSpPr>
            <p:spPr>
              <a:xfrm>
                <a:off x="8433212" y="1910280"/>
                <a:ext cx="578485" cy="1678940"/>
              </a:xfrm>
              <a:prstGeom prst="snip2DiagRect">
                <a:avLst>
                  <a:gd name="adj1" fmla="val 0"/>
                  <a:gd name="adj2" fmla="val 26939"/>
                </a:avLst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spc="6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第一章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6920060" y="1875355"/>
                <a:ext cx="1514256" cy="3164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2400" spc="12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中宋"/>
                    <a:cs typeface="思源黑体 Normal" panose="020B0400000000000000" charset="-122"/>
                    <a:sym typeface="Arial"/>
                  </a:rPr>
                  <a:t>单击添加标题文字</a:t>
                </a:r>
              </a:p>
            </p:txBody>
          </p:sp>
        </p:grpSp>
        <p:sp>
          <p:nvSpPr>
            <p:cNvPr id="12" name="文本框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0832" y="3706"/>
              <a:ext cx="2036" cy="5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36073" y="1285674"/>
            <a:ext cx="2435860" cy="3794326"/>
            <a:chOff x="10832" y="3651"/>
            <a:chExt cx="3836" cy="5180"/>
          </a:xfrm>
        </p:grpSpPr>
        <p:grpSp>
          <p:nvGrpSpPr>
            <p:cNvPr id="15" name="组合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1374" y="3651"/>
              <a:ext cx="3294" cy="4984"/>
              <a:chOff x="6920060" y="1875355"/>
              <a:chExt cx="2091637" cy="3164840"/>
            </a:xfrm>
          </p:grpSpPr>
          <p:sp>
            <p:nvSpPr>
              <p:cNvPr id="16" name="剪去对角的矩形 15"/>
              <p:cNvSpPr/>
              <p:nvPr/>
            </p:nvSpPr>
            <p:spPr>
              <a:xfrm>
                <a:off x="8433212" y="1910280"/>
                <a:ext cx="578485" cy="1678940"/>
              </a:xfrm>
              <a:prstGeom prst="snip2DiagRect">
                <a:avLst>
                  <a:gd name="adj1" fmla="val 0"/>
                  <a:gd name="adj2" fmla="val 26939"/>
                </a:avLst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spc="6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第二章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920060" y="1875355"/>
                <a:ext cx="1514256" cy="3164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2400" spc="12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中宋"/>
                    <a:cs typeface="思源黑体 Normal" panose="020B0400000000000000" charset="-122"/>
                    <a:sym typeface="Arial"/>
                  </a:rPr>
                  <a:t>单击添加标题文字</a:t>
                </a:r>
              </a:p>
            </p:txBody>
          </p:sp>
        </p:grpSp>
        <p:sp>
          <p:nvSpPr>
            <p:cNvPr id="18" name="文本框 1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0832" y="3706"/>
              <a:ext cx="2036" cy="5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253248" y="1285674"/>
            <a:ext cx="2435860" cy="3794326"/>
            <a:chOff x="10832" y="3651"/>
            <a:chExt cx="3836" cy="5180"/>
          </a:xfrm>
        </p:grpSpPr>
        <p:grpSp>
          <p:nvGrpSpPr>
            <p:cNvPr id="20" name="组合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1374" y="3651"/>
              <a:ext cx="3294" cy="4984"/>
              <a:chOff x="6920060" y="1875355"/>
              <a:chExt cx="2091637" cy="3164840"/>
            </a:xfrm>
          </p:grpSpPr>
          <p:sp>
            <p:nvSpPr>
              <p:cNvPr id="21" name="剪去对角的矩形 20"/>
              <p:cNvSpPr/>
              <p:nvPr/>
            </p:nvSpPr>
            <p:spPr>
              <a:xfrm>
                <a:off x="8433212" y="1910280"/>
                <a:ext cx="578485" cy="1678940"/>
              </a:xfrm>
              <a:prstGeom prst="snip2DiagRect">
                <a:avLst>
                  <a:gd name="adj1" fmla="val 0"/>
                  <a:gd name="adj2" fmla="val 26939"/>
                </a:avLst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spc="6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第三章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920060" y="1875355"/>
                <a:ext cx="1514256" cy="3164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2400" spc="12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中宋"/>
                    <a:cs typeface="思源黑体 Normal" panose="020B0400000000000000" charset="-122"/>
                    <a:sym typeface="Arial"/>
                  </a:rPr>
                  <a:t>单击添加标题文字</a:t>
                </a:r>
              </a:p>
            </p:txBody>
          </p:sp>
        </p:grpSp>
        <p:sp>
          <p:nvSpPr>
            <p:cNvPr id="35" name="文本框 3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0832" y="3706"/>
              <a:ext cx="2036" cy="5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9258" y="1285674"/>
            <a:ext cx="2438082" cy="3794326"/>
            <a:chOff x="10833" y="3651"/>
            <a:chExt cx="3839" cy="5180"/>
          </a:xfrm>
        </p:grpSpPr>
        <p:grpSp>
          <p:nvGrpSpPr>
            <p:cNvPr id="37" name="组合 3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GrpSpPr/>
            <p:nvPr/>
          </p:nvGrpSpPr>
          <p:grpSpPr>
            <a:xfrm>
              <a:off x="11378" y="3651"/>
              <a:ext cx="3294" cy="4984"/>
              <a:chOff x="6920564" y="1875355"/>
              <a:chExt cx="2091133" cy="3164840"/>
            </a:xfrm>
          </p:grpSpPr>
          <p:sp>
            <p:nvSpPr>
              <p:cNvPr id="38" name="剪去对角的矩形 37"/>
              <p:cNvSpPr/>
              <p:nvPr/>
            </p:nvSpPr>
            <p:spPr>
              <a:xfrm>
                <a:off x="8433212" y="1910280"/>
                <a:ext cx="578485" cy="1678940"/>
              </a:xfrm>
              <a:prstGeom prst="snip2DiagRect">
                <a:avLst>
                  <a:gd name="adj1" fmla="val 0"/>
                  <a:gd name="adj2" fmla="val 26939"/>
                </a:avLst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spc="600" dirty="0">
                    <a:solidFill>
                      <a:schemeClr val="bg1"/>
                    </a:solidFill>
                    <a:latin typeface="Arial"/>
                    <a:ea typeface="华文中宋"/>
                    <a:sym typeface="Arial"/>
                  </a:rPr>
                  <a:t>第四章</a:t>
                </a: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920564" y="1875355"/>
                <a:ext cx="1513752" cy="31648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l">
                  <a:lnSpc>
                    <a:spcPct val="180000"/>
                  </a:lnSpc>
                </a:pPr>
                <a:r>
                  <a:rPr lang="zh-CN" altLang="en-US" sz="2400" spc="12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中宋"/>
                    <a:cs typeface="思源黑体 Normal" panose="020B0400000000000000" charset="-122"/>
                    <a:sym typeface="Arial"/>
                  </a:rPr>
                  <a:t>单击添加标题文字</a:t>
                </a:r>
              </a:p>
            </p:txBody>
          </p:sp>
        </p:grpSp>
        <p:sp>
          <p:nvSpPr>
            <p:cNvPr id="40" name="文本框 3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10833" y="3706"/>
              <a:ext cx="2035" cy="51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</a:t>
              </a:r>
            </a:p>
          </p:txBody>
        </p:sp>
      </p:grpSp>
      <p:sp>
        <p:nvSpPr>
          <p:cNvPr id="9" name="文本框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10419789" y="3505200"/>
            <a:ext cx="615553" cy="279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b="1" dirty="0">
                <a:latin typeface="Arial"/>
                <a:ea typeface="华文中宋"/>
                <a:sym typeface="Arial"/>
              </a:rPr>
              <a:t>CONTENTS</a:t>
            </a:r>
            <a:endParaRPr lang="zh-CN" altLang="en-US" sz="2800" b="1" dirty="0">
              <a:latin typeface="Arial"/>
              <a:ea typeface="华文中宋"/>
              <a:sym typeface="Arial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-54610" y="-5080"/>
            <a:ext cx="12245975" cy="137350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17" name="图片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14" y="161457"/>
            <a:ext cx="885692" cy="885692"/>
          </a:xfrm>
          <a:prstGeom prst="rect">
            <a:avLst/>
          </a:prstGeom>
        </p:spPr>
      </p:pic>
      <p:sp>
        <p:nvSpPr>
          <p:cNvPr id="18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8" name="图片 7" descr="包图网_19717499敦煌手绘俯飞冲天女神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0000">
            <a:off x="2527300" y="-766445"/>
            <a:ext cx="7799070" cy="5849620"/>
          </a:xfrm>
          <a:prstGeom prst="rect">
            <a:avLst/>
          </a:prstGeom>
        </p:spPr>
      </p:pic>
      <p:pic>
        <p:nvPicPr>
          <p:cNvPr id="19" name="图片 18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0" y="3429000"/>
            <a:ext cx="12192000" cy="298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5" name="矩形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9584" y="4816180"/>
            <a:ext cx="336613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6" name="矩形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9584" y="416984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A24E34"/>
                </a:solidFill>
                <a:latin typeface="华文新魏" pitchFamily="2" charset="-122"/>
                <a:ea typeface="华文新魏" pitchFamily="2" charset="-122"/>
                <a:sym typeface="Arial"/>
              </a:rPr>
              <a:t>单击添加标题</a:t>
            </a:r>
          </a:p>
        </p:txBody>
      </p:sp>
      <p:sp>
        <p:nvSpPr>
          <p:cNvPr id="9" name="矩形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297673" y="4816180"/>
            <a:ext cx="336613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10" name="矩形 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297673" y="416984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A24E34"/>
                </a:solidFill>
                <a:latin typeface="华文新魏" pitchFamily="2" charset="-122"/>
                <a:ea typeface="华文新魏" pitchFamily="2" charset="-122"/>
                <a:sym typeface="Arial"/>
              </a:rPr>
              <a:t>单击添加标题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1" name="矩形 1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8105762" y="4816180"/>
            <a:ext cx="3366135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12" name="矩形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8105762" y="4169849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A24E34"/>
                </a:solidFill>
                <a:latin typeface="华文新魏" pitchFamily="2" charset="-122"/>
                <a:ea typeface="华文新魏" pitchFamily="2" charset="-122"/>
                <a:sym typeface="Arial"/>
              </a:rPr>
              <a:t>单击添加标题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Arial"/>
            </a:endParaRPr>
          </a:p>
        </p:txBody>
      </p:sp>
      <p:sp>
        <p:nvSpPr>
          <p:cNvPr id="13" name="矩形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655320" y="4004578"/>
            <a:ext cx="807720" cy="86946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/>
              <a:ea typeface="华文中宋"/>
              <a:sym typeface="Arial"/>
            </a:endParaRPr>
          </a:p>
        </p:txBody>
      </p:sp>
      <p:sp>
        <p:nvSpPr>
          <p:cNvPr id="14" name="矩形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434840" y="4004578"/>
            <a:ext cx="807720" cy="86946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/>
              <a:ea typeface="华文中宋"/>
              <a:sym typeface="Arial"/>
            </a:endParaRPr>
          </a:p>
        </p:txBody>
      </p:sp>
      <p:sp>
        <p:nvSpPr>
          <p:cNvPr id="15" name="矩形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8214360" y="4004578"/>
            <a:ext cx="807720" cy="86946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/>
              <a:ea typeface="华文中宋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" grpId="0" animBg="1"/>
      <p:bldP spid="4" grpId="1" animBg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060450"/>
            <a:ext cx="1510665" cy="4599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</a:t>
            </a:r>
          </a:p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击</a:t>
            </a:r>
          </a:p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添</a:t>
            </a:r>
          </a:p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加</a:t>
            </a:r>
          </a:p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标</a:t>
            </a:r>
          </a:p>
          <a:p>
            <a:pPr algn="ctr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题</a:t>
            </a:r>
          </a:p>
        </p:txBody>
      </p:sp>
      <p:pic>
        <p:nvPicPr>
          <p:cNvPr id="4" name="图片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8729" y="922020"/>
            <a:ext cx="617272" cy="1305560"/>
          </a:xfrm>
          <a:prstGeom prst="rect">
            <a:avLst/>
          </a:prstGeom>
        </p:spPr>
      </p:pic>
      <p:sp>
        <p:nvSpPr>
          <p:cNvPr id="5" name="矩形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1620525"/>
            <a:ext cx="4456548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6" name="矩形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107730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  <a:endParaRPr lang="zh-CN" altLang="en-US" sz="3600" dirty="0">
              <a:solidFill>
                <a:srgbClr val="C00000"/>
              </a:solidFill>
              <a:latin typeface="Arial"/>
              <a:ea typeface="华文中宋"/>
              <a:sym typeface="Arial"/>
            </a:endParaRPr>
          </a:p>
        </p:txBody>
      </p:sp>
      <p:pic>
        <p:nvPicPr>
          <p:cNvPr id="7" name="图片 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8729" y="2584450"/>
            <a:ext cx="617272" cy="1305560"/>
          </a:xfrm>
          <a:prstGeom prst="rect">
            <a:avLst/>
          </a:prstGeom>
        </p:spPr>
      </p:pic>
      <p:sp>
        <p:nvSpPr>
          <p:cNvPr id="8" name="矩形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3282955"/>
            <a:ext cx="4456548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9" name="矩形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273973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</a:p>
        </p:txBody>
      </p:sp>
      <p:pic>
        <p:nvPicPr>
          <p:cNvPr id="10" name="图片 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98729" y="4246880"/>
            <a:ext cx="617272" cy="1305560"/>
          </a:xfrm>
          <a:prstGeom prst="rect">
            <a:avLst/>
          </a:prstGeom>
        </p:spPr>
      </p:pic>
      <p:sp>
        <p:nvSpPr>
          <p:cNvPr id="11" name="矩形 1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4945385"/>
            <a:ext cx="4456548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</a:t>
            </a:r>
            <a:endParaRPr lang="zh-CN" altLang="en-US" sz="1400" dirty="0">
              <a:latin typeface="Arial"/>
              <a:ea typeface="华文中宋"/>
              <a:sym typeface="Arial"/>
            </a:endParaRPr>
          </a:p>
        </p:txBody>
      </p:sp>
      <p:sp>
        <p:nvSpPr>
          <p:cNvPr id="12" name="矩形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7316001" y="4402162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  <a:endParaRPr lang="zh-CN" altLang="en-US" sz="3600" dirty="0">
              <a:solidFill>
                <a:srgbClr val="C00000"/>
              </a:solidFill>
              <a:latin typeface="Arial"/>
              <a:ea typeface="华文中宋"/>
              <a:sym typeface="Arial"/>
            </a:endParaRPr>
          </a:p>
        </p:txBody>
      </p:sp>
      <p:sp>
        <p:nvSpPr>
          <p:cNvPr id="13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10665" y="1060450"/>
            <a:ext cx="4884420" cy="459930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16" name="图片 15" descr="包图网_19713026复古敦煌手捧莲花壁画人物元素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33195"/>
            <a:ext cx="6080760" cy="4299585"/>
          </a:xfrm>
          <a:prstGeom prst="rect">
            <a:avLst/>
          </a:prstGeom>
        </p:spPr>
      </p:pic>
      <p:pic>
        <p:nvPicPr>
          <p:cNvPr id="19" name="图片 18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4445"/>
            <a:ext cx="12192000" cy="6862445"/>
            <a:chOff x="0" y="-7"/>
            <a:chExt cx="19200" cy="10807"/>
          </a:xfrm>
        </p:grpSpPr>
        <p:pic>
          <p:nvPicPr>
            <p:cNvPr id="3" name="图片 2" descr="组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7" name="图片 6" descr="组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-7"/>
              <a:ext cx="19200" cy="108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11480" y="1610995"/>
            <a:ext cx="11338560" cy="3459480"/>
            <a:chOff x="648" y="4728"/>
            <a:chExt cx="17856" cy="5448"/>
          </a:xfrm>
        </p:grpSpPr>
        <p:sp>
          <p:nvSpPr>
            <p:cNvPr id="4" name="矩形 3"/>
            <p:cNvSpPr/>
            <p:nvPr/>
          </p:nvSpPr>
          <p:spPr>
            <a:xfrm>
              <a:off x="648" y="4728"/>
              <a:ext cx="17856" cy="54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733" y="5400"/>
              <a:ext cx="2617" cy="4457"/>
              <a:chOff x="759105" y="3429000"/>
              <a:chExt cx="1662785" cy="2830253"/>
            </a:xfrm>
          </p:grpSpPr>
          <p:sp>
            <p:nvSpPr>
    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8" name="组合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壹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11973" y="5400"/>
              <a:ext cx="2617" cy="4457"/>
              <a:chOff x="759105" y="3429000"/>
              <a:chExt cx="1662785" cy="2830253"/>
            </a:xfrm>
          </p:grpSpPr>
          <p:sp>
            <p:nvSpPr>
              <p:cNvPr id="16" name="文本框 1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17" name="组合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贰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5213" y="5400"/>
              <a:ext cx="2617" cy="4457"/>
              <a:chOff x="759105" y="3429000"/>
              <a:chExt cx="1662785" cy="2830253"/>
            </a:xfrm>
          </p:grpSpPr>
          <p:sp>
            <p:nvSpPr>
              <p:cNvPr id="21" name="文本框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22" name="组合 2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叁</a:t>
                  </a:r>
                </a:p>
              </p:txBody>
            </p:sp>
          </p:grpSp>
        </p:grpSp>
        <p:sp>
          <p:nvSpPr>
            <p:cNvPr id="25" name="矩形 2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448" y="6418"/>
              <a:ext cx="6057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6" name="矩形 2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448" y="5400"/>
              <a:ext cx="46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华文新魏" pitchFamily="2" charset="-122"/>
                  <a:ea typeface="华文新魏" pitchFamily="2" charset="-122"/>
                  <a:sym typeface="Arial"/>
                </a:rPr>
                <a:t>单击添加标题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877060" y="0"/>
            <a:ext cx="10327640" cy="685736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grpSp>
        <p:nvGrpSpPr>
          <p:cNvPr id="20" name="组合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2208964" y="2094571"/>
            <a:ext cx="3095875" cy="2668858"/>
            <a:chOff x="2804160" y="2601652"/>
            <a:chExt cx="3794760" cy="3271345"/>
          </a:xfrm>
        </p:grpSpPr>
        <p:sp>
          <p:nvSpPr>
            <p:cNvPr id="17" name="六边形 16"/>
            <p:cNvSpPr/>
            <p:nvPr/>
          </p:nvSpPr>
          <p:spPr>
            <a:xfrm>
              <a:off x="2804160" y="2601652"/>
              <a:ext cx="3794760" cy="327134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78512" y="3783369"/>
              <a:ext cx="2832857" cy="165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4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582344" y="3137038"/>
              <a:ext cx="2238387" cy="716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  <a:endParaRPr lang="zh-CN" altLang="en-US" sz="3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5" name="组合 2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5531284" y="2094571"/>
            <a:ext cx="3095875" cy="2668858"/>
            <a:chOff x="2804160" y="2601652"/>
            <a:chExt cx="3794760" cy="3271345"/>
          </a:xfrm>
        </p:grpSpPr>
        <p:sp>
          <p:nvSpPr>
            <p:cNvPr id="26" name="六边形 25"/>
            <p:cNvSpPr/>
            <p:nvPr/>
          </p:nvSpPr>
          <p:spPr>
            <a:xfrm>
              <a:off x="2804160" y="2601652"/>
              <a:ext cx="3794760" cy="327134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378512" y="3783369"/>
              <a:ext cx="2832857" cy="165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4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582346" y="3137038"/>
              <a:ext cx="2238387" cy="716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  <a:endParaRPr lang="zh-CN" altLang="en-US" sz="3600" dirty="0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9" name="组合 2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8853604" y="2094571"/>
            <a:ext cx="3095875" cy="2668858"/>
            <a:chOff x="2804160" y="2601652"/>
            <a:chExt cx="3794760" cy="3271345"/>
          </a:xfrm>
        </p:grpSpPr>
        <p:sp>
          <p:nvSpPr>
            <p:cNvPr id="30" name="六边形 29"/>
            <p:cNvSpPr/>
            <p:nvPr/>
          </p:nvSpPr>
          <p:spPr>
            <a:xfrm>
              <a:off x="2804160" y="2601652"/>
              <a:ext cx="3794760" cy="3271345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378512" y="3783369"/>
              <a:ext cx="2832857" cy="165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4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582346" y="3137038"/>
              <a:ext cx="2238387" cy="716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  <a:endParaRPr lang="zh-CN" altLang="en-US" sz="3600" dirty="0">
                <a:latin typeface="Arial"/>
                <a:ea typeface="华文中宋"/>
                <a:sym typeface="Arial"/>
              </a:endParaRPr>
            </a:p>
          </p:txBody>
        </p:sp>
      </p:grpSp>
      <p:pic>
        <p:nvPicPr>
          <p:cNvPr id="33" name="图片 3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13" y="5579065"/>
            <a:ext cx="885692" cy="885692"/>
          </a:xfrm>
          <a:prstGeom prst="rect">
            <a:avLst/>
          </a:prstGeom>
        </p:spPr>
      </p:pic>
      <p:sp>
        <p:nvSpPr>
          <p:cNvPr id="34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36" name="组合 3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470012" y="353107"/>
            <a:ext cx="1054891" cy="3559262"/>
            <a:chOff x="113369" y="1606132"/>
            <a:chExt cx="1494285" cy="5041797"/>
          </a:xfrm>
        </p:grpSpPr>
        <p:sp>
          <p:nvSpPr>
            <p:cNvPr id="48" name="椭圆 47"/>
            <p:cNvSpPr/>
            <p:nvPr/>
          </p:nvSpPr>
          <p:spPr>
            <a:xfrm>
              <a:off x="754214" y="1606132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敦</a:t>
              </a:r>
              <a:endParaRPr lang="en-US" altLang="zh-CN" sz="3200" dirty="0">
                <a:solidFill>
                  <a:schemeClr val="bg1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54214" y="2609115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煌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754214" y="3612098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54214" y="4615081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像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3369" y="3026740"/>
              <a:ext cx="610364" cy="36211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300" dirty="0">
                  <a:latin typeface="Arial"/>
                  <a:ea typeface="华文中宋"/>
                  <a:sym typeface="Arial"/>
                </a:rPr>
                <a:t>HAI TANG YI JIU</a:t>
              </a:r>
              <a:endParaRPr lang="zh-CN" altLang="en-US" sz="1600" spc="300" dirty="0">
                <a:latin typeface="Arial"/>
                <a:ea typeface="华文中宋"/>
                <a:sym typeface="Arial"/>
              </a:endParaRPr>
            </a:p>
          </p:txBody>
        </p:sp>
      </p:grpSp>
      <p:pic>
        <p:nvPicPr>
          <p:cNvPr id="22" name="图片 21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742950" y="535305"/>
            <a:ext cx="10706100" cy="5787390"/>
            <a:chOff x="1170" y="843"/>
            <a:chExt cx="16860" cy="9114"/>
          </a:xfrm>
        </p:grpSpPr>
        <p:sp>
          <p:nvSpPr>
            <p:cNvPr id="12" name="矩形 11"/>
            <p:cNvSpPr/>
            <p:nvPr/>
          </p:nvSpPr>
          <p:spPr>
            <a:xfrm>
              <a:off x="1170" y="843"/>
              <a:ext cx="16860" cy="9114"/>
            </a:xfrm>
            <a:prstGeom prst="rect">
              <a:avLst/>
            </a:prstGeom>
            <a:solidFill>
              <a:srgbClr val="F0E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7618" y="843"/>
              <a:ext cx="412" cy="9113"/>
              <a:chOff x="17653" y="843"/>
              <a:chExt cx="412" cy="911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7653" y="843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653" y="9544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70" y="843"/>
              <a:ext cx="412" cy="9113"/>
              <a:chOff x="17653" y="843"/>
              <a:chExt cx="412" cy="911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7653" y="843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7653" y="9544"/>
                <a:ext cx="413" cy="413"/>
              </a:xfrm>
              <a:prstGeom prst="rect">
                <a:avLst/>
              </a:prstGeom>
              <a:solidFill>
                <a:srgbClr val="A24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sp>
        <p:nvSpPr>
          <p:cNvPr id="3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6" name="图片 5" descr="组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33" y="2599055"/>
            <a:ext cx="4401820" cy="3723640"/>
          </a:xfrm>
          <a:prstGeom prst="rect">
            <a:avLst/>
          </a:prstGeom>
        </p:spPr>
      </p:pic>
      <p:pic>
        <p:nvPicPr>
          <p:cNvPr id="60" name="图片 59" descr="图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915035" y="-1971040"/>
            <a:ext cx="6925945" cy="4584700"/>
          </a:xfrm>
          <a:prstGeom prst="rect">
            <a:avLst/>
          </a:prstGeom>
        </p:spPr>
      </p:pic>
      <p:pic>
        <p:nvPicPr>
          <p:cNvPr id="61" name="图片 60" descr="图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755" y="4712970"/>
            <a:ext cx="6925945" cy="4584700"/>
          </a:xfrm>
          <a:prstGeom prst="rect">
            <a:avLst/>
          </a:prstGeom>
        </p:spPr>
      </p:pic>
      <p:pic>
        <p:nvPicPr>
          <p:cNvPr id="62" name="图片 61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738561" y="1477010"/>
            <a:ext cx="4897120" cy="492760"/>
            <a:chOff x="6232" y="2342"/>
            <a:chExt cx="5506" cy="554"/>
          </a:xfrm>
          <a:solidFill>
            <a:srgbClr val="487A7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4" name="组合 23"/>
            <p:cNvGrpSpPr/>
            <p:nvPr/>
          </p:nvGrpSpPr>
          <p:grpSpPr>
            <a:xfrm>
              <a:off x="6232" y="2342"/>
              <a:ext cx="2256" cy="554"/>
              <a:chOff x="6990" y="2338"/>
              <a:chExt cx="2771" cy="680"/>
            </a:xfrm>
            <a:grpFill/>
          </p:grpSpPr>
          <p:sp>
            <p:nvSpPr>
              <p:cNvPr id="25" name="椭圆 24"/>
              <p:cNvSpPr/>
              <p:nvPr/>
            </p:nvSpPr>
            <p:spPr>
              <a:xfrm>
                <a:off x="6990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7687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零</a:t>
                </a: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384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9081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玖</a:t>
                </a:r>
                <a:endParaRPr lang="zh-CN" altLang="en-US" dirty="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  <a:sym typeface="Arial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482" y="2342"/>
              <a:ext cx="2256" cy="554"/>
              <a:chOff x="6990" y="2338"/>
              <a:chExt cx="2771" cy="680"/>
            </a:xfrm>
            <a:grpFill/>
          </p:grpSpPr>
          <p:sp>
            <p:nvSpPr>
              <p:cNvPr id="35" name="椭圆 34"/>
              <p:cNvSpPr/>
              <p:nvPr/>
            </p:nvSpPr>
            <p:spPr>
              <a:xfrm>
                <a:off x="6990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7687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零</a:t>
                </a: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384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贰</a:t>
                </a: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081" y="2338"/>
                <a:ext cx="681" cy="681"/>
              </a:xfrm>
              <a:prstGeom prst="ellipse">
                <a:avLst/>
              </a:prstGeom>
              <a:solidFill>
                <a:srgbClr val="A24E34"/>
              </a:solidFill>
              <a:ln>
                <a:solidFill>
                  <a:srgbClr val="C7A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玖</a:t>
                </a:r>
                <a:endParaRPr lang="zh-CN" altLang="en-US" dirty="0">
                  <a:solidFill>
                    <a:schemeClr val="bg1"/>
                  </a:solidFill>
                  <a:latin typeface="华文新魏" pitchFamily="2" charset="-122"/>
                  <a:ea typeface="华文新魏" pitchFamily="2" charset="-122"/>
                  <a:sym typeface="Arial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705475" y="2105470"/>
            <a:ext cx="5161166" cy="1811228"/>
            <a:chOff x="384" y="1788"/>
            <a:chExt cx="12413" cy="4356"/>
          </a:xfrm>
        </p:grpSpPr>
        <p:sp>
          <p:nvSpPr>
            <p:cNvPr id="13" name="矩形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116" y="4944"/>
              <a:ext cx="10092" cy="265"/>
            </a:xfrm>
            <a:prstGeom prst="rect">
              <a:avLst/>
            </a:prstGeom>
            <a:solidFill>
              <a:srgbClr val="A24E3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sp>
          <p:nvSpPr>
            <p:cNvPr id="14" name="文本框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384" y="1788"/>
              <a:ext cx="11515" cy="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itchFamily="2" charset="-122"/>
                  <a:ea typeface="华文新魏" pitchFamily="2" charset="-122"/>
                  <a:sym typeface="Arial"/>
                </a:rPr>
                <a:t>古风敦煌</a:t>
              </a:r>
            </a:p>
          </p:txBody>
        </p:sp>
        <p:sp>
          <p:nvSpPr>
            <p:cNvPr id="15" name="文本框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 txBox="1"/>
            <p:nvPr/>
          </p:nvSpPr>
          <p:spPr>
            <a:xfrm>
              <a:off x="464" y="5589"/>
              <a:ext cx="12333" cy="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900" spc="2000">
                  <a:solidFill>
                    <a:srgbClr val="5B2B1D"/>
                  </a:solidFill>
                  <a:latin typeface="华文新魏" pitchFamily="2" charset="-122"/>
                  <a:ea typeface="华文新魏" pitchFamily="2" charset="-122"/>
                </a:defRPr>
              </a:lvl1pPr>
            </a:lstStyle>
            <a:p>
              <a:r>
                <a:rPr lang="en-US" altLang="zh-CN" dirty="0">
                  <a:sym typeface="Arial"/>
                </a:rPr>
                <a:t>GUFENGDUNHUANT</a:t>
              </a:r>
            </a:p>
          </p:txBody>
        </p:sp>
        <p:sp>
          <p:nvSpPr>
            <p:cNvPr id="17" name="椭圆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3530" y="3790"/>
              <a:ext cx="799" cy="799"/>
            </a:xfrm>
            <a:prstGeom prst="ellipse">
              <a:avLst/>
            </a:prstGeom>
            <a:noFill/>
            <a:ln w="28575"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sp>
          <p:nvSpPr>
            <p:cNvPr id="18" name="椭圆 1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1101" y="4060"/>
              <a:ext cx="799" cy="799"/>
            </a:xfrm>
            <a:prstGeom prst="ellipse">
              <a:avLst/>
            </a:prstGeom>
            <a:noFill/>
            <a:ln w="28575"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5B2B1D"/>
                </a:solidFill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  <p:cxnSp>
          <p:nvCxnSpPr>
            <p:cNvPr id="19" name="直接连接符 1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3363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6109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CxnSpPr/>
            <p:nvPr/>
          </p:nvCxnSpPr>
          <p:spPr>
            <a:xfrm>
              <a:off x="8941" y="3010"/>
              <a:ext cx="0" cy="1440"/>
            </a:xfrm>
            <a:prstGeom prst="line">
              <a:avLst/>
            </a:prstGeom>
            <a:ln w="2857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934075" y="4155440"/>
            <a:ext cx="43884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1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06" y="4743011"/>
            <a:ext cx="911994" cy="911994"/>
          </a:xfrm>
          <a:prstGeom prst="rect">
            <a:avLst/>
          </a:prstGeom>
        </p:spPr>
      </p:pic>
      <p:sp>
        <p:nvSpPr>
          <p:cNvPr id="7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10300" y="1124585"/>
            <a:ext cx="4067810" cy="4507230"/>
            <a:chOff x="9150" y="1987"/>
            <a:chExt cx="6406" cy="7098"/>
          </a:xfrm>
        </p:grpSpPr>
        <p:grpSp>
          <p:nvGrpSpPr>
            <p:cNvPr id="11" name="组合 10"/>
            <p:cNvGrpSpPr/>
            <p:nvPr/>
          </p:nvGrpSpPr>
          <p:grpSpPr>
            <a:xfrm>
              <a:off x="9150" y="1987"/>
              <a:ext cx="6406" cy="7098"/>
              <a:chOff x="9150" y="1987"/>
              <a:chExt cx="6406" cy="7098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150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noFill/>
                    <a:latin typeface="华文新魏" pitchFamily="2" charset="-122"/>
                    <a:ea typeface="华文新魏" pitchFamily="2" charset="-122"/>
                    <a:sym typeface="Arial"/>
                  </a:rPr>
                  <a:t>壹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518" y="1987"/>
                <a:ext cx="6038" cy="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700">
                    <a:ln>
                      <a:solidFill>
                        <a:srgbClr val="A24E34"/>
                      </a:solidFill>
                    </a:ln>
                    <a:solidFill>
                      <a:srgbClr val="A24E34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壹</a:t>
                </a:r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3612" y="7469"/>
              <a:ext cx="1107" cy="1107"/>
            </a:xfrm>
            <a:prstGeom prst="ellipse">
              <a:avLst/>
            </a:prstGeom>
            <a:noFill/>
            <a:ln w="114300">
              <a:solidFill>
                <a:srgbClr val="40404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新魏" pitchFamily="2" charset="-122"/>
                <a:ea typeface="华文新魏" pitchFamily="2" charset="-122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580390" y="-862330"/>
            <a:ext cx="13352780" cy="8582660"/>
            <a:chOff x="-638" y="-1358"/>
            <a:chExt cx="21028" cy="13516"/>
          </a:xfrm>
          <a:solidFill>
            <a:srgbClr val="A24E34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-63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3" name="椭圆 32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7598" y="-1358"/>
              <a:ext cx="2792" cy="13517"/>
              <a:chOff x="-638" y="-993"/>
              <a:chExt cx="2792" cy="13517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-638" y="-993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-638" y="9732"/>
                <a:ext cx="2792" cy="27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</p:grpSp>
      </p:grpSp>
      <p:pic>
        <p:nvPicPr>
          <p:cNvPr id="38" name="图片 37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25881" y="2105963"/>
            <a:ext cx="3860800" cy="168126"/>
          </a:xfrm>
          <a:prstGeom prst="rect">
            <a:avLst/>
          </a:prstGeom>
          <a:solidFill>
            <a:srgbClr val="A24E3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29310" y="1069975"/>
            <a:ext cx="4871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sym typeface="Arial"/>
              </a:rPr>
              <a:t>添加标题</a:t>
            </a:r>
          </a:p>
        </p:txBody>
      </p:sp>
      <p:sp>
        <p:nvSpPr>
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62611" y="2413229"/>
            <a:ext cx="538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10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YU SHU FENG ZOU</a:t>
            </a:r>
            <a:endParaRPr kumimoji="0" lang="zh-CN" altLang="en-US" sz="1400" b="0" i="0" u="none" strike="noStrike" kern="1200" cap="none" spc="10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2" name="椭圆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2863215" y="1644015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3" name="椭圆 1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4805680" y="1783080"/>
            <a:ext cx="322580" cy="322580"/>
          </a:xfrm>
          <a:prstGeom prst="ellipse">
            <a:avLst/>
          </a:prstGeom>
          <a:noFill/>
          <a:ln w="50800">
            <a:solidFill>
              <a:srgbClr val="A24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华文中宋"/>
              <a:sym typeface="Arial"/>
            </a:endParaRPr>
          </a:p>
        </p:txBody>
      </p:sp>
      <p:sp>
        <p:nvSpPr>
          <p:cNvPr id="14" name="矩形 1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384300" y="2847340"/>
            <a:ext cx="45662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/>
      <p:bldP spid="5" grpId="1"/>
      <p:bldP spid="6" grpId="0"/>
      <p:bldP spid="6" grpId="1"/>
      <p:bldP spid="12" grpId="0" bldLvl="0" animBg="1"/>
      <p:bldP spid="12" grpId="1" animBg="1"/>
      <p:bldP spid="13" grpId="0" bldLvl="0" animBg="1"/>
      <p:bldP spid="13" grpId="1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7620" y="0"/>
            <a:ext cx="12203430" cy="1380490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12" name="图片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081" y="193355"/>
            <a:ext cx="885692" cy="885692"/>
          </a:xfrm>
          <a:prstGeom prst="rect">
            <a:avLst/>
          </a:prstGeom>
        </p:spPr>
      </p:pic>
      <p:sp>
        <p:nvSpPr>
          <p:cNvPr id="9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25" name="图片 24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84835" y="1590675"/>
            <a:ext cx="10958830" cy="4572000"/>
            <a:chOff x="363" y="2757"/>
            <a:chExt cx="17258" cy="7200"/>
          </a:xfrm>
        </p:grpSpPr>
        <p:sp>
          <p:nvSpPr>
            <p:cNvPr id="5" name="椭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0540" y="4535"/>
              <a:ext cx="3782" cy="36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5400" dirty="0">
                  <a:solidFill>
                    <a:srgbClr val="F0ECE1"/>
                  </a:solidFill>
                  <a:latin typeface="华文新魏" pitchFamily="2" charset="-122"/>
                  <a:ea typeface="华文新魏" pitchFamily="2" charset="-122"/>
                  <a:sym typeface="Arial"/>
                </a:rPr>
                <a:t>敦煌印象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80" y="4251"/>
              <a:ext cx="9519" cy="4651"/>
              <a:chOff x="12368" y="2325"/>
              <a:chExt cx="9519" cy="4651"/>
            </a:xfrm>
          </p:grpSpPr>
          <p:sp>
            <p:nvSpPr>
              <p:cNvPr id="3" name="矩形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/>
              <p:nvPr/>
            </p:nvSpPr>
            <p:spPr>
              <a:xfrm>
                <a:off x="12368" y="3343"/>
                <a:ext cx="9519" cy="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</a:t>
                </a:r>
              </a:p>
            </p:txBody>
          </p:sp>
          <p:sp>
            <p:nvSpPr>
              <p:cNvPr id="6" name="矩形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/>
              <p:nvPr/>
            </p:nvSpPr>
            <p:spPr>
              <a:xfrm>
                <a:off x="12368" y="2325"/>
                <a:ext cx="4608" cy="1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3600" dirty="0">
                    <a:solidFill>
                      <a:srgbClr val="A24E34"/>
                    </a:solidFill>
                    <a:latin typeface="华文新魏" pitchFamily="2" charset="-122"/>
                    <a:ea typeface="华文新魏" pitchFamily="2" charset="-122"/>
                    <a:sym typeface="Arial"/>
                  </a:rPr>
                  <a:t>单击添加标题</a:t>
                </a:r>
              </a:p>
            </p:txBody>
          </p:sp>
        </p:grpSp>
        <p:pic>
          <p:nvPicPr>
            <p:cNvPr id="21" name="图片 20" descr="包图原创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39" y="3195"/>
              <a:ext cx="4483" cy="676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363" y="2757"/>
              <a:ext cx="17230" cy="6936"/>
            </a:xfrm>
            <a:prstGeom prst="rect">
              <a:avLst/>
            </a:prstGeom>
            <a:noFill/>
            <a:ln>
              <a:solidFill>
                <a:srgbClr val="A24E3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10" y="0"/>
            <a:ext cx="9942195" cy="685736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pic>
        <p:nvPicPr>
          <p:cNvPr id="35" name="图片 3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7042" y="181689"/>
            <a:ext cx="885692" cy="885692"/>
          </a:xfrm>
          <a:prstGeom prst="rect">
            <a:avLst/>
          </a:prstGeom>
        </p:spPr>
      </p:pic>
      <p:grpSp>
        <p:nvGrpSpPr>
          <p:cNvPr id="36" name="组合 3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10620487" y="3047412"/>
            <a:ext cx="1054891" cy="3559262"/>
            <a:chOff x="113369" y="1606132"/>
            <a:chExt cx="1494285" cy="5041797"/>
          </a:xfrm>
        </p:grpSpPr>
        <p:sp>
          <p:nvSpPr>
            <p:cNvPr id="48" name="椭圆 47"/>
            <p:cNvSpPr/>
            <p:nvPr/>
          </p:nvSpPr>
          <p:spPr>
            <a:xfrm>
              <a:off x="754214" y="1606132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敦</a:t>
              </a:r>
              <a:endParaRPr lang="en-US" altLang="zh-CN" sz="3200" dirty="0">
                <a:solidFill>
                  <a:schemeClr val="bg1"/>
                </a:solidFill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54214" y="2609115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煌</a:t>
              </a:r>
            </a:p>
          </p:txBody>
        </p:sp>
        <p:sp>
          <p:nvSpPr>
            <p:cNvPr id="44" name="椭圆 43"/>
            <p:cNvSpPr/>
            <p:nvPr/>
          </p:nvSpPr>
          <p:spPr>
            <a:xfrm>
              <a:off x="754214" y="3612098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印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754214" y="4615081"/>
              <a:ext cx="853440" cy="853440"/>
            </a:xfrm>
            <a:prstGeom prst="ellipse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Arial"/>
                  <a:ea typeface="华文中宋"/>
                  <a:sym typeface="Arial"/>
                </a:rPr>
                <a:t>像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3369" y="3026740"/>
              <a:ext cx="610364" cy="36211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300" dirty="0">
                  <a:latin typeface="Arial"/>
                  <a:ea typeface="华文中宋"/>
                  <a:sym typeface="Arial"/>
                </a:rPr>
                <a:t>HAI TANG YI JIU</a:t>
              </a:r>
              <a:endParaRPr lang="zh-CN" altLang="en-US" sz="1600" spc="300" dirty="0">
                <a:latin typeface="Arial"/>
                <a:ea typeface="华文中宋"/>
                <a:sym typeface="Arial"/>
              </a:endParaRPr>
            </a:p>
          </p:txBody>
        </p:sp>
      </p:grpSp>
      <p:sp>
        <p:nvSpPr>
          <p:cNvPr id="6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51" name="图片 50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1038688" y="1524000"/>
            <a:ext cx="2407920" cy="3810000"/>
            <a:chOff x="762000" y="1524000"/>
            <a:chExt cx="2407920" cy="3810000"/>
          </a:xfrm>
        </p:grpSpPr>
        <p:sp>
          <p:nvSpPr>
            <p:cNvPr id="3" name="矩形 2"/>
            <p:cNvSpPr/>
            <p:nvPr/>
          </p:nvSpPr>
          <p:spPr>
            <a:xfrm>
              <a:off x="762000" y="1524000"/>
              <a:ext cx="2407920" cy="3810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41370" y="3265556"/>
              <a:ext cx="22491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61721" y="2184113"/>
              <a:ext cx="1808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50298" y="3048000"/>
              <a:ext cx="2031325" cy="0"/>
            </a:xfrm>
            <a:prstGeom prst="line">
              <a:avLst/>
            </a:prstGeom>
            <a:ln w="19050">
              <a:solidFill>
                <a:srgbClr val="A24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485900" y="2939930"/>
              <a:ext cx="960120" cy="10807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3" name="组合 2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3915238" y="1524000"/>
            <a:ext cx="2407920" cy="3810000"/>
            <a:chOff x="762000" y="1524000"/>
            <a:chExt cx="2407920" cy="3810000"/>
          </a:xfrm>
        </p:grpSpPr>
        <p:sp>
          <p:nvSpPr>
            <p:cNvPr id="24" name="矩形 23"/>
            <p:cNvSpPr/>
            <p:nvPr/>
          </p:nvSpPr>
          <p:spPr>
            <a:xfrm>
              <a:off x="762000" y="1524000"/>
              <a:ext cx="2407920" cy="3810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41370" y="3265556"/>
              <a:ext cx="22491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61721" y="2184113"/>
              <a:ext cx="1808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950298" y="3048000"/>
              <a:ext cx="2031325" cy="0"/>
            </a:xfrm>
            <a:prstGeom prst="line">
              <a:avLst/>
            </a:prstGeom>
            <a:ln w="19050">
              <a:solidFill>
                <a:srgbClr val="A24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1485900" y="2939930"/>
              <a:ext cx="960120" cy="10807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</p:grpSp>
      <p:grpSp>
        <p:nvGrpSpPr>
          <p:cNvPr id="29" name="组合 2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GrpSpPr/>
          <p:nvPr/>
        </p:nvGrpSpPr>
        <p:grpSpPr>
          <a:xfrm>
            <a:off x="6791788" y="1524000"/>
            <a:ext cx="2407920" cy="3810000"/>
            <a:chOff x="762000" y="1524000"/>
            <a:chExt cx="2407920" cy="3810000"/>
          </a:xfrm>
        </p:grpSpPr>
        <p:sp>
          <p:nvSpPr>
            <p:cNvPr id="30" name="矩形 29"/>
            <p:cNvSpPr/>
            <p:nvPr/>
          </p:nvSpPr>
          <p:spPr>
            <a:xfrm>
              <a:off x="762000" y="1524000"/>
              <a:ext cx="2407920" cy="3810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41370" y="3265556"/>
              <a:ext cx="22491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61721" y="2184113"/>
              <a:ext cx="18084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添加标题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950298" y="3048000"/>
              <a:ext cx="2031325" cy="0"/>
            </a:xfrm>
            <a:prstGeom prst="line">
              <a:avLst/>
            </a:prstGeom>
            <a:ln w="19050">
              <a:solidFill>
                <a:srgbClr val="A24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1485900" y="2939930"/>
              <a:ext cx="960120" cy="108070"/>
            </a:xfrm>
            <a:prstGeom prst="rect">
              <a:avLst/>
            </a:prstGeom>
            <a:solidFill>
              <a:srgbClr val="A24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-4445"/>
            <a:ext cx="12192000" cy="6862445"/>
            <a:chOff x="0" y="-7"/>
            <a:chExt cx="19200" cy="10807"/>
          </a:xfrm>
        </p:grpSpPr>
        <p:pic>
          <p:nvPicPr>
            <p:cNvPr id="3" name="图片 2" descr="组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10800"/>
            </a:xfrm>
            <a:prstGeom prst="rect">
              <a:avLst/>
            </a:prstGeom>
          </p:spPr>
        </p:pic>
        <p:pic>
          <p:nvPicPr>
            <p:cNvPr id="7" name="图片 6" descr="组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0" y="-7"/>
              <a:ext cx="19200" cy="1080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11480" y="1610995"/>
            <a:ext cx="11338560" cy="3459480"/>
            <a:chOff x="648" y="4728"/>
            <a:chExt cx="17856" cy="5448"/>
          </a:xfrm>
        </p:grpSpPr>
        <p:sp>
          <p:nvSpPr>
            <p:cNvPr id="4" name="矩形 3"/>
            <p:cNvSpPr/>
            <p:nvPr/>
          </p:nvSpPr>
          <p:spPr>
            <a:xfrm>
              <a:off x="648" y="4728"/>
              <a:ext cx="17856" cy="54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733" y="5400"/>
              <a:ext cx="2617" cy="4457"/>
              <a:chOff x="759105" y="3429000"/>
              <a:chExt cx="1662785" cy="2830253"/>
            </a:xfrm>
          </p:grpSpPr>
          <p:sp>
            <p:nvSpPr>
              <p:cNvPr id="6" name="文本框 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8" name="组合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壹</a:t>
                  </a:r>
                </a:p>
              </p:txBody>
            </p:sp>
          </p:grpSp>
        </p:grpSp>
        <p:grpSp>
          <p:nvGrpSpPr>
            <p:cNvPr id="15" name="组合 14"/>
            <p:cNvGrpSpPr/>
            <p:nvPr/>
          </p:nvGrpSpPr>
          <p:grpSpPr>
            <a:xfrm>
              <a:off x="11973" y="5400"/>
              <a:ext cx="2617" cy="4457"/>
              <a:chOff x="759105" y="3429000"/>
              <a:chExt cx="1662785" cy="2830253"/>
            </a:xfrm>
          </p:grpSpPr>
          <p:sp>
            <p:nvSpPr>
              <p:cNvPr id="16" name="文本框 1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17" name="组合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贰</a:t>
                  </a:r>
                </a:p>
              </p:txBody>
            </p:sp>
          </p:grpSp>
        </p:grpSp>
        <p:grpSp>
          <p:nvGrpSpPr>
            <p:cNvPr id="20" name="组合 19"/>
            <p:cNvGrpSpPr/>
            <p:nvPr/>
          </p:nvGrpSpPr>
          <p:grpSpPr>
            <a:xfrm>
              <a:off x="15213" y="5400"/>
              <a:ext cx="2617" cy="4457"/>
              <a:chOff x="759105" y="3429000"/>
              <a:chExt cx="1662785" cy="2830253"/>
            </a:xfrm>
          </p:grpSpPr>
          <p:sp>
            <p:nvSpPr>
              <p:cNvPr id="21" name="文本框 2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SpPr txBox="1"/>
              <p:nvPr/>
            </p:nvSpPr>
            <p:spPr>
              <a:xfrm>
                <a:off x="759105" y="4290432"/>
                <a:ext cx="1662785" cy="196882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F0F0F"/>
                    </a:solidFill>
                    <a:latin typeface="Arial"/>
                    <a:ea typeface="华文中宋"/>
                    <a:sym typeface="Arial"/>
                  </a:rPr>
                  <a:t>昨夜雨疏风骤，浓睡不消残酒。试问卷帘人，却道海棠依旧。</a:t>
                </a:r>
                <a:endParaRPr lang="zh-CN" altLang="en-US" sz="1600" dirty="0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22" name="组合 2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<p:cNvGrpSpPr/>
              <p:nvPr/>
            </p:nvGrpSpPr>
            <p:grpSpPr>
              <a:xfrm>
                <a:off x="1164174" y="3429000"/>
                <a:ext cx="762000" cy="764838"/>
                <a:chOff x="7153494" y="1977664"/>
                <a:chExt cx="762000" cy="764838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7153494" y="1980502"/>
                  <a:ext cx="762000" cy="762000"/>
                </a:xfrm>
                <a:prstGeom prst="ellipse">
                  <a:avLst/>
                </a:prstGeom>
                <a:solidFill>
                  <a:srgbClr val="A24E3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华文中宋"/>
                    <a:sym typeface="Arial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7251845" y="1977664"/>
                  <a:ext cx="56529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4000" dirty="0">
                      <a:solidFill>
                        <a:schemeClr val="bg1"/>
                      </a:solidFill>
                      <a:latin typeface="Arial"/>
                      <a:ea typeface="华文中宋"/>
                      <a:sym typeface="Arial"/>
                    </a:rPr>
                    <a:t>叁</a:t>
                  </a:r>
                </a:p>
              </p:txBody>
            </p:sp>
          </p:grpSp>
        </p:grpSp>
        <p:sp>
          <p:nvSpPr>
            <p:cNvPr id="25" name="矩形 2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448" y="6418"/>
              <a:ext cx="6057" cy="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F0F0F"/>
                  </a:solidFill>
                  <a:latin typeface="Arial"/>
                  <a:ea typeface="华文中宋"/>
                  <a:sym typeface="Arial"/>
                </a:rPr>
                <a:t>昨夜雨疏风骤，浓睡不消残酒。试问卷帘人，却道海棠依旧。知否，知否？应是绿肥红瘦。昨夜雨疏风骤，浓睡不消残酒。试问卷帘人，却道海棠依旧。知否，知否？应是绿肥红瘦。</a:t>
              </a:r>
              <a:endParaRPr lang="zh-CN" altLang="en-US" sz="1600" dirty="0">
                <a:latin typeface="Arial"/>
                <a:ea typeface="华文中宋"/>
                <a:sym typeface="Arial"/>
              </a:endParaRPr>
            </a:p>
          </p:txBody>
        </p:sp>
        <p:sp>
          <p:nvSpPr>
            <p:cNvPr id="26" name="矩形 2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<p:cNvSpPr/>
            <p:nvPr/>
          </p:nvSpPr>
          <p:spPr>
            <a:xfrm>
              <a:off x="1448" y="5400"/>
              <a:ext cx="4608" cy="10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A24E34"/>
                  </a:solidFill>
                  <a:latin typeface="Arial"/>
                  <a:ea typeface="华文中宋"/>
                  <a:sym typeface="Arial"/>
                </a:rPr>
                <a:t>单击添加标题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 flipV="1">
            <a:off x="330835" y="404495"/>
            <a:ext cx="11489055" cy="5897245"/>
            <a:chOff x="521" y="-3269"/>
            <a:chExt cx="18093" cy="9287"/>
          </a:xfrm>
        </p:grpSpPr>
        <p:sp>
          <p:nvSpPr>
            <p:cNvPr id="19" name="矩形 18"/>
            <p:cNvSpPr/>
            <p:nvPr/>
          </p:nvSpPr>
          <p:spPr>
            <a:xfrm>
              <a:off x="521" y="-3269"/>
              <a:ext cx="18093" cy="9287"/>
            </a:xfrm>
            <a:prstGeom prst="rect">
              <a:avLst/>
            </a:prstGeom>
            <a:solidFill>
              <a:srgbClr val="A24E34"/>
            </a:solidFill>
            <a:ln>
              <a:solidFill>
                <a:srgbClr val="A24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pic>
          <p:nvPicPr>
            <p:cNvPr id="23" name="图片 22" descr="组 5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4296"/>
            <a:stretch>
              <a:fillRect/>
            </a:stretch>
          </p:blipFill>
          <p:spPr>
            <a:xfrm flipV="1">
              <a:off x="521" y="3242"/>
              <a:ext cx="18093" cy="2776"/>
            </a:xfrm>
            <a:prstGeom prst="rect">
              <a:avLst/>
            </a:prstGeom>
          </p:spPr>
        </p:pic>
      </p:grpSp>
      <p:sp>
        <p:nvSpPr>
          <p:cNvPr id="21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19405" y="1630680"/>
            <a:ext cx="11583035" cy="3929380"/>
            <a:chOff x="503" y="2568"/>
            <a:chExt cx="18241" cy="6188"/>
          </a:xfrm>
        </p:grpSpPr>
        <p:grpSp>
          <p:nvGrpSpPr>
            <p:cNvPr id="28" name="组合 27"/>
            <p:cNvGrpSpPr/>
            <p:nvPr/>
          </p:nvGrpSpPr>
          <p:grpSpPr>
            <a:xfrm>
              <a:off x="503" y="2568"/>
              <a:ext cx="18241" cy="6188"/>
              <a:chOff x="503" y="2568"/>
              <a:chExt cx="18241" cy="618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03" y="2568"/>
                <a:ext cx="18241" cy="6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华文中宋"/>
                  <a:sym typeface="Arial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1522" y="3246"/>
                <a:ext cx="9141" cy="5510"/>
                <a:chOff x="866" y="6678"/>
                <a:chExt cx="9141" cy="5510"/>
              </a:xfrm>
            </p:grpSpPr>
            <p:sp>
              <p:nvSpPr>
                <p:cNvPr id="5" name="矩形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  <p:cNvSpPr/>
                <p:nvPr/>
              </p:nvSpPr>
              <p:spPr>
                <a:xfrm>
                  <a:off x="866" y="7973"/>
                  <a:ext cx="9141" cy="42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华文中宋"/>
                      <a:sym typeface="Arial"/>
                    </a:rPr>
                    <a:t>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</a:t>
                  </a:r>
                </a:p>
                <a:p>
                  <a:pPr>
                    <a:lnSpc>
                      <a:spcPct val="150000"/>
                    </a:lnSpc>
                  </a:pP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华文中宋"/>
                    <a:sym typeface="Arial"/>
                  </a:endParaRPr>
                </a:p>
              </p:txBody>
            </p:sp>
            <p:grpSp>
              <p:nvGrpSpPr>
                <p:cNvPr id="8" name="组合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  <p:cNvGrpSpPr/>
                <p:nvPr/>
              </p:nvGrpSpPr>
              <p:grpSpPr>
                <a:xfrm>
                  <a:off x="1057" y="6678"/>
                  <a:ext cx="1130" cy="1130"/>
                  <a:chOff x="671331" y="4495481"/>
                  <a:chExt cx="717631" cy="717631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671331" y="4495481"/>
                    <a:ext cx="717631" cy="717631"/>
                  </a:xfrm>
                  <a:prstGeom prst="ellipse">
                    <a:avLst/>
                  </a:prstGeom>
                  <a:noFill/>
                  <a:ln>
                    <a:solidFill>
                      <a:srgbClr val="A24E3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华文中宋"/>
                      <a:sym typeface="Arial"/>
                    </a:endParaRPr>
                  </a:p>
                </p:txBody>
              </p:sp>
              <p:sp>
                <p:nvSpPr>
                  <p:cNvPr id="7" name="矩形 6"/>
                  <p:cNvSpPr/>
                  <p:nvPr/>
                </p:nvSpPr>
                <p:spPr>
                  <a:xfrm>
                    <a:off x="706980" y="4495481"/>
                    <a:ext cx="646404" cy="6464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3600" dirty="0">
                        <a:solidFill>
                          <a:srgbClr val="A24E34"/>
                        </a:solidFill>
                        <a:latin typeface="Arial"/>
                        <a:ea typeface="华文中宋"/>
                        <a:sym typeface="Arial"/>
                      </a:rPr>
                      <a:t>添</a:t>
                    </a:r>
                  </a:p>
                </p:txBody>
              </p:sp>
            </p:grpSp>
            <p:grpSp>
              <p:nvGrpSpPr>
                <p:cNvPr id="9" name="组合 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  <p:cNvGrpSpPr/>
                <p:nvPr/>
              </p:nvGrpSpPr>
              <p:grpSpPr>
                <a:xfrm>
                  <a:off x="2004" y="6678"/>
                  <a:ext cx="1130" cy="1130"/>
                  <a:chOff x="671331" y="4495481"/>
                  <a:chExt cx="717631" cy="717631"/>
                </a:xfrm>
              </p:grpSpPr>
              <p:sp>
                <p:nvSpPr>
                  <p:cNvPr id="10" name="椭圆 9"/>
                  <p:cNvSpPr/>
                  <p:nvPr/>
                </p:nvSpPr>
                <p:spPr>
                  <a:xfrm>
                    <a:off x="671331" y="4495481"/>
                    <a:ext cx="717631" cy="717631"/>
                  </a:xfrm>
                  <a:prstGeom prst="ellipse">
                    <a:avLst/>
                  </a:prstGeom>
                  <a:noFill/>
                  <a:ln>
                    <a:solidFill>
                      <a:srgbClr val="A24E3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华文中宋"/>
                      <a:sym typeface="Arial"/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706980" y="4495481"/>
                    <a:ext cx="646404" cy="6464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3600" dirty="0">
                        <a:solidFill>
                          <a:srgbClr val="A24E34"/>
                        </a:solidFill>
                        <a:latin typeface="Arial"/>
                        <a:ea typeface="华文中宋"/>
                        <a:sym typeface="Arial"/>
                      </a:rPr>
                      <a:t>加</a:t>
                    </a:r>
                  </a:p>
                </p:txBody>
              </p:sp>
            </p:grpSp>
            <p:grpSp>
              <p:nvGrpSpPr>
                <p:cNvPr id="12" name="组合 11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  <p:cNvGrpSpPr/>
                <p:nvPr/>
              </p:nvGrpSpPr>
              <p:grpSpPr>
                <a:xfrm>
                  <a:off x="2970" y="6678"/>
                  <a:ext cx="1130" cy="1130"/>
                  <a:chOff x="671331" y="4495481"/>
                  <a:chExt cx="717631" cy="717631"/>
                </a:xfrm>
              </p:grpSpPr>
              <p:sp>
                <p:nvSpPr>
                  <p:cNvPr id="13" name="椭圆 12"/>
                  <p:cNvSpPr/>
                  <p:nvPr/>
                </p:nvSpPr>
                <p:spPr>
                  <a:xfrm>
                    <a:off x="671331" y="4495481"/>
                    <a:ext cx="717631" cy="717631"/>
                  </a:xfrm>
                  <a:prstGeom prst="ellipse">
                    <a:avLst/>
                  </a:prstGeom>
                  <a:noFill/>
                  <a:ln>
                    <a:solidFill>
                      <a:srgbClr val="A24E3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华文中宋"/>
                      <a:sym typeface="Arial"/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706980" y="4495481"/>
                    <a:ext cx="646404" cy="6464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3600" dirty="0">
                        <a:solidFill>
                          <a:srgbClr val="A24E34"/>
                        </a:solidFill>
                        <a:latin typeface="Arial"/>
                        <a:ea typeface="华文中宋"/>
                        <a:sym typeface="Arial"/>
                      </a:rPr>
                      <a:t>标</a:t>
                    </a:r>
                  </a:p>
                </p:txBody>
              </p:sp>
            </p:grpSp>
            <p:grpSp>
              <p:nvGrpSpPr>
                <p:cNvPr id="15" name="组合 1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      <p:cNvGrpSpPr/>
                <p:nvPr/>
              </p:nvGrpSpPr>
              <p:grpSpPr>
                <a:xfrm>
                  <a:off x="3936" y="6678"/>
                  <a:ext cx="1130" cy="1130"/>
                  <a:chOff x="671331" y="4495481"/>
                  <a:chExt cx="717631" cy="717631"/>
                </a:xfrm>
              </p:grpSpPr>
              <p:sp>
                <p:nvSpPr>
                  <p:cNvPr id="16" name="椭圆 15"/>
                  <p:cNvSpPr/>
                  <p:nvPr/>
                </p:nvSpPr>
                <p:spPr>
                  <a:xfrm>
                    <a:off x="671331" y="4495481"/>
                    <a:ext cx="717631" cy="717631"/>
                  </a:xfrm>
                  <a:prstGeom prst="ellipse">
                    <a:avLst/>
                  </a:prstGeom>
                  <a:noFill/>
                  <a:ln>
                    <a:solidFill>
                      <a:srgbClr val="A24E3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/>
                      <a:ea typeface="华文中宋"/>
                      <a:sym typeface="Arial"/>
                    </a:endParaRPr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706980" y="4495481"/>
                    <a:ext cx="646404" cy="6464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3600" dirty="0">
                        <a:solidFill>
                          <a:srgbClr val="A24E34"/>
                        </a:solidFill>
                        <a:latin typeface="Arial"/>
                        <a:ea typeface="华文中宋"/>
                        <a:sym typeface="Arial"/>
                      </a:rPr>
                      <a:t>题</a:t>
                    </a:r>
                  </a:p>
                </p:txBody>
              </p:sp>
            </p:grpSp>
          </p:grpSp>
        </p:grpSp>
        <p:pic>
          <p:nvPicPr>
            <p:cNvPr id="29" name="图片 28" descr="组 5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682" y="2892"/>
              <a:ext cx="6932" cy="5864"/>
            </a:xfrm>
            <a:prstGeom prst="rect">
              <a:avLst/>
            </a:prstGeom>
          </p:spPr>
        </p:pic>
      </p:grpSp>
      <p:pic>
        <p:nvPicPr>
          <p:cNvPr id="38" name="图片 37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4130" y="4999990"/>
            <a:ext cx="12227560" cy="185737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3" name="矩形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609600" y="2157045"/>
            <a:ext cx="10972800" cy="41265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4" name="文本框 3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685800" y="278660"/>
            <a:ext cx="5410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</a:p>
        </p:txBody>
      </p:sp>
      <p:sp>
        <p:nvSpPr>
          <p:cNvPr id="5" name="文本框 4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883920" y="1488476"/>
            <a:ext cx="360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YU SHU FENG ZHOU</a:t>
            </a:r>
          </a:p>
        </p:txBody>
      </p:sp>
      <p:sp>
        <p:nvSpPr>
          <p:cNvPr id="39" name="矩形 38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224217" y="3554877"/>
            <a:ext cx="3759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sp>
        <p:nvSpPr>
          <p:cNvPr id="40" name="矩形 39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1224217" y="2908546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6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单击添加标题</a:t>
            </a:r>
            <a:endParaRPr lang="zh-CN" altLang="en-US" sz="4000" dirty="0">
              <a:solidFill>
                <a:srgbClr val="C00000"/>
              </a:solidFill>
              <a:latin typeface="Arial"/>
              <a:ea typeface="华文中宋"/>
              <a:sym typeface="Arial"/>
            </a:endParaRPr>
          </a:p>
        </p:txBody>
      </p:sp>
      <p:sp>
        <p:nvSpPr>
          <p:cNvPr id="6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213985" y="3049905"/>
            <a:ext cx="2449195" cy="2449195"/>
            <a:chOff x="9242" y="2546"/>
            <a:chExt cx="5400" cy="5400"/>
          </a:xfrm>
        </p:grpSpPr>
        <p:sp>
          <p:nvSpPr>
            <p:cNvPr id="16" name="椭圆 15"/>
            <p:cNvSpPr/>
            <p:nvPr/>
          </p:nvSpPr>
          <p:spPr>
            <a:xfrm>
              <a:off x="9242" y="2546"/>
              <a:ext cx="5400" cy="5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pic>
          <p:nvPicPr>
            <p:cNvPr id="35" name="图片 34" descr="包图网_19718276中国风敦煌壁画藻井装饰花纹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29" y="2654"/>
              <a:ext cx="5226" cy="5184"/>
            </a:xfrm>
            <a:prstGeom prst="ellipse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320405" y="3049905"/>
            <a:ext cx="2449195" cy="2449195"/>
            <a:chOff x="9242" y="2546"/>
            <a:chExt cx="5400" cy="5400"/>
          </a:xfrm>
        </p:grpSpPr>
        <p:sp>
          <p:nvSpPr>
            <p:cNvPr id="9" name="椭圆 8"/>
            <p:cNvSpPr/>
            <p:nvPr/>
          </p:nvSpPr>
          <p:spPr>
            <a:xfrm>
              <a:off x="9242" y="2546"/>
              <a:ext cx="5400" cy="5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华文中宋"/>
                <a:sym typeface="Arial"/>
              </a:endParaRPr>
            </a:p>
          </p:txBody>
        </p:sp>
        <p:pic>
          <p:nvPicPr>
            <p:cNvPr id="10" name="图片 9" descr="包图网_19718276中国风敦煌壁画藻井装饰花纹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29" y="2654"/>
              <a:ext cx="5226" cy="5184"/>
            </a:xfrm>
            <a:prstGeom prst="ellipse">
              <a:avLst/>
            </a:prstGeom>
          </p:spPr>
        </p:pic>
      </p:grpSp>
      <p:pic>
        <p:nvPicPr>
          <p:cNvPr id="11" name="图片 10" descr="组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animBg="1"/>
      <p:bldP spid="3" grpId="1" animBg="1"/>
      <p:bldP spid="4" grpId="0"/>
      <p:bldP spid="4" grpId="1"/>
      <p:bldP spid="5" grpId="0"/>
      <p:bldP spid="5" grpId="1"/>
      <p:bldP spid="39" grpId="0"/>
      <p:bldP spid="39" grpId="1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0" y="4919345"/>
            <a:ext cx="12192000" cy="1938655"/>
          </a:xfrm>
          <a:prstGeom prst="rect">
            <a:avLst/>
          </a:prstGeom>
          <a:solidFill>
            <a:srgbClr val="A2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1630680"/>
            <a:ext cx="12192000" cy="392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华文中宋"/>
              <a:sym typeface="Arial"/>
            </a:endParaRPr>
          </a:p>
        </p:txBody>
      </p:sp>
      <p:sp>
        <p:nvSpPr>
          <p:cNvPr id="3" name="文本框 2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083820" y="1012155"/>
            <a:ext cx="5410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A24E34"/>
                </a:solidFill>
                <a:latin typeface="Arial"/>
                <a:ea typeface="华文中宋"/>
                <a:sym typeface="Arial"/>
              </a:rPr>
              <a:t>添加标题</a:t>
            </a:r>
          </a:p>
        </p:txBody>
      </p:sp>
      <p:sp>
        <p:nvSpPr>
          <p:cNvPr id="8" name="文本框 7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 txBox="1"/>
          <p:nvPr/>
        </p:nvSpPr>
        <p:spPr>
          <a:xfrm>
            <a:off x="5281940" y="2293726"/>
            <a:ext cx="360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/>
                <a:ea typeface="华文中宋"/>
                <a:sym typeface="Arial"/>
              </a:rPr>
              <a:t>YU SHU FENG ZHOU</a:t>
            </a:r>
            <a:endParaRPr lang="zh-CN" altLang="en-US" sz="2400" dirty="0">
              <a:latin typeface="Arial"/>
              <a:ea typeface="华文中宋"/>
              <a:sym typeface="Arial"/>
            </a:endParaRPr>
          </a:p>
        </p:txBody>
      </p:sp>
      <p:sp>
        <p:nvSpPr>
          <p:cNvPr id="16" name="矩形 15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SpPr/>
          <p:nvPr/>
        </p:nvSpPr>
        <p:spPr>
          <a:xfrm>
            <a:off x="5251460" y="2816283"/>
            <a:ext cx="593470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F0F0F"/>
                </a:solidFill>
                <a:latin typeface="Arial"/>
                <a:ea typeface="华文中宋"/>
                <a:sym typeface="Arial"/>
              </a:rPr>
              <a:t>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昨夜雨疏风骤，浓睡不消残酒。试问卷帘人，却道海棠依旧。知否，知否？应是绿肥红瘦。</a:t>
            </a:r>
            <a:endParaRPr lang="zh-CN" altLang="en-US" sz="1600" dirty="0">
              <a:latin typeface="Arial"/>
              <a:ea typeface="华文中宋"/>
              <a:sym typeface="Arial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Arial"/>
              <a:ea typeface="华文中宋"/>
              <a:sym typeface="Arial"/>
            </a:endParaRPr>
          </a:p>
        </p:txBody>
      </p:sp>
      <p:pic>
        <p:nvPicPr>
          <p:cNvPr id="11" name="图片 1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840" y="198511"/>
            <a:ext cx="885692" cy="885692"/>
          </a:xfrm>
          <a:prstGeom prst="rect">
            <a:avLst/>
          </a:prstGeom>
        </p:spPr>
      </p:pic>
      <p:sp>
        <p:nvSpPr>
          <p:cNvPr id="4" name="e7d195523061f1c0" descr="e7d195523061f1c093d753f9ae026c02ea2377d8e563bb0a6AD317B17F88BFF3CFA045DFD56CE85E8FE70343E6872691953A13787B687769404B6FACEB7BEB2E9466EABD072654A937E8A0C33F7F4B894FF05B8F805ADDCA196A1BDA8ED6075D6FE8CF171D7711FA86EFE11942C409B967ED54C1D180091DB33AC72553D6E2A29D406B811657005C" hidden="1"/>
          <p:cNvSpPr txBox="1"/>
          <p:nvPr/>
        </p:nvSpPr>
        <p:spPr>
          <a:xfrm>
            <a:off x="-355600" y="1803400"/>
            <a:ext cx="268022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latin typeface="Arial"/>
                <a:ea typeface="华文中宋"/>
                <a:sym typeface="Arial"/>
              </a:rPr>
              <a:t>e7d195523061f1c093d753f9ae026c02ea2377d8e563bb0a6AD317B17F88BFF3CFA045DFD56CE85E8FE70343E6872691953A13787B687769404B6FACEB7BEB2E9466EABD072654A937E8A0C33F7F4B894FF05B8F805ADDCA196A1BDA8ED6075D6FE8CF171D7711FA86EFE11942C409B967ED54C1D180091DB33AC72553D6E2A29D406B811657005C</a:t>
            </a:r>
            <a:endParaRPr lang="zh-CN" altLang="en-US" sz="100">
              <a:latin typeface="Arial"/>
              <a:ea typeface="华文中宋"/>
              <a:sym typeface="Arial"/>
            </a:endParaRPr>
          </a:p>
        </p:txBody>
      </p:sp>
      <p:pic>
        <p:nvPicPr>
          <p:cNvPr id="5" name="图片 4" descr="包图网_19713026复古敦煌手捧莲花壁画人物元素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94790" y="1519555"/>
            <a:ext cx="6231890" cy="4406265"/>
          </a:xfrm>
          <a:prstGeom prst="rect">
            <a:avLst/>
          </a:prstGeom>
        </p:spPr>
      </p:pic>
      <p:pic>
        <p:nvPicPr>
          <p:cNvPr id="7" name="图片 6" descr="组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3" grpId="0"/>
      <p:bldP spid="3" grpId="1"/>
      <p:bldP spid="8" grpId="0"/>
      <p:bldP spid="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2528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Meiryo</vt:lpstr>
      <vt:lpstr>等线</vt:lpstr>
      <vt:lpstr>等线 Light</vt:lpstr>
      <vt:lpstr>华文新魏</vt:lpstr>
      <vt:lpstr>华文中宋</vt:lpstr>
      <vt:lpstr>思源黑体 Normal</vt:lpstr>
      <vt:lpstr>宋体</vt:lpstr>
      <vt:lpstr>微软雅黑</vt:lpstr>
      <vt:lpstr>Arial</vt:lpstr>
      <vt:lpstr>Calibri</vt:lpstr>
      <vt:lpstr>Calibri Light</vt:lpstr>
      <vt:lpstr>第一PPT，www.1ppt.com</vt:lpstr>
      <vt:lpstr>第一PPT，www.1ppt.com  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62</cp:revision>
  <dcterms:created xsi:type="dcterms:W3CDTF">2019-07-21T01:40:00Z</dcterms:created>
  <dcterms:modified xsi:type="dcterms:W3CDTF">2024-08-10T11:53:50Z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4C5BF72D33964E0CA11C7F84A26BB186_12</vt:lpwstr>
  </property>
  <property fmtid="{D5CDD505-2E9C-101B-9397-08002B2CF9AE}" pid="3" name="KSOProductBuildVer">
    <vt:lpwstr>2052-12.1.0.15120</vt:lpwstr>
  </property>
</Properties>
</file>