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2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61" r:id="rId2"/>
    <p:sldMasterId id="2147483765" r:id="rId3"/>
  </p:sldMasterIdLst>
  <p:notesMasterIdLst>
    <p:notesMasterId r:id="rId28"/>
  </p:notesMasterIdLst>
  <p:sldIdLst>
    <p:sldId id="256" r:id="rId4"/>
    <p:sldId id="257" r:id="rId5"/>
    <p:sldId id="258" r:id="rId6"/>
    <p:sldId id="259" r:id="rId7"/>
    <p:sldId id="264" r:id="rId8"/>
    <p:sldId id="265" r:id="rId9"/>
    <p:sldId id="263" r:id="rId10"/>
    <p:sldId id="260" r:id="rId11"/>
    <p:sldId id="266" r:id="rId12"/>
    <p:sldId id="267" r:id="rId13"/>
    <p:sldId id="268" r:id="rId14"/>
    <p:sldId id="269" r:id="rId15"/>
    <p:sldId id="261" r:id="rId16"/>
    <p:sldId id="270" r:id="rId17"/>
    <p:sldId id="271" r:id="rId18"/>
    <p:sldId id="272" r:id="rId19"/>
    <p:sldId id="273" r:id="rId20"/>
    <p:sldId id="262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C671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829807491389"/>
          <c:y val="9.85513880732522E-2"/>
          <c:w val="0.63259464501169504"/>
          <c:h val="0.7407188625388559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EC6712"/>
            </a:solidFill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EC6712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C6712"/>
              </a:solidFill>
              <a:ln w="19050"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l">
                  <a:defRPr/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上半年</c:v>
                </c:pt>
                <c:pt idx="1">
                  <c:v>下半年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</c:v>
                </c:pt>
                <c:pt idx="1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404396995086201"/>
          <c:y val="0.92095022904558999"/>
          <c:w val="0.69216610945220003"/>
          <c:h val="6.0255527714972702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 algn="l">
            <a:defRPr/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/>
          <a:ea typeface="微软雅黑"/>
          <a:cs typeface="+mn-ea"/>
          <a:sym typeface="Arial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solidFill>
              <a:srgbClr val="F35153"/>
            </a:solidFill>
          </c:spPr>
          <c:dPt>
            <c:idx val="0"/>
            <c:bubble3D val="0"/>
            <c:spPr>
              <a:solidFill>
                <a:srgbClr val="EC6712"/>
              </a:solidFill>
            </c:spPr>
          </c:dPt>
          <c:dPt>
            <c:idx val="1"/>
            <c:bubble3D val="0"/>
            <c:spPr>
              <a:solidFill>
                <a:srgbClr val="EC6712">
                  <a:alpha val="20000"/>
                </a:srgbClr>
              </a:solidFill>
            </c:spPr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lang="zh-CN" sz="1800">
          <a:latin typeface="Arial"/>
          <a:ea typeface="微软雅黑"/>
          <a:cs typeface="+mn-ea"/>
          <a:sym typeface="Arial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solidFill>
              <a:srgbClr val="9D8E89"/>
            </a:solidFill>
          </c:spPr>
          <c:dPt>
            <c:idx val="0"/>
            <c:bubble3D val="0"/>
            <c:spPr>
              <a:solidFill>
                <a:srgbClr val="EC6712"/>
              </a:solidFill>
            </c:spPr>
          </c:dPt>
          <c:dPt>
            <c:idx val="1"/>
            <c:bubble3D val="0"/>
            <c:spPr>
              <a:solidFill>
                <a:srgbClr val="EC6712">
                  <a:alpha val="20000"/>
                </a:srgbClr>
              </a:solidFill>
            </c:spPr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lang="zh-CN" sz="1800">
          <a:latin typeface="Arial"/>
          <a:ea typeface="微软雅黑"/>
          <a:cs typeface="+mn-ea"/>
          <a:sym typeface="Arial"/>
        </a:defRPr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solidFill>
              <a:srgbClr val="F35153"/>
            </a:solidFill>
          </c:spPr>
          <c:dPt>
            <c:idx val="0"/>
            <c:bubble3D val="0"/>
            <c:spPr>
              <a:solidFill>
                <a:srgbClr val="EC6712"/>
              </a:solidFill>
            </c:spPr>
          </c:dPt>
          <c:dPt>
            <c:idx val="1"/>
            <c:bubble3D val="0"/>
            <c:spPr>
              <a:solidFill>
                <a:srgbClr val="EC6712">
                  <a:alpha val="20000"/>
                </a:srgbClr>
              </a:solidFill>
            </c:spPr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lang="zh-CN" sz="1800">
          <a:latin typeface="Arial"/>
          <a:ea typeface="微软雅黑"/>
          <a:cs typeface="+mn-ea"/>
          <a:sym typeface="Arial"/>
        </a:defRPr>
      </a:pPr>
      <a:endParaRPr lang="zh-CN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8475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697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10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39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75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64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0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29499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94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26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93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2024/7/31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1070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2024/7/31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8259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60303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499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4986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6416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5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6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35014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5332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7571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8272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4322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6289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7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6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8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54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60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28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3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02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03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8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87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85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95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0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004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74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8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114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1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6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28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27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20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81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65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14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58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37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72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28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6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166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75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10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31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7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03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37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05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95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1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6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8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6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66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8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51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78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93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33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370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20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03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99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29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558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7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5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22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0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04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91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9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35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96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48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34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26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05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2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5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74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25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5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9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63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63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84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30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54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06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08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2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9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7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3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54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0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88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theme" Target="../theme/theme1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5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964C-7CAC-4B1A-BA6B-C67C04F4729E}" type="datetimeFigureOut">
              <a:rPr lang="zh-CN" altLang="en-US" smtClean="0"/>
              <a:t>2024/7/31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6681-458A-4892-AA98-4E5D84BA0C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1" r:id="rId47"/>
    <p:sldLayoutId id="2147483702" r:id="rId48"/>
    <p:sldLayoutId id="2147483703" r:id="rId49"/>
    <p:sldLayoutId id="2147483704" r:id="rId50"/>
    <p:sldLayoutId id="2147483705" r:id="rId51"/>
    <p:sldLayoutId id="2147483706" r:id="rId52"/>
    <p:sldLayoutId id="2147483707" r:id="rId53"/>
    <p:sldLayoutId id="2147483708" r:id="rId54"/>
    <p:sldLayoutId id="2147483709" r:id="rId55"/>
    <p:sldLayoutId id="2147483710" r:id="rId56"/>
    <p:sldLayoutId id="2147483711" r:id="rId57"/>
    <p:sldLayoutId id="2147483712" r:id="rId58"/>
    <p:sldLayoutId id="2147483713" r:id="rId59"/>
    <p:sldLayoutId id="2147483714" r:id="rId60"/>
    <p:sldLayoutId id="2147483715" r:id="rId61"/>
    <p:sldLayoutId id="2147483716" r:id="rId62"/>
    <p:sldLayoutId id="2147483717" r:id="rId63"/>
    <p:sldLayoutId id="2147483718" r:id="rId64"/>
    <p:sldLayoutId id="2147483719" r:id="rId65"/>
    <p:sldLayoutId id="2147483720" r:id="rId66"/>
    <p:sldLayoutId id="2147483721" r:id="rId67"/>
    <p:sldLayoutId id="2147483722" r:id="rId68"/>
    <p:sldLayoutId id="2147483723" r:id="rId69"/>
    <p:sldLayoutId id="2147483724" r:id="rId70"/>
    <p:sldLayoutId id="2147483725" r:id="rId71"/>
    <p:sldLayoutId id="2147483726" r:id="rId72"/>
    <p:sldLayoutId id="2147483727" r:id="rId73"/>
    <p:sldLayoutId id="2147483728" r:id="rId74"/>
    <p:sldLayoutId id="2147483729" r:id="rId75"/>
    <p:sldLayoutId id="2147483730" r:id="rId76"/>
    <p:sldLayoutId id="2147483731" r:id="rId77"/>
    <p:sldLayoutId id="2147483732" r:id="rId78"/>
    <p:sldLayoutId id="2147483733" r:id="rId79"/>
    <p:sldLayoutId id="2147483734" r:id="rId80"/>
    <p:sldLayoutId id="2147483735" r:id="rId81"/>
    <p:sldLayoutId id="2147483736" r:id="rId82"/>
    <p:sldLayoutId id="2147483737" r:id="rId83"/>
    <p:sldLayoutId id="2147483738" r:id="rId84"/>
    <p:sldLayoutId id="2147483739" r:id="rId85"/>
    <p:sldLayoutId id="2147483740" r:id="rId86"/>
    <p:sldLayoutId id="2147483741" r:id="rId87"/>
    <p:sldLayoutId id="2147483742" r:id="rId88"/>
    <p:sldLayoutId id="2147483743" r:id="rId89"/>
    <p:sldLayoutId id="2147483744" r:id="rId90"/>
    <p:sldLayoutId id="2147483745" r:id="rId91"/>
    <p:sldLayoutId id="2147483746" r:id="rId92"/>
    <p:sldLayoutId id="2147483747" r:id="rId93"/>
    <p:sldLayoutId id="2147483748" r:id="rId94"/>
    <p:sldLayoutId id="2147483749" r:id="rId95"/>
    <p:sldLayoutId id="2147483750" r:id="rId96"/>
    <p:sldLayoutId id="2147483751" r:id="rId97"/>
    <p:sldLayoutId id="2147483752" r:id="rId98"/>
    <p:sldLayoutId id="2147483753" r:id="rId99"/>
    <p:sldLayoutId id="2147483754" r:id="rId100"/>
    <p:sldLayoutId id="2147483755" r:id="rId101"/>
    <p:sldLayoutId id="2147483756" r:id="rId102"/>
    <p:sldLayoutId id="2147483757" r:id="rId103"/>
    <p:sldLayoutId id="2147483758" r:id="rId104"/>
    <p:sldLayoutId id="2147483759" r:id="rId105"/>
    <p:sldLayoutId id="2147483760" r:id="rId106"/>
    <p:sldLayoutId id="2147483654" r:id="rId107"/>
    <p:sldLayoutId id="2147483655" r:id="rId108"/>
    <p:sldLayoutId id="2147483656" r:id="rId109"/>
    <p:sldLayoutId id="2147483657" r:id="rId110"/>
    <p:sldLayoutId id="2147483658" r:id="rId111"/>
    <p:sldLayoutId id="2147483659" r:id="rId112"/>
  </p:sldLayoutIdLst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5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2024/7/31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圆: 空心 46"/>
          <p:cNvSpPr>
            <a:spLocks noChangeAspect="1"/>
          </p:cNvSpPr>
          <p:nvPr/>
        </p:nvSpPr>
        <p:spPr>
          <a:xfrm>
            <a:off x="2866830" y="197918"/>
            <a:ext cx="6371733" cy="63721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9" name="任意多边形: 形状 58"/>
          <p:cNvSpPr>
            <a:spLocks noChangeAspect="1"/>
          </p:cNvSpPr>
          <p:nvPr/>
        </p:nvSpPr>
        <p:spPr>
          <a:xfrm>
            <a:off x="-75092" y="-19215"/>
            <a:ext cx="12162074" cy="6877215"/>
          </a:xfrm>
          <a:custGeom>
            <a:avLst/>
            <a:gdLst>
              <a:gd name="connsiteX0" fmla="*/ 9753751 w 12162074"/>
              <a:gd name="connsiteY0" fmla="*/ 0 h 6877215"/>
              <a:gd name="connsiteX1" fmla="*/ 11288981 w 12162074"/>
              <a:gd name="connsiteY1" fmla="*/ 0 h 6877215"/>
              <a:gd name="connsiteX2" fmla="*/ 11428126 w 12162074"/>
              <a:gd name="connsiteY2" fmla="*/ 242011 h 6877215"/>
              <a:gd name="connsiteX3" fmla="*/ 12162074 w 12162074"/>
              <a:gd name="connsiteY3" fmla="*/ 3140781 h 6877215"/>
              <a:gd name="connsiteX4" fmla="*/ 10953987 w 12162074"/>
              <a:gd name="connsiteY4" fmla="*/ 6779397 h 6877215"/>
              <a:gd name="connsiteX5" fmla="*/ 10877122 w 12162074"/>
              <a:gd name="connsiteY5" fmla="*/ 6877215 h 6877215"/>
              <a:gd name="connsiteX6" fmla="*/ 9147607 w 12162074"/>
              <a:gd name="connsiteY6" fmla="*/ 6877215 h 6877215"/>
              <a:gd name="connsiteX7" fmla="*/ 9155638 w 12162074"/>
              <a:gd name="connsiteY7" fmla="*/ 6870903 h 6877215"/>
              <a:gd name="connsiteX8" fmla="*/ 10914610 w 12162074"/>
              <a:gd name="connsiteY8" fmla="*/ 3140781 h 6877215"/>
              <a:gd name="connsiteX9" fmla="*/ 9810857 w 12162074"/>
              <a:gd name="connsiteY9" fmla="*/ 65931 h 6877215"/>
              <a:gd name="connsiteX10" fmla="*/ 873093 w 12162074"/>
              <a:gd name="connsiteY10" fmla="*/ 0 h 6877215"/>
              <a:gd name="connsiteX11" fmla="*/ 2408323 w 12162074"/>
              <a:gd name="connsiteY11" fmla="*/ 0 h 6877215"/>
              <a:gd name="connsiteX12" fmla="*/ 2351217 w 12162074"/>
              <a:gd name="connsiteY12" fmla="*/ 65931 h 6877215"/>
              <a:gd name="connsiteX13" fmla="*/ 1247464 w 12162074"/>
              <a:gd name="connsiteY13" fmla="*/ 3140781 h 6877215"/>
              <a:gd name="connsiteX14" fmla="*/ 3006436 w 12162074"/>
              <a:gd name="connsiteY14" fmla="*/ 6870903 h 6877215"/>
              <a:gd name="connsiteX15" fmla="*/ 3014468 w 12162074"/>
              <a:gd name="connsiteY15" fmla="*/ 6877215 h 6877215"/>
              <a:gd name="connsiteX16" fmla="*/ 1284952 w 12162074"/>
              <a:gd name="connsiteY16" fmla="*/ 6877215 h 6877215"/>
              <a:gd name="connsiteX17" fmla="*/ 1208087 w 12162074"/>
              <a:gd name="connsiteY17" fmla="*/ 6779397 h 6877215"/>
              <a:gd name="connsiteX18" fmla="*/ 0 w 12162074"/>
              <a:gd name="connsiteY18" fmla="*/ 3140781 h 6877215"/>
              <a:gd name="connsiteX19" fmla="*/ 733949 w 12162074"/>
              <a:gd name="connsiteY19" fmla="*/ 242011 h 68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2074" h="6877215">
                <a:moveTo>
                  <a:pt x="9753751" y="0"/>
                </a:moveTo>
                <a:lnTo>
                  <a:pt x="11288981" y="0"/>
                </a:lnTo>
                <a:lnTo>
                  <a:pt x="11428126" y="242011"/>
                </a:lnTo>
                <a:cubicBezTo>
                  <a:pt x="11896198" y="1103709"/>
                  <a:pt x="12162074" y="2091194"/>
                  <a:pt x="12162074" y="3140781"/>
                </a:cubicBezTo>
                <a:cubicBezTo>
                  <a:pt x="12162074" y="4505245"/>
                  <a:pt x="11712743" y="5764755"/>
                  <a:pt x="10953987" y="6779397"/>
                </a:cubicBezTo>
                <a:lnTo>
                  <a:pt x="10877122" y="6877215"/>
                </a:lnTo>
                <a:lnTo>
                  <a:pt x="9147607" y="6877215"/>
                </a:lnTo>
                <a:lnTo>
                  <a:pt x="9155638" y="6870903"/>
                </a:lnTo>
                <a:cubicBezTo>
                  <a:pt x="10229887" y="5984283"/>
                  <a:pt x="10914610" y="4642502"/>
                  <a:pt x="10914610" y="3140781"/>
                </a:cubicBezTo>
                <a:cubicBezTo>
                  <a:pt x="10914610" y="1972776"/>
                  <a:pt x="10500395" y="901525"/>
                  <a:pt x="9810857" y="65931"/>
                </a:cubicBezTo>
                <a:close/>
                <a:moveTo>
                  <a:pt x="873093" y="0"/>
                </a:moveTo>
                <a:lnTo>
                  <a:pt x="2408323" y="0"/>
                </a:lnTo>
                <a:lnTo>
                  <a:pt x="2351217" y="65931"/>
                </a:lnTo>
                <a:cubicBezTo>
                  <a:pt x="1661680" y="901525"/>
                  <a:pt x="1247464" y="1972776"/>
                  <a:pt x="1247464" y="3140781"/>
                </a:cubicBezTo>
                <a:cubicBezTo>
                  <a:pt x="1247464" y="4642502"/>
                  <a:pt x="1932188" y="5984283"/>
                  <a:pt x="3006436" y="6870903"/>
                </a:cubicBezTo>
                <a:lnTo>
                  <a:pt x="3014468" y="6877215"/>
                </a:lnTo>
                <a:lnTo>
                  <a:pt x="1284952" y="6877215"/>
                </a:lnTo>
                <a:lnTo>
                  <a:pt x="1208087" y="6779397"/>
                </a:lnTo>
                <a:cubicBezTo>
                  <a:pt x="449331" y="5764755"/>
                  <a:pt x="0" y="4505245"/>
                  <a:pt x="0" y="3140781"/>
                </a:cubicBezTo>
                <a:cubicBezTo>
                  <a:pt x="0" y="2091194"/>
                  <a:pt x="265876" y="1103709"/>
                  <a:pt x="733949" y="242011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0618391" y="-474422"/>
            <a:ext cx="1891260" cy="1883963"/>
            <a:chOff x="95534" y="5186149"/>
            <a:chExt cx="1891260" cy="1883963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-37475" y="5853062"/>
            <a:ext cx="1891260" cy="1883963"/>
            <a:chOff x="95534" y="5186149"/>
            <a:chExt cx="1891260" cy="1883963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椭圆 48"/>
          <p:cNvSpPr/>
          <p:nvPr/>
        </p:nvSpPr>
        <p:spPr>
          <a:xfrm>
            <a:off x="457200" y="345438"/>
            <a:ext cx="392400" cy="39081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007556" y="360651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LOGO HERE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51" name="标题 44"/>
          <p:cNvSpPr txBox="1"/>
          <p:nvPr/>
        </p:nvSpPr>
        <p:spPr>
          <a:xfrm>
            <a:off x="1401848" y="2648376"/>
            <a:ext cx="9795390" cy="11169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sym typeface="Arial"/>
              </a:rPr>
              <a:t>品牌策划</a:t>
            </a:r>
            <a:r>
              <a: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rgbClr val="EC6712"/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sym typeface="Arial"/>
              </a:rPr>
              <a:t>推广方案</a:t>
            </a:r>
          </a:p>
        </p:txBody>
      </p:sp>
      <p:sp>
        <p:nvSpPr>
          <p:cNvPr id="52" name="Title 44_1"/>
          <p:cNvSpPr txBox="1"/>
          <p:nvPr/>
        </p:nvSpPr>
        <p:spPr>
          <a:xfrm>
            <a:off x="1435454" y="1828541"/>
            <a:ext cx="10117137" cy="7754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dirty="0">
                <a:solidFill>
                  <a:srgbClr val="EC6712"/>
                </a:solidFill>
                <a:latin typeface="Arial"/>
                <a:ea typeface="微软雅黑"/>
                <a:sym typeface="Arial"/>
              </a:rPr>
              <a:t>Promotion Scheme</a:t>
            </a:r>
            <a:endParaRPr lang="zh-CN" altLang="en-US" sz="480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3" name="副标题 2"/>
          <p:cNvSpPr txBox="1"/>
          <p:nvPr/>
        </p:nvSpPr>
        <p:spPr>
          <a:xfrm>
            <a:off x="2990289" y="3901993"/>
            <a:ext cx="5099611" cy="6083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sp>
        <p:nvSpPr>
          <p:cNvPr id="54" name="副标题 2_1"/>
          <p:cNvSpPr txBox="1"/>
          <p:nvPr/>
        </p:nvSpPr>
        <p:spPr>
          <a:xfrm>
            <a:off x="1487002" y="5033620"/>
            <a:ext cx="2207126" cy="493152"/>
          </a:xfrm>
          <a:prstGeom prst="roundRect">
            <a:avLst>
              <a:gd name="adj" fmla="val 50000"/>
            </a:avLst>
          </a:prstGeom>
          <a:solidFill>
            <a:srgbClr val="EC6712"/>
          </a:solidFill>
          <a:ln>
            <a:noFill/>
          </a:ln>
          <a:effectLst/>
        </p:spPr>
        <p:txBody>
          <a:bodyPr wrap="square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EC6712"/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574157" y="4017740"/>
            <a:ext cx="1088020" cy="0"/>
          </a:xfrm>
          <a:prstGeom prst="line">
            <a:avLst/>
          </a:prstGeom>
          <a:noFill/>
          <a:ln w="6350" cap="flat" cmpd="sng" algn="ctr">
            <a:solidFill>
              <a:srgbClr val="EC6712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3" name="组合 62"/>
          <p:cNvGrpSpPr/>
          <p:nvPr/>
        </p:nvGrpSpPr>
        <p:grpSpPr>
          <a:xfrm>
            <a:off x="10750627" y="6235869"/>
            <a:ext cx="900001" cy="180000"/>
            <a:chOff x="9806977" y="6150161"/>
            <a:chExt cx="900001" cy="180000"/>
          </a:xfrm>
        </p:grpSpPr>
        <p:sp>
          <p:nvSpPr>
            <p:cNvPr id="60" name="椭圆 59"/>
            <p:cNvSpPr/>
            <p:nvPr/>
          </p:nvSpPr>
          <p:spPr>
            <a:xfrm>
              <a:off x="9806977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10166977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10526978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1690318" y="5091201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策划人</a:t>
            </a:r>
            <a:r>
              <a:rPr lang="zh-CN" altLang="en-US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：</a:t>
            </a:r>
            <a:r>
              <a:rPr lang="zh-CN" altLang="en-US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优品</a:t>
            </a:r>
            <a:r>
              <a:rPr lang="en-US" altLang="zh-CN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PPT</a:t>
            </a:r>
            <a:endParaRPr lang="zh-CN" altLang="en-US" dirty="0">
              <a:solidFill>
                <a:schemeClr val="bg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65" name="副标题 2_1"/>
          <p:cNvSpPr txBox="1"/>
          <p:nvPr/>
        </p:nvSpPr>
        <p:spPr>
          <a:xfrm>
            <a:off x="4694338" y="5048001"/>
            <a:ext cx="2207126" cy="493152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EC6712"/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4928694" y="5105715"/>
            <a:ext cx="177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部门</a:t>
            </a:r>
            <a:r>
              <a:rPr lang="zh-CN" altLang="en-US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XXX</a:t>
            </a:r>
            <a:endParaRPr lang="zh-CN" altLang="en-US" dirty="0">
              <a:solidFill>
                <a:schemeClr val="bg1"/>
              </a:solidFill>
              <a:latin typeface="Arial"/>
              <a:ea typeface="微软雅黑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9" grpId="0" animBg="1"/>
      <p:bldP spid="49" grpId="0" animBg="1"/>
      <p:bldP spid="50" grpId="0"/>
      <p:bldP spid="51" grpId="0"/>
      <p:bldP spid="52" grpId="0"/>
      <p:bldP spid="53" grpId="0"/>
      <p:bldP spid="54" grpId="0" animBg="1"/>
      <p:bldP spid="64" grpId="0"/>
      <p:bldP spid="65" grpId="0" animBg="1"/>
      <p:bldP spid="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市场目标定位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ïṧḷîḑê"/>
          <p:cNvSpPr txBox="1"/>
          <p:nvPr/>
        </p:nvSpPr>
        <p:spPr>
          <a:xfrm>
            <a:off x="833316" y="1676632"/>
            <a:ext cx="3339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SzPct val="25000"/>
              <a:defRPr/>
            </a:pPr>
            <a:r>
              <a:rPr lang="zh-CN" alt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请您在此处输入相关小标题</a:t>
            </a:r>
          </a:p>
          <a:p>
            <a:r>
              <a:rPr lang="en-US" altLang="zh-CN" sz="2000" b="1" i="1" dirty="0">
                <a:solidFill>
                  <a:srgbClr val="EC6712"/>
                </a:solidFill>
                <a:latin typeface="Arial"/>
                <a:ea typeface="微软雅黑"/>
                <a:cs typeface="+mn-ea"/>
                <a:sym typeface="Arial"/>
              </a:rPr>
              <a:t>——</a:t>
            </a:r>
          </a:p>
        </p:txBody>
      </p:sp>
      <p:sp>
        <p:nvSpPr>
          <p:cNvPr id="14" name="íṡļiḓè"/>
          <p:cNvSpPr txBox="1"/>
          <p:nvPr/>
        </p:nvSpPr>
        <p:spPr>
          <a:xfrm>
            <a:off x="833316" y="2438738"/>
            <a:ext cx="579332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is1ïḓê"/>
          <p:cNvSpPr/>
          <p:nvPr/>
        </p:nvSpPr>
        <p:spPr>
          <a:xfrm>
            <a:off x="646508" y="5547609"/>
            <a:ext cx="1319277" cy="38899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buSzPct val="25000"/>
              <a:defRPr/>
            </a:pPr>
            <a:r>
              <a:rPr lang="zh-CN" altLang="en-US" sz="16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6" name="îšḷiďè"/>
          <p:cNvSpPr/>
          <p:nvPr/>
        </p:nvSpPr>
        <p:spPr>
          <a:xfrm>
            <a:off x="1841932" y="5547609"/>
            <a:ext cx="1319277" cy="38899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buSzPct val="25000"/>
              <a:defRPr/>
            </a:pPr>
            <a:r>
              <a:rPr lang="zh-CN" altLang="en-US" sz="16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7" name="îṧliḍè"/>
          <p:cNvSpPr/>
          <p:nvPr/>
        </p:nvSpPr>
        <p:spPr>
          <a:xfrm>
            <a:off x="3037356" y="5547609"/>
            <a:ext cx="1319277" cy="38899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buSzPct val="25000"/>
              <a:defRPr/>
            </a:pPr>
            <a:r>
              <a:rPr lang="zh-CN" altLang="en-US" sz="16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8" name="îṩlïḓe"/>
          <p:cNvSpPr/>
          <p:nvPr/>
        </p:nvSpPr>
        <p:spPr>
          <a:xfrm>
            <a:off x="4232780" y="5547609"/>
            <a:ext cx="1319277" cy="388996"/>
          </a:xfrm>
          <a:prstGeom prst="rect">
            <a:avLst/>
          </a:prstGeom>
          <a:noFill/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lvl="0" algn="ctr">
              <a:buSzPct val="25000"/>
              <a:defRPr/>
            </a:pPr>
            <a:r>
              <a:rPr lang="zh-CN" altLang="en-US" sz="16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9" name="îṩḷiḍé"/>
          <p:cNvSpPr/>
          <p:nvPr/>
        </p:nvSpPr>
        <p:spPr>
          <a:xfrm>
            <a:off x="1101046" y="4992271"/>
            <a:ext cx="410200" cy="410198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íṥḷïdê"/>
          <p:cNvSpPr/>
          <p:nvPr/>
        </p:nvSpPr>
        <p:spPr>
          <a:xfrm>
            <a:off x="2296470" y="4992271"/>
            <a:ext cx="410200" cy="410198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1" name="íṩlïďé"/>
          <p:cNvSpPr/>
          <p:nvPr/>
        </p:nvSpPr>
        <p:spPr>
          <a:xfrm>
            <a:off x="3491894" y="4992271"/>
            <a:ext cx="410200" cy="410198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ïṡḷíḍe"/>
          <p:cNvSpPr/>
          <p:nvPr/>
        </p:nvSpPr>
        <p:spPr>
          <a:xfrm>
            <a:off x="4687318" y="4992271"/>
            <a:ext cx="410200" cy="410198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iconfont-11432-4397104"/>
          <p:cNvSpPr>
            <a:spLocks noChangeAspect="1"/>
          </p:cNvSpPr>
          <p:nvPr/>
        </p:nvSpPr>
        <p:spPr>
          <a:xfrm>
            <a:off x="1235850" y="5117471"/>
            <a:ext cx="167112" cy="180000"/>
          </a:xfrm>
          <a:custGeom>
            <a:avLst/>
            <a:gdLst>
              <a:gd name="connsiteX0" fmla="*/ 195226 w 495208"/>
              <a:gd name="connsiteY0" fmla="*/ 381028 h 533400"/>
              <a:gd name="connsiteX1" fmla="*/ 385691 w 495208"/>
              <a:gd name="connsiteY1" fmla="*/ 381028 h 533400"/>
              <a:gd name="connsiteX2" fmla="*/ 409499 w 495208"/>
              <a:gd name="connsiteY2" fmla="*/ 404836 h 533400"/>
              <a:gd name="connsiteX3" fmla="*/ 385691 w 495208"/>
              <a:gd name="connsiteY3" fmla="*/ 428644 h 533400"/>
              <a:gd name="connsiteX4" fmla="*/ 195226 w 495208"/>
              <a:gd name="connsiteY4" fmla="*/ 428644 h 533400"/>
              <a:gd name="connsiteX5" fmla="*/ 171418 w 495208"/>
              <a:gd name="connsiteY5" fmla="*/ 404836 h 533400"/>
              <a:gd name="connsiteX6" fmla="*/ 195226 w 495208"/>
              <a:gd name="connsiteY6" fmla="*/ 381028 h 533400"/>
              <a:gd name="connsiteX7" fmla="*/ 195226 w 495208"/>
              <a:gd name="connsiteY7" fmla="*/ 242842 h 533400"/>
              <a:gd name="connsiteX8" fmla="*/ 385691 w 495208"/>
              <a:gd name="connsiteY8" fmla="*/ 242842 h 533400"/>
              <a:gd name="connsiteX9" fmla="*/ 409499 w 495208"/>
              <a:gd name="connsiteY9" fmla="*/ 266650 h 533400"/>
              <a:gd name="connsiteX10" fmla="*/ 385691 w 495208"/>
              <a:gd name="connsiteY10" fmla="*/ 290458 h 533400"/>
              <a:gd name="connsiteX11" fmla="*/ 195226 w 495208"/>
              <a:gd name="connsiteY11" fmla="*/ 290458 h 533400"/>
              <a:gd name="connsiteX12" fmla="*/ 171418 w 495208"/>
              <a:gd name="connsiteY12" fmla="*/ 266650 h 533400"/>
              <a:gd name="connsiteX13" fmla="*/ 195226 w 495208"/>
              <a:gd name="connsiteY13" fmla="*/ 242842 h 533400"/>
              <a:gd name="connsiteX14" fmla="*/ 195226 w 495208"/>
              <a:gd name="connsiteY14" fmla="*/ 104756 h 533400"/>
              <a:gd name="connsiteX15" fmla="*/ 385691 w 495208"/>
              <a:gd name="connsiteY15" fmla="*/ 104756 h 533400"/>
              <a:gd name="connsiteX16" fmla="*/ 409499 w 495208"/>
              <a:gd name="connsiteY16" fmla="*/ 128564 h 533400"/>
              <a:gd name="connsiteX17" fmla="*/ 385691 w 495208"/>
              <a:gd name="connsiteY17" fmla="*/ 152372 h 533400"/>
              <a:gd name="connsiteX18" fmla="*/ 195226 w 495208"/>
              <a:gd name="connsiteY18" fmla="*/ 152372 h 533400"/>
              <a:gd name="connsiteX19" fmla="*/ 171418 w 495208"/>
              <a:gd name="connsiteY19" fmla="*/ 128564 h 533400"/>
              <a:gd name="connsiteX20" fmla="*/ 195226 w 495208"/>
              <a:gd name="connsiteY20" fmla="*/ 104756 h 533400"/>
              <a:gd name="connsiteX21" fmla="*/ 71424 w 495208"/>
              <a:gd name="connsiteY21" fmla="*/ 47625 h 533400"/>
              <a:gd name="connsiteX22" fmla="*/ 47616 w 495208"/>
              <a:gd name="connsiteY22" fmla="*/ 71438 h 533400"/>
              <a:gd name="connsiteX23" fmla="*/ 47616 w 495208"/>
              <a:gd name="connsiteY23" fmla="*/ 461962 h 533400"/>
              <a:gd name="connsiteX24" fmla="*/ 71424 w 495208"/>
              <a:gd name="connsiteY24" fmla="*/ 485775 h 533400"/>
              <a:gd name="connsiteX25" fmla="*/ 423784 w 495208"/>
              <a:gd name="connsiteY25" fmla="*/ 485775 h 533400"/>
              <a:gd name="connsiteX26" fmla="*/ 447592 w 495208"/>
              <a:gd name="connsiteY26" fmla="*/ 461962 h 533400"/>
              <a:gd name="connsiteX27" fmla="*/ 447592 w 495208"/>
              <a:gd name="connsiteY27" fmla="*/ 71438 h 533400"/>
              <a:gd name="connsiteX28" fmla="*/ 423784 w 495208"/>
              <a:gd name="connsiteY28" fmla="*/ 47625 h 533400"/>
              <a:gd name="connsiteX29" fmla="*/ 41664 w 495208"/>
              <a:gd name="connsiteY29" fmla="*/ 0 h 533400"/>
              <a:gd name="connsiteX30" fmla="*/ 453544 w 495208"/>
              <a:gd name="connsiteY30" fmla="*/ 0 h 533400"/>
              <a:gd name="connsiteX31" fmla="*/ 495208 w 495208"/>
              <a:gd name="connsiteY31" fmla="*/ 41672 h 533400"/>
              <a:gd name="connsiteX32" fmla="*/ 495208 w 495208"/>
              <a:gd name="connsiteY32" fmla="*/ 491728 h 533400"/>
              <a:gd name="connsiteX33" fmla="*/ 453544 w 495208"/>
              <a:gd name="connsiteY33" fmla="*/ 533400 h 533400"/>
              <a:gd name="connsiteX34" fmla="*/ 41664 w 495208"/>
              <a:gd name="connsiteY34" fmla="*/ 533400 h 533400"/>
              <a:gd name="connsiteX35" fmla="*/ 0 w 495208"/>
              <a:gd name="connsiteY35" fmla="*/ 491728 h 533400"/>
              <a:gd name="connsiteX36" fmla="*/ 0 w 495208"/>
              <a:gd name="connsiteY36" fmla="*/ 41672 h 533400"/>
              <a:gd name="connsiteX37" fmla="*/ 41664 w 495208"/>
              <a:gd name="connsiteY37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95208" h="533400">
                <a:moveTo>
                  <a:pt x="195226" y="381028"/>
                </a:moveTo>
                <a:lnTo>
                  <a:pt x="385691" y="381028"/>
                </a:lnTo>
                <a:cubicBezTo>
                  <a:pt x="398833" y="381028"/>
                  <a:pt x="409499" y="391694"/>
                  <a:pt x="409499" y="404836"/>
                </a:cubicBezTo>
                <a:cubicBezTo>
                  <a:pt x="409499" y="417978"/>
                  <a:pt x="398833" y="428644"/>
                  <a:pt x="385691" y="428644"/>
                </a:cubicBezTo>
                <a:lnTo>
                  <a:pt x="195226" y="428644"/>
                </a:lnTo>
                <a:cubicBezTo>
                  <a:pt x="182084" y="428644"/>
                  <a:pt x="171418" y="417978"/>
                  <a:pt x="171418" y="404836"/>
                </a:cubicBezTo>
                <a:cubicBezTo>
                  <a:pt x="171418" y="391694"/>
                  <a:pt x="182084" y="381028"/>
                  <a:pt x="195226" y="381028"/>
                </a:cubicBezTo>
                <a:close/>
                <a:moveTo>
                  <a:pt x="195226" y="242842"/>
                </a:moveTo>
                <a:lnTo>
                  <a:pt x="385691" y="242842"/>
                </a:lnTo>
                <a:cubicBezTo>
                  <a:pt x="398833" y="242842"/>
                  <a:pt x="409499" y="253508"/>
                  <a:pt x="409499" y="266650"/>
                </a:cubicBezTo>
                <a:cubicBezTo>
                  <a:pt x="409499" y="279792"/>
                  <a:pt x="398833" y="290458"/>
                  <a:pt x="385691" y="290458"/>
                </a:cubicBezTo>
                <a:lnTo>
                  <a:pt x="195226" y="290458"/>
                </a:lnTo>
                <a:cubicBezTo>
                  <a:pt x="182084" y="290458"/>
                  <a:pt x="171418" y="279792"/>
                  <a:pt x="171418" y="266650"/>
                </a:cubicBezTo>
                <a:cubicBezTo>
                  <a:pt x="171418" y="253508"/>
                  <a:pt x="182084" y="242842"/>
                  <a:pt x="195226" y="242842"/>
                </a:cubicBezTo>
                <a:close/>
                <a:moveTo>
                  <a:pt x="195226" y="104756"/>
                </a:moveTo>
                <a:lnTo>
                  <a:pt x="385691" y="104756"/>
                </a:lnTo>
                <a:cubicBezTo>
                  <a:pt x="398833" y="104756"/>
                  <a:pt x="409499" y="115422"/>
                  <a:pt x="409499" y="128564"/>
                </a:cubicBezTo>
                <a:cubicBezTo>
                  <a:pt x="409499" y="141706"/>
                  <a:pt x="398833" y="152372"/>
                  <a:pt x="385691" y="152372"/>
                </a:cubicBezTo>
                <a:lnTo>
                  <a:pt x="195226" y="152372"/>
                </a:lnTo>
                <a:cubicBezTo>
                  <a:pt x="182084" y="152372"/>
                  <a:pt x="171418" y="141706"/>
                  <a:pt x="171418" y="128564"/>
                </a:cubicBezTo>
                <a:cubicBezTo>
                  <a:pt x="171418" y="115422"/>
                  <a:pt x="182084" y="104756"/>
                  <a:pt x="195226" y="104756"/>
                </a:cubicBezTo>
                <a:close/>
                <a:moveTo>
                  <a:pt x="71424" y="47625"/>
                </a:moveTo>
                <a:cubicBezTo>
                  <a:pt x="58282" y="47625"/>
                  <a:pt x="47616" y="58293"/>
                  <a:pt x="47616" y="71438"/>
                </a:cubicBezTo>
                <a:lnTo>
                  <a:pt x="47616" y="461962"/>
                </a:lnTo>
                <a:cubicBezTo>
                  <a:pt x="47616" y="475107"/>
                  <a:pt x="58282" y="485775"/>
                  <a:pt x="71424" y="485775"/>
                </a:cubicBezTo>
                <a:lnTo>
                  <a:pt x="423784" y="485775"/>
                </a:lnTo>
                <a:cubicBezTo>
                  <a:pt x="436926" y="485775"/>
                  <a:pt x="447592" y="475107"/>
                  <a:pt x="447592" y="461962"/>
                </a:cubicBezTo>
                <a:lnTo>
                  <a:pt x="447592" y="71438"/>
                </a:lnTo>
                <a:cubicBezTo>
                  <a:pt x="447592" y="58293"/>
                  <a:pt x="436926" y="47625"/>
                  <a:pt x="423784" y="47625"/>
                </a:cubicBezTo>
                <a:close/>
                <a:moveTo>
                  <a:pt x="41664" y="0"/>
                </a:moveTo>
                <a:lnTo>
                  <a:pt x="453544" y="0"/>
                </a:lnTo>
                <a:cubicBezTo>
                  <a:pt x="476543" y="0"/>
                  <a:pt x="495208" y="18669"/>
                  <a:pt x="495208" y="41672"/>
                </a:cubicBezTo>
                <a:lnTo>
                  <a:pt x="495208" y="491728"/>
                </a:lnTo>
                <a:cubicBezTo>
                  <a:pt x="495208" y="514731"/>
                  <a:pt x="476543" y="533400"/>
                  <a:pt x="453544" y="533400"/>
                </a:cubicBezTo>
                <a:lnTo>
                  <a:pt x="41664" y="533400"/>
                </a:lnTo>
                <a:cubicBezTo>
                  <a:pt x="18666" y="533400"/>
                  <a:pt x="0" y="514731"/>
                  <a:pt x="0" y="491728"/>
                </a:cubicBezTo>
                <a:lnTo>
                  <a:pt x="0" y="41672"/>
                </a:lnTo>
                <a:cubicBezTo>
                  <a:pt x="0" y="18669"/>
                  <a:pt x="18666" y="0"/>
                  <a:pt x="416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4" name="iconfont-11420-3513168"/>
          <p:cNvSpPr>
            <a:spLocks noChangeAspect="1"/>
          </p:cNvSpPr>
          <p:nvPr/>
        </p:nvSpPr>
        <p:spPr>
          <a:xfrm>
            <a:off x="2428213" y="5129918"/>
            <a:ext cx="162000" cy="162000"/>
          </a:xfrm>
          <a:custGeom>
            <a:avLst/>
            <a:gdLst>
              <a:gd name="T0" fmla="*/ 11886 w 12800"/>
              <a:gd name="T1" fmla="*/ 914 h 12800"/>
              <a:gd name="T2" fmla="*/ 11886 w 12800"/>
              <a:gd name="T3" fmla="*/ 2743 h 12800"/>
              <a:gd name="T4" fmla="*/ 914 w 12800"/>
              <a:gd name="T5" fmla="*/ 2743 h 12800"/>
              <a:gd name="T6" fmla="*/ 914 w 12800"/>
              <a:gd name="T7" fmla="*/ 914 h 12800"/>
              <a:gd name="T8" fmla="*/ 11886 w 12800"/>
              <a:gd name="T9" fmla="*/ 914 h 12800"/>
              <a:gd name="T10" fmla="*/ 11886 w 12800"/>
              <a:gd name="T11" fmla="*/ 0 h 12800"/>
              <a:gd name="T12" fmla="*/ 914 w 12800"/>
              <a:gd name="T13" fmla="*/ 0 h 12800"/>
              <a:gd name="T14" fmla="*/ 0 w 12800"/>
              <a:gd name="T15" fmla="*/ 914 h 12800"/>
              <a:gd name="T16" fmla="*/ 0 w 12800"/>
              <a:gd name="T17" fmla="*/ 2743 h 12800"/>
              <a:gd name="T18" fmla="*/ 914 w 12800"/>
              <a:gd name="T19" fmla="*/ 3657 h 12800"/>
              <a:gd name="T20" fmla="*/ 11886 w 12800"/>
              <a:gd name="T21" fmla="*/ 3657 h 12800"/>
              <a:gd name="T22" fmla="*/ 12800 w 12800"/>
              <a:gd name="T23" fmla="*/ 2743 h 12800"/>
              <a:gd name="T24" fmla="*/ 12800 w 12800"/>
              <a:gd name="T25" fmla="*/ 914 h 12800"/>
              <a:gd name="T26" fmla="*/ 11886 w 12800"/>
              <a:gd name="T27" fmla="*/ 0 h 12800"/>
              <a:gd name="T28" fmla="*/ 11886 w 12800"/>
              <a:gd name="T29" fmla="*/ 5486 h 12800"/>
              <a:gd name="T30" fmla="*/ 11886 w 12800"/>
              <a:gd name="T31" fmla="*/ 7314 h 12800"/>
              <a:gd name="T32" fmla="*/ 914 w 12800"/>
              <a:gd name="T33" fmla="*/ 7314 h 12800"/>
              <a:gd name="T34" fmla="*/ 914 w 12800"/>
              <a:gd name="T35" fmla="*/ 5486 h 12800"/>
              <a:gd name="T36" fmla="*/ 11886 w 12800"/>
              <a:gd name="T37" fmla="*/ 5486 h 12800"/>
              <a:gd name="T38" fmla="*/ 11886 w 12800"/>
              <a:gd name="T39" fmla="*/ 4571 h 12800"/>
              <a:gd name="T40" fmla="*/ 914 w 12800"/>
              <a:gd name="T41" fmla="*/ 4571 h 12800"/>
              <a:gd name="T42" fmla="*/ 0 w 12800"/>
              <a:gd name="T43" fmla="*/ 5486 h 12800"/>
              <a:gd name="T44" fmla="*/ 0 w 12800"/>
              <a:gd name="T45" fmla="*/ 7314 h 12800"/>
              <a:gd name="T46" fmla="*/ 914 w 12800"/>
              <a:gd name="T47" fmla="*/ 8229 h 12800"/>
              <a:gd name="T48" fmla="*/ 11886 w 12800"/>
              <a:gd name="T49" fmla="*/ 8229 h 12800"/>
              <a:gd name="T50" fmla="*/ 12800 w 12800"/>
              <a:gd name="T51" fmla="*/ 7314 h 12800"/>
              <a:gd name="T52" fmla="*/ 12800 w 12800"/>
              <a:gd name="T53" fmla="*/ 5486 h 12800"/>
              <a:gd name="T54" fmla="*/ 11886 w 12800"/>
              <a:gd name="T55" fmla="*/ 4571 h 12800"/>
              <a:gd name="T56" fmla="*/ 11886 w 12800"/>
              <a:gd name="T57" fmla="*/ 10057 h 12800"/>
              <a:gd name="T58" fmla="*/ 11886 w 12800"/>
              <a:gd name="T59" fmla="*/ 11886 h 12800"/>
              <a:gd name="T60" fmla="*/ 914 w 12800"/>
              <a:gd name="T61" fmla="*/ 11886 h 12800"/>
              <a:gd name="T62" fmla="*/ 914 w 12800"/>
              <a:gd name="T63" fmla="*/ 10057 h 12800"/>
              <a:gd name="T64" fmla="*/ 11886 w 12800"/>
              <a:gd name="T65" fmla="*/ 10057 h 12800"/>
              <a:gd name="T66" fmla="*/ 11886 w 12800"/>
              <a:gd name="T67" fmla="*/ 9143 h 12800"/>
              <a:gd name="T68" fmla="*/ 914 w 12800"/>
              <a:gd name="T69" fmla="*/ 9143 h 12800"/>
              <a:gd name="T70" fmla="*/ 0 w 12800"/>
              <a:gd name="T71" fmla="*/ 10057 h 12800"/>
              <a:gd name="T72" fmla="*/ 0 w 12800"/>
              <a:gd name="T73" fmla="*/ 11886 h 12800"/>
              <a:gd name="T74" fmla="*/ 914 w 12800"/>
              <a:gd name="T75" fmla="*/ 12800 h 12800"/>
              <a:gd name="T76" fmla="*/ 11886 w 12800"/>
              <a:gd name="T77" fmla="*/ 12800 h 12800"/>
              <a:gd name="T78" fmla="*/ 12800 w 12800"/>
              <a:gd name="T79" fmla="*/ 11886 h 12800"/>
              <a:gd name="T80" fmla="*/ 12800 w 12800"/>
              <a:gd name="T81" fmla="*/ 10057 h 12800"/>
              <a:gd name="T82" fmla="*/ 11886 w 12800"/>
              <a:gd name="T83" fmla="*/ 9143 h 12800"/>
              <a:gd name="T84" fmla="*/ 2286 w 12800"/>
              <a:gd name="T85" fmla="*/ 1371 h 12800"/>
              <a:gd name="T86" fmla="*/ 2743 w 12800"/>
              <a:gd name="T87" fmla="*/ 1829 h 12800"/>
              <a:gd name="T88" fmla="*/ 2286 w 12800"/>
              <a:gd name="T89" fmla="*/ 2286 h 12800"/>
              <a:gd name="T90" fmla="*/ 1829 w 12800"/>
              <a:gd name="T91" fmla="*/ 1829 h 12800"/>
              <a:gd name="T92" fmla="*/ 2286 w 12800"/>
              <a:gd name="T93" fmla="*/ 1371 h 12800"/>
              <a:gd name="T94" fmla="*/ 2286 w 12800"/>
              <a:gd name="T95" fmla="*/ 5943 h 12800"/>
              <a:gd name="T96" fmla="*/ 2743 w 12800"/>
              <a:gd name="T97" fmla="*/ 6400 h 12800"/>
              <a:gd name="T98" fmla="*/ 2286 w 12800"/>
              <a:gd name="T99" fmla="*/ 6857 h 12800"/>
              <a:gd name="T100" fmla="*/ 1829 w 12800"/>
              <a:gd name="T101" fmla="*/ 6400 h 12800"/>
              <a:gd name="T102" fmla="*/ 2286 w 12800"/>
              <a:gd name="T103" fmla="*/ 5943 h 12800"/>
              <a:gd name="T104" fmla="*/ 2286 w 12800"/>
              <a:gd name="T105" fmla="*/ 10514 h 12800"/>
              <a:gd name="T106" fmla="*/ 4114 w 12800"/>
              <a:gd name="T107" fmla="*/ 10514 h 12800"/>
              <a:gd name="T108" fmla="*/ 4571 w 12800"/>
              <a:gd name="T109" fmla="*/ 10971 h 12800"/>
              <a:gd name="T110" fmla="*/ 4114 w 12800"/>
              <a:gd name="T111" fmla="*/ 11429 h 12800"/>
              <a:gd name="T112" fmla="*/ 2286 w 12800"/>
              <a:gd name="T113" fmla="*/ 11429 h 12800"/>
              <a:gd name="T114" fmla="*/ 1829 w 12800"/>
              <a:gd name="T115" fmla="*/ 10971 h 12800"/>
              <a:gd name="T116" fmla="*/ 2286 w 12800"/>
              <a:gd name="T117" fmla="*/ 10514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800" h="12800">
                <a:moveTo>
                  <a:pt x="11886" y="914"/>
                </a:moveTo>
                <a:lnTo>
                  <a:pt x="11886" y="2743"/>
                </a:lnTo>
                <a:lnTo>
                  <a:pt x="914" y="2743"/>
                </a:lnTo>
                <a:lnTo>
                  <a:pt x="914" y="914"/>
                </a:lnTo>
                <a:lnTo>
                  <a:pt x="11886" y="914"/>
                </a:lnTo>
                <a:close/>
                <a:moveTo>
                  <a:pt x="11886" y="0"/>
                </a:moveTo>
                <a:lnTo>
                  <a:pt x="914" y="0"/>
                </a:lnTo>
                <a:cubicBezTo>
                  <a:pt x="366" y="0"/>
                  <a:pt x="0" y="366"/>
                  <a:pt x="0" y="914"/>
                </a:cubicBezTo>
                <a:lnTo>
                  <a:pt x="0" y="2743"/>
                </a:lnTo>
                <a:cubicBezTo>
                  <a:pt x="0" y="3291"/>
                  <a:pt x="366" y="3657"/>
                  <a:pt x="914" y="3657"/>
                </a:cubicBezTo>
                <a:lnTo>
                  <a:pt x="11886" y="3657"/>
                </a:lnTo>
                <a:cubicBezTo>
                  <a:pt x="12434" y="3657"/>
                  <a:pt x="12800" y="3291"/>
                  <a:pt x="12800" y="2743"/>
                </a:cubicBezTo>
                <a:lnTo>
                  <a:pt x="12800" y="914"/>
                </a:lnTo>
                <a:cubicBezTo>
                  <a:pt x="12800" y="366"/>
                  <a:pt x="12434" y="0"/>
                  <a:pt x="11886" y="0"/>
                </a:cubicBezTo>
                <a:close/>
                <a:moveTo>
                  <a:pt x="11886" y="5486"/>
                </a:moveTo>
                <a:lnTo>
                  <a:pt x="11886" y="7314"/>
                </a:lnTo>
                <a:lnTo>
                  <a:pt x="914" y="7314"/>
                </a:lnTo>
                <a:lnTo>
                  <a:pt x="914" y="5486"/>
                </a:lnTo>
                <a:lnTo>
                  <a:pt x="11886" y="5486"/>
                </a:lnTo>
                <a:close/>
                <a:moveTo>
                  <a:pt x="11886" y="4571"/>
                </a:moveTo>
                <a:lnTo>
                  <a:pt x="914" y="4571"/>
                </a:lnTo>
                <a:cubicBezTo>
                  <a:pt x="366" y="4571"/>
                  <a:pt x="0" y="4937"/>
                  <a:pt x="0" y="5486"/>
                </a:cubicBezTo>
                <a:lnTo>
                  <a:pt x="0" y="7314"/>
                </a:lnTo>
                <a:cubicBezTo>
                  <a:pt x="0" y="7863"/>
                  <a:pt x="366" y="8229"/>
                  <a:pt x="914" y="8229"/>
                </a:cubicBezTo>
                <a:lnTo>
                  <a:pt x="11886" y="8229"/>
                </a:lnTo>
                <a:cubicBezTo>
                  <a:pt x="12434" y="8229"/>
                  <a:pt x="12800" y="7863"/>
                  <a:pt x="12800" y="7314"/>
                </a:cubicBezTo>
                <a:lnTo>
                  <a:pt x="12800" y="5486"/>
                </a:lnTo>
                <a:cubicBezTo>
                  <a:pt x="12800" y="4937"/>
                  <a:pt x="12434" y="4571"/>
                  <a:pt x="11886" y="4571"/>
                </a:cubicBezTo>
                <a:close/>
                <a:moveTo>
                  <a:pt x="11886" y="10057"/>
                </a:moveTo>
                <a:lnTo>
                  <a:pt x="11886" y="11886"/>
                </a:lnTo>
                <a:lnTo>
                  <a:pt x="914" y="11886"/>
                </a:lnTo>
                <a:lnTo>
                  <a:pt x="914" y="10057"/>
                </a:lnTo>
                <a:lnTo>
                  <a:pt x="11886" y="10057"/>
                </a:lnTo>
                <a:close/>
                <a:moveTo>
                  <a:pt x="11886" y="9143"/>
                </a:moveTo>
                <a:lnTo>
                  <a:pt x="914" y="9143"/>
                </a:lnTo>
                <a:cubicBezTo>
                  <a:pt x="366" y="9143"/>
                  <a:pt x="0" y="9509"/>
                  <a:pt x="0" y="10057"/>
                </a:cubicBezTo>
                <a:lnTo>
                  <a:pt x="0" y="11886"/>
                </a:lnTo>
                <a:cubicBezTo>
                  <a:pt x="0" y="12434"/>
                  <a:pt x="366" y="12800"/>
                  <a:pt x="914" y="12800"/>
                </a:cubicBezTo>
                <a:lnTo>
                  <a:pt x="11886" y="12800"/>
                </a:lnTo>
                <a:cubicBezTo>
                  <a:pt x="12434" y="12800"/>
                  <a:pt x="12800" y="12434"/>
                  <a:pt x="12800" y="11886"/>
                </a:cubicBezTo>
                <a:lnTo>
                  <a:pt x="12800" y="10057"/>
                </a:lnTo>
                <a:cubicBezTo>
                  <a:pt x="12800" y="9509"/>
                  <a:pt x="12434" y="9143"/>
                  <a:pt x="11886" y="9143"/>
                </a:cubicBezTo>
                <a:close/>
                <a:moveTo>
                  <a:pt x="2286" y="1371"/>
                </a:moveTo>
                <a:cubicBezTo>
                  <a:pt x="2560" y="1371"/>
                  <a:pt x="2743" y="1554"/>
                  <a:pt x="2743" y="1829"/>
                </a:cubicBezTo>
                <a:cubicBezTo>
                  <a:pt x="2743" y="2103"/>
                  <a:pt x="2560" y="2286"/>
                  <a:pt x="2286" y="2286"/>
                </a:cubicBezTo>
                <a:cubicBezTo>
                  <a:pt x="2011" y="2286"/>
                  <a:pt x="1829" y="2103"/>
                  <a:pt x="1829" y="1829"/>
                </a:cubicBezTo>
                <a:cubicBezTo>
                  <a:pt x="1829" y="1554"/>
                  <a:pt x="2011" y="1371"/>
                  <a:pt x="2286" y="1371"/>
                </a:cubicBezTo>
                <a:close/>
                <a:moveTo>
                  <a:pt x="2286" y="5943"/>
                </a:moveTo>
                <a:cubicBezTo>
                  <a:pt x="2560" y="5943"/>
                  <a:pt x="2743" y="6126"/>
                  <a:pt x="2743" y="6400"/>
                </a:cubicBezTo>
                <a:cubicBezTo>
                  <a:pt x="2743" y="6674"/>
                  <a:pt x="2560" y="6857"/>
                  <a:pt x="2286" y="6857"/>
                </a:cubicBezTo>
                <a:cubicBezTo>
                  <a:pt x="2011" y="6857"/>
                  <a:pt x="1829" y="6674"/>
                  <a:pt x="1829" y="6400"/>
                </a:cubicBezTo>
                <a:cubicBezTo>
                  <a:pt x="1829" y="6126"/>
                  <a:pt x="2011" y="5943"/>
                  <a:pt x="2286" y="5943"/>
                </a:cubicBezTo>
                <a:close/>
                <a:moveTo>
                  <a:pt x="2286" y="10514"/>
                </a:moveTo>
                <a:lnTo>
                  <a:pt x="4114" y="10514"/>
                </a:lnTo>
                <a:cubicBezTo>
                  <a:pt x="4389" y="10514"/>
                  <a:pt x="4571" y="10697"/>
                  <a:pt x="4571" y="10971"/>
                </a:cubicBezTo>
                <a:cubicBezTo>
                  <a:pt x="4571" y="11246"/>
                  <a:pt x="4389" y="11429"/>
                  <a:pt x="4114" y="11429"/>
                </a:cubicBezTo>
                <a:lnTo>
                  <a:pt x="2286" y="11429"/>
                </a:lnTo>
                <a:cubicBezTo>
                  <a:pt x="2011" y="11429"/>
                  <a:pt x="1829" y="11246"/>
                  <a:pt x="1829" y="10971"/>
                </a:cubicBezTo>
                <a:cubicBezTo>
                  <a:pt x="1829" y="10697"/>
                  <a:pt x="2011" y="10514"/>
                  <a:pt x="2286" y="105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5" name="list-menu_16051"/>
          <p:cNvSpPr>
            <a:spLocks noChangeAspect="1"/>
          </p:cNvSpPr>
          <p:nvPr/>
        </p:nvSpPr>
        <p:spPr>
          <a:xfrm>
            <a:off x="3610754" y="5118589"/>
            <a:ext cx="180272" cy="180000"/>
          </a:xfrm>
          <a:custGeom>
            <a:avLst/>
            <a:gdLst>
              <a:gd name="connsiteX0" fmla="*/ 244898 w 609544"/>
              <a:gd name="connsiteY0" fmla="*/ 449008 h 608627"/>
              <a:gd name="connsiteX1" fmla="*/ 462378 w 609544"/>
              <a:gd name="connsiteY1" fmla="*/ 449008 h 608627"/>
              <a:gd name="connsiteX2" fmla="*/ 481820 w 609544"/>
              <a:gd name="connsiteY2" fmla="*/ 468414 h 608627"/>
              <a:gd name="connsiteX3" fmla="*/ 462378 w 609544"/>
              <a:gd name="connsiteY3" fmla="*/ 487819 h 608627"/>
              <a:gd name="connsiteX4" fmla="*/ 244898 w 609544"/>
              <a:gd name="connsiteY4" fmla="*/ 487819 h 608627"/>
              <a:gd name="connsiteX5" fmla="*/ 225456 w 609544"/>
              <a:gd name="connsiteY5" fmla="*/ 468414 h 608627"/>
              <a:gd name="connsiteX6" fmla="*/ 244898 w 609544"/>
              <a:gd name="connsiteY6" fmla="*/ 449008 h 608627"/>
              <a:gd name="connsiteX7" fmla="*/ 95193 w 609544"/>
              <a:gd name="connsiteY7" fmla="*/ 428191 h 608627"/>
              <a:gd name="connsiteX8" fmla="*/ 175849 w 609544"/>
              <a:gd name="connsiteY8" fmla="*/ 428191 h 608627"/>
              <a:gd name="connsiteX9" fmla="*/ 175849 w 609544"/>
              <a:gd name="connsiteY9" fmla="*/ 508777 h 608627"/>
              <a:gd name="connsiteX10" fmla="*/ 95193 w 609544"/>
              <a:gd name="connsiteY10" fmla="*/ 508777 h 608627"/>
              <a:gd name="connsiteX11" fmla="*/ 244898 w 609544"/>
              <a:gd name="connsiteY11" fmla="*/ 293693 h 608627"/>
              <a:gd name="connsiteX12" fmla="*/ 462378 w 609544"/>
              <a:gd name="connsiteY12" fmla="*/ 293693 h 608627"/>
              <a:gd name="connsiteX13" fmla="*/ 481820 w 609544"/>
              <a:gd name="connsiteY13" fmla="*/ 313098 h 608627"/>
              <a:gd name="connsiteX14" fmla="*/ 462378 w 609544"/>
              <a:gd name="connsiteY14" fmla="*/ 332504 h 608627"/>
              <a:gd name="connsiteX15" fmla="*/ 244898 w 609544"/>
              <a:gd name="connsiteY15" fmla="*/ 332504 h 608627"/>
              <a:gd name="connsiteX16" fmla="*/ 225456 w 609544"/>
              <a:gd name="connsiteY16" fmla="*/ 313098 h 608627"/>
              <a:gd name="connsiteX17" fmla="*/ 244898 w 609544"/>
              <a:gd name="connsiteY17" fmla="*/ 293693 h 608627"/>
              <a:gd name="connsiteX18" fmla="*/ 95193 w 609544"/>
              <a:gd name="connsiteY18" fmla="*/ 272877 h 608627"/>
              <a:gd name="connsiteX19" fmla="*/ 175849 w 609544"/>
              <a:gd name="connsiteY19" fmla="*/ 272877 h 608627"/>
              <a:gd name="connsiteX20" fmla="*/ 175849 w 609544"/>
              <a:gd name="connsiteY20" fmla="*/ 353463 h 608627"/>
              <a:gd name="connsiteX21" fmla="*/ 95193 w 609544"/>
              <a:gd name="connsiteY21" fmla="*/ 353463 h 608627"/>
              <a:gd name="connsiteX22" fmla="*/ 244898 w 609544"/>
              <a:gd name="connsiteY22" fmla="*/ 138308 h 608627"/>
              <a:gd name="connsiteX23" fmla="*/ 462378 w 609544"/>
              <a:gd name="connsiteY23" fmla="*/ 138308 h 608627"/>
              <a:gd name="connsiteX24" fmla="*/ 481820 w 609544"/>
              <a:gd name="connsiteY24" fmla="*/ 157749 h 608627"/>
              <a:gd name="connsiteX25" fmla="*/ 462378 w 609544"/>
              <a:gd name="connsiteY25" fmla="*/ 177190 h 608627"/>
              <a:gd name="connsiteX26" fmla="*/ 244898 w 609544"/>
              <a:gd name="connsiteY26" fmla="*/ 177190 h 608627"/>
              <a:gd name="connsiteX27" fmla="*/ 225456 w 609544"/>
              <a:gd name="connsiteY27" fmla="*/ 157749 h 608627"/>
              <a:gd name="connsiteX28" fmla="*/ 244898 w 609544"/>
              <a:gd name="connsiteY28" fmla="*/ 138308 h 608627"/>
              <a:gd name="connsiteX29" fmla="*/ 95193 w 609544"/>
              <a:gd name="connsiteY29" fmla="*/ 117562 h 608627"/>
              <a:gd name="connsiteX30" fmla="*/ 175849 w 609544"/>
              <a:gd name="connsiteY30" fmla="*/ 117562 h 608627"/>
              <a:gd name="connsiteX31" fmla="*/ 175849 w 609544"/>
              <a:gd name="connsiteY31" fmla="*/ 198148 h 608627"/>
              <a:gd name="connsiteX32" fmla="*/ 95193 w 609544"/>
              <a:gd name="connsiteY32" fmla="*/ 198148 h 608627"/>
              <a:gd name="connsiteX33" fmla="*/ 58339 w 609544"/>
              <a:gd name="connsiteY33" fmla="*/ 58251 h 608627"/>
              <a:gd name="connsiteX34" fmla="*/ 58339 w 609544"/>
              <a:gd name="connsiteY34" fmla="*/ 550376 h 608627"/>
              <a:gd name="connsiteX35" fmla="*/ 551205 w 609544"/>
              <a:gd name="connsiteY35" fmla="*/ 550376 h 608627"/>
              <a:gd name="connsiteX36" fmla="*/ 551205 w 609544"/>
              <a:gd name="connsiteY36" fmla="*/ 58251 h 608627"/>
              <a:gd name="connsiteX37" fmla="*/ 29083 w 609544"/>
              <a:gd name="connsiteY37" fmla="*/ 0 h 608627"/>
              <a:gd name="connsiteX38" fmla="*/ 580289 w 609544"/>
              <a:gd name="connsiteY38" fmla="*/ 0 h 608627"/>
              <a:gd name="connsiteX39" fmla="*/ 609544 w 609544"/>
              <a:gd name="connsiteY39" fmla="*/ 29211 h 608627"/>
              <a:gd name="connsiteX40" fmla="*/ 609544 w 609544"/>
              <a:gd name="connsiteY40" fmla="*/ 579416 h 608627"/>
              <a:gd name="connsiteX41" fmla="*/ 580289 w 609544"/>
              <a:gd name="connsiteY41" fmla="*/ 608627 h 608627"/>
              <a:gd name="connsiteX42" fmla="*/ 29083 w 609544"/>
              <a:gd name="connsiteY42" fmla="*/ 608627 h 608627"/>
              <a:gd name="connsiteX43" fmla="*/ 0 w 609544"/>
              <a:gd name="connsiteY43" fmla="*/ 579416 h 608627"/>
              <a:gd name="connsiteX44" fmla="*/ 0 w 609544"/>
              <a:gd name="connsiteY44" fmla="*/ 29211 h 608627"/>
              <a:gd name="connsiteX45" fmla="*/ 29083 w 609544"/>
              <a:gd name="connsiteY45" fmla="*/ 0 h 60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09544" h="608627">
                <a:moveTo>
                  <a:pt x="244898" y="449008"/>
                </a:moveTo>
                <a:lnTo>
                  <a:pt x="462378" y="449008"/>
                </a:lnTo>
                <a:cubicBezTo>
                  <a:pt x="473045" y="449008"/>
                  <a:pt x="481820" y="457766"/>
                  <a:pt x="481820" y="468414"/>
                </a:cubicBezTo>
                <a:cubicBezTo>
                  <a:pt x="481820" y="479233"/>
                  <a:pt x="473045" y="487819"/>
                  <a:pt x="462378" y="487819"/>
                </a:cubicBezTo>
                <a:lnTo>
                  <a:pt x="244898" y="487819"/>
                </a:lnTo>
                <a:cubicBezTo>
                  <a:pt x="234231" y="487819"/>
                  <a:pt x="225456" y="479233"/>
                  <a:pt x="225456" y="468414"/>
                </a:cubicBezTo>
                <a:cubicBezTo>
                  <a:pt x="225456" y="457766"/>
                  <a:pt x="234231" y="449008"/>
                  <a:pt x="244898" y="449008"/>
                </a:cubicBezTo>
                <a:close/>
                <a:moveTo>
                  <a:pt x="95193" y="428191"/>
                </a:moveTo>
                <a:lnTo>
                  <a:pt x="175849" y="428191"/>
                </a:lnTo>
                <a:lnTo>
                  <a:pt x="175849" y="508777"/>
                </a:lnTo>
                <a:lnTo>
                  <a:pt x="95193" y="508777"/>
                </a:lnTo>
                <a:close/>
                <a:moveTo>
                  <a:pt x="244898" y="293693"/>
                </a:moveTo>
                <a:lnTo>
                  <a:pt x="462378" y="293693"/>
                </a:lnTo>
                <a:cubicBezTo>
                  <a:pt x="473045" y="293693"/>
                  <a:pt x="481820" y="302451"/>
                  <a:pt x="481820" y="313098"/>
                </a:cubicBezTo>
                <a:cubicBezTo>
                  <a:pt x="481820" y="323917"/>
                  <a:pt x="473045" y="332504"/>
                  <a:pt x="462378" y="332504"/>
                </a:cubicBezTo>
                <a:lnTo>
                  <a:pt x="244898" y="332504"/>
                </a:lnTo>
                <a:cubicBezTo>
                  <a:pt x="234231" y="332504"/>
                  <a:pt x="225456" y="323917"/>
                  <a:pt x="225456" y="313098"/>
                </a:cubicBezTo>
                <a:cubicBezTo>
                  <a:pt x="225456" y="302451"/>
                  <a:pt x="234231" y="293693"/>
                  <a:pt x="244898" y="293693"/>
                </a:cubicBezTo>
                <a:close/>
                <a:moveTo>
                  <a:pt x="95193" y="272877"/>
                </a:moveTo>
                <a:lnTo>
                  <a:pt x="175849" y="272877"/>
                </a:lnTo>
                <a:lnTo>
                  <a:pt x="175849" y="353463"/>
                </a:lnTo>
                <a:lnTo>
                  <a:pt x="95193" y="353463"/>
                </a:lnTo>
                <a:close/>
                <a:moveTo>
                  <a:pt x="244898" y="138308"/>
                </a:moveTo>
                <a:lnTo>
                  <a:pt x="462378" y="138308"/>
                </a:lnTo>
                <a:cubicBezTo>
                  <a:pt x="473045" y="138308"/>
                  <a:pt x="481820" y="147082"/>
                  <a:pt x="481820" y="157749"/>
                </a:cubicBezTo>
                <a:cubicBezTo>
                  <a:pt x="481820" y="168588"/>
                  <a:pt x="473045" y="177190"/>
                  <a:pt x="462378" y="177190"/>
                </a:cubicBezTo>
                <a:lnTo>
                  <a:pt x="244898" y="177190"/>
                </a:lnTo>
                <a:cubicBezTo>
                  <a:pt x="234231" y="177190"/>
                  <a:pt x="225456" y="168588"/>
                  <a:pt x="225456" y="157749"/>
                </a:cubicBezTo>
                <a:cubicBezTo>
                  <a:pt x="225456" y="147082"/>
                  <a:pt x="234231" y="138308"/>
                  <a:pt x="244898" y="138308"/>
                </a:cubicBezTo>
                <a:close/>
                <a:moveTo>
                  <a:pt x="95193" y="117562"/>
                </a:moveTo>
                <a:lnTo>
                  <a:pt x="175849" y="117562"/>
                </a:lnTo>
                <a:lnTo>
                  <a:pt x="175849" y="198148"/>
                </a:lnTo>
                <a:lnTo>
                  <a:pt x="95193" y="198148"/>
                </a:lnTo>
                <a:close/>
                <a:moveTo>
                  <a:pt x="58339" y="58251"/>
                </a:moveTo>
                <a:lnTo>
                  <a:pt x="58339" y="550376"/>
                </a:lnTo>
                <a:lnTo>
                  <a:pt x="551205" y="550376"/>
                </a:lnTo>
                <a:lnTo>
                  <a:pt x="551205" y="58251"/>
                </a:lnTo>
                <a:close/>
                <a:moveTo>
                  <a:pt x="29083" y="0"/>
                </a:moveTo>
                <a:lnTo>
                  <a:pt x="580289" y="0"/>
                </a:lnTo>
                <a:cubicBezTo>
                  <a:pt x="596465" y="0"/>
                  <a:pt x="609544" y="13059"/>
                  <a:pt x="609544" y="29211"/>
                </a:cubicBezTo>
                <a:lnTo>
                  <a:pt x="609544" y="579416"/>
                </a:lnTo>
                <a:cubicBezTo>
                  <a:pt x="609544" y="595568"/>
                  <a:pt x="596465" y="608627"/>
                  <a:pt x="580289" y="608627"/>
                </a:cubicBezTo>
                <a:lnTo>
                  <a:pt x="29083" y="608627"/>
                </a:lnTo>
                <a:cubicBezTo>
                  <a:pt x="13079" y="608627"/>
                  <a:pt x="0" y="595568"/>
                  <a:pt x="0" y="579416"/>
                </a:cubicBezTo>
                <a:lnTo>
                  <a:pt x="0" y="29211"/>
                </a:lnTo>
                <a:cubicBezTo>
                  <a:pt x="0" y="13059"/>
                  <a:pt x="13079" y="0"/>
                  <a:pt x="290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6" name="verified-commercial-list_57632"/>
          <p:cNvSpPr>
            <a:spLocks noChangeAspect="1"/>
          </p:cNvSpPr>
          <p:nvPr/>
        </p:nvSpPr>
        <p:spPr>
          <a:xfrm>
            <a:off x="4815317" y="5104285"/>
            <a:ext cx="155200" cy="180000"/>
          </a:xfrm>
          <a:custGeom>
            <a:avLst/>
            <a:gdLst>
              <a:gd name="connsiteX0" fmla="*/ 232301 w 523313"/>
              <a:gd name="connsiteY0" fmla="*/ 453100 h 606933"/>
              <a:gd name="connsiteX1" fmla="*/ 443362 w 523313"/>
              <a:gd name="connsiteY1" fmla="*/ 453100 h 606933"/>
              <a:gd name="connsiteX2" fmla="*/ 443362 w 523313"/>
              <a:gd name="connsiteY2" fmla="*/ 496498 h 606933"/>
              <a:gd name="connsiteX3" fmla="*/ 232301 w 523313"/>
              <a:gd name="connsiteY3" fmla="*/ 496498 h 606933"/>
              <a:gd name="connsiteX4" fmla="*/ 166906 w 523313"/>
              <a:gd name="connsiteY4" fmla="*/ 405116 h 606933"/>
              <a:gd name="connsiteX5" fmla="*/ 197654 w 523313"/>
              <a:gd name="connsiteY5" fmla="*/ 435818 h 606933"/>
              <a:gd name="connsiteX6" fmla="*/ 118601 w 523313"/>
              <a:gd name="connsiteY6" fmla="*/ 514704 h 606933"/>
              <a:gd name="connsiteX7" fmla="*/ 70777 w 523313"/>
              <a:gd name="connsiteY7" fmla="*/ 466951 h 606933"/>
              <a:gd name="connsiteX8" fmla="*/ 101525 w 523313"/>
              <a:gd name="connsiteY8" fmla="*/ 436249 h 606933"/>
              <a:gd name="connsiteX9" fmla="*/ 118601 w 523313"/>
              <a:gd name="connsiteY9" fmla="*/ 453300 h 606933"/>
              <a:gd name="connsiteX10" fmla="*/ 232301 w 523313"/>
              <a:gd name="connsiteY10" fmla="*/ 344783 h 606933"/>
              <a:gd name="connsiteX11" fmla="*/ 443362 w 523313"/>
              <a:gd name="connsiteY11" fmla="*/ 344783 h 606933"/>
              <a:gd name="connsiteX12" fmla="*/ 443362 w 523313"/>
              <a:gd name="connsiteY12" fmla="*/ 388251 h 606933"/>
              <a:gd name="connsiteX13" fmla="*/ 232301 w 523313"/>
              <a:gd name="connsiteY13" fmla="*/ 388251 h 606933"/>
              <a:gd name="connsiteX14" fmla="*/ 166906 w 523313"/>
              <a:gd name="connsiteY14" fmla="*/ 296939 h 606933"/>
              <a:gd name="connsiteX15" fmla="*/ 197654 w 523313"/>
              <a:gd name="connsiteY15" fmla="*/ 327627 h 606933"/>
              <a:gd name="connsiteX16" fmla="*/ 118601 w 523313"/>
              <a:gd name="connsiteY16" fmla="*/ 406527 h 606933"/>
              <a:gd name="connsiteX17" fmla="*/ 70777 w 523313"/>
              <a:gd name="connsiteY17" fmla="*/ 358795 h 606933"/>
              <a:gd name="connsiteX18" fmla="*/ 101525 w 523313"/>
              <a:gd name="connsiteY18" fmla="*/ 328106 h 606933"/>
              <a:gd name="connsiteX19" fmla="*/ 118601 w 523313"/>
              <a:gd name="connsiteY19" fmla="*/ 345150 h 606933"/>
              <a:gd name="connsiteX20" fmla="*/ 232301 w 523313"/>
              <a:gd name="connsiteY20" fmla="*/ 236606 h 606933"/>
              <a:gd name="connsiteX21" fmla="*/ 443362 w 523313"/>
              <a:gd name="connsiteY21" fmla="*/ 236606 h 606933"/>
              <a:gd name="connsiteX22" fmla="*/ 443362 w 523313"/>
              <a:gd name="connsiteY22" fmla="*/ 280004 h 606933"/>
              <a:gd name="connsiteX23" fmla="*/ 232301 w 523313"/>
              <a:gd name="connsiteY23" fmla="*/ 280004 h 606933"/>
              <a:gd name="connsiteX24" fmla="*/ 166906 w 523313"/>
              <a:gd name="connsiteY24" fmla="*/ 188762 h 606933"/>
              <a:gd name="connsiteX25" fmla="*/ 197654 w 523313"/>
              <a:gd name="connsiteY25" fmla="*/ 219470 h 606933"/>
              <a:gd name="connsiteX26" fmla="*/ 118601 w 523313"/>
              <a:gd name="connsiteY26" fmla="*/ 298421 h 606933"/>
              <a:gd name="connsiteX27" fmla="*/ 70777 w 523313"/>
              <a:gd name="connsiteY27" fmla="*/ 250610 h 606933"/>
              <a:gd name="connsiteX28" fmla="*/ 101525 w 523313"/>
              <a:gd name="connsiteY28" fmla="*/ 219902 h 606933"/>
              <a:gd name="connsiteX29" fmla="*/ 118601 w 523313"/>
              <a:gd name="connsiteY29" fmla="*/ 236956 h 606933"/>
              <a:gd name="connsiteX30" fmla="*/ 393684 w 523313"/>
              <a:gd name="connsiteY30" fmla="*/ 74154 h 606933"/>
              <a:gd name="connsiteX31" fmla="*/ 393684 w 523313"/>
              <a:gd name="connsiteY31" fmla="*/ 129434 h 606933"/>
              <a:gd name="connsiteX32" fmla="*/ 449096 w 523313"/>
              <a:gd name="connsiteY32" fmla="*/ 129434 h 606933"/>
              <a:gd name="connsiteX33" fmla="*/ 43513 w 523313"/>
              <a:gd name="connsiteY33" fmla="*/ 43448 h 606933"/>
              <a:gd name="connsiteX34" fmla="*/ 43513 w 523313"/>
              <a:gd name="connsiteY34" fmla="*/ 563533 h 606933"/>
              <a:gd name="connsiteX35" fmla="*/ 479848 w 523313"/>
              <a:gd name="connsiteY35" fmla="*/ 563533 h 606933"/>
              <a:gd name="connsiteX36" fmla="*/ 479848 w 523313"/>
              <a:gd name="connsiteY36" fmla="*/ 172883 h 606933"/>
              <a:gd name="connsiteX37" fmla="*/ 350219 w 523313"/>
              <a:gd name="connsiteY37" fmla="*/ 172883 h 606933"/>
              <a:gd name="connsiteX38" fmla="*/ 350219 w 523313"/>
              <a:gd name="connsiteY38" fmla="*/ 43448 h 606933"/>
              <a:gd name="connsiteX39" fmla="*/ 0 w 523313"/>
              <a:gd name="connsiteY39" fmla="*/ 0 h 606933"/>
              <a:gd name="connsiteX40" fmla="*/ 380971 w 523313"/>
              <a:gd name="connsiteY40" fmla="*/ 0 h 606933"/>
              <a:gd name="connsiteX41" fmla="*/ 523313 w 523313"/>
              <a:gd name="connsiteY41" fmla="*/ 142177 h 606933"/>
              <a:gd name="connsiteX42" fmla="*/ 523313 w 523313"/>
              <a:gd name="connsiteY42" fmla="*/ 606933 h 606933"/>
              <a:gd name="connsiteX43" fmla="*/ 0 w 523313"/>
              <a:gd name="connsiteY43" fmla="*/ 606933 h 60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23313" h="606933">
                <a:moveTo>
                  <a:pt x="232301" y="453100"/>
                </a:moveTo>
                <a:lnTo>
                  <a:pt x="443362" y="453100"/>
                </a:lnTo>
                <a:lnTo>
                  <a:pt x="443362" y="496498"/>
                </a:lnTo>
                <a:lnTo>
                  <a:pt x="232301" y="496498"/>
                </a:lnTo>
                <a:close/>
                <a:moveTo>
                  <a:pt x="166906" y="405116"/>
                </a:moveTo>
                <a:lnTo>
                  <a:pt x="197654" y="435818"/>
                </a:lnTo>
                <a:lnTo>
                  <a:pt x="118601" y="514704"/>
                </a:lnTo>
                <a:lnTo>
                  <a:pt x="70777" y="466951"/>
                </a:lnTo>
                <a:lnTo>
                  <a:pt x="101525" y="436249"/>
                </a:lnTo>
                <a:lnTo>
                  <a:pt x="118601" y="453300"/>
                </a:lnTo>
                <a:close/>
                <a:moveTo>
                  <a:pt x="232301" y="344783"/>
                </a:moveTo>
                <a:lnTo>
                  <a:pt x="443362" y="344783"/>
                </a:lnTo>
                <a:lnTo>
                  <a:pt x="443362" y="388251"/>
                </a:lnTo>
                <a:lnTo>
                  <a:pt x="232301" y="388251"/>
                </a:lnTo>
                <a:close/>
                <a:moveTo>
                  <a:pt x="166906" y="296939"/>
                </a:moveTo>
                <a:lnTo>
                  <a:pt x="197654" y="327627"/>
                </a:lnTo>
                <a:lnTo>
                  <a:pt x="118601" y="406527"/>
                </a:lnTo>
                <a:lnTo>
                  <a:pt x="70777" y="358795"/>
                </a:lnTo>
                <a:lnTo>
                  <a:pt x="101525" y="328106"/>
                </a:lnTo>
                <a:lnTo>
                  <a:pt x="118601" y="345150"/>
                </a:lnTo>
                <a:close/>
                <a:moveTo>
                  <a:pt x="232301" y="236606"/>
                </a:moveTo>
                <a:lnTo>
                  <a:pt x="443362" y="236606"/>
                </a:lnTo>
                <a:lnTo>
                  <a:pt x="443362" y="280004"/>
                </a:lnTo>
                <a:lnTo>
                  <a:pt x="232301" y="280004"/>
                </a:lnTo>
                <a:close/>
                <a:moveTo>
                  <a:pt x="166906" y="188762"/>
                </a:moveTo>
                <a:lnTo>
                  <a:pt x="197654" y="219470"/>
                </a:lnTo>
                <a:lnTo>
                  <a:pt x="118601" y="298421"/>
                </a:lnTo>
                <a:lnTo>
                  <a:pt x="70777" y="250610"/>
                </a:lnTo>
                <a:lnTo>
                  <a:pt x="101525" y="219902"/>
                </a:lnTo>
                <a:lnTo>
                  <a:pt x="118601" y="236956"/>
                </a:lnTo>
                <a:close/>
                <a:moveTo>
                  <a:pt x="393684" y="74154"/>
                </a:moveTo>
                <a:lnTo>
                  <a:pt x="393684" y="129434"/>
                </a:lnTo>
                <a:lnTo>
                  <a:pt x="449096" y="129434"/>
                </a:lnTo>
                <a:close/>
                <a:moveTo>
                  <a:pt x="43513" y="43448"/>
                </a:moveTo>
                <a:lnTo>
                  <a:pt x="43513" y="563533"/>
                </a:lnTo>
                <a:lnTo>
                  <a:pt x="479848" y="563533"/>
                </a:lnTo>
                <a:lnTo>
                  <a:pt x="479848" y="172883"/>
                </a:lnTo>
                <a:lnTo>
                  <a:pt x="350219" y="172883"/>
                </a:lnTo>
                <a:lnTo>
                  <a:pt x="350219" y="43448"/>
                </a:lnTo>
                <a:close/>
                <a:moveTo>
                  <a:pt x="0" y="0"/>
                </a:moveTo>
                <a:lnTo>
                  <a:pt x="380971" y="0"/>
                </a:lnTo>
                <a:lnTo>
                  <a:pt x="523313" y="142177"/>
                </a:lnTo>
                <a:lnTo>
                  <a:pt x="523313" y="606933"/>
                </a:lnTo>
                <a:lnTo>
                  <a:pt x="0" y="6069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7" name="ïśḻîdé"/>
          <p:cNvGrpSpPr/>
          <p:nvPr/>
        </p:nvGrpSpPr>
        <p:grpSpPr>
          <a:xfrm>
            <a:off x="7094484" y="1679422"/>
            <a:ext cx="4248158" cy="4187087"/>
            <a:chOff x="2546984" y="1487906"/>
            <a:chExt cx="4248158" cy="4187087"/>
          </a:xfrm>
        </p:grpSpPr>
        <p:grpSp>
          <p:nvGrpSpPr>
            <p:cNvPr id="28" name="iṧlïde"/>
            <p:cNvGrpSpPr/>
            <p:nvPr/>
          </p:nvGrpSpPr>
          <p:grpSpPr>
            <a:xfrm flipH="1">
              <a:off x="2949145" y="1896905"/>
              <a:ext cx="3845997" cy="3778088"/>
              <a:chOff x="7071416" y="1527705"/>
              <a:chExt cx="3845997" cy="3778088"/>
            </a:xfrm>
            <a:solidFill>
              <a:schemeClr val="accent2">
                <a:alpha val="40000"/>
              </a:schemeClr>
            </a:solidFill>
          </p:grpSpPr>
          <p:sp>
            <p:nvSpPr>
              <p:cNvPr id="32" name="îṩľîďe"/>
              <p:cNvSpPr/>
              <p:nvPr/>
            </p:nvSpPr>
            <p:spPr>
              <a:xfrm>
                <a:off x="7071416" y="1970672"/>
                <a:ext cx="604144" cy="604144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3" name="íṥḻïḑè"/>
              <p:cNvSpPr/>
              <p:nvPr/>
            </p:nvSpPr>
            <p:spPr>
              <a:xfrm>
                <a:off x="9717514" y="2425767"/>
                <a:ext cx="778885" cy="778885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4" name="ï$ļîďé"/>
              <p:cNvSpPr>
                <a:spLocks noChangeAspect="1"/>
              </p:cNvSpPr>
              <p:nvPr/>
            </p:nvSpPr>
            <p:spPr>
              <a:xfrm>
                <a:off x="8123513" y="3617393"/>
                <a:ext cx="1687992" cy="1688400"/>
              </a:xfrm>
              <a:prstGeom prst="ellipse">
                <a:avLst/>
              </a:prstGeom>
              <a:solidFill>
                <a:srgbClr val="EC67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5" name="iṥ1íḍè"/>
              <p:cNvSpPr/>
              <p:nvPr/>
            </p:nvSpPr>
            <p:spPr>
              <a:xfrm>
                <a:off x="10055857" y="3772702"/>
                <a:ext cx="260868" cy="260868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6" name="íṩḻide"/>
              <p:cNvSpPr/>
              <p:nvPr/>
            </p:nvSpPr>
            <p:spPr>
              <a:xfrm>
                <a:off x="10630970" y="3264272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7" name="íṥļîḋê"/>
              <p:cNvSpPr/>
              <p:nvPr/>
            </p:nvSpPr>
            <p:spPr>
              <a:xfrm>
                <a:off x="8123513" y="3364721"/>
                <a:ext cx="260868" cy="260868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8" name="îṧ1îḑé"/>
              <p:cNvSpPr/>
              <p:nvPr/>
            </p:nvSpPr>
            <p:spPr>
              <a:xfrm>
                <a:off x="9592298" y="1865334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40000" lnSpcReduction="20000"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9" name="ïṥľíďe"/>
              <p:cNvSpPr/>
              <p:nvPr/>
            </p:nvSpPr>
            <p:spPr>
              <a:xfrm>
                <a:off x="8253947" y="1527705"/>
                <a:ext cx="759965" cy="759965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40" name="iśḻîde"/>
              <p:cNvSpPr/>
              <p:nvPr/>
            </p:nvSpPr>
            <p:spPr>
              <a:xfrm>
                <a:off x="9115757" y="2939289"/>
                <a:ext cx="156009" cy="156009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41" name="îś1iḋè"/>
              <p:cNvSpPr/>
              <p:nvPr/>
            </p:nvSpPr>
            <p:spPr>
              <a:xfrm>
                <a:off x="10761404" y="2179775"/>
                <a:ext cx="156009" cy="156009"/>
              </a:xfrm>
              <a:prstGeom prst="ellipse">
                <a:avLst/>
              </a:prstGeom>
              <a:solidFill>
                <a:srgbClr val="EC6712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29" name="ísľïḍe"/>
            <p:cNvSpPr/>
            <p:nvPr/>
          </p:nvSpPr>
          <p:spPr>
            <a:xfrm>
              <a:off x="3328791" y="1487906"/>
              <a:ext cx="1514855" cy="1514855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0" name="îśḻïďe"/>
            <p:cNvSpPr/>
            <p:nvPr/>
          </p:nvSpPr>
          <p:spPr>
            <a:xfrm>
              <a:off x="4873574" y="1963465"/>
              <a:ext cx="1437159" cy="1437159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1" name="íṩḻîḍê"/>
            <p:cNvSpPr/>
            <p:nvPr/>
          </p:nvSpPr>
          <p:spPr>
            <a:xfrm>
              <a:off x="2546984" y="2903538"/>
              <a:ext cx="1437159" cy="1437159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42" name="iconfont-11432-4397104"/>
          <p:cNvSpPr>
            <a:spLocks noChangeAspect="1"/>
          </p:cNvSpPr>
          <p:nvPr/>
        </p:nvSpPr>
        <p:spPr>
          <a:xfrm>
            <a:off x="8407402" y="2171492"/>
            <a:ext cx="508953" cy="548204"/>
          </a:xfrm>
          <a:custGeom>
            <a:avLst/>
            <a:gdLst>
              <a:gd name="connsiteX0" fmla="*/ 195226 w 495208"/>
              <a:gd name="connsiteY0" fmla="*/ 381028 h 533400"/>
              <a:gd name="connsiteX1" fmla="*/ 385691 w 495208"/>
              <a:gd name="connsiteY1" fmla="*/ 381028 h 533400"/>
              <a:gd name="connsiteX2" fmla="*/ 409499 w 495208"/>
              <a:gd name="connsiteY2" fmla="*/ 404836 h 533400"/>
              <a:gd name="connsiteX3" fmla="*/ 385691 w 495208"/>
              <a:gd name="connsiteY3" fmla="*/ 428644 h 533400"/>
              <a:gd name="connsiteX4" fmla="*/ 195226 w 495208"/>
              <a:gd name="connsiteY4" fmla="*/ 428644 h 533400"/>
              <a:gd name="connsiteX5" fmla="*/ 171418 w 495208"/>
              <a:gd name="connsiteY5" fmla="*/ 404836 h 533400"/>
              <a:gd name="connsiteX6" fmla="*/ 195226 w 495208"/>
              <a:gd name="connsiteY6" fmla="*/ 381028 h 533400"/>
              <a:gd name="connsiteX7" fmla="*/ 195226 w 495208"/>
              <a:gd name="connsiteY7" fmla="*/ 242842 h 533400"/>
              <a:gd name="connsiteX8" fmla="*/ 385691 w 495208"/>
              <a:gd name="connsiteY8" fmla="*/ 242842 h 533400"/>
              <a:gd name="connsiteX9" fmla="*/ 409499 w 495208"/>
              <a:gd name="connsiteY9" fmla="*/ 266650 h 533400"/>
              <a:gd name="connsiteX10" fmla="*/ 385691 w 495208"/>
              <a:gd name="connsiteY10" fmla="*/ 290458 h 533400"/>
              <a:gd name="connsiteX11" fmla="*/ 195226 w 495208"/>
              <a:gd name="connsiteY11" fmla="*/ 290458 h 533400"/>
              <a:gd name="connsiteX12" fmla="*/ 171418 w 495208"/>
              <a:gd name="connsiteY12" fmla="*/ 266650 h 533400"/>
              <a:gd name="connsiteX13" fmla="*/ 195226 w 495208"/>
              <a:gd name="connsiteY13" fmla="*/ 242842 h 533400"/>
              <a:gd name="connsiteX14" fmla="*/ 195226 w 495208"/>
              <a:gd name="connsiteY14" fmla="*/ 104756 h 533400"/>
              <a:gd name="connsiteX15" fmla="*/ 385691 w 495208"/>
              <a:gd name="connsiteY15" fmla="*/ 104756 h 533400"/>
              <a:gd name="connsiteX16" fmla="*/ 409499 w 495208"/>
              <a:gd name="connsiteY16" fmla="*/ 128564 h 533400"/>
              <a:gd name="connsiteX17" fmla="*/ 385691 w 495208"/>
              <a:gd name="connsiteY17" fmla="*/ 152372 h 533400"/>
              <a:gd name="connsiteX18" fmla="*/ 195226 w 495208"/>
              <a:gd name="connsiteY18" fmla="*/ 152372 h 533400"/>
              <a:gd name="connsiteX19" fmla="*/ 171418 w 495208"/>
              <a:gd name="connsiteY19" fmla="*/ 128564 h 533400"/>
              <a:gd name="connsiteX20" fmla="*/ 195226 w 495208"/>
              <a:gd name="connsiteY20" fmla="*/ 104756 h 533400"/>
              <a:gd name="connsiteX21" fmla="*/ 71424 w 495208"/>
              <a:gd name="connsiteY21" fmla="*/ 47625 h 533400"/>
              <a:gd name="connsiteX22" fmla="*/ 47616 w 495208"/>
              <a:gd name="connsiteY22" fmla="*/ 71438 h 533400"/>
              <a:gd name="connsiteX23" fmla="*/ 47616 w 495208"/>
              <a:gd name="connsiteY23" fmla="*/ 461962 h 533400"/>
              <a:gd name="connsiteX24" fmla="*/ 71424 w 495208"/>
              <a:gd name="connsiteY24" fmla="*/ 485775 h 533400"/>
              <a:gd name="connsiteX25" fmla="*/ 423784 w 495208"/>
              <a:gd name="connsiteY25" fmla="*/ 485775 h 533400"/>
              <a:gd name="connsiteX26" fmla="*/ 447592 w 495208"/>
              <a:gd name="connsiteY26" fmla="*/ 461962 h 533400"/>
              <a:gd name="connsiteX27" fmla="*/ 447592 w 495208"/>
              <a:gd name="connsiteY27" fmla="*/ 71438 h 533400"/>
              <a:gd name="connsiteX28" fmla="*/ 423784 w 495208"/>
              <a:gd name="connsiteY28" fmla="*/ 47625 h 533400"/>
              <a:gd name="connsiteX29" fmla="*/ 41664 w 495208"/>
              <a:gd name="connsiteY29" fmla="*/ 0 h 533400"/>
              <a:gd name="connsiteX30" fmla="*/ 453544 w 495208"/>
              <a:gd name="connsiteY30" fmla="*/ 0 h 533400"/>
              <a:gd name="connsiteX31" fmla="*/ 495208 w 495208"/>
              <a:gd name="connsiteY31" fmla="*/ 41672 h 533400"/>
              <a:gd name="connsiteX32" fmla="*/ 495208 w 495208"/>
              <a:gd name="connsiteY32" fmla="*/ 491728 h 533400"/>
              <a:gd name="connsiteX33" fmla="*/ 453544 w 495208"/>
              <a:gd name="connsiteY33" fmla="*/ 533400 h 533400"/>
              <a:gd name="connsiteX34" fmla="*/ 41664 w 495208"/>
              <a:gd name="connsiteY34" fmla="*/ 533400 h 533400"/>
              <a:gd name="connsiteX35" fmla="*/ 0 w 495208"/>
              <a:gd name="connsiteY35" fmla="*/ 491728 h 533400"/>
              <a:gd name="connsiteX36" fmla="*/ 0 w 495208"/>
              <a:gd name="connsiteY36" fmla="*/ 41672 h 533400"/>
              <a:gd name="connsiteX37" fmla="*/ 41664 w 495208"/>
              <a:gd name="connsiteY37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95208" h="533400">
                <a:moveTo>
                  <a:pt x="195226" y="381028"/>
                </a:moveTo>
                <a:lnTo>
                  <a:pt x="385691" y="381028"/>
                </a:lnTo>
                <a:cubicBezTo>
                  <a:pt x="398833" y="381028"/>
                  <a:pt x="409499" y="391694"/>
                  <a:pt x="409499" y="404836"/>
                </a:cubicBezTo>
                <a:cubicBezTo>
                  <a:pt x="409499" y="417978"/>
                  <a:pt x="398833" y="428644"/>
                  <a:pt x="385691" y="428644"/>
                </a:cubicBezTo>
                <a:lnTo>
                  <a:pt x="195226" y="428644"/>
                </a:lnTo>
                <a:cubicBezTo>
                  <a:pt x="182084" y="428644"/>
                  <a:pt x="171418" y="417978"/>
                  <a:pt x="171418" y="404836"/>
                </a:cubicBezTo>
                <a:cubicBezTo>
                  <a:pt x="171418" y="391694"/>
                  <a:pt x="182084" y="381028"/>
                  <a:pt x="195226" y="381028"/>
                </a:cubicBezTo>
                <a:close/>
                <a:moveTo>
                  <a:pt x="195226" y="242842"/>
                </a:moveTo>
                <a:lnTo>
                  <a:pt x="385691" y="242842"/>
                </a:lnTo>
                <a:cubicBezTo>
                  <a:pt x="398833" y="242842"/>
                  <a:pt x="409499" y="253508"/>
                  <a:pt x="409499" y="266650"/>
                </a:cubicBezTo>
                <a:cubicBezTo>
                  <a:pt x="409499" y="279792"/>
                  <a:pt x="398833" y="290458"/>
                  <a:pt x="385691" y="290458"/>
                </a:cubicBezTo>
                <a:lnTo>
                  <a:pt x="195226" y="290458"/>
                </a:lnTo>
                <a:cubicBezTo>
                  <a:pt x="182084" y="290458"/>
                  <a:pt x="171418" y="279792"/>
                  <a:pt x="171418" y="266650"/>
                </a:cubicBezTo>
                <a:cubicBezTo>
                  <a:pt x="171418" y="253508"/>
                  <a:pt x="182084" y="242842"/>
                  <a:pt x="195226" y="242842"/>
                </a:cubicBezTo>
                <a:close/>
                <a:moveTo>
                  <a:pt x="195226" y="104756"/>
                </a:moveTo>
                <a:lnTo>
                  <a:pt x="385691" y="104756"/>
                </a:lnTo>
                <a:cubicBezTo>
                  <a:pt x="398833" y="104756"/>
                  <a:pt x="409499" y="115422"/>
                  <a:pt x="409499" y="128564"/>
                </a:cubicBezTo>
                <a:cubicBezTo>
                  <a:pt x="409499" y="141706"/>
                  <a:pt x="398833" y="152372"/>
                  <a:pt x="385691" y="152372"/>
                </a:cubicBezTo>
                <a:lnTo>
                  <a:pt x="195226" y="152372"/>
                </a:lnTo>
                <a:cubicBezTo>
                  <a:pt x="182084" y="152372"/>
                  <a:pt x="171418" y="141706"/>
                  <a:pt x="171418" y="128564"/>
                </a:cubicBezTo>
                <a:cubicBezTo>
                  <a:pt x="171418" y="115422"/>
                  <a:pt x="182084" y="104756"/>
                  <a:pt x="195226" y="104756"/>
                </a:cubicBezTo>
                <a:close/>
                <a:moveTo>
                  <a:pt x="71424" y="47625"/>
                </a:moveTo>
                <a:cubicBezTo>
                  <a:pt x="58282" y="47625"/>
                  <a:pt x="47616" y="58293"/>
                  <a:pt x="47616" y="71438"/>
                </a:cubicBezTo>
                <a:lnTo>
                  <a:pt x="47616" y="461962"/>
                </a:lnTo>
                <a:cubicBezTo>
                  <a:pt x="47616" y="475107"/>
                  <a:pt x="58282" y="485775"/>
                  <a:pt x="71424" y="485775"/>
                </a:cubicBezTo>
                <a:lnTo>
                  <a:pt x="423784" y="485775"/>
                </a:lnTo>
                <a:cubicBezTo>
                  <a:pt x="436926" y="485775"/>
                  <a:pt x="447592" y="475107"/>
                  <a:pt x="447592" y="461962"/>
                </a:cubicBezTo>
                <a:lnTo>
                  <a:pt x="447592" y="71438"/>
                </a:lnTo>
                <a:cubicBezTo>
                  <a:pt x="447592" y="58293"/>
                  <a:pt x="436926" y="47625"/>
                  <a:pt x="423784" y="47625"/>
                </a:cubicBezTo>
                <a:close/>
                <a:moveTo>
                  <a:pt x="41664" y="0"/>
                </a:moveTo>
                <a:lnTo>
                  <a:pt x="453544" y="0"/>
                </a:lnTo>
                <a:cubicBezTo>
                  <a:pt x="476543" y="0"/>
                  <a:pt x="495208" y="18669"/>
                  <a:pt x="495208" y="41672"/>
                </a:cubicBezTo>
                <a:lnTo>
                  <a:pt x="495208" y="491728"/>
                </a:lnTo>
                <a:cubicBezTo>
                  <a:pt x="495208" y="514731"/>
                  <a:pt x="476543" y="533400"/>
                  <a:pt x="453544" y="533400"/>
                </a:cubicBezTo>
                <a:lnTo>
                  <a:pt x="41664" y="533400"/>
                </a:lnTo>
                <a:cubicBezTo>
                  <a:pt x="18666" y="533400"/>
                  <a:pt x="0" y="514731"/>
                  <a:pt x="0" y="491728"/>
                </a:cubicBezTo>
                <a:lnTo>
                  <a:pt x="0" y="41672"/>
                </a:lnTo>
                <a:cubicBezTo>
                  <a:pt x="0" y="18669"/>
                  <a:pt x="18666" y="0"/>
                  <a:pt x="416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3" name="iconfont-1124-841231"/>
          <p:cNvSpPr>
            <a:spLocks noChangeAspect="1"/>
          </p:cNvSpPr>
          <p:nvPr/>
        </p:nvSpPr>
        <p:spPr>
          <a:xfrm>
            <a:off x="9918418" y="2686918"/>
            <a:ext cx="491507" cy="413918"/>
          </a:xfrm>
          <a:custGeom>
            <a:avLst/>
            <a:gdLst>
              <a:gd name="T0" fmla="*/ 0 w 10133"/>
              <a:gd name="T1" fmla="*/ 6934 h 8534"/>
              <a:gd name="T2" fmla="*/ 1066 w 10133"/>
              <a:gd name="T3" fmla="*/ 6934 h 8534"/>
              <a:gd name="T4" fmla="*/ 1066 w 10133"/>
              <a:gd name="T5" fmla="*/ 7200 h 8534"/>
              <a:gd name="T6" fmla="*/ 533 w 10133"/>
              <a:gd name="T7" fmla="*/ 7200 h 8534"/>
              <a:gd name="T8" fmla="*/ 533 w 10133"/>
              <a:gd name="T9" fmla="*/ 7734 h 8534"/>
              <a:gd name="T10" fmla="*/ 1066 w 10133"/>
              <a:gd name="T11" fmla="*/ 7734 h 8534"/>
              <a:gd name="T12" fmla="*/ 1066 w 10133"/>
              <a:gd name="T13" fmla="*/ 8000 h 8534"/>
              <a:gd name="T14" fmla="*/ 0 w 10133"/>
              <a:gd name="T15" fmla="*/ 8000 h 8534"/>
              <a:gd name="T16" fmla="*/ 0 w 10133"/>
              <a:gd name="T17" fmla="*/ 8534 h 8534"/>
              <a:gd name="T18" fmla="*/ 1600 w 10133"/>
              <a:gd name="T19" fmla="*/ 8534 h 8534"/>
              <a:gd name="T20" fmla="*/ 1600 w 10133"/>
              <a:gd name="T21" fmla="*/ 6400 h 8534"/>
              <a:gd name="T22" fmla="*/ 0 w 10133"/>
              <a:gd name="T23" fmla="*/ 6400 h 8534"/>
              <a:gd name="T24" fmla="*/ 0 w 10133"/>
              <a:gd name="T25" fmla="*/ 6934 h 8534"/>
              <a:gd name="T26" fmla="*/ 533 w 10133"/>
              <a:gd name="T27" fmla="*/ 2134 h 8534"/>
              <a:gd name="T28" fmla="*/ 1066 w 10133"/>
              <a:gd name="T29" fmla="*/ 2134 h 8534"/>
              <a:gd name="T30" fmla="*/ 1066 w 10133"/>
              <a:gd name="T31" fmla="*/ 0 h 8534"/>
              <a:gd name="T32" fmla="*/ 0 w 10133"/>
              <a:gd name="T33" fmla="*/ 0 h 8534"/>
              <a:gd name="T34" fmla="*/ 0 w 10133"/>
              <a:gd name="T35" fmla="*/ 534 h 8534"/>
              <a:gd name="T36" fmla="*/ 533 w 10133"/>
              <a:gd name="T37" fmla="*/ 534 h 8534"/>
              <a:gd name="T38" fmla="*/ 533 w 10133"/>
              <a:gd name="T39" fmla="*/ 2134 h 8534"/>
              <a:gd name="T40" fmla="*/ 0 w 10133"/>
              <a:gd name="T41" fmla="*/ 3734 h 8534"/>
              <a:gd name="T42" fmla="*/ 960 w 10133"/>
              <a:gd name="T43" fmla="*/ 3734 h 8534"/>
              <a:gd name="T44" fmla="*/ 0 w 10133"/>
              <a:gd name="T45" fmla="*/ 4854 h 8534"/>
              <a:gd name="T46" fmla="*/ 0 w 10133"/>
              <a:gd name="T47" fmla="*/ 5334 h 8534"/>
              <a:gd name="T48" fmla="*/ 1600 w 10133"/>
              <a:gd name="T49" fmla="*/ 5334 h 8534"/>
              <a:gd name="T50" fmla="*/ 1600 w 10133"/>
              <a:gd name="T51" fmla="*/ 4800 h 8534"/>
              <a:gd name="T52" fmla="*/ 640 w 10133"/>
              <a:gd name="T53" fmla="*/ 4800 h 8534"/>
              <a:gd name="T54" fmla="*/ 1600 w 10133"/>
              <a:gd name="T55" fmla="*/ 3680 h 8534"/>
              <a:gd name="T56" fmla="*/ 1600 w 10133"/>
              <a:gd name="T57" fmla="*/ 3200 h 8534"/>
              <a:gd name="T58" fmla="*/ 0 w 10133"/>
              <a:gd name="T59" fmla="*/ 3200 h 8534"/>
              <a:gd name="T60" fmla="*/ 0 w 10133"/>
              <a:gd name="T61" fmla="*/ 3734 h 8534"/>
              <a:gd name="T62" fmla="*/ 2666 w 10133"/>
              <a:gd name="T63" fmla="*/ 534 h 8534"/>
              <a:gd name="T64" fmla="*/ 2666 w 10133"/>
              <a:gd name="T65" fmla="*/ 1600 h 8534"/>
              <a:gd name="T66" fmla="*/ 10133 w 10133"/>
              <a:gd name="T67" fmla="*/ 1600 h 8534"/>
              <a:gd name="T68" fmla="*/ 10133 w 10133"/>
              <a:gd name="T69" fmla="*/ 534 h 8534"/>
              <a:gd name="T70" fmla="*/ 2666 w 10133"/>
              <a:gd name="T71" fmla="*/ 534 h 8534"/>
              <a:gd name="T72" fmla="*/ 2666 w 10133"/>
              <a:gd name="T73" fmla="*/ 8000 h 8534"/>
              <a:gd name="T74" fmla="*/ 10133 w 10133"/>
              <a:gd name="T75" fmla="*/ 8000 h 8534"/>
              <a:gd name="T76" fmla="*/ 10133 w 10133"/>
              <a:gd name="T77" fmla="*/ 6934 h 8534"/>
              <a:gd name="T78" fmla="*/ 2666 w 10133"/>
              <a:gd name="T79" fmla="*/ 6934 h 8534"/>
              <a:gd name="T80" fmla="*/ 2666 w 10133"/>
              <a:gd name="T81" fmla="*/ 8000 h 8534"/>
              <a:gd name="T82" fmla="*/ 2666 w 10133"/>
              <a:gd name="T83" fmla="*/ 4800 h 8534"/>
              <a:gd name="T84" fmla="*/ 10133 w 10133"/>
              <a:gd name="T85" fmla="*/ 4800 h 8534"/>
              <a:gd name="T86" fmla="*/ 10133 w 10133"/>
              <a:gd name="T87" fmla="*/ 3734 h 8534"/>
              <a:gd name="T88" fmla="*/ 2666 w 10133"/>
              <a:gd name="T89" fmla="*/ 3734 h 8534"/>
              <a:gd name="T90" fmla="*/ 2666 w 10133"/>
              <a:gd name="T91" fmla="*/ 4800 h 8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133" h="8534">
                <a:moveTo>
                  <a:pt x="0" y="6934"/>
                </a:moveTo>
                <a:lnTo>
                  <a:pt x="1066" y="6934"/>
                </a:lnTo>
                <a:lnTo>
                  <a:pt x="1066" y="7200"/>
                </a:lnTo>
                <a:lnTo>
                  <a:pt x="533" y="7200"/>
                </a:lnTo>
                <a:lnTo>
                  <a:pt x="533" y="7734"/>
                </a:lnTo>
                <a:lnTo>
                  <a:pt x="1066" y="7734"/>
                </a:lnTo>
                <a:lnTo>
                  <a:pt x="1066" y="8000"/>
                </a:lnTo>
                <a:lnTo>
                  <a:pt x="0" y="8000"/>
                </a:lnTo>
                <a:lnTo>
                  <a:pt x="0" y="8534"/>
                </a:lnTo>
                <a:lnTo>
                  <a:pt x="1600" y="8534"/>
                </a:lnTo>
                <a:lnTo>
                  <a:pt x="1600" y="6400"/>
                </a:lnTo>
                <a:lnTo>
                  <a:pt x="0" y="6400"/>
                </a:lnTo>
                <a:lnTo>
                  <a:pt x="0" y="6934"/>
                </a:lnTo>
                <a:close/>
                <a:moveTo>
                  <a:pt x="533" y="2134"/>
                </a:moveTo>
                <a:lnTo>
                  <a:pt x="1066" y="2134"/>
                </a:lnTo>
                <a:lnTo>
                  <a:pt x="1066" y="0"/>
                </a:lnTo>
                <a:lnTo>
                  <a:pt x="0" y="0"/>
                </a:lnTo>
                <a:lnTo>
                  <a:pt x="0" y="534"/>
                </a:lnTo>
                <a:lnTo>
                  <a:pt x="533" y="534"/>
                </a:lnTo>
                <a:lnTo>
                  <a:pt x="533" y="2134"/>
                </a:lnTo>
                <a:close/>
                <a:moveTo>
                  <a:pt x="0" y="3734"/>
                </a:moveTo>
                <a:lnTo>
                  <a:pt x="960" y="3734"/>
                </a:lnTo>
                <a:lnTo>
                  <a:pt x="0" y="4854"/>
                </a:lnTo>
                <a:lnTo>
                  <a:pt x="0" y="5334"/>
                </a:lnTo>
                <a:lnTo>
                  <a:pt x="1600" y="5334"/>
                </a:lnTo>
                <a:lnTo>
                  <a:pt x="1600" y="4800"/>
                </a:lnTo>
                <a:lnTo>
                  <a:pt x="640" y="4800"/>
                </a:lnTo>
                <a:lnTo>
                  <a:pt x="1600" y="3680"/>
                </a:lnTo>
                <a:lnTo>
                  <a:pt x="1600" y="3200"/>
                </a:lnTo>
                <a:lnTo>
                  <a:pt x="0" y="3200"/>
                </a:lnTo>
                <a:lnTo>
                  <a:pt x="0" y="3734"/>
                </a:lnTo>
                <a:close/>
                <a:moveTo>
                  <a:pt x="2666" y="534"/>
                </a:moveTo>
                <a:lnTo>
                  <a:pt x="2666" y="1600"/>
                </a:lnTo>
                <a:lnTo>
                  <a:pt x="10133" y="1600"/>
                </a:lnTo>
                <a:lnTo>
                  <a:pt x="10133" y="534"/>
                </a:lnTo>
                <a:lnTo>
                  <a:pt x="2666" y="534"/>
                </a:lnTo>
                <a:close/>
                <a:moveTo>
                  <a:pt x="2666" y="8000"/>
                </a:moveTo>
                <a:lnTo>
                  <a:pt x="10133" y="8000"/>
                </a:lnTo>
                <a:lnTo>
                  <a:pt x="10133" y="6934"/>
                </a:lnTo>
                <a:lnTo>
                  <a:pt x="2666" y="6934"/>
                </a:lnTo>
                <a:lnTo>
                  <a:pt x="2666" y="8000"/>
                </a:lnTo>
                <a:close/>
                <a:moveTo>
                  <a:pt x="2666" y="4800"/>
                </a:moveTo>
                <a:lnTo>
                  <a:pt x="10133" y="4800"/>
                </a:lnTo>
                <a:lnTo>
                  <a:pt x="10133" y="3734"/>
                </a:lnTo>
                <a:lnTo>
                  <a:pt x="2666" y="3734"/>
                </a:lnTo>
                <a:lnTo>
                  <a:pt x="2666" y="48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4" name="list-items_30414"/>
          <p:cNvSpPr>
            <a:spLocks noChangeAspect="1"/>
          </p:cNvSpPr>
          <p:nvPr/>
        </p:nvSpPr>
        <p:spPr>
          <a:xfrm>
            <a:off x="7618647" y="3579440"/>
            <a:ext cx="451655" cy="531738"/>
          </a:xfrm>
          <a:custGeom>
            <a:avLst/>
            <a:gdLst>
              <a:gd name="connsiteX0" fmla="*/ 37894 w 513787"/>
              <a:gd name="connsiteY0" fmla="*/ 431508 h 604887"/>
              <a:gd name="connsiteX1" fmla="*/ 426498 w 513787"/>
              <a:gd name="connsiteY1" fmla="*/ 431508 h 604887"/>
              <a:gd name="connsiteX2" fmla="*/ 426498 w 513787"/>
              <a:gd name="connsiteY2" fmla="*/ 534886 h 604887"/>
              <a:gd name="connsiteX3" fmla="*/ 37894 w 513787"/>
              <a:gd name="connsiteY3" fmla="*/ 534886 h 604887"/>
              <a:gd name="connsiteX4" fmla="*/ 37894 w 513787"/>
              <a:gd name="connsiteY4" fmla="*/ 250790 h 604887"/>
              <a:gd name="connsiteX5" fmla="*/ 379360 w 513787"/>
              <a:gd name="connsiteY5" fmla="*/ 250790 h 604887"/>
              <a:gd name="connsiteX6" fmla="*/ 379360 w 513787"/>
              <a:gd name="connsiteY6" fmla="*/ 354168 h 604887"/>
              <a:gd name="connsiteX7" fmla="*/ 37894 w 513787"/>
              <a:gd name="connsiteY7" fmla="*/ 354168 h 604887"/>
              <a:gd name="connsiteX8" fmla="*/ 37894 w 513787"/>
              <a:gd name="connsiteY8" fmla="*/ 70071 h 604887"/>
              <a:gd name="connsiteX9" fmla="*/ 513787 w 513787"/>
              <a:gd name="connsiteY9" fmla="*/ 70071 h 604887"/>
              <a:gd name="connsiteX10" fmla="*/ 513787 w 513787"/>
              <a:gd name="connsiteY10" fmla="*/ 173449 h 604887"/>
              <a:gd name="connsiteX11" fmla="*/ 37894 w 513787"/>
              <a:gd name="connsiteY11" fmla="*/ 173449 h 604887"/>
              <a:gd name="connsiteX12" fmla="*/ 0 w 513787"/>
              <a:gd name="connsiteY12" fmla="*/ 0 h 604887"/>
              <a:gd name="connsiteX13" fmla="*/ 15172 w 513787"/>
              <a:gd name="connsiteY13" fmla="*/ 0 h 604887"/>
              <a:gd name="connsiteX14" fmla="*/ 15172 w 513787"/>
              <a:gd name="connsiteY14" fmla="*/ 604887 h 604887"/>
              <a:gd name="connsiteX15" fmla="*/ 0 w 513787"/>
              <a:gd name="connsiteY15" fmla="*/ 604887 h 6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3787" h="604887">
                <a:moveTo>
                  <a:pt x="37894" y="431508"/>
                </a:moveTo>
                <a:lnTo>
                  <a:pt x="426498" y="431508"/>
                </a:lnTo>
                <a:lnTo>
                  <a:pt x="426498" y="534886"/>
                </a:lnTo>
                <a:lnTo>
                  <a:pt x="37894" y="534886"/>
                </a:lnTo>
                <a:close/>
                <a:moveTo>
                  <a:pt x="37894" y="250790"/>
                </a:moveTo>
                <a:lnTo>
                  <a:pt x="379360" y="250790"/>
                </a:lnTo>
                <a:lnTo>
                  <a:pt x="379360" y="354168"/>
                </a:lnTo>
                <a:lnTo>
                  <a:pt x="37894" y="354168"/>
                </a:lnTo>
                <a:close/>
                <a:moveTo>
                  <a:pt x="37894" y="70071"/>
                </a:moveTo>
                <a:lnTo>
                  <a:pt x="513787" y="70071"/>
                </a:lnTo>
                <a:lnTo>
                  <a:pt x="513787" y="173449"/>
                </a:lnTo>
                <a:lnTo>
                  <a:pt x="37894" y="173449"/>
                </a:lnTo>
                <a:close/>
                <a:moveTo>
                  <a:pt x="0" y="0"/>
                </a:moveTo>
                <a:lnTo>
                  <a:pt x="15172" y="0"/>
                </a:lnTo>
                <a:lnTo>
                  <a:pt x="15172" y="604887"/>
                </a:lnTo>
                <a:lnTo>
                  <a:pt x="0" y="6048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5" name="iconfont-10499-5121525"/>
          <p:cNvSpPr>
            <a:spLocks noChangeAspect="1"/>
          </p:cNvSpPr>
          <p:nvPr/>
        </p:nvSpPr>
        <p:spPr>
          <a:xfrm>
            <a:off x="9182196" y="4771145"/>
            <a:ext cx="590656" cy="519636"/>
          </a:xfrm>
          <a:custGeom>
            <a:avLst/>
            <a:gdLst>
              <a:gd name="T0" fmla="*/ 9125 w 11208"/>
              <a:gd name="T1" fmla="*/ 4533 h 9861"/>
              <a:gd name="T2" fmla="*/ 4287 w 11208"/>
              <a:gd name="T3" fmla="*/ 4533 h 9861"/>
              <a:gd name="T4" fmla="*/ 4022 w 11208"/>
              <a:gd name="T5" fmla="*/ 4798 h 9861"/>
              <a:gd name="T6" fmla="*/ 4287 w 11208"/>
              <a:gd name="T7" fmla="*/ 5063 h 9861"/>
              <a:gd name="T8" fmla="*/ 9125 w 11208"/>
              <a:gd name="T9" fmla="*/ 5063 h 9861"/>
              <a:gd name="T10" fmla="*/ 9390 w 11208"/>
              <a:gd name="T11" fmla="*/ 4798 h 9861"/>
              <a:gd name="T12" fmla="*/ 9125 w 11208"/>
              <a:gd name="T13" fmla="*/ 4533 h 9861"/>
              <a:gd name="T14" fmla="*/ 9125 w 11208"/>
              <a:gd name="T15" fmla="*/ 6759 h 9861"/>
              <a:gd name="T16" fmla="*/ 4287 w 11208"/>
              <a:gd name="T17" fmla="*/ 6759 h 9861"/>
              <a:gd name="T18" fmla="*/ 4022 w 11208"/>
              <a:gd name="T19" fmla="*/ 7024 h 9861"/>
              <a:gd name="T20" fmla="*/ 4287 w 11208"/>
              <a:gd name="T21" fmla="*/ 7289 h 9861"/>
              <a:gd name="T22" fmla="*/ 9125 w 11208"/>
              <a:gd name="T23" fmla="*/ 7289 h 9861"/>
              <a:gd name="T24" fmla="*/ 9390 w 11208"/>
              <a:gd name="T25" fmla="*/ 7024 h 9861"/>
              <a:gd name="T26" fmla="*/ 9125 w 11208"/>
              <a:gd name="T27" fmla="*/ 6759 h 9861"/>
              <a:gd name="T28" fmla="*/ 10514 w 11208"/>
              <a:gd name="T29" fmla="*/ 1614 h 9861"/>
              <a:gd name="T30" fmla="*/ 7043 w 11208"/>
              <a:gd name="T31" fmla="*/ 1614 h 9861"/>
              <a:gd name="T32" fmla="*/ 6982 w 11208"/>
              <a:gd name="T33" fmla="*/ 1450 h 9861"/>
              <a:gd name="T34" fmla="*/ 5185 w 11208"/>
              <a:gd name="T35" fmla="*/ 0 h 9861"/>
              <a:gd name="T36" fmla="*/ 694 w 11208"/>
              <a:gd name="T37" fmla="*/ 0 h 9861"/>
              <a:gd name="T38" fmla="*/ 0 w 11208"/>
              <a:gd name="T39" fmla="*/ 674 h 9861"/>
              <a:gd name="T40" fmla="*/ 0 w 11208"/>
              <a:gd name="T41" fmla="*/ 9188 h 9861"/>
              <a:gd name="T42" fmla="*/ 694 w 11208"/>
              <a:gd name="T43" fmla="*/ 9861 h 9861"/>
              <a:gd name="T44" fmla="*/ 10514 w 11208"/>
              <a:gd name="T45" fmla="*/ 9861 h 9861"/>
              <a:gd name="T46" fmla="*/ 11208 w 11208"/>
              <a:gd name="T47" fmla="*/ 9188 h 9861"/>
              <a:gd name="T48" fmla="*/ 11208 w 11208"/>
              <a:gd name="T49" fmla="*/ 2288 h 9861"/>
              <a:gd name="T50" fmla="*/ 10514 w 11208"/>
              <a:gd name="T51" fmla="*/ 1614 h 9861"/>
              <a:gd name="T52" fmla="*/ 694 w 11208"/>
              <a:gd name="T53" fmla="*/ 981 h 9861"/>
              <a:gd name="T54" fmla="*/ 1654 w 11208"/>
              <a:gd name="T55" fmla="*/ 532 h 9861"/>
              <a:gd name="T56" fmla="*/ 4430 w 11208"/>
              <a:gd name="T57" fmla="*/ 532 h 9861"/>
              <a:gd name="T58" fmla="*/ 6145 w 11208"/>
              <a:gd name="T59" fmla="*/ 1186 h 9861"/>
              <a:gd name="T60" fmla="*/ 6309 w 11208"/>
              <a:gd name="T61" fmla="*/ 1595 h 9861"/>
              <a:gd name="T62" fmla="*/ 694 w 11208"/>
              <a:gd name="T63" fmla="*/ 1595 h 9861"/>
              <a:gd name="T64" fmla="*/ 694 w 11208"/>
              <a:gd name="T65" fmla="*/ 981 h 9861"/>
              <a:gd name="T66" fmla="*/ 10554 w 11208"/>
              <a:gd name="T67" fmla="*/ 8453 h 9861"/>
              <a:gd name="T68" fmla="*/ 9635 w 11208"/>
              <a:gd name="T69" fmla="*/ 9249 h 9861"/>
              <a:gd name="T70" fmla="*/ 1613 w 11208"/>
              <a:gd name="T71" fmla="*/ 9249 h 9861"/>
              <a:gd name="T72" fmla="*/ 694 w 11208"/>
              <a:gd name="T73" fmla="*/ 8330 h 9861"/>
              <a:gd name="T74" fmla="*/ 694 w 11208"/>
              <a:gd name="T75" fmla="*/ 2246 h 9861"/>
              <a:gd name="T76" fmla="*/ 9799 w 11208"/>
              <a:gd name="T77" fmla="*/ 2246 h 9861"/>
              <a:gd name="T78" fmla="*/ 10554 w 11208"/>
              <a:gd name="T79" fmla="*/ 3165 h 9861"/>
              <a:gd name="T80" fmla="*/ 10554 w 11208"/>
              <a:gd name="T81" fmla="*/ 8453 h 9861"/>
              <a:gd name="T82" fmla="*/ 1816 w 11208"/>
              <a:gd name="T83" fmla="*/ 4329 h 9861"/>
              <a:gd name="T84" fmla="*/ 2674 w 11208"/>
              <a:gd name="T85" fmla="*/ 4329 h 9861"/>
              <a:gd name="T86" fmla="*/ 2674 w 11208"/>
              <a:gd name="T87" fmla="*/ 5186 h 9861"/>
              <a:gd name="T88" fmla="*/ 1816 w 11208"/>
              <a:gd name="T89" fmla="*/ 5186 h 9861"/>
              <a:gd name="T90" fmla="*/ 1816 w 11208"/>
              <a:gd name="T91" fmla="*/ 4329 h 9861"/>
              <a:gd name="T92" fmla="*/ 1816 w 11208"/>
              <a:gd name="T93" fmla="*/ 6595 h 9861"/>
              <a:gd name="T94" fmla="*/ 2674 w 11208"/>
              <a:gd name="T95" fmla="*/ 6595 h 9861"/>
              <a:gd name="T96" fmla="*/ 2674 w 11208"/>
              <a:gd name="T97" fmla="*/ 7453 h 9861"/>
              <a:gd name="T98" fmla="*/ 1816 w 11208"/>
              <a:gd name="T99" fmla="*/ 7453 h 9861"/>
              <a:gd name="T100" fmla="*/ 1816 w 11208"/>
              <a:gd name="T101" fmla="*/ 6595 h 9861"/>
              <a:gd name="T102" fmla="*/ 1816 w 11208"/>
              <a:gd name="T103" fmla="*/ 6595 h 9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208" h="9861">
                <a:moveTo>
                  <a:pt x="9125" y="4533"/>
                </a:moveTo>
                <a:lnTo>
                  <a:pt x="4287" y="4533"/>
                </a:lnTo>
                <a:cubicBezTo>
                  <a:pt x="4144" y="4533"/>
                  <a:pt x="4022" y="4655"/>
                  <a:pt x="4022" y="4798"/>
                </a:cubicBezTo>
                <a:cubicBezTo>
                  <a:pt x="4022" y="4940"/>
                  <a:pt x="4144" y="5063"/>
                  <a:pt x="4287" y="5063"/>
                </a:cubicBezTo>
                <a:lnTo>
                  <a:pt x="9125" y="5063"/>
                </a:lnTo>
                <a:cubicBezTo>
                  <a:pt x="9268" y="5063"/>
                  <a:pt x="9390" y="4940"/>
                  <a:pt x="9390" y="4798"/>
                </a:cubicBezTo>
                <a:cubicBezTo>
                  <a:pt x="9390" y="4635"/>
                  <a:pt x="9268" y="4533"/>
                  <a:pt x="9125" y="4533"/>
                </a:cubicBezTo>
                <a:close/>
                <a:moveTo>
                  <a:pt x="9125" y="6759"/>
                </a:moveTo>
                <a:lnTo>
                  <a:pt x="4287" y="6759"/>
                </a:lnTo>
                <a:cubicBezTo>
                  <a:pt x="4144" y="6759"/>
                  <a:pt x="4022" y="6881"/>
                  <a:pt x="4022" y="7024"/>
                </a:cubicBezTo>
                <a:cubicBezTo>
                  <a:pt x="4022" y="7166"/>
                  <a:pt x="4144" y="7289"/>
                  <a:pt x="4287" y="7289"/>
                </a:cubicBezTo>
                <a:lnTo>
                  <a:pt x="9125" y="7289"/>
                </a:lnTo>
                <a:cubicBezTo>
                  <a:pt x="9268" y="7289"/>
                  <a:pt x="9390" y="7166"/>
                  <a:pt x="9390" y="7024"/>
                </a:cubicBezTo>
                <a:cubicBezTo>
                  <a:pt x="9390" y="6881"/>
                  <a:pt x="9268" y="6759"/>
                  <a:pt x="9125" y="6759"/>
                </a:cubicBezTo>
                <a:close/>
                <a:moveTo>
                  <a:pt x="10514" y="1614"/>
                </a:moveTo>
                <a:lnTo>
                  <a:pt x="7043" y="1614"/>
                </a:lnTo>
                <a:lnTo>
                  <a:pt x="6982" y="1450"/>
                </a:lnTo>
                <a:cubicBezTo>
                  <a:pt x="6573" y="306"/>
                  <a:pt x="5777" y="21"/>
                  <a:pt x="5185" y="0"/>
                </a:cubicBezTo>
                <a:lnTo>
                  <a:pt x="694" y="0"/>
                </a:lnTo>
                <a:cubicBezTo>
                  <a:pt x="307" y="0"/>
                  <a:pt x="0" y="306"/>
                  <a:pt x="0" y="674"/>
                </a:cubicBezTo>
                <a:lnTo>
                  <a:pt x="0" y="9188"/>
                </a:lnTo>
                <a:cubicBezTo>
                  <a:pt x="0" y="9555"/>
                  <a:pt x="307" y="9861"/>
                  <a:pt x="694" y="9861"/>
                </a:cubicBezTo>
                <a:lnTo>
                  <a:pt x="10514" y="9861"/>
                </a:lnTo>
                <a:cubicBezTo>
                  <a:pt x="10902" y="9861"/>
                  <a:pt x="11208" y="9555"/>
                  <a:pt x="11208" y="9188"/>
                </a:cubicBezTo>
                <a:lnTo>
                  <a:pt x="11208" y="2288"/>
                </a:lnTo>
                <a:cubicBezTo>
                  <a:pt x="11208" y="1920"/>
                  <a:pt x="10902" y="1614"/>
                  <a:pt x="10514" y="1614"/>
                </a:cubicBezTo>
                <a:close/>
                <a:moveTo>
                  <a:pt x="694" y="981"/>
                </a:moveTo>
                <a:cubicBezTo>
                  <a:pt x="694" y="450"/>
                  <a:pt x="878" y="532"/>
                  <a:pt x="1654" y="532"/>
                </a:cubicBezTo>
                <a:lnTo>
                  <a:pt x="4430" y="532"/>
                </a:lnTo>
                <a:cubicBezTo>
                  <a:pt x="5614" y="532"/>
                  <a:pt x="5920" y="797"/>
                  <a:pt x="6145" y="1186"/>
                </a:cubicBezTo>
                <a:lnTo>
                  <a:pt x="6309" y="1595"/>
                </a:lnTo>
                <a:lnTo>
                  <a:pt x="694" y="1595"/>
                </a:lnTo>
                <a:lnTo>
                  <a:pt x="694" y="981"/>
                </a:lnTo>
                <a:close/>
                <a:moveTo>
                  <a:pt x="10554" y="8453"/>
                </a:moveTo>
                <a:cubicBezTo>
                  <a:pt x="10554" y="9229"/>
                  <a:pt x="10289" y="9249"/>
                  <a:pt x="9635" y="9249"/>
                </a:cubicBezTo>
                <a:lnTo>
                  <a:pt x="1613" y="9249"/>
                </a:lnTo>
                <a:cubicBezTo>
                  <a:pt x="816" y="9249"/>
                  <a:pt x="694" y="9188"/>
                  <a:pt x="694" y="8330"/>
                </a:cubicBezTo>
                <a:lnTo>
                  <a:pt x="694" y="2246"/>
                </a:lnTo>
                <a:lnTo>
                  <a:pt x="9799" y="2246"/>
                </a:lnTo>
                <a:cubicBezTo>
                  <a:pt x="10657" y="2246"/>
                  <a:pt x="10554" y="2573"/>
                  <a:pt x="10554" y="3165"/>
                </a:cubicBezTo>
                <a:lnTo>
                  <a:pt x="10554" y="8453"/>
                </a:lnTo>
                <a:close/>
                <a:moveTo>
                  <a:pt x="1816" y="4329"/>
                </a:moveTo>
                <a:lnTo>
                  <a:pt x="2674" y="4329"/>
                </a:lnTo>
                <a:lnTo>
                  <a:pt x="2674" y="5186"/>
                </a:lnTo>
                <a:lnTo>
                  <a:pt x="1816" y="5186"/>
                </a:lnTo>
                <a:lnTo>
                  <a:pt x="1816" y="4329"/>
                </a:lnTo>
                <a:close/>
                <a:moveTo>
                  <a:pt x="1816" y="6595"/>
                </a:moveTo>
                <a:lnTo>
                  <a:pt x="2674" y="6595"/>
                </a:lnTo>
                <a:lnTo>
                  <a:pt x="2674" y="7453"/>
                </a:lnTo>
                <a:lnTo>
                  <a:pt x="1816" y="7453"/>
                </a:lnTo>
                <a:lnTo>
                  <a:pt x="1816" y="6595"/>
                </a:lnTo>
                <a:close/>
                <a:moveTo>
                  <a:pt x="1816" y="6595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市场目标定位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圆角矩形 7"/>
          <p:cNvSpPr/>
          <p:nvPr/>
        </p:nvSpPr>
        <p:spPr>
          <a:xfrm>
            <a:off x="1268879" y="2166611"/>
            <a:ext cx="4049809" cy="855708"/>
          </a:xfrm>
          <a:prstGeom prst="roundRect">
            <a:avLst/>
          </a:prstGeom>
          <a:solidFill>
            <a:srgbClr val="EC6712">
              <a:alpha val="10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圆角矩形 8"/>
          <p:cNvSpPr/>
          <p:nvPr/>
        </p:nvSpPr>
        <p:spPr>
          <a:xfrm>
            <a:off x="1268879" y="3382256"/>
            <a:ext cx="4049809" cy="855708"/>
          </a:xfrm>
          <a:prstGeom prst="roundRect">
            <a:avLst/>
          </a:prstGeom>
          <a:solidFill>
            <a:srgbClr val="EC6712">
              <a:alpha val="10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圆角矩形 9"/>
          <p:cNvSpPr/>
          <p:nvPr/>
        </p:nvSpPr>
        <p:spPr>
          <a:xfrm>
            <a:off x="1268879" y="4597901"/>
            <a:ext cx="4049809" cy="855708"/>
          </a:xfrm>
          <a:prstGeom prst="roundRect">
            <a:avLst/>
          </a:prstGeom>
          <a:solidFill>
            <a:srgbClr val="EC6712">
              <a:alpha val="10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486159" y="2238534"/>
            <a:ext cx="334535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819916" y="1928803"/>
            <a:ext cx="740940" cy="740940"/>
            <a:chOff x="6264227" y="2431006"/>
            <a:chExt cx="740940" cy="740940"/>
          </a:xfrm>
          <a:effectLst/>
        </p:grpSpPr>
        <p:sp>
          <p:nvSpPr>
            <p:cNvPr id="18" name="圆角矩形 11"/>
            <p:cNvSpPr/>
            <p:nvPr/>
          </p:nvSpPr>
          <p:spPr>
            <a:xfrm>
              <a:off x="6264227" y="2431006"/>
              <a:ext cx="740940" cy="740940"/>
            </a:xfrm>
            <a:prstGeom prst="doubleWave">
              <a:avLst/>
            </a:prstGeom>
            <a:solidFill>
              <a:srgbClr val="EC671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1600" b="1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341988" y="2539866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FFFFFF"/>
                  </a:solidFill>
                  <a:latin typeface="Arial"/>
                  <a:ea typeface="微软雅黑"/>
                  <a:cs typeface="+mn-ea"/>
                  <a:sym typeface="Arial"/>
                </a:rPr>
                <a:t>01</a:t>
              </a:r>
              <a:endParaRPr lang="zh-CN" altLang="en-US" sz="2800" b="1" i="1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819916" y="3138202"/>
            <a:ext cx="740940" cy="740940"/>
            <a:chOff x="6264227" y="2431006"/>
            <a:chExt cx="740940" cy="740940"/>
          </a:xfrm>
        </p:grpSpPr>
        <p:sp>
          <p:nvSpPr>
            <p:cNvPr id="21" name="圆角矩形 16"/>
            <p:cNvSpPr/>
            <p:nvPr/>
          </p:nvSpPr>
          <p:spPr>
            <a:xfrm>
              <a:off x="6264227" y="2431006"/>
              <a:ext cx="740940" cy="740940"/>
            </a:xfrm>
            <a:prstGeom prst="doubleWave">
              <a:avLst/>
            </a:prstGeom>
            <a:solidFill>
              <a:srgbClr val="EC671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341988" y="2539866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FFFFFF"/>
                  </a:solidFill>
                  <a:latin typeface="Arial"/>
                  <a:ea typeface="微软雅黑"/>
                  <a:cs typeface="+mn-ea"/>
                  <a:sym typeface="Arial"/>
                </a:rPr>
                <a:t>02</a:t>
              </a:r>
              <a:endParaRPr lang="zh-CN" altLang="en-US" sz="2800" b="1" i="1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819916" y="4384197"/>
            <a:ext cx="740940" cy="740940"/>
            <a:chOff x="6264227" y="2431006"/>
            <a:chExt cx="740940" cy="740940"/>
          </a:xfrm>
        </p:grpSpPr>
        <p:sp>
          <p:nvSpPr>
            <p:cNvPr id="24" name="圆角矩形 19"/>
            <p:cNvSpPr/>
            <p:nvPr/>
          </p:nvSpPr>
          <p:spPr>
            <a:xfrm>
              <a:off x="6264227" y="2431006"/>
              <a:ext cx="740940" cy="740940"/>
            </a:xfrm>
            <a:prstGeom prst="doubleWave">
              <a:avLst/>
            </a:prstGeom>
            <a:solidFill>
              <a:srgbClr val="EC671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341988" y="2539866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FFFFFF"/>
                  </a:solidFill>
                  <a:latin typeface="Arial"/>
                  <a:ea typeface="微软雅黑"/>
                  <a:cs typeface="+mn-ea"/>
                  <a:sym typeface="Arial"/>
                </a:rPr>
                <a:t>03</a:t>
              </a:r>
              <a:endParaRPr lang="zh-CN" altLang="en-US" sz="2800" b="1" i="1" dirty="0">
                <a:solidFill>
                  <a:srgbClr val="FFFFFF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486159" y="3454179"/>
            <a:ext cx="334535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86159" y="4669824"/>
            <a:ext cx="334535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705495" y="1404391"/>
            <a:ext cx="3381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ct val="25000"/>
              <a:defRPr/>
            </a:pPr>
            <a:r>
              <a:rPr lang="zh-CN" alt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请您在此处输入小标题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705494" y="2075318"/>
            <a:ext cx="4155558" cy="361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0" name="圆角矩形 3"/>
          <p:cNvSpPr/>
          <p:nvPr/>
        </p:nvSpPr>
        <p:spPr>
          <a:xfrm>
            <a:off x="10086727" y="1336504"/>
            <a:ext cx="564956" cy="564956"/>
          </a:xfrm>
          <a:prstGeom prst="doubleWav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>
              <a:solidFill>
                <a:srgbClr val="FFFFFF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31" name="组合 30"/>
          <p:cNvGrpSpPr>
            <a:grpSpLocks noChangeAspect="1"/>
          </p:cNvGrpSpPr>
          <p:nvPr/>
        </p:nvGrpSpPr>
        <p:grpSpPr>
          <a:xfrm>
            <a:off x="10177870" y="1446675"/>
            <a:ext cx="378965" cy="324000"/>
            <a:chOff x="4527702" y="8994411"/>
            <a:chExt cx="1056794" cy="903515"/>
          </a:xfrm>
          <a:solidFill>
            <a:schemeClr val="bg1"/>
          </a:solidFill>
        </p:grpSpPr>
        <p:sp>
          <p:nvSpPr>
            <p:cNvPr id="32" name="Freeform 212"/>
            <p:cNvSpPr/>
            <p:nvPr/>
          </p:nvSpPr>
          <p:spPr>
            <a:xfrm>
              <a:off x="4882057" y="8994411"/>
              <a:ext cx="702439" cy="6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7" y="21600"/>
                  </a:moveTo>
                  <a:cubicBezTo>
                    <a:pt x="3017" y="15758"/>
                    <a:pt x="3017" y="15758"/>
                    <a:pt x="3017" y="15758"/>
                  </a:cubicBezTo>
                  <a:cubicBezTo>
                    <a:pt x="1086" y="13992"/>
                    <a:pt x="0" y="11683"/>
                    <a:pt x="0" y="9374"/>
                  </a:cubicBezTo>
                  <a:cubicBezTo>
                    <a:pt x="0" y="4211"/>
                    <a:pt x="4827" y="0"/>
                    <a:pt x="10860" y="0"/>
                  </a:cubicBezTo>
                  <a:cubicBezTo>
                    <a:pt x="16773" y="0"/>
                    <a:pt x="21600" y="4211"/>
                    <a:pt x="21600" y="9374"/>
                  </a:cubicBezTo>
                  <a:cubicBezTo>
                    <a:pt x="21600" y="14400"/>
                    <a:pt x="16773" y="18611"/>
                    <a:pt x="10860" y="18611"/>
                  </a:cubicBezTo>
                  <a:cubicBezTo>
                    <a:pt x="9533" y="18611"/>
                    <a:pt x="8206" y="18475"/>
                    <a:pt x="6999" y="18068"/>
                  </a:cubicBezTo>
                  <a:cubicBezTo>
                    <a:pt x="6516" y="18340"/>
                    <a:pt x="4706" y="19291"/>
                    <a:pt x="3379" y="20242"/>
                  </a:cubicBezTo>
                  <a:cubicBezTo>
                    <a:pt x="1207" y="21600"/>
                    <a:pt x="1207" y="21600"/>
                    <a:pt x="1207" y="21600"/>
                  </a:cubicBezTo>
                  <a:close/>
                  <a:moveTo>
                    <a:pt x="10860" y="2038"/>
                  </a:moveTo>
                  <a:cubicBezTo>
                    <a:pt x="5792" y="2038"/>
                    <a:pt x="1810" y="5298"/>
                    <a:pt x="1810" y="9374"/>
                  </a:cubicBezTo>
                  <a:cubicBezTo>
                    <a:pt x="1810" y="11275"/>
                    <a:pt x="2775" y="13177"/>
                    <a:pt x="4585" y="14536"/>
                  </a:cubicBezTo>
                  <a:cubicBezTo>
                    <a:pt x="5189" y="14943"/>
                    <a:pt x="5189" y="14943"/>
                    <a:pt x="5189" y="14943"/>
                  </a:cubicBezTo>
                  <a:cubicBezTo>
                    <a:pt x="4585" y="17117"/>
                    <a:pt x="4585" y="17117"/>
                    <a:pt x="4585" y="17117"/>
                  </a:cubicBezTo>
                  <a:cubicBezTo>
                    <a:pt x="6516" y="15894"/>
                    <a:pt x="6878" y="15894"/>
                    <a:pt x="6999" y="15894"/>
                  </a:cubicBezTo>
                  <a:cubicBezTo>
                    <a:pt x="7240" y="15894"/>
                    <a:pt x="7240" y="15894"/>
                    <a:pt x="7240" y="15894"/>
                  </a:cubicBezTo>
                  <a:cubicBezTo>
                    <a:pt x="7361" y="16030"/>
                    <a:pt x="7361" y="16030"/>
                    <a:pt x="7361" y="16030"/>
                  </a:cubicBezTo>
                  <a:cubicBezTo>
                    <a:pt x="8447" y="16302"/>
                    <a:pt x="9654" y="16574"/>
                    <a:pt x="10860" y="16574"/>
                  </a:cubicBezTo>
                  <a:cubicBezTo>
                    <a:pt x="15808" y="16574"/>
                    <a:pt x="19790" y="13313"/>
                    <a:pt x="19790" y="9374"/>
                  </a:cubicBezTo>
                  <a:cubicBezTo>
                    <a:pt x="19790" y="5298"/>
                    <a:pt x="15808" y="2038"/>
                    <a:pt x="10860" y="2038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3" name="Freeform 213"/>
            <p:cNvSpPr/>
            <p:nvPr/>
          </p:nvSpPr>
          <p:spPr>
            <a:xfrm>
              <a:off x="5073348" y="9176294"/>
              <a:ext cx="335541" cy="3136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4" name="Freeform 214"/>
            <p:cNvSpPr/>
            <p:nvPr/>
          </p:nvSpPr>
          <p:spPr>
            <a:xfrm>
              <a:off x="5073348" y="9239010"/>
              <a:ext cx="335541" cy="31359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5" name="Freeform 215"/>
            <p:cNvSpPr/>
            <p:nvPr/>
          </p:nvSpPr>
          <p:spPr>
            <a:xfrm>
              <a:off x="5073348" y="9301729"/>
              <a:ext cx="335541" cy="3136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6" name="Freeform 216"/>
            <p:cNvSpPr/>
            <p:nvPr/>
          </p:nvSpPr>
          <p:spPr>
            <a:xfrm>
              <a:off x="4527702" y="9371140"/>
              <a:ext cx="495442" cy="52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74" extrusionOk="0">
                  <a:moveTo>
                    <a:pt x="20409" y="14479"/>
                  </a:moveTo>
                  <a:cubicBezTo>
                    <a:pt x="18198" y="13539"/>
                    <a:pt x="15817" y="12913"/>
                    <a:pt x="13436" y="12757"/>
                  </a:cubicBezTo>
                  <a:cubicBezTo>
                    <a:pt x="13606" y="12131"/>
                    <a:pt x="13606" y="11661"/>
                    <a:pt x="13776" y="11192"/>
                  </a:cubicBezTo>
                  <a:cubicBezTo>
                    <a:pt x="14287" y="10879"/>
                    <a:pt x="14627" y="10409"/>
                    <a:pt x="14627" y="9939"/>
                  </a:cubicBezTo>
                  <a:cubicBezTo>
                    <a:pt x="14627" y="9470"/>
                    <a:pt x="14797" y="9000"/>
                    <a:pt x="14797" y="8531"/>
                  </a:cubicBezTo>
                  <a:cubicBezTo>
                    <a:pt x="14967" y="8687"/>
                    <a:pt x="14967" y="8687"/>
                    <a:pt x="15137" y="8687"/>
                  </a:cubicBezTo>
                  <a:cubicBezTo>
                    <a:pt x="15307" y="8687"/>
                    <a:pt x="15647" y="8531"/>
                    <a:pt x="15647" y="8374"/>
                  </a:cubicBezTo>
                  <a:cubicBezTo>
                    <a:pt x="15817" y="6026"/>
                    <a:pt x="15817" y="6026"/>
                    <a:pt x="15817" y="6026"/>
                  </a:cubicBezTo>
                  <a:cubicBezTo>
                    <a:pt x="15817" y="5870"/>
                    <a:pt x="15647" y="5557"/>
                    <a:pt x="15477" y="5557"/>
                  </a:cubicBezTo>
                  <a:cubicBezTo>
                    <a:pt x="15307" y="5557"/>
                    <a:pt x="15307" y="5557"/>
                    <a:pt x="15137" y="5713"/>
                  </a:cubicBezTo>
                  <a:cubicBezTo>
                    <a:pt x="15307" y="5244"/>
                    <a:pt x="15307" y="4774"/>
                    <a:pt x="15307" y="4305"/>
                  </a:cubicBezTo>
                  <a:cubicBezTo>
                    <a:pt x="15477" y="3835"/>
                    <a:pt x="15647" y="2270"/>
                    <a:pt x="14457" y="1174"/>
                  </a:cubicBezTo>
                  <a:cubicBezTo>
                    <a:pt x="12756" y="-391"/>
                    <a:pt x="8844" y="-391"/>
                    <a:pt x="7143" y="1174"/>
                  </a:cubicBezTo>
                  <a:cubicBezTo>
                    <a:pt x="5783" y="2270"/>
                    <a:pt x="6123" y="3835"/>
                    <a:pt x="6293" y="4305"/>
                  </a:cubicBezTo>
                  <a:cubicBezTo>
                    <a:pt x="6293" y="4774"/>
                    <a:pt x="6293" y="5244"/>
                    <a:pt x="6293" y="5713"/>
                  </a:cubicBezTo>
                  <a:cubicBezTo>
                    <a:pt x="6293" y="5557"/>
                    <a:pt x="6123" y="5557"/>
                    <a:pt x="6123" y="5557"/>
                  </a:cubicBezTo>
                  <a:cubicBezTo>
                    <a:pt x="5783" y="5557"/>
                    <a:pt x="5613" y="5870"/>
                    <a:pt x="5783" y="6026"/>
                  </a:cubicBezTo>
                  <a:cubicBezTo>
                    <a:pt x="5953" y="8374"/>
                    <a:pt x="5953" y="8374"/>
                    <a:pt x="5953" y="8374"/>
                  </a:cubicBezTo>
                  <a:cubicBezTo>
                    <a:pt x="5953" y="8531"/>
                    <a:pt x="6123" y="8687"/>
                    <a:pt x="6463" y="8687"/>
                  </a:cubicBezTo>
                  <a:cubicBezTo>
                    <a:pt x="6633" y="8687"/>
                    <a:pt x="6633" y="8687"/>
                    <a:pt x="6803" y="8531"/>
                  </a:cubicBezTo>
                  <a:cubicBezTo>
                    <a:pt x="6803" y="9000"/>
                    <a:pt x="6803" y="9470"/>
                    <a:pt x="6973" y="9939"/>
                  </a:cubicBezTo>
                  <a:cubicBezTo>
                    <a:pt x="6973" y="10409"/>
                    <a:pt x="7313" y="10879"/>
                    <a:pt x="7824" y="11192"/>
                  </a:cubicBezTo>
                  <a:cubicBezTo>
                    <a:pt x="7994" y="11661"/>
                    <a:pt x="7994" y="12131"/>
                    <a:pt x="8164" y="12757"/>
                  </a:cubicBezTo>
                  <a:cubicBezTo>
                    <a:pt x="5783" y="12913"/>
                    <a:pt x="3402" y="13539"/>
                    <a:pt x="1191" y="14479"/>
                  </a:cubicBezTo>
                  <a:cubicBezTo>
                    <a:pt x="510" y="14948"/>
                    <a:pt x="0" y="15731"/>
                    <a:pt x="0" y="16513"/>
                  </a:cubicBezTo>
                  <a:cubicBezTo>
                    <a:pt x="170" y="17296"/>
                    <a:pt x="170" y="18079"/>
                    <a:pt x="340" y="18861"/>
                  </a:cubicBezTo>
                  <a:cubicBezTo>
                    <a:pt x="340" y="19487"/>
                    <a:pt x="1020" y="20113"/>
                    <a:pt x="1701" y="20270"/>
                  </a:cubicBezTo>
                  <a:cubicBezTo>
                    <a:pt x="7824" y="21209"/>
                    <a:pt x="13776" y="21209"/>
                    <a:pt x="19899" y="20270"/>
                  </a:cubicBezTo>
                  <a:cubicBezTo>
                    <a:pt x="20580" y="20113"/>
                    <a:pt x="21260" y="19487"/>
                    <a:pt x="21260" y="18861"/>
                  </a:cubicBezTo>
                  <a:cubicBezTo>
                    <a:pt x="21260" y="18079"/>
                    <a:pt x="21430" y="17296"/>
                    <a:pt x="21430" y="16513"/>
                  </a:cubicBezTo>
                  <a:cubicBezTo>
                    <a:pt x="21600" y="15731"/>
                    <a:pt x="21090" y="14948"/>
                    <a:pt x="20409" y="1447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  <p:bldP spid="16" grpId="0"/>
      <p:bldP spid="26" grpId="0"/>
      <p:bldP spid="27" grpId="0"/>
      <p:bldP spid="28" grpId="0"/>
      <p:bldP spid="29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市场目标定位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ïṡḻîďe"/>
          <p:cNvSpPr/>
          <p:nvPr/>
        </p:nvSpPr>
        <p:spPr>
          <a:xfrm>
            <a:off x="976122" y="1744497"/>
            <a:ext cx="2677569" cy="3168495"/>
          </a:xfrm>
          <a:prstGeom prst="rect">
            <a:avLst/>
          </a:prstGeom>
          <a:solidFill>
            <a:srgbClr val="EC6712"/>
          </a:solidFill>
          <a:ln w="38100">
            <a:solidFill>
              <a:schemeClr val="bg1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iṡ1ïḍé"/>
          <p:cNvSpPr txBox="1"/>
          <p:nvPr/>
        </p:nvSpPr>
        <p:spPr>
          <a:xfrm>
            <a:off x="5422338" y="2293280"/>
            <a:ext cx="579354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300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5" name="iŝḻíḋé"/>
          <p:cNvGrpSpPr/>
          <p:nvPr/>
        </p:nvGrpSpPr>
        <p:grpSpPr>
          <a:xfrm>
            <a:off x="2963215" y="4317560"/>
            <a:ext cx="1380951" cy="1380953"/>
            <a:chOff x="2844800" y="3340100"/>
            <a:chExt cx="1663700" cy="1663700"/>
          </a:xfrm>
        </p:grpSpPr>
        <p:sp>
          <p:nvSpPr>
            <p:cNvPr id="16" name="í$ľîḑè"/>
            <p:cNvSpPr/>
            <p:nvPr/>
          </p:nvSpPr>
          <p:spPr>
            <a:xfrm>
              <a:off x="2844800" y="3340100"/>
              <a:ext cx="1663700" cy="1663700"/>
            </a:xfrm>
            <a:prstGeom prst="rect">
              <a:avLst/>
            </a:prstGeom>
            <a:solidFill>
              <a:srgbClr val="EC6712"/>
            </a:solidFill>
            <a:ln w="12700" cap="rnd">
              <a:solidFill>
                <a:schemeClr val="bg1"/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íŝḷiḋê"/>
            <p:cNvSpPr txBox="1"/>
            <p:nvPr/>
          </p:nvSpPr>
          <p:spPr>
            <a:xfrm>
              <a:off x="2959758" y="4055443"/>
              <a:ext cx="1409042" cy="844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点击输入相关标题。</a:t>
              </a:r>
              <a:endParaRPr lang="en-US" altLang="zh-CN" sz="1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8" name="işḻîďe"/>
            <p:cNvSpPr txBox="1"/>
            <p:nvPr/>
          </p:nvSpPr>
          <p:spPr>
            <a:xfrm>
              <a:off x="2959758" y="3554854"/>
              <a:ext cx="1409042" cy="482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buSzPct val="25000"/>
                <a:defRPr/>
              </a:pPr>
              <a:r>
                <a:rPr lang="zh-CN" altLang="en-US" sz="2000" b="1" cap="all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标题</a:t>
              </a:r>
            </a:p>
          </p:txBody>
        </p:sp>
      </p:grpSp>
      <p:sp>
        <p:nvSpPr>
          <p:cNvPr id="19" name="išḷïḋe"/>
          <p:cNvSpPr txBox="1"/>
          <p:nvPr/>
        </p:nvSpPr>
        <p:spPr>
          <a:xfrm>
            <a:off x="5422338" y="1536816"/>
            <a:ext cx="435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>
              <a:buSzPct val="25000"/>
              <a:defRPr/>
            </a:pPr>
            <a:r>
              <a:rPr lang="zh-CN" alt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请您在此处输入相关小标题</a:t>
            </a:r>
          </a:p>
        </p:txBody>
      </p:sp>
      <p:cxnSp>
        <p:nvCxnSpPr>
          <p:cNvPr id="20" name="îSlíḓê"/>
          <p:cNvCxnSpPr/>
          <p:nvPr/>
        </p:nvCxnSpPr>
        <p:spPr>
          <a:xfrm>
            <a:off x="5516000" y="2184118"/>
            <a:ext cx="344196" cy="0"/>
          </a:xfrm>
          <a:prstGeom prst="line">
            <a:avLst/>
          </a:prstGeom>
          <a:ln w="25400" cap="flat">
            <a:solidFill>
              <a:srgbClr val="EC6712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iṧlíḋé"/>
          <p:cNvGrpSpPr/>
          <p:nvPr/>
        </p:nvGrpSpPr>
        <p:grpSpPr>
          <a:xfrm>
            <a:off x="5411795" y="3852328"/>
            <a:ext cx="5926765" cy="1022968"/>
            <a:chOff x="6258276" y="3286592"/>
            <a:chExt cx="5273323" cy="1232418"/>
          </a:xfrm>
        </p:grpSpPr>
        <p:grpSp>
          <p:nvGrpSpPr>
            <p:cNvPr id="22" name="ïṥḷïḍe"/>
            <p:cNvGrpSpPr/>
            <p:nvPr/>
          </p:nvGrpSpPr>
          <p:grpSpPr>
            <a:xfrm>
              <a:off x="6258276" y="3286592"/>
              <a:ext cx="5273323" cy="1232418"/>
              <a:chOff x="6258276" y="3286592"/>
              <a:chExt cx="5273323" cy="1232418"/>
            </a:xfrm>
          </p:grpSpPr>
          <p:sp>
            <p:nvSpPr>
              <p:cNvPr id="24" name="ïŝ1ídê"/>
              <p:cNvSpPr txBox="1"/>
              <p:nvPr/>
            </p:nvSpPr>
            <p:spPr>
              <a:xfrm>
                <a:off x="6270977" y="3674993"/>
                <a:ext cx="5247922" cy="84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点击输入标题点击输入相关标题。点击输入标题点击输入相关标题。点击输入标题。点击输入标题点击输入相关标题。点击输入标题、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25" name="ï$lîḑé"/>
              <p:cNvSpPr txBox="1"/>
              <p:nvPr/>
            </p:nvSpPr>
            <p:spPr>
              <a:xfrm>
                <a:off x="6258276" y="3286592"/>
                <a:ext cx="5273323" cy="482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buSzPct val="25000"/>
                  <a:defRPr/>
                </a:pPr>
                <a:r>
                  <a:rPr lang="zh-CN" altLang="en-US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输入小标题</a:t>
                </a:r>
              </a:p>
            </p:txBody>
          </p:sp>
        </p:grpSp>
        <p:cxnSp>
          <p:nvCxnSpPr>
            <p:cNvPr id="23" name="îš1îḓè"/>
            <p:cNvCxnSpPr/>
            <p:nvPr/>
          </p:nvCxnSpPr>
          <p:spPr>
            <a:xfrm>
              <a:off x="6383817" y="3731957"/>
              <a:ext cx="5135082" cy="0"/>
            </a:xfrm>
            <a:prstGeom prst="line">
              <a:avLst/>
            </a:prstGeom>
            <a:ln w="12700" cap="flat">
              <a:solidFill>
                <a:srgbClr val="EC6712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iŝ1iḑè"/>
          <p:cNvGrpSpPr/>
          <p:nvPr/>
        </p:nvGrpSpPr>
        <p:grpSpPr>
          <a:xfrm>
            <a:off x="5411795" y="4793275"/>
            <a:ext cx="5926765" cy="1022968"/>
            <a:chOff x="6258276" y="3286592"/>
            <a:chExt cx="5273323" cy="1232416"/>
          </a:xfrm>
        </p:grpSpPr>
        <p:grpSp>
          <p:nvGrpSpPr>
            <p:cNvPr id="27" name="ïṩlîḑe"/>
            <p:cNvGrpSpPr/>
            <p:nvPr/>
          </p:nvGrpSpPr>
          <p:grpSpPr>
            <a:xfrm>
              <a:off x="6258276" y="3286592"/>
              <a:ext cx="5273323" cy="1232416"/>
              <a:chOff x="6258276" y="3286592"/>
              <a:chExt cx="5273323" cy="1232416"/>
            </a:xfrm>
          </p:grpSpPr>
          <p:sp>
            <p:nvSpPr>
              <p:cNvPr id="29" name="ïSlíďé"/>
              <p:cNvSpPr txBox="1"/>
              <p:nvPr/>
            </p:nvSpPr>
            <p:spPr>
              <a:xfrm>
                <a:off x="6270977" y="3674992"/>
                <a:ext cx="5247922" cy="844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点击输入标题点击输入相关标题。点击输入标题点击输入相关标题。点击输入标题。点击输入标题点击输入相关标题。点击输入标题。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0" name="ïSľiḋé"/>
              <p:cNvSpPr txBox="1"/>
              <p:nvPr/>
            </p:nvSpPr>
            <p:spPr>
              <a:xfrm>
                <a:off x="6258276" y="3286592"/>
                <a:ext cx="5273323" cy="482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buSzPct val="25000"/>
                  <a:defRPr/>
                </a:pPr>
                <a:r>
                  <a:rPr lang="zh-CN" altLang="en-US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输入小标题</a:t>
                </a:r>
              </a:p>
            </p:txBody>
          </p:sp>
        </p:grpSp>
        <p:cxnSp>
          <p:nvCxnSpPr>
            <p:cNvPr id="28" name="îšḻîḑe"/>
            <p:cNvCxnSpPr/>
            <p:nvPr/>
          </p:nvCxnSpPr>
          <p:spPr>
            <a:xfrm>
              <a:off x="6383817" y="3731957"/>
              <a:ext cx="5135082" cy="0"/>
            </a:xfrm>
            <a:prstGeom prst="line">
              <a:avLst/>
            </a:prstGeom>
            <a:ln w="12700" cap="flat">
              <a:solidFill>
                <a:srgbClr val="EC6712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wo-books-sizes-outlined-symbol_57105"/>
          <p:cNvSpPr>
            <a:spLocks noChangeAspect="1"/>
          </p:cNvSpPr>
          <p:nvPr/>
        </p:nvSpPr>
        <p:spPr>
          <a:xfrm>
            <a:off x="1867410" y="2168202"/>
            <a:ext cx="894992" cy="862511"/>
          </a:xfrm>
          <a:custGeom>
            <a:avLst/>
            <a:gdLst>
              <a:gd name="connsiteX0" fmla="*/ 62032 w 596327"/>
              <a:gd name="connsiteY0" fmla="*/ 471572 h 574685"/>
              <a:gd name="connsiteX1" fmla="*/ 47689 w 596327"/>
              <a:gd name="connsiteY1" fmla="*/ 485893 h 574685"/>
              <a:gd name="connsiteX2" fmla="*/ 47689 w 596327"/>
              <a:gd name="connsiteY2" fmla="*/ 512746 h 574685"/>
              <a:gd name="connsiteX3" fmla="*/ 62032 w 596327"/>
              <a:gd name="connsiteY3" fmla="*/ 527067 h 574685"/>
              <a:gd name="connsiteX4" fmla="*/ 422752 w 596327"/>
              <a:gd name="connsiteY4" fmla="*/ 527067 h 574685"/>
              <a:gd name="connsiteX5" fmla="*/ 421676 w 596327"/>
              <a:gd name="connsiteY5" fmla="*/ 471572 h 574685"/>
              <a:gd name="connsiteX6" fmla="*/ 146647 w 596327"/>
              <a:gd name="connsiteY6" fmla="*/ 334057 h 574685"/>
              <a:gd name="connsiteX7" fmla="*/ 176754 w 596327"/>
              <a:gd name="connsiteY7" fmla="*/ 334057 h 574685"/>
              <a:gd name="connsiteX8" fmla="*/ 191091 w 596327"/>
              <a:gd name="connsiteY8" fmla="*/ 349090 h 574685"/>
              <a:gd name="connsiteX9" fmla="*/ 191091 w 596327"/>
              <a:gd name="connsiteY9" fmla="*/ 379156 h 574685"/>
              <a:gd name="connsiteX10" fmla="*/ 176754 w 596327"/>
              <a:gd name="connsiteY10" fmla="*/ 393473 h 574685"/>
              <a:gd name="connsiteX11" fmla="*/ 146647 w 596327"/>
              <a:gd name="connsiteY11" fmla="*/ 393473 h 574685"/>
              <a:gd name="connsiteX12" fmla="*/ 132310 w 596327"/>
              <a:gd name="connsiteY12" fmla="*/ 379156 h 574685"/>
              <a:gd name="connsiteX13" fmla="*/ 132310 w 596327"/>
              <a:gd name="connsiteY13" fmla="*/ 348374 h 574685"/>
              <a:gd name="connsiteX14" fmla="*/ 146647 w 596327"/>
              <a:gd name="connsiteY14" fmla="*/ 334057 h 574685"/>
              <a:gd name="connsiteX15" fmla="*/ 371842 w 596327"/>
              <a:gd name="connsiteY15" fmla="*/ 269241 h 574685"/>
              <a:gd name="connsiteX16" fmla="*/ 364671 w 596327"/>
              <a:gd name="connsiteY16" fmla="*/ 276401 h 574685"/>
              <a:gd name="connsiteX17" fmla="*/ 364671 w 596327"/>
              <a:gd name="connsiteY17" fmla="*/ 284994 h 574685"/>
              <a:gd name="connsiteX18" fmla="*/ 371842 w 596327"/>
              <a:gd name="connsiteY18" fmla="*/ 292155 h 574685"/>
              <a:gd name="connsiteX19" fmla="*/ 434953 w 596327"/>
              <a:gd name="connsiteY19" fmla="*/ 292155 h 574685"/>
              <a:gd name="connsiteX20" fmla="*/ 483003 w 596327"/>
              <a:gd name="connsiteY20" fmla="*/ 292155 h 574685"/>
              <a:gd name="connsiteX21" fmla="*/ 536431 w 596327"/>
              <a:gd name="connsiteY21" fmla="*/ 292155 h 574685"/>
              <a:gd name="connsiteX22" fmla="*/ 536072 w 596327"/>
              <a:gd name="connsiteY22" fmla="*/ 269241 h 574685"/>
              <a:gd name="connsiteX23" fmla="*/ 483003 w 596327"/>
              <a:gd name="connsiteY23" fmla="*/ 269241 h 574685"/>
              <a:gd name="connsiteX24" fmla="*/ 434953 w 596327"/>
              <a:gd name="connsiteY24" fmla="*/ 269241 h 574685"/>
              <a:gd name="connsiteX25" fmla="*/ 146647 w 596327"/>
              <a:gd name="connsiteY25" fmla="*/ 230961 h 574685"/>
              <a:gd name="connsiteX26" fmla="*/ 176754 w 596327"/>
              <a:gd name="connsiteY26" fmla="*/ 230961 h 574685"/>
              <a:gd name="connsiteX27" fmla="*/ 191091 w 596327"/>
              <a:gd name="connsiteY27" fmla="*/ 245281 h 574685"/>
              <a:gd name="connsiteX28" fmla="*/ 191091 w 596327"/>
              <a:gd name="connsiteY28" fmla="*/ 275352 h 574685"/>
              <a:gd name="connsiteX29" fmla="*/ 176754 w 596327"/>
              <a:gd name="connsiteY29" fmla="*/ 289671 h 574685"/>
              <a:gd name="connsiteX30" fmla="*/ 146647 w 596327"/>
              <a:gd name="connsiteY30" fmla="*/ 289671 h 574685"/>
              <a:gd name="connsiteX31" fmla="*/ 132310 w 596327"/>
              <a:gd name="connsiteY31" fmla="*/ 275352 h 574685"/>
              <a:gd name="connsiteX32" fmla="*/ 132310 w 596327"/>
              <a:gd name="connsiteY32" fmla="*/ 245281 h 574685"/>
              <a:gd name="connsiteX33" fmla="*/ 146647 w 596327"/>
              <a:gd name="connsiteY33" fmla="*/ 230961 h 574685"/>
              <a:gd name="connsiteX34" fmla="*/ 420248 w 596327"/>
              <a:gd name="connsiteY34" fmla="*/ 175073 h 574685"/>
              <a:gd name="connsiteX35" fmla="*/ 434920 w 596327"/>
              <a:gd name="connsiteY35" fmla="*/ 175073 h 574685"/>
              <a:gd name="connsiteX36" fmla="*/ 435636 w 596327"/>
              <a:gd name="connsiteY36" fmla="*/ 175073 h 574685"/>
              <a:gd name="connsiteX37" fmla="*/ 443151 w 596327"/>
              <a:gd name="connsiteY37" fmla="*/ 182232 h 574685"/>
              <a:gd name="connsiteX38" fmla="*/ 443151 w 596327"/>
              <a:gd name="connsiteY38" fmla="*/ 197623 h 574685"/>
              <a:gd name="connsiteX39" fmla="*/ 435994 w 596327"/>
              <a:gd name="connsiteY39" fmla="*/ 204781 h 574685"/>
              <a:gd name="connsiteX40" fmla="*/ 434920 w 596327"/>
              <a:gd name="connsiteY40" fmla="*/ 204781 h 574685"/>
              <a:gd name="connsiteX41" fmla="*/ 420248 w 596327"/>
              <a:gd name="connsiteY41" fmla="*/ 204781 h 574685"/>
              <a:gd name="connsiteX42" fmla="*/ 413090 w 596327"/>
              <a:gd name="connsiteY42" fmla="*/ 197623 h 574685"/>
              <a:gd name="connsiteX43" fmla="*/ 413090 w 596327"/>
              <a:gd name="connsiteY43" fmla="*/ 182232 h 574685"/>
              <a:gd name="connsiteX44" fmla="*/ 420248 w 596327"/>
              <a:gd name="connsiteY44" fmla="*/ 175073 h 574685"/>
              <a:gd name="connsiteX45" fmla="*/ 146647 w 596327"/>
              <a:gd name="connsiteY45" fmla="*/ 127441 h 574685"/>
              <a:gd name="connsiteX46" fmla="*/ 176754 w 596327"/>
              <a:gd name="connsiteY46" fmla="*/ 127441 h 574685"/>
              <a:gd name="connsiteX47" fmla="*/ 191091 w 596327"/>
              <a:gd name="connsiteY47" fmla="*/ 141778 h 574685"/>
              <a:gd name="connsiteX48" fmla="*/ 191091 w 596327"/>
              <a:gd name="connsiteY48" fmla="*/ 171885 h 574685"/>
              <a:gd name="connsiteX49" fmla="*/ 176754 w 596327"/>
              <a:gd name="connsiteY49" fmla="*/ 186222 h 574685"/>
              <a:gd name="connsiteX50" fmla="*/ 146647 w 596327"/>
              <a:gd name="connsiteY50" fmla="*/ 186222 h 574685"/>
              <a:gd name="connsiteX51" fmla="*/ 132310 w 596327"/>
              <a:gd name="connsiteY51" fmla="*/ 171885 h 574685"/>
              <a:gd name="connsiteX52" fmla="*/ 132310 w 596327"/>
              <a:gd name="connsiteY52" fmla="*/ 141778 h 574685"/>
              <a:gd name="connsiteX53" fmla="*/ 146647 w 596327"/>
              <a:gd name="connsiteY53" fmla="*/ 127441 h 574685"/>
              <a:gd name="connsiteX54" fmla="*/ 420248 w 596327"/>
              <a:gd name="connsiteY54" fmla="*/ 117421 h 574685"/>
              <a:gd name="connsiteX55" fmla="*/ 431699 w 596327"/>
              <a:gd name="connsiteY55" fmla="*/ 117421 h 574685"/>
              <a:gd name="connsiteX56" fmla="*/ 434920 w 596327"/>
              <a:gd name="connsiteY56" fmla="*/ 117421 h 574685"/>
              <a:gd name="connsiteX57" fmla="*/ 435636 w 596327"/>
              <a:gd name="connsiteY57" fmla="*/ 117421 h 574685"/>
              <a:gd name="connsiteX58" fmla="*/ 443151 w 596327"/>
              <a:gd name="connsiteY58" fmla="*/ 124954 h 574685"/>
              <a:gd name="connsiteX59" fmla="*/ 443151 w 596327"/>
              <a:gd name="connsiteY59" fmla="*/ 140378 h 574685"/>
              <a:gd name="connsiteX60" fmla="*/ 435994 w 596327"/>
              <a:gd name="connsiteY60" fmla="*/ 147552 h 574685"/>
              <a:gd name="connsiteX61" fmla="*/ 434920 w 596327"/>
              <a:gd name="connsiteY61" fmla="*/ 147552 h 574685"/>
              <a:gd name="connsiteX62" fmla="*/ 431699 w 596327"/>
              <a:gd name="connsiteY62" fmla="*/ 147552 h 574685"/>
              <a:gd name="connsiteX63" fmla="*/ 420248 w 596327"/>
              <a:gd name="connsiteY63" fmla="*/ 147552 h 574685"/>
              <a:gd name="connsiteX64" fmla="*/ 413090 w 596327"/>
              <a:gd name="connsiteY64" fmla="*/ 140378 h 574685"/>
              <a:gd name="connsiteX65" fmla="*/ 413090 w 596327"/>
              <a:gd name="connsiteY65" fmla="*/ 124595 h 574685"/>
              <a:gd name="connsiteX66" fmla="*/ 420248 w 596327"/>
              <a:gd name="connsiteY66" fmla="*/ 117421 h 574685"/>
              <a:gd name="connsiteX67" fmla="*/ 420249 w 596327"/>
              <a:gd name="connsiteY67" fmla="*/ 60192 h 574685"/>
              <a:gd name="connsiteX68" fmla="*/ 435640 w 596327"/>
              <a:gd name="connsiteY68" fmla="*/ 60192 h 574685"/>
              <a:gd name="connsiteX69" fmla="*/ 442798 w 596327"/>
              <a:gd name="connsiteY69" fmla="*/ 67349 h 574685"/>
              <a:gd name="connsiteX70" fmla="*/ 442798 w 596327"/>
              <a:gd name="connsiteY70" fmla="*/ 71644 h 574685"/>
              <a:gd name="connsiteX71" fmla="*/ 442798 w 596327"/>
              <a:gd name="connsiteY71" fmla="*/ 83096 h 574685"/>
              <a:gd name="connsiteX72" fmla="*/ 435640 w 596327"/>
              <a:gd name="connsiteY72" fmla="*/ 90253 h 574685"/>
              <a:gd name="connsiteX73" fmla="*/ 420249 w 596327"/>
              <a:gd name="connsiteY73" fmla="*/ 90253 h 574685"/>
              <a:gd name="connsiteX74" fmla="*/ 413090 w 596327"/>
              <a:gd name="connsiteY74" fmla="*/ 83096 h 574685"/>
              <a:gd name="connsiteX75" fmla="*/ 413090 w 596327"/>
              <a:gd name="connsiteY75" fmla="*/ 71644 h 574685"/>
              <a:gd name="connsiteX76" fmla="*/ 413090 w 596327"/>
              <a:gd name="connsiteY76" fmla="*/ 67349 h 574685"/>
              <a:gd name="connsiteX77" fmla="*/ 420249 w 596327"/>
              <a:gd name="connsiteY77" fmla="*/ 60192 h 574685"/>
              <a:gd name="connsiteX78" fmla="*/ 391206 w 596327"/>
              <a:gd name="connsiteY78" fmla="*/ 47618 h 574685"/>
              <a:gd name="connsiteX79" fmla="*/ 384034 w 596327"/>
              <a:gd name="connsiteY79" fmla="*/ 54779 h 574685"/>
              <a:gd name="connsiteX80" fmla="*/ 384034 w 596327"/>
              <a:gd name="connsiteY80" fmla="*/ 93088 h 574685"/>
              <a:gd name="connsiteX81" fmla="*/ 384034 w 596327"/>
              <a:gd name="connsiteY81" fmla="*/ 214462 h 574685"/>
              <a:gd name="connsiteX82" fmla="*/ 391206 w 596327"/>
              <a:gd name="connsiteY82" fmla="*/ 221622 h 574685"/>
              <a:gd name="connsiteX83" fmla="*/ 434953 w 596327"/>
              <a:gd name="connsiteY83" fmla="*/ 221622 h 574685"/>
              <a:gd name="connsiteX84" fmla="*/ 483003 w 596327"/>
              <a:gd name="connsiteY84" fmla="*/ 221622 h 574685"/>
              <a:gd name="connsiteX85" fmla="*/ 541093 w 596327"/>
              <a:gd name="connsiteY85" fmla="*/ 221622 h 574685"/>
              <a:gd name="connsiteX86" fmla="*/ 548264 w 596327"/>
              <a:gd name="connsiteY86" fmla="*/ 214462 h 574685"/>
              <a:gd name="connsiteX87" fmla="*/ 548264 w 596327"/>
              <a:gd name="connsiteY87" fmla="*/ 54779 h 574685"/>
              <a:gd name="connsiteX88" fmla="*/ 541093 w 596327"/>
              <a:gd name="connsiteY88" fmla="*/ 47618 h 574685"/>
              <a:gd name="connsiteX89" fmla="*/ 465074 w 596327"/>
              <a:gd name="connsiteY89" fmla="*/ 47618 h 574685"/>
              <a:gd name="connsiteX90" fmla="*/ 28685 w 596327"/>
              <a:gd name="connsiteY90" fmla="*/ 45515 h 574685"/>
              <a:gd name="connsiteX91" fmla="*/ 269643 w 596327"/>
              <a:gd name="connsiteY91" fmla="*/ 45515 h 574685"/>
              <a:gd name="connsiteX92" fmla="*/ 269643 w 596327"/>
              <a:gd name="connsiteY92" fmla="*/ 93133 h 574685"/>
              <a:gd name="connsiteX93" fmla="*/ 110080 w 596327"/>
              <a:gd name="connsiteY93" fmla="*/ 93133 h 574685"/>
              <a:gd name="connsiteX94" fmla="*/ 95737 w 596327"/>
              <a:gd name="connsiteY94" fmla="*/ 107454 h 574685"/>
              <a:gd name="connsiteX95" fmla="*/ 95737 w 596327"/>
              <a:gd name="connsiteY95" fmla="*/ 409991 h 574685"/>
              <a:gd name="connsiteX96" fmla="*/ 110080 w 596327"/>
              <a:gd name="connsiteY96" fmla="*/ 424312 h 574685"/>
              <a:gd name="connsiteX97" fmla="*/ 420601 w 596327"/>
              <a:gd name="connsiteY97" fmla="*/ 424312 h 574685"/>
              <a:gd name="connsiteX98" fmla="*/ 434943 w 596327"/>
              <a:gd name="connsiteY98" fmla="*/ 409991 h 574685"/>
              <a:gd name="connsiteX99" fmla="*/ 434943 w 596327"/>
              <a:gd name="connsiteY99" fmla="*/ 388151 h 574685"/>
              <a:gd name="connsiteX100" fmla="*/ 483350 w 596327"/>
              <a:gd name="connsiteY100" fmla="*/ 388151 h 574685"/>
              <a:gd name="connsiteX101" fmla="*/ 483350 w 596327"/>
              <a:gd name="connsiteY101" fmla="*/ 420016 h 574685"/>
              <a:gd name="connsiteX102" fmla="*/ 483350 w 596327"/>
              <a:gd name="connsiteY102" fmla="*/ 442930 h 574685"/>
              <a:gd name="connsiteX103" fmla="*/ 482991 w 596327"/>
              <a:gd name="connsiteY103" fmla="*/ 452596 h 574685"/>
              <a:gd name="connsiteX104" fmla="*/ 474386 w 596327"/>
              <a:gd name="connsiteY104" fmla="*/ 469424 h 574685"/>
              <a:gd name="connsiteX105" fmla="*/ 467214 w 596327"/>
              <a:gd name="connsiteY105" fmla="*/ 491622 h 574685"/>
              <a:gd name="connsiteX106" fmla="*/ 478689 w 596327"/>
              <a:gd name="connsiteY106" fmla="*/ 537092 h 574685"/>
              <a:gd name="connsiteX107" fmla="*/ 476537 w 596327"/>
              <a:gd name="connsiteY107" fmla="*/ 567166 h 574685"/>
              <a:gd name="connsiteX108" fmla="*/ 457892 w 596327"/>
              <a:gd name="connsiteY108" fmla="*/ 574685 h 574685"/>
              <a:gd name="connsiteX109" fmla="*/ 28685 w 596327"/>
              <a:gd name="connsiteY109" fmla="*/ 574685 h 574685"/>
              <a:gd name="connsiteX110" fmla="*/ 0 w 596327"/>
              <a:gd name="connsiteY110" fmla="*/ 546043 h 574685"/>
              <a:gd name="connsiteX111" fmla="*/ 0 w 596327"/>
              <a:gd name="connsiteY111" fmla="*/ 447226 h 574685"/>
              <a:gd name="connsiteX112" fmla="*/ 0 w 596327"/>
              <a:gd name="connsiteY112" fmla="*/ 74157 h 574685"/>
              <a:gd name="connsiteX113" fmla="*/ 28685 w 596327"/>
              <a:gd name="connsiteY113" fmla="*/ 45515 h 574685"/>
              <a:gd name="connsiteX114" fmla="*/ 331323 w 596327"/>
              <a:gd name="connsiteY114" fmla="*/ 0 h 574685"/>
              <a:gd name="connsiteX115" fmla="*/ 581971 w 596327"/>
              <a:gd name="connsiteY115" fmla="*/ 0 h 574685"/>
              <a:gd name="connsiteX116" fmla="*/ 596314 w 596327"/>
              <a:gd name="connsiteY116" fmla="*/ 14321 h 574685"/>
              <a:gd name="connsiteX117" fmla="*/ 596314 w 596327"/>
              <a:gd name="connsiteY117" fmla="*/ 245969 h 574685"/>
              <a:gd name="connsiteX118" fmla="*/ 591294 w 596327"/>
              <a:gd name="connsiteY118" fmla="*/ 259216 h 574685"/>
              <a:gd name="connsiteX119" fmla="*/ 588066 w 596327"/>
              <a:gd name="connsiteY119" fmla="*/ 263870 h 574685"/>
              <a:gd name="connsiteX120" fmla="*/ 582688 w 596327"/>
              <a:gd name="connsiteY120" fmla="*/ 281056 h 574685"/>
              <a:gd name="connsiteX121" fmla="*/ 590576 w 596327"/>
              <a:gd name="connsiteY121" fmla="*/ 300389 h 574685"/>
              <a:gd name="connsiteX122" fmla="*/ 591294 w 596327"/>
              <a:gd name="connsiteY122" fmla="*/ 330464 h 574685"/>
              <a:gd name="connsiteX123" fmla="*/ 571213 w 596327"/>
              <a:gd name="connsiteY123" fmla="*/ 339773 h 574685"/>
              <a:gd name="connsiteX124" fmla="*/ 483003 w 596327"/>
              <a:gd name="connsiteY124" fmla="*/ 339773 h 574685"/>
              <a:gd name="connsiteX125" fmla="*/ 434953 w 596327"/>
              <a:gd name="connsiteY125" fmla="*/ 339773 h 574685"/>
              <a:gd name="connsiteX126" fmla="*/ 331323 w 596327"/>
              <a:gd name="connsiteY126" fmla="*/ 339773 h 574685"/>
              <a:gd name="connsiteX127" fmla="*/ 316980 w 596327"/>
              <a:gd name="connsiteY127" fmla="*/ 325452 h 574685"/>
              <a:gd name="connsiteX128" fmla="*/ 316980 w 596327"/>
              <a:gd name="connsiteY128" fmla="*/ 245252 h 574685"/>
              <a:gd name="connsiteX129" fmla="*/ 316980 w 596327"/>
              <a:gd name="connsiteY129" fmla="*/ 93088 h 574685"/>
              <a:gd name="connsiteX130" fmla="*/ 316980 w 596327"/>
              <a:gd name="connsiteY130" fmla="*/ 45470 h 574685"/>
              <a:gd name="connsiteX131" fmla="*/ 316980 w 596327"/>
              <a:gd name="connsiteY131" fmla="*/ 14321 h 574685"/>
              <a:gd name="connsiteX132" fmla="*/ 331323 w 596327"/>
              <a:gd name="connsiteY132" fmla="*/ 0 h 57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596327" h="574685">
                <a:moveTo>
                  <a:pt x="62032" y="471572"/>
                </a:moveTo>
                <a:cubicBezTo>
                  <a:pt x="54144" y="471572"/>
                  <a:pt x="47689" y="478017"/>
                  <a:pt x="47689" y="485893"/>
                </a:cubicBezTo>
                <a:lnTo>
                  <a:pt x="47689" y="512746"/>
                </a:lnTo>
                <a:cubicBezTo>
                  <a:pt x="47689" y="520980"/>
                  <a:pt x="54144" y="527067"/>
                  <a:pt x="62032" y="527067"/>
                </a:cubicBezTo>
                <a:lnTo>
                  <a:pt x="422752" y="527067"/>
                </a:lnTo>
                <a:cubicBezTo>
                  <a:pt x="418449" y="511672"/>
                  <a:pt x="416298" y="492338"/>
                  <a:pt x="421676" y="471572"/>
                </a:cubicBezTo>
                <a:close/>
                <a:moveTo>
                  <a:pt x="146647" y="334057"/>
                </a:moveTo>
                <a:lnTo>
                  <a:pt x="176754" y="334057"/>
                </a:lnTo>
                <a:cubicBezTo>
                  <a:pt x="184639" y="334057"/>
                  <a:pt x="191091" y="340500"/>
                  <a:pt x="191091" y="349090"/>
                </a:cubicBezTo>
                <a:lnTo>
                  <a:pt x="191091" y="379156"/>
                </a:lnTo>
                <a:cubicBezTo>
                  <a:pt x="191091" y="387030"/>
                  <a:pt x="184998" y="393473"/>
                  <a:pt x="176754" y="393473"/>
                </a:cubicBezTo>
                <a:lnTo>
                  <a:pt x="146647" y="393473"/>
                </a:lnTo>
                <a:cubicBezTo>
                  <a:pt x="138761" y="393473"/>
                  <a:pt x="132310" y="387030"/>
                  <a:pt x="132310" y="379156"/>
                </a:cubicBezTo>
                <a:lnTo>
                  <a:pt x="132310" y="348374"/>
                </a:lnTo>
                <a:cubicBezTo>
                  <a:pt x="132310" y="340500"/>
                  <a:pt x="138761" y="334057"/>
                  <a:pt x="146647" y="334057"/>
                </a:cubicBezTo>
                <a:close/>
                <a:moveTo>
                  <a:pt x="371842" y="269241"/>
                </a:moveTo>
                <a:cubicBezTo>
                  <a:pt x="368257" y="269241"/>
                  <a:pt x="364671" y="272463"/>
                  <a:pt x="364671" y="276401"/>
                </a:cubicBezTo>
                <a:lnTo>
                  <a:pt x="364671" y="284994"/>
                </a:lnTo>
                <a:cubicBezTo>
                  <a:pt x="364671" y="288932"/>
                  <a:pt x="368257" y="292155"/>
                  <a:pt x="371842" y="292155"/>
                </a:cubicBezTo>
                <a:lnTo>
                  <a:pt x="434953" y="292155"/>
                </a:lnTo>
                <a:lnTo>
                  <a:pt x="483003" y="292155"/>
                </a:lnTo>
                <a:lnTo>
                  <a:pt x="536431" y="292155"/>
                </a:lnTo>
                <a:cubicBezTo>
                  <a:pt x="534997" y="284994"/>
                  <a:pt x="534997" y="277475"/>
                  <a:pt x="536072" y="269241"/>
                </a:cubicBezTo>
                <a:lnTo>
                  <a:pt x="483003" y="269241"/>
                </a:lnTo>
                <a:lnTo>
                  <a:pt x="434953" y="269241"/>
                </a:lnTo>
                <a:close/>
                <a:moveTo>
                  <a:pt x="146647" y="230961"/>
                </a:moveTo>
                <a:lnTo>
                  <a:pt x="176754" y="230961"/>
                </a:lnTo>
                <a:cubicBezTo>
                  <a:pt x="184998" y="230961"/>
                  <a:pt x="191091" y="237405"/>
                  <a:pt x="191091" y="245281"/>
                </a:cubicBezTo>
                <a:lnTo>
                  <a:pt x="191091" y="275352"/>
                </a:lnTo>
                <a:cubicBezTo>
                  <a:pt x="191091" y="283585"/>
                  <a:pt x="184998" y="289671"/>
                  <a:pt x="176754" y="289671"/>
                </a:cubicBezTo>
                <a:lnTo>
                  <a:pt x="146647" y="289671"/>
                </a:lnTo>
                <a:cubicBezTo>
                  <a:pt x="138761" y="289671"/>
                  <a:pt x="132310" y="283585"/>
                  <a:pt x="132310" y="275352"/>
                </a:cubicBezTo>
                <a:lnTo>
                  <a:pt x="132310" y="245281"/>
                </a:lnTo>
                <a:cubicBezTo>
                  <a:pt x="132310" y="237405"/>
                  <a:pt x="138761" y="230961"/>
                  <a:pt x="146647" y="230961"/>
                </a:cubicBezTo>
                <a:close/>
                <a:moveTo>
                  <a:pt x="420248" y="175073"/>
                </a:moveTo>
                <a:lnTo>
                  <a:pt x="434920" y="175073"/>
                </a:lnTo>
                <a:lnTo>
                  <a:pt x="435636" y="175073"/>
                </a:lnTo>
                <a:cubicBezTo>
                  <a:pt x="439930" y="175073"/>
                  <a:pt x="442793" y="177936"/>
                  <a:pt x="443151" y="182232"/>
                </a:cubicBezTo>
                <a:lnTo>
                  <a:pt x="443151" y="197623"/>
                </a:lnTo>
                <a:cubicBezTo>
                  <a:pt x="443151" y="201560"/>
                  <a:pt x="439930" y="204781"/>
                  <a:pt x="435994" y="204781"/>
                </a:cubicBezTo>
                <a:lnTo>
                  <a:pt x="434920" y="204781"/>
                </a:lnTo>
                <a:lnTo>
                  <a:pt x="420248" y="204781"/>
                </a:lnTo>
                <a:cubicBezTo>
                  <a:pt x="416311" y="204781"/>
                  <a:pt x="413090" y="201560"/>
                  <a:pt x="413090" y="197623"/>
                </a:cubicBezTo>
                <a:lnTo>
                  <a:pt x="413090" y="182232"/>
                </a:lnTo>
                <a:cubicBezTo>
                  <a:pt x="413090" y="178652"/>
                  <a:pt x="416311" y="175073"/>
                  <a:pt x="420248" y="175073"/>
                </a:cubicBezTo>
                <a:close/>
                <a:moveTo>
                  <a:pt x="146647" y="127441"/>
                </a:moveTo>
                <a:lnTo>
                  <a:pt x="176754" y="127441"/>
                </a:lnTo>
                <a:cubicBezTo>
                  <a:pt x="184998" y="127441"/>
                  <a:pt x="191091" y="133534"/>
                  <a:pt x="191091" y="141778"/>
                </a:cubicBezTo>
                <a:lnTo>
                  <a:pt x="191091" y="171885"/>
                </a:lnTo>
                <a:cubicBezTo>
                  <a:pt x="191091" y="180129"/>
                  <a:pt x="184998" y="186222"/>
                  <a:pt x="176754" y="186222"/>
                </a:cubicBezTo>
                <a:lnTo>
                  <a:pt x="146647" y="186222"/>
                </a:lnTo>
                <a:cubicBezTo>
                  <a:pt x="138761" y="186222"/>
                  <a:pt x="132310" y="180129"/>
                  <a:pt x="132310" y="171885"/>
                </a:cubicBezTo>
                <a:lnTo>
                  <a:pt x="132310" y="141778"/>
                </a:lnTo>
                <a:cubicBezTo>
                  <a:pt x="132310" y="133534"/>
                  <a:pt x="138761" y="127441"/>
                  <a:pt x="146647" y="127441"/>
                </a:cubicBezTo>
                <a:close/>
                <a:moveTo>
                  <a:pt x="420248" y="117421"/>
                </a:moveTo>
                <a:lnTo>
                  <a:pt x="431699" y="117421"/>
                </a:lnTo>
                <a:lnTo>
                  <a:pt x="434920" y="117421"/>
                </a:lnTo>
                <a:lnTo>
                  <a:pt x="435636" y="117421"/>
                </a:lnTo>
                <a:cubicBezTo>
                  <a:pt x="439930" y="117421"/>
                  <a:pt x="442793" y="120649"/>
                  <a:pt x="443151" y="124954"/>
                </a:cubicBezTo>
                <a:lnTo>
                  <a:pt x="443151" y="140378"/>
                </a:lnTo>
                <a:cubicBezTo>
                  <a:pt x="443151" y="144324"/>
                  <a:pt x="439930" y="147552"/>
                  <a:pt x="435994" y="147552"/>
                </a:cubicBezTo>
                <a:lnTo>
                  <a:pt x="434920" y="147552"/>
                </a:lnTo>
                <a:lnTo>
                  <a:pt x="431699" y="147552"/>
                </a:lnTo>
                <a:lnTo>
                  <a:pt x="420248" y="147552"/>
                </a:lnTo>
                <a:cubicBezTo>
                  <a:pt x="416311" y="147552"/>
                  <a:pt x="413090" y="144324"/>
                  <a:pt x="413090" y="140378"/>
                </a:cubicBezTo>
                <a:lnTo>
                  <a:pt x="413090" y="124595"/>
                </a:lnTo>
                <a:cubicBezTo>
                  <a:pt x="413090" y="120649"/>
                  <a:pt x="416311" y="117421"/>
                  <a:pt x="420248" y="117421"/>
                </a:cubicBezTo>
                <a:close/>
                <a:moveTo>
                  <a:pt x="420249" y="60192"/>
                </a:moveTo>
                <a:lnTo>
                  <a:pt x="435640" y="60192"/>
                </a:lnTo>
                <a:cubicBezTo>
                  <a:pt x="439935" y="60192"/>
                  <a:pt x="442798" y="63413"/>
                  <a:pt x="442798" y="67349"/>
                </a:cubicBezTo>
                <a:lnTo>
                  <a:pt x="442798" y="71644"/>
                </a:lnTo>
                <a:lnTo>
                  <a:pt x="442798" y="83096"/>
                </a:lnTo>
                <a:cubicBezTo>
                  <a:pt x="442798" y="87032"/>
                  <a:pt x="439219" y="90253"/>
                  <a:pt x="435640" y="90253"/>
                </a:cubicBezTo>
                <a:lnTo>
                  <a:pt x="420249" y="90253"/>
                </a:lnTo>
                <a:cubicBezTo>
                  <a:pt x="416312" y="90253"/>
                  <a:pt x="413090" y="87032"/>
                  <a:pt x="413090" y="83096"/>
                </a:cubicBezTo>
                <a:lnTo>
                  <a:pt x="413090" y="71644"/>
                </a:lnTo>
                <a:lnTo>
                  <a:pt x="413090" y="67349"/>
                </a:lnTo>
                <a:cubicBezTo>
                  <a:pt x="413090" y="63413"/>
                  <a:pt x="416312" y="60192"/>
                  <a:pt x="420249" y="60192"/>
                </a:cubicBezTo>
                <a:close/>
                <a:moveTo>
                  <a:pt x="391206" y="47618"/>
                </a:moveTo>
                <a:cubicBezTo>
                  <a:pt x="387261" y="47618"/>
                  <a:pt x="384034" y="51199"/>
                  <a:pt x="384034" y="54779"/>
                </a:cubicBezTo>
                <a:lnTo>
                  <a:pt x="384034" y="93088"/>
                </a:lnTo>
                <a:lnTo>
                  <a:pt x="384034" y="214462"/>
                </a:lnTo>
                <a:cubicBezTo>
                  <a:pt x="384034" y="218042"/>
                  <a:pt x="387261" y="221622"/>
                  <a:pt x="391206" y="221622"/>
                </a:cubicBezTo>
                <a:lnTo>
                  <a:pt x="434953" y="221622"/>
                </a:lnTo>
                <a:lnTo>
                  <a:pt x="483003" y="221622"/>
                </a:lnTo>
                <a:lnTo>
                  <a:pt x="541093" y="221622"/>
                </a:lnTo>
                <a:cubicBezTo>
                  <a:pt x="545037" y="221622"/>
                  <a:pt x="548264" y="218042"/>
                  <a:pt x="548264" y="214462"/>
                </a:cubicBezTo>
                <a:lnTo>
                  <a:pt x="548264" y="54779"/>
                </a:lnTo>
                <a:cubicBezTo>
                  <a:pt x="548264" y="51199"/>
                  <a:pt x="545037" y="47618"/>
                  <a:pt x="541093" y="47618"/>
                </a:cubicBezTo>
                <a:lnTo>
                  <a:pt x="465074" y="47618"/>
                </a:lnTo>
                <a:close/>
                <a:moveTo>
                  <a:pt x="28685" y="45515"/>
                </a:moveTo>
                <a:lnTo>
                  <a:pt x="269643" y="45515"/>
                </a:lnTo>
                <a:lnTo>
                  <a:pt x="269643" y="93133"/>
                </a:lnTo>
                <a:lnTo>
                  <a:pt x="110080" y="93133"/>
                </a:lnTo>
                <a:cubicBezTo>
                  <a:pt x="101833" y="93133"/>
                  <a:pt x="95737" y="99220"/>
                  <a:pt x="95737" y="107454"/>
                </a:cubicBezTo>
                <a:lnTo>
                  <a:pt x="95737" y="409991"/>
                </a:lnTo>
                <a:cubicBezTo>
                  <a:pt x="95737" y="418225"/>
                  <a:pt x="101833" y="424312"/>
                  <a:pt x="110080" y="424312"/>
                </a:cubicBezTo>
                <a:lnTo>
                  <a:pt x="420601" y="424312"/>
                </a:lnTo>
                <a:cubicBezTo>
                  <a:pt x="428848" y="424312"/>
                  <a:pt x="434943" y="418225"/>
                  <a:pt x="434943" y="409991"/>
                </a:cubicBezTo>
                <a:lnTo>
                  <a:pt x="434943" y="388151"/>
                </a:lnTo>
                <a:lnTo>
                  <a:pt x="483350" y="388151"/>
                </a:lnTo>
                <a:lnTo>
                  <a:pt x="483350" y="420016"/>
                </a:lnTo>
                <a:lnTo>
                  <a:pt x="483350" y="442930"/>
                </a:lnTo>
                <a:cubicBezTo>
                  <a:pt x="483350" y="446510"/>
                  <a:pt x="483709" y="449374"/>
                  <a:pt x="482991" y="452596"/>
                </a:cubicBezTo>
                <a:cubicBezTo>
                  <a:pt x="481557" y="458683"/>
                  <a:pt x="477254" y="463695"/>
                  <a:pt x="474386" y="469424"/>
                </a:cubicBezTo>
                <a:cubicBezTo>
                  <a:pt x="470442" y="475868"/>
                  <a:pt x="467932" y="483745"/>
                  <a:pt x="467214" y="491622"/>
                </a:cubicBezTo>
                <a:cubicBezTo>
                  <a:pt x="465063" y="507017"/>
                  <a:pt x="469366" y="524561"/>
                  <a:pt x="478689" y="537092"/>
                </a:cubicBezTo>
                <a:cubicBezTo>
                  <a:pt x="484784" y="546043"/>
                  <a:pt x="484426" y="558574"/>
                  <a:pt x="476537" y="567166"/>
                </a:cubicBezTo>
                <a:cubicBezTo>
                  <a:pt x="471876" y="572537"/>
                  <a:pt x="464704" y="574685"/>
                  <a:pt x="457892" y="574685"/>
                </a:cubicBezTo>
                <a:lnTo>
                  <a:pt x="28685" y="574685"/>
                </a:lnTo>
                <a:cubicBezTo>
                  <a:pt x="12908" y="574685"/>
                  <a:pt x="0" y="561796"/>
                  <a:pt x="0" y="546043"/>
                </a:cubicBezTo>
                <a:lnTo>
                  <a:pt x="0" y="447226"/>
                </a:lnTo>
                <a:lnTo>
                  <a:pt x="0" y="74157"/>
                </a:lnTo>
                <a:cubicBezTo>
                  <a:pt x="0" y="58404"/>
                  <a:pt x="12908" y="45515"/>
                  <a:pt x="28685" y="45515"/>
                </a:cubicBezTo>
                <a:close/>
                <a:moveTo>
                  <a:pt x="331323" y="0"/>
                </a:moveTo>
                <a:lnTo>
                  <a:pt x="581971" y="0"/>
                </a:lnTo>
                <a:cubicBezTo>
                  <a:pt x="589859" y="0"/>
                  <a:pt x="596314" y="6086"/>
                  <a:pt x="596314" y="14321"/>
                </a:cubicBezTo>
                <a:lnTo>
                  <a:pt x="596314" y="245969"/>
                </a:lnTo>
                <a:cubicBezTo>
                  <a:pt x="596314" y="250623"/>
                  <a:pt x="593804" y="254919"/>
                  <a:pt x="591294" y="259216"/>
                </a:cubicBezTo>
                <a:cubicBezTo>
                  <a:pt x="589859" y="261006"/>
                  <a:pt x="589142" y="262438"/>
                  <a:pt x="588066" y="263870"/>
                </a:cubicBezTo>
                <a:cubicBezTo>
                  <a:pt x="584122" y="269241"/>
                  <a:pt x="582688" y="275327"/>
                  <a:pt x="582688" y="281056"/>
                </a:cubicBezTo>
                <a:cubicBezTo>
                  <a:pt x="583405" y="287858"/>
                  <a:pt x="586274" y="295019"/>
                  <a:pt x="590576" y="300389"/>
                </a:cubicBezTo>
                <a:cubicBezTo>
                  <a:pt x="597748" y="308982"/>
                  <a:pt x="598465" y="321155"/>
                  <a:pt x="591294" y="330464"/>
                </a:cubicBezTo>
                <a:cubicBezTo>
                  <a:pt x="586632" y="336551"/>
                  <a:pt x="579102" y="339773"/>
                  <a:pt x="571213" y="339773"/>
                </a:cubicBezTo>
                <a:lnTo>
                  <a:pt x="483003" y="339773"/>
                </a:lnTo>
                <a:lnTo>
                  <a:pt x="434953" y="339773"/>
                </a:lnTo>
                <a:lnTo>
                  <a:pt x="331323" y="339773"/>
                </a:lnTo>
                <a:cubicBezTo>
                  <a:pt x="323076" y="339773"/>
                  <a:pt x="316980" y="333687"/>
                  <a:pt x="316980" y="325452"/>
                </a:cubicBezTo>
                <a:lnTo>
                  <a:pt x="316980" y="245252"/>
                </a:lnTo>
                <a:lnTo>
                  <a:pt x="316980" y="93088"/>
                </a:lnTo>
                <a:lnTo>
                  <a:pt x="316980" y="45470"/>
                </a:lnTo>
                <a:lnTo>
                  <a:pt x="316980" y="14321"/>
                </a:lnTo>
                <a:cubicBezTo>
                  <a:pt x="316980" y="6086"/>
                  <a:pt x="323076" y="0"/>
                  <a:pt x="3313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565342" y="3261156"/>
            <a:ext cx="1499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SzPct val="25000"/>
              <a:defRPr/>
            </a:pPr>
            <a:r>
              <a:rPr lang="zh-CN" altLang="en-US" sz="2000" b="1" cap="all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1195754" y="3752835"/>
            <a:ext cx="233092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点击输入标题点击输入标题。点击输入标题。</a:t>
            </a:r>
            <a:endParaRPr lang="en-US" altLang="zh-CN" sz="14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/>
      <p:bldP spid="19" grpId="0"/>
      <p:bldP spid="31" grpId="0" animBg="1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: 空心 1"/>
          <p:cNvSpPr>
            <a:spLocks noChangeAspect="1"/>
          </p:cNvSpPr>
          <p:nvPr/>
        </p:nvSpPr>
        <p:spPr>
          <a:xfrm>
            <a:off x="-2565242" y="-2347676"/>
            <a:ext cx="5130483" cy="513081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任意多边形: 形状 2"/>
          <p:cNvSpPr>
            <a:spLocks noChangeAspect="1"/>
          </p:cNvSpPr>
          <p:nvPr/>
        </p:nvSpPr>
        <p:spPr>
          <a:xfrm>
            <a:off x="9697558" y="-54619"/>
            <a:ext cx="12162074" cy="6877215"/>
          </a:xfrm>
          <a:custGeom>
            <a:avLst/>
            <a:gdLst>
              <a:gd name="connsiteX0" fmla="*/ 9753751 w 12162074"/>
              <a:gd name="connsiteY0" fmla="*/ 0 h 6877215"/>
              <a:gd name="connsiteX1" fmla="*/ 11288981 w 12162074"/>
              <a:gd name="connsiteY1" fmla="*/ 0 h 6877215"/>
              <a:gd name="connsiteX2" fmla="*/ 11428126 w 12162074"/>
              <a:gd name="connsiteY2" fmla="*/ 242011 h 6877215"/>
              <a:gd name="connsiteX3" fmla="*/ 12162074 w 12162074"/>
              <a:gd name="connsiteY3" fmla="*/ 3140781 h 6877215"/>
              <a:gd name="connsiteX4" fmla="*/ 10953987 w 12162074"/>
              <a:gd name="connsiteY4" fmla="*/ 6779397 h 6877215"/>
              <a:gd name="connsiteX5" fmla="*/ 10877122 w 12162074"/>
              <a:gd name="connsiteY5" fmla="*/ 6877215 h 6877215"/>
              <a:gd name="connsiteX6" fmla="*/ 9147607 w 12162074"/>
              <a:gd name="connsiteY6" fmla="*/ 6877215 h 6877215"/>
              <a:gd name="connsiteX7" fmla="*/ 9155638 w 12162074"/>
              <a:gd name="connsiteY7" fmla="*/ 6870903 h 6877215"/>
              <a:gd name="connsiteX8" fmla="*/ 10914610 w 12162074"/>
              <a:gd name="connsiteY8" fmla="*/ 3140781 h 6877215"/>
              <a:gd name="connsiteX9" fmla="*/ 9810857 w 12162074"/>
              <a:gd name="connsiteY9" fmla="*/ 65931 h 6877215"/>
              <a:gd name="connsiteX10" fmla="*/ 873093 w 12162074"/>
              <a:gd name="connsiteY10" fmla="*/ 0 h 6877215"/>
              <a:gd name="connsiteX11" fmla="*/ 2408323 w 12162074"/>
              <a:gd name="connsiteY11" fmla="*/ 0 h 6877215"/>
              <a:gd name="connsiteX12" fmla="*/ 2351217 w 12162074"/>
              <a:gd name="connsiteY12" fmla="*/ 65931 h 6877215"/>
              <a:gd name="connsiteX13" fmla="*/ 1247464 w 12162074"/>
              <a:gd name="connsiteY13" fmla="*/ 3140781 h 6877215"/>
              <a:gd name="connsiteX14" fmla="*/ 3006436 w 12162074"/>
              <a:gd name="connsiteY14" fmla="*/ 6870903 h 6877215"/>
              <a:gd name="connsiteX15" fmla="*/ 3014468 w 12162074"/>
              <a:gd name="connsiteY15" fmla="*/ 6877215 h 6877215"/>
              <a:gd name="connsiteX16" fmla="*/ 1284952 w 12162074"/>
              <a:gd name="connsiteY16" fmla="*/ 6877215 h 6877215"/>
              <a:gd name="connsiteX17" fmla="*/ 1208087 w 12162074"/>
              <a:gd name="connsiteY17" fmla="*/ 6779397 h 6877215"/>
              <a:gd name="connsiteX18" fmla="*/ 0 w 12162074"/>
              <a:gd name="connsiteY18" fmla="*/ 3140781 h 6877215"/>
              <a:gd name="connsiteX19" fmla="*/ 733949 w 12162074"/>
              <a:gd name="connsiteY19" fmla="*/ 242011 h 68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2074" h="6877215">
                <a:moveTo>
                  <a:pt x="9753751" y="0"/>
                </a:moveTo>
                <a:lnTo>
                  <a:pt x="11288981" y="0"/>
                </a:lnTo>
                <a:lnTo>
                  <a:pt x="11428126" y="242011"/>
                </a:lnTo>
                <a:cubicBezTo>
                  <a:pt x="11896198" y="1103709"/>
                  <a:pt x="12162074" y="2091194"/>
                  <a:pt x="12162074" y="3140781"/>
                </a:cubicBezTo>
                <a:cubicBezTo>
                  <a:pt x="12162074" y="4505245"/>
                  <a:pt x="11712743" y="5764755"/>
                  <a:pt x="10953987" y="6779397"/>
                </a:cubicBezTo>
                <a:lnTo>
                  <a:pt x="10877122" y="6877215"/>
                </a:lnTo>
                <a:lnTo>
                  <a:pt x="9147607" y="6877215"/>
                </a:lnTo>
                <a:lnTo>
                  <a:pt x="9155638" y="6870903"/>
                </a:lnTo>
                <a:cubicBezTo>
                  <a:pt x="10229887" y="5984283"/>
                  <a:pt x="10914610" y="4642502"/>
                  <a:pt x="10914610" y="3140781"/>
                </a:cubicBezTo>
                <a:cubicBezTo>
                  <a:pt x="10914610" y="1972776"/>
                  <a:pt x="10500395" y="901525"/>
                  <a:pt x="9810857" y="65931"/>
                </a:cubicBezTo>
                <a:close/>
                <a:moveTo>
                  <a:pt x="873093" y="0"/>
                </a:moveTo>
                <a:lnTo>
                  <a:pt x="2408323" y="0"/>
                </a:lnTo>
                <a:lnTo>
                  <a:pt x="2351217" y="65931"/>
                </a:lnTo>
                <a:cubicBezTo>
                  <a:pt x="1661680" y="901525"/>
                  <a:pt x="1247464" y="1972776"/>
                  <a:pt x="1247464" y="3140781"/>
                </a:cubicBezTo>
                <a:cubicBezTo>
                  <a:pt x="1247464" y="4642502"/>
                  <a:pt x="1932188" y="5984283"/>
                  <a:pt x="3006436" y="6870903"/>
                </a:cubicBezTo>
                <a:lnTo>
                  <a:pt x="3014468" y="6877215"/>
                </a:lnTo>
                <a:lnTo>
                  <a:pt x="1284952" y="6877215"/>
                </a:lnTo>
                <a:lnTo>
                  <a:pt x="1208087" y="6779397"/>
                </a:lnTo>
                <a:cubicBezTo>
                  <a:pt x="449331" y="5764755"/>
                  <a:pt x="0" y="4505245"/>
                  <a:pt x="0" y="3140781"/>
                </a:cubicBezTo>
                <a:cubicBezTo>
                  <a:pt x="0" y="2091194"/>
                  <a:pt x="265876" y="1103709"/>
                  <a:pt x="733949" y="242011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883704" y="1545037"/>
            <a:ext cx="1891260" cy="1883963"/>
            <a:chOff x="95534" y="5186149"/>
            <a:chExt cx="1891260" cy="1883963"/>
          </a:xfrm>
        </p:grpSpPr>
        <p:cxnSp>
          <p:nvCxnSpPr>
            <p:cNvPr id="5" name="直接连接符 4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椭圆 12"/>
          <p:cNvSpPr/>
          <p:nvPr/>
        </p:nvSpPr>
        <p:spPr>
          <a:xfrm>
            <a:off x="11255243" y="440688"/>
            <a:ext cx="392400" cy="39081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633899" y="49783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LOGO HERE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15" name="标题 44"/>
          <p:cNvSpPr txBox="1"/>
          <p:nvPr/>
        </p:nvSpPr>
        <p:spPr>
          <a:xfrm>
            <a:off x="2226979" y="3013994"/>
            <a:ext cx="9795390" cy="11169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kumimoji="0" sz="7200" b="0" i="0" u="none" strike="noStrike" cap="none" spc="300" normalizeH="0" baseline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cs typeface="+mj-cs"/>
              </a:defRPr>
            </a:lvl1pPr>
          </a:lstStyle>
          <a:p>
            <a:r>
              <a:rPr lang="zh-CN" altLang="en-US" dirty="0">
                <a:sym typeface="Arial"/>
              </a:rPr>
              <a:t>推广策划方案</a:t>
            </a:r>
          </a:p>
        </p:txBody>
      </p:sp>
      <p:sp>
        <p:nvSpPr>
          <p:cNvPr id="16" name="Title 44_1"/>
          <p:cNvSpPr txBox="1"/>
          <p:nvPr/>
        </p:nvSpPr>
        <p:spPr>
          <a:xfrm>
            <a:off x="2260585" y="2194159"/>
            <a:ext cx="10117137" cy="7754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0" dirty="0">
                <a:solidFill>
                  <a:srgbClr val="EC6712"/>
                </a:solidFill>
                <a:latin typeface="Arial"/>
                <a:ea typeface="微软雅黑"/>
                <a:sym typeface="Arial"/>
              </a:rPr>
              <a:t>PART THREE</a:t>
            </a:r>
            <a:endParaRPr lang="zh-CN" altLang="en-US" sz="4800" b="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7" name="副标题 2"/>
          <p:cNvSpPr txBox="1"/>
          <p:nvPr/>
        </p:nvSpPr>
        <p:spPr>
          <a:xfrm>
            <a:off x="3815420" y="4267611"/>
            <a:ext cx="5099611" cy="6083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2399288" y="4383358"/>
            <a:ext cx="1088020" cy="0"/>
          </a:xfrm>
          <a:prstGeom prst="line">
            <a:avLst/>
          </a:prstGeom>
          <a:noFill/>
          <a:ln w="6350" cap="flat" cmpd="sng" algn="ctr">
            <a:solidFill>
              <a:srgbClr val="EC6712"/>
            </a:solidFill>
            <a:prstDash val="solid"/>
            <a:miter lim="800000"/>
            <a:tailEnd type="arrow"/>
          </a:ln>
          <a:effectLst/>
        </p:spPr>
      </p:cxnSp>
      <p:sp>
        <p:nvSpPr>
          <p:cNvPr id="19" name="椭圆 18"/>
          <p:cNvSpPr>
            <a:spLocks noChangeAspect="1"/>
          </p:cNvSpPr>
          <p:nvPr/>
        </p:nvSpPr>
        <p:spPr>
          <a:xfrm>
            <a:off x="7888988" y="6232747"/>
            <a:ext cx="1184494" cy="1179697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246370" y="1618395"/>
            <a:ext cx="1891260" cy="1883963"/>
            <a:chOff x="95534" y="5186149"/>
            <a:chExt cx="1891260" cy="1883963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  <p:bldP spid="14" grpId="0"/>
      <p:bldP spid="15" grpId="0"/>
      <p:bldP spid="16" grpId="0"/>
      <p:bldP spid="17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推广策划方案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任意多边形: 形状 12"/>
          <p:cNvSpPr/>
          <p:nvPr/>
        </p:nvSpPr>
        <p:spPr>
          <a:xfrm>
            <a:off x="6735196" y="2268423"/>
            <a:ext cx="719528" cy="0"/>
          </a:xfrm>
          <a:custGeom>
            <a:avLst/>
            <a:gdLst>
              <a:gd name="connsiteX0" fmla="*/ 0 w 719528"/>
              <a:gd name="connsiteY0" fmla="*/ 0 h 0"/>
              <a:gd name="connsiteX1" fmla="*/ 719528 w 71952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528">
                <a:moveTo>
                  <a:pt x="0" y="0"/>
                </a:moveTo>
                <a:lnTo>
                  <a:pt x="719528" y="0"/>
                </a:lnTo>
              </a:path>
            </a:pathLst>
          </a:custGeom>
          <a:noFill/>
          <a:ln>
            <a:solidFill>
              <a:srgbClr val="EC6712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任意多边形: 形状 24"/>
          <p:cNvSpPr/>
          <p:nvPr/>
        </p:nvSpPr>
        <p:spPr>
          <a:xfrm flipH="1">
            <a:off x="3078858" y="3358042"/>
            <a:ext cx="719528" cy="0"/>
          </a:xfrm>
          <a:custGeom>
            <a:avLst/>
            <a:gdLst>
              <a:gd name="connsiteX0" fmla="*/ 0 w 719528"/>
              <a:gd name="connsiteY0" fmla="*/ 0 h 0"/>
              <a:gd name="connsiteX1" fmla="*/ 719528 w 71952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528">
                <a:moveTo>
                  <a:pt x="0" y="0"/>
                </a:moveTo>
                <a:lnTo>
                  <a:pt x="719528" y="0"/>
                </a:lnTo>
              </a:path>
            </a:pathLst>
          </a:custGeom>
          <a:noFill/>
          <a:ln>
            <a:solidFill>
              <a:srgbClr val="EC6712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任意多边形: 形状 21"/>
          <p:cNvSpPr/>
          <p:nvPr/>
        </p:nvSpPr>
        <p:spPr>
          <a:xfrm>
            <a:off x="8119880" y="3525098"/>
            <a:ext cx="719528" cy="0"/>
          </a:xfrm>
          <a:custGeom>
            <a:avLst/>
            <a:gdLst>
              <a:gd name="connsiteX0" fmla="*/ 0 w 719528"/>
              <a:gd name="connsiteY0" fmla="*/ 0 h 0"/>
              <a:gd name="connsiteX1" fmla="*/ 719528 w 71952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528">
                <a:moveTo>
                  <a:pt x="0" y="0"/>
                </a:moveTo>
                <a:lnTo>
                  <a:pt x="719528" y="0"/>
                </a:lnTo>
              </a:path>
            </a:pathLst>
          </a:custGeom>
          <a:noFill/>
          <a:ln>
            <a:solidFill>
              <a:srgbClr val="EC6712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任意多边形: 形状 16"/>
          <p:cNvSpPr/>
          <p:nvPr/>
        </p:nvSpPr>
        <p:spPr>
          <a:xfrm>
            <a:off x="6530923" y="4025507"/>
            <a:ext cx="0" cy="1094282"/>
          </a:xfrm>
          <a:custGeom>
            <a:avLst/>
            <a:gdLst>
              <a:gd name="connsiteX0" fmla="*/ 0 w 0"/>
              <a:gd name="connsiteY0" fmla="*/ 0 h 1094282"/>
              <a:gd name="connsiteX1" fmla="*/ 0 w 0"/>
              <a:gd name="connsiteY1" fmla="*/ 1094282 h 10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94282">
                <a:moveTo>
                  <a:pt x="0" y="0"/>
                </a:moveTo>
                <a:lnTo>
                  <a:pt x="0" y="1094282"/>
                </a:lnTo>
              </a:path>
            </a:pathLst>
          </a:custGeom>
          <a:noFill/>
          <a:ln>
            <a:solidFill>
              <a:srgbClr val="EC6712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任意多边形: 形状 19"/>
          <p:cNvSpPr/>
          <p:nvPr/>
        </p:nvSpPr>
        <p:spPr>
          <a:xfrm>
            <a:off x="5314416" y="4313085"/>
            <a:ext cx="0" cy="1094282"/>
          </a:xfrm>
          <a:custGeom>
            <a:avLst/>
            <a:gdLst>
              <a:gd name="connsiteX0" fmla="*/ 0 w 0"/>
              <a:gd name="connsiteY0" fmla="*/ 0 h 1094282"/>
              <a:gd name="connsiteX1" fmla="*/ 0 w 0"/>
              <a:gd name="connsiteY1" fmla="*/ 1094282 h 10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94282">
                <a:moveTo>
                  <a:pt x="0" y="0"/>
                </a:moveTo>
                <a:lnTo>
                  <a:pt x="0" y="1094282"/>
                </a:lnTo>
              </a:path>
            </a:pathLst>
          </a:custGeom>
          <a:noFill/>
          <a:ln>
            <a:solidFill>
              <a:srgbClr val="EC6712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椭圆 17"/>
          <p:cNvSpPr/>
          <p:nvPr/>
        </p:nvSpPr>
        <p:spPr>
          <a:xfrm rot="18900000">
            <a:off x="4786640" y="3109830"/>
            <a:ext cx="1081573" cy="1081574"/>
          </a:xfrm>
          <a:prstGeom prst="ellipse">
            <a:avLst/>
          </a:pr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椭圆 18"/>
          <p:cNvSpPr/>
          <p:nvPr/>
        </p:nvSpPr>
        <p:spPr>
          <a:xfrm rot="18900000">
            <a:off x="5988689" y="2755349"/>
            <a:ext cx="1089487" cy="1089488"/>
          </a:xfrm>
          <a:prstGeom prst="ellipse">
            <a:avLst/>
          </a:pr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椭圆 19"/>
          <p:cNvSpPr/>
          <p:nvPr/>
        </p:nvSpPr>
        <p:spPr>
          <a:xfrm rot="18900000">
            <a:off x="5036119" y="1560230"/>
            <a:ext cx="1432502" cy="1432502"/>
          </a:xfrm>
          <a:prstGeom prst="ellipse">
            <a:avLst/>
          </a:pr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1" name="椭圆 20"/>
          <p:cNvSpPr/>
          <p:nvPr/>
        </p:nvSpPr>
        <p:spPr>
          <a:xfrm rot="18900000">
            <a:off x="3858688" y="2957346"/>
            <a:ext cx="809881" cy="809881"/>
          </a:xfrm>
          <a:prstGeom prst="ellipse">
            <a:avLst/>
          </a:pr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椭圆 21"/>
          <p:cNvSpPr/>
          <p:nvPr/>
        </p:nvSpPr>
        <p:spPr>
          <a:xfrm rot="18900000">
            <a:off x="7262692" y="3125368"/>
            <a:ext cx="809881" cy="809881"/>
          </a:xfrm>
          <a:prstGeom prst="ellipse">
            <a:avLst/>
          </a:pr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3" name="Group 65"/>
          <p:cNvGrpSpPr/>
          <p:nvPr/>
        </p:nvGrpSpPr>
        <p:grpSpPr>
          <a:xfrm>
            <a:off x="554568" y="2753325"/>
            <a:ext cx="2491281" cy="1097479"/>
            <a:chOff x="9330002" y="2517475"/>
            <a:chExt cx="3063220" cy="1040701"/>
          </a:xfrm>
        </p:grpSpPr>
        <p:sp>
          <p:nvSpPr>
            <p:cNvPr id="24" name="TextBox 66"/>
            <p:cNvSpPr txBox="1"/>
            <p:nvPr/>
          </p:nvSpPr>
          <p:spPr>
            <a:xfrm>
              <a:off x="9333102" y="2517475"/>
              <a:ext cx="1843292" cy="379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25" name="Rectangle 67"/>
            <p:cNvSpPr/>
            <p:nvPr/>
          </p:nvSpPr>
          <p:spPr>
            <a:xfrm>
              <a:off x="9330002" y="2893844"/>
              <a:ext cx="3063220" cy="664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26" name="Group 65"/>
          <p:cNvGrpSpPr/>
          <p:nvPr/>
        </p:nvGrpSpPr>
        <p:grpSpPr>
          <a:xfrm>
            <a:off x="7599188" y="1787914"/>
            <a:ext cx="2626489" cy="1097479"/>
            <a:chOff x="8797071" y="2517475"/>
            <a:chExt cx="3382130" cy="1040701"/>
          </a:xfrm>
        </p:grpSpPr>
        <p:sp>
          <p:nvSpPr>
            <p:cNvPr id="27" name="TextBox 66"/>
            <p:cNvSpPr txBox="1"/>
            <p:nvPr/>
          </p:nvSpPr>
          <p:spPr>
            <a:xfrm>
              <a:off x="8797071" y="2517475"/>
              <a:ext cx="1930427" cy="379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28" name="Rectangle 67"/>
            <p:cNvSpPr/>
            <p:nvPr/>
          </p:nvSpPr>
          <p:spPr>
            <a:xfrm>
              <a:off x="8797071" y="2893844"/>
              <a:ext cx="3382130" cy="664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29" name="Group 65"/>
          <p:cNvGrpSpPr/>
          <p:nvPr/>
        </p:nvGrpSpPr>
        <p:grpSpPr>
          <a:xfrm>
            <a:off x="8839409" y="3103166"/>
            <a:ext cx="2518620" cy="1097479"/>
            <a:chOff x="8797071" y="2517475"/>
            <a:chExt cx="3243227" cy="1040701"/>
          </a:xfrm>
        </p:grpSpPr>
        <p:sp>
          <p:nvSpPr>
            <p:cNvPr id="30" name="TextBox 66"/>
            <p:cNvSpPr txBox="1"/>
            <p:nvPr/>
          </p:nvSpPr>
          <p:spPr>
            <a:xfrm>
              <a:off x="8797071" y="2517475"/>
              <a:ext cx="1930427" cy="379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31" name="Rectangle 67"/>
            <p:cNvSpPr/>
            <p:nvPr/>
          </p:nvSpPr>
          <p:spPr>
            <a:xfrm>
              <a:off x="8797071" y="2893844"/>
              <a:ext cx="3243227" cy="664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32" name="Group 65"/>
          <p:cNvGrpSpPr/>
          <p:nvPr/>
        </p:nvGrpSpPr>
        <p:grpSpPr>
          <a:xfrm>
            <a:off x="6594862" y="4748804"/>
            <a:ext cx="2518620" cy="1097480"/>
            <a:chOff x="8797071" y="2517475"/>
            <a:chExt cx="3243227" cy="1040702"/>
          </a:xfrm>
        </p:grpSpPr>
        <p:sp>
          <p:nvSpPr>
            <p:cNvPr id="33" name="TextBox 66"/>
            <p:cNvSpPr txBox="1"/>
            <p:nvPr/>
          </p:nvSpPr>
          <p:spPr>
            <a:xfrm>
              <a:off x="8797071" y="2517475"/>
              <a:ext cx="1930427" cy="379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34" name="Rectangle 67"/>
            <p:cNvSpPr/>
            <p:nvPr/>
          </p:nvSpPr>
          <p:spPr>
            <a:xfrm>
              <a:off x="8797071" y="2893845"/>
              <a:ext cx="3243227" cy="664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35" name="Group 65"/>
          <p:cNvGrpSpPr/>
          <p:nvPr/>
        </p:nvGrpSpPr>
        <p:grpSpPr>
          <a:xfrm>
            <a:off x="2645683" y="4821891"/>
            <a:ext cx="2491281" cy="1097479"/>
            <a:chOff x="9330002" y="2517475"/>
            <a:chExt cx="3063220" cy="1040701"/>
          </a:xfrm>
        </p:grpSpPr>
        <p:sp>
          <p:nvSpPr>
            <p:cNvPr id="36" name="TextBox 66"/>
            <p:cNvSpPr txBox="1"/>
            <p:nvPr/>
          </p:nvSpPr>
          <p:spPr>
            <a:xfrm>
              <a:off x="9348717" y="2517475"/>
              <a:ext cx="1843292" cy="379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37" name="Rectangle 67"/>
            <p:cNvSpPr/>
            <p:nvPr/>
          </p:nvSpPr>
          <p:spPr>
            <a:xfrm>
              <a:off x="9330002" y="2893844"/>
              <a:ext cx="3063220" cy="664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38" name="iconfont-10499-5121525"/>
          <p:cNvSpPr>
            <a:spLocks noChangeAspect="1"/>
          </p:cNvSpPr>
          <p:nvPr/>
        </p:nvSpPr>
        <p:spPr>
          <a:xfrm>
            <a:off x="7474669" y="3342308"/>
            <a:ext cx="401018" cy="352800"/>
          </a:xfrm>
          <a:custGeom>
            <a:avLst/>
            <a:gdLst>
              <a:gd name="T0" fmla="*/ 9125 w 11208"/>
              <a:gd name="T1" fmla="*/ 4533 h 9861"/>
              <a:gd name="T2" fmla="*/ 4287 w 11208"/>
              <a:gd name="T3" fmla="*/ 4533 h 9861"/>
              <a:gd name="T4" fmla="*/ 4022 w 11208"/>
              <a:gd name="T5" fmla="*/ 4798 h 9861"/>
              <a:gd name="T6" fmla="*/ 4287 w 11208"/>
              <a:gd name="T7" fmla="*/ 5063 h 9861"/>
              <a:gd name="T8" fmla="*/ 9125 w 11208"/>
              <a:gd name="T9" fmla="*/ 5063 h 9861"/>
              <a:gd name="T10" fmla="*/ 9390 w 11208"/>
              <a:gd name="T11" fmla="*/ 4798 h 9861"/>
              <a:gd name="T12" fmla="*/ 9125 w 11208"/>
              <a:gd name="T13" fmla="*/ 4533 h 9861"/>
              <a:gd name="T14" fmla="*/ 9125 w 11208"/>
              <a:gd name="T15" fmla="*/ 6759 h 9861"/>
              <a:gd name="T16" fmla="*/ 4287 w 11208"/>
              <a:gd name="T17" fmla="*/ 6759 h 9861"/>
              <a:gd name="T18" fmla="*/ 4022 w 11208"/>
              <a:gd name="T19" fmla="*/ 7024 h 9861"/>
              <a:gd name="T20" fmla="*/ 4287 w 11208"/>
              <a:gd name="T21" fmla="*/ 7289 h 9861"/>
              <a:gd name="T22" fmla="*/ 9125 w 11208"/>
              <a:gd name="T23" fmla="*/ 7289 h 9861"/>
              <a:gd name="T24" fmla="*/ 9390 w 11208"/>
              <a:gd name="T25" fmla="*/ 7024 h 9861"/>
              <a:gd name="T26" fmla="*/ 9125 w 11208"/>
              <a:gd name="T27" fmla="*/ 6759 h 9861"/>
              <a:gd name="T28" fmla="*/ 10514 w 11208"/>
              <a:gd name="T29" fmla="*/ 1614 h 9861"/>
              <a:gd name="T30" fmla="*/ 7043 w 11208"/>
              <a:gd name="T31" fmla="*/ 1614 h 9861"/>
              <a:gd name="T32" fmla="*/ 6982 w 11208"/>
              <a:gd name="T33" fmla="*/ 1450 h 9861"/>
              <a:gd name="T34" fmla="*/ 5185 w 11208"/>
              <a:gd name="T35" fmla="*/ 0 h 9861"/>
              <a:gd name="T36" fmla="*/ 694 w 11208"/>
              <a:gd name="T37" fmla="*/ 0 h 9861"/>
              <a:gd name="T38" fmla="*/ 0 w 11208"/>
              <a:gd name="T39" fmla="*/ 674 h 9861"/>
              <a:gd name="T40" fmla="*/ 0 w 11208"/>
              <a:gd name="T41" fmla="*/ 9188 h 9861"/>
              <a:gd name="T42" fmla="*/ 694 w 11208"/>
              <a:gd name="T43" fmla="*/ 9861 h 9861"/>
              <a:gd name="T44" fmla="*/ 10514 w 11208"/>
              <a:gd name="T45" fmla="*/ 9861 h 9861"/>
              <a:gd name="T46" fmla="*/ 11208 w 11208"/>
              <a:gd name="T47" fmla="*/ 9188 h 9861"/>
              <a:gd name="T48" fmla="*/ 11208 w 11208"/>
              <a:gd name="T49" fmla="*/ 2288 h 9861"/>
              <a:gd name="T50" fmla="*/ 10514 w 11208"/>
              <a:gd name="T51" fmla="*/ 1614 h 9861"/>
              <a:gd name="T52" fmla="*/ 694 w 11208"/>
              <a:gd name="T53" fmla="*/ 981 h 9861"/>
              <a:gd name="T54" fmla="*/ 1654 w 11208"/>
              <a:gd name="T55" fmla="*/ 532 h 9861"/>
              <a:gd name="T56" fmla="*/ 4430 w 11208"/>
              <a:gd name="T57" fmla="*/ 532 h 9861"/>
              <a:gd name="T58" fmla="*/ 6145 w 11208"/>
              <a:gd name="T59" fmla="*/ 1186 h 9861"/>
              <a:gd name="T60" fmla="*/ 6309 w 11208"/>
              <a:gd name="T61" fmla="*/ 1595 h 9861"/>
              <a:gd name="T62" fmla="*/ 694 w 11208"/>
              <a:gd name="T63" fmla="*/ 1595 h 9861"/>
              <a:gd name="T64" fmla="*/ 694 w 11208"/>
              <a:gd name="T65" fmla="*/ 981 h 9861"/>
              <a:gd name="T66" fmla="*/ 10554 w 11208"/>
              <a:gd name="T67" fmla="*/ 8453 h 9861"/>
              <a:gd name="T68" fmla="*/ 9635 w 11208"/>
              <a:gd name="T69" fmla="*/ 9249 h 9861"/>
              <a:gd name="T70" fmla="*/ 1613 w 11208"/>
              <a:gd name="T71" fmla="*/ 9249 h 9861"/>
              <a:gd name="T72" fmla="*/ 694 w 11208"/>
              <a:gd name="T73" fmla="*/ 8330 h 9861"/>
              <a:gd name="T74" fmla="*/ 694 w 11208"/>
              <a:gd name="T75" fmla="*/ 2246 h 9861"/>
              <a:gd name="T76" fmla="*/ 9799 w 11208"/>
              <a:gd name="T77" fmla="*/ 2246 h 9861"/>
              <a:gd name="T78" fmla="*/ 10554 w 11208"/>
              <a:gd name="T79" fmla="*/ 3165 h 9861"/>
              <a:gd name="T80" fmla="*/ 10554 w 11208"/>
              <a:gd name="T81" fmla="*/ 8453 h 9861"/>
              <a:gd name="T82" fmla="*/ 1816 w 11208"/>
              <a:gd name="T83" fmla="*/ 4329 h 9861"/>
              <a:gd name="T84" fmla="*/ 2674 w 11208"/>
              <a:gd name="T85" fmla="*/ 4329 h 9861"/>
              <a:gd name="T86" fmla="*/ 2674 w 11208"/>
              <a:gd name="T87" fmla="*/ 5186 h 9861"/>
              <a:gd name="T88" fmla="*/ 1816 w 11208"/>
              <a:gd name="T89" fmla="*/ 5186 h 9861"/>
              <a:gd name="T90" fmla="*/ 1816 w 11208"/>
              <a:gd name="T91" fmla="*/ 4329 h 9861"/>
              <a:gd name="T92" fmla="*/ 1816 w 11208"/>
              <a:gd name="T93" fmla="*/ 6595 h 9861"/>
              <a:gd name="T94" fmla="*/ 2674 w 11208"/>
              <a:gd name="T95" fmla="*/ 6595 h 9861"/>
              <a:gd name="T96" fmla="*/ 2674 w 11208"/>
              <a:gd name="T97" fmla="*/ 7453 h 9861"/>
              <a:gd name="T98" fmla="*/ 1816 w 11208"/>
              <a:gd name="T99" fmla="*/ 7453 h 9861"/>
              <a:gd name="T100" fmla="*/ 1816 w 11208"/>
              <a:gd name="T101" fmla="*/ 6595 h 9861"/>
              <a:gd name="T102" fmla="*/ 1816 w 11208"/>
              <a:gd name="T103" fmla="*/ 6595 h 9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208" h="9861">
                <a:moveTo>
                  <a:pt x="9125" y="4533"/>
                </a:moveTo>
                <a:lnTo>
                  <a:pt x="4287" y="4533"/>
                </a:lnTo>
                <a:cubicBezTo>
                  <a:pt x="4144" y="4533"/>
                  <a:pt x="4022" y="4655"/>
                  <a:pt x="4022" y="4798"/>
                </a:cubicBezTo>
                <a:cubicBezTo>
                  <a:pt x="4022" y="4940"/>
                  <a:pt x="4144" y="5063"/>
                  <a:pt x="4287" y="5063"/>
                </a:cubicBezTo>
                <a:lnTo>
                  <a:pt x="9125" y="5063"/>
                </a:lnTo>
                <a:cubicBezTo>
                  <a:pt x="9268" y="5063"/>
                  <a:pt x="9390" y="4940"/>
                  <a:pt x="9390" y="4798"/>
                </a:cubicBezTo>
                <a:cubicBezTo>
                  <a:pt x="9390" y="4635"/>
                  <a:pt x="9268" y="4533"/>
                  <a:pt x="9125" y="4533"/>
                </a:cubicBezTo>
                <a:close/>
                <a:moveTo>
                  <a:pt x="9125" y="6759"/>
                </a:moveTo>
                <a:lnTo>
                  <a:pt x="4287" y="6759"/>
                </a:lnTo>
                <a:cubicBezTo>
                  <a:pt x="4144" y="6759"/>
                  <a:pt x="4022" y="6881"/>
                  <a:pt x="4022" y="7024"/>
                </a:cubicBezTo>
                <a:cubicBezTo>
                  <a:pt x="4022" y="7166"/>
                  <a:pt x="4144" y="7289"/>
                  <a:pt x="4287" y="7289"/>
                </a:cubicBezTo>
                <a:lnTo>
                  <a:pt x="9125" y="7289"/>
                </a:lnTo>
                <a:cubicBezTo>
                  <a:pt x="9268" y="7289"/>
                  <a:pt x="9390" y="7166"/>
                  <a:pt x="9390" y="7024"/>
                </a:cubicBezTo>
                <a:cubicBezTo>
                  <a:pt x="9390" y="6881"/>
                  <a:pt x="9268" y="6759"/>
                  <a:pt x="9125" y="6759"/>
                </a:cubicBezTo>
                <a:close/>
                <a:moveTo>
                  <a:pt x="10514" y="1614"/>
                </a:moveTo>
                <a:lnTo>
                  <a:pt x="7043" y="1614"/>
                </a:lnTo>
                <a:lnTo>
                  <a:pt x="6982" y="1450"/>
                </a:lnTo>
                <a:cubicBezTo>
                  <a:pt x="6573" y="306"/>
                  <a:pt x="5777" y="21"/>
                  <a:pt x="5185" y="0"/>
                </a:cubicBezTo>
                <a:lnTo>
                  <a:pt x="694" y="0"/>
                </a:lnTo>
                <a:cubicBezTo>
                  <a:pt x="307" y="0"/>
                  <a:pt x="0" y="306"/>
                  <a:pt x="0" y="674"/>
                </a:cubicBezTo>
                <a:lnTo>
                  <a:pt x="0" y="9188"/>
                </a:lnTo>
                <a:cubicBezTo>
                  <a:pt x="0" y="9555"/>
                  <a:pt x="307" y="9861"/>
                  <a:pt x="694" y="9861"/>
                </a:cubicBezTo>
                <a:lnTo>
                  <a:pt x="10514" y="9861"/>
                </a:lnTo>
                <a:cubicBezTo>
                  <a:pt x="10902" y="9861"/>
                  <a:pt x="11208" y="9555"/>
                  <a:pt x="11208" y="9188"/>
                </a:cubicBezTo>
                <a:lnTo>
                  <a:pt x="11208" y="2288"/>
                </a:lnTo>
                <a:cubicBezTo>
                  <a:pt x="11208" y="1920"/>
                  <a:pt x="10902" y="1614"/>
                  <a:pt x="10514" y="1614"/>
                </a:cubicBezTo>
                <a:close/>
                <a:moveTo>
                  <a:pt x="694" y="981"/>
                </a:moveTo>
                <a:cubicBezTo>
                  <a:pt x="694" y="450"/>
                  <a:pt x="878" y="532"/>
                  <a:pt x="1654" y="532"/>
                </a:cubicBezTo>
                <a:lnTo>
                  <a:pt x="4430" y="532"/>
                </a:lnTo>
                <a:cubicBezTo>
                  <a:pt x="5614" y="532"/>
                  <a:pt x="5920" y="797"/>
                  <a:pt x="6145" y="1186"/>
                </a:cubicBezTo>
                <a:lnTo>
                  <a:pt x="6309" y="1595"/>
                </a:lnTo>
                <a:lnTo>
                  <a:pt x="694" y="1595"/>
                </a:lnTo>
                <a:lnTo>
                  <a:pt x="694" y="981"/>
                </a:lnTo>
                <a:close/>
                <a:moveTo>
                  <a:pt x="10554" y="8453"/>
                </a:moveTo>
                <a:cubicBezTo>
                  <a:pt x="10554" y="9229"/>
                  <a:pt x="10289" y="9249"/>
                  <a:pt x="9635" y="9249"/>
                </a:cubicBezTo>
                <a:lnTo>
                  <a:pt x="1613" y="9249"/>
                </a:lnTo>
                <a:cubicBezTo>
                  <a:pt x="816" y="9249"/>
                  <a:pt x="694" y="9188"/>
                  <a:pt x="694" y="8330"/>
                </a:cubicBezTo>
                <a:lnTo>
                  <a:pt x="694" y="2246"/>
                </a:lnTo>
                <a:lnTo>
                  <a:pt x="9799" y="2246"/>
                </a:lnTo>
                <a:cubicBezTo>
                  <a:pt x="10657" y="2246"/>
                  <a:pt x="10554" y="2573"/>
                  <a:pt x="10554" y="3165"/>
                </a:cubicBezTo>
                <a:lnTo>
                  <a:pt x="10554" y="8453"/>
                </a:lnTo>
                <a:close/>
                <a:moveTo>
                  <a:pt x="1816" y="4329"/>
                </a:moveTo>
                <a:lnTo>
                  <a:pt x="2674" y="4329"/>
                </a:lnTo>
                <a:lnTo>
                  <a:pt x="2674" y="5186"/>
                </a:lnTo>
                <a:lnTo>
                  <a:pt x="1816" y="5186"/>
                </a:lnTo>
                <a:lnTo>
                  <a:pt x="1816" y="4329"/>
                </a:lnTo>
                <a:close/>
                <a:moveTo>
                  <a:pt x="1816" y="6595"/>
                </a:moveTo>
                <a:lnTo>
                  <a:pt x="2674" y="6595"/>
                </a:lnTo>
                <a:lnTo>
                  <a:pt x="2674" y="7453"/>
                </a:lnTo>
                <a:lnTo>
                  <a:pt x="1816" y="7453"/>
                </a:lnTo>
                <a:lnTo>
                  <a:pt x="1816" y="6595"/>
                </a:lnTo>
                <a:close/>
                <a:moveTo>
                  <a:pt x="1816" y="6595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9" name="iconfont-11432-4397104"/>
          <p:cNvSpPr>
            <a:spLocks noChangeAspect="1"/>
          </p:cNvSpPr>
          <p:nvPr/>
        </p:nvSpPr>
        <p:spPr>
          <a:xfrm>
            <a:off x="4087836" y="3151802"/>
            <a:ext cx="353732" cy="381012"/>
          </a:xfrm>
          <a:custGeom>
            <a:avLst/>
            <a:gdLst>
              <a:gd name="connsiteX0" fmla="*/ 195226 w 495208"/>
              <a:gd name="connsiteY0" fmla="*/ 381028 h 533400"/>
              <a:gd name="connsiteX1" fmla="*/ 385691 w 495208"/>
              <a:gd name="connsiteY1" fmla="*/ 381028 h 533400"/>
              <a:gd name="connsiteX2" fmla="*/ 409499 w 495208"/>
              <a:gd name="connsiteY2" fmla="*/ 404836 h 533400"/>
              <a:gd name="connsiteX3" fmla="*/ 385691 w 495208"/>
              <a:gd name="connsiteY3" fmla="*/ 428644 h 533400"/>
              <a:gd name="connsiteX4" fmla="*/ 195226 w 495208"/>
              <a:gd name="connsiteY4" fmla="*/ 428644 h 533400"/>
              <a:gd name="connsiteX5" fmla="*/ 171418 w 495208"/>
              <a:gd name="connsiteY5" fmla="*/ 404836 h 533400"/>
              <a:gd name="connsiteX6" fmla="*/ 195226 w 495208"/>
              <a:gd name="connsiteY6" fmla="*/ 381028 h 533400"/>
              <a:gd name="connsiteX7" fmla="*/ 195226 w 495208"/>
              <a:gd name="connsiteY7" fmla="*/ 242842 h 533400"/>
              <a:gd name="connsiteX8" fmla="*/ 385691 w 495208"/>
              <a:gd name="connsiteY8" fmla="*/ 242842 h 533400"/>
              <a:gd name="connsiteX9" fmla="*/ 409499 w 495208"/>
              <a:gd name="connsiteY9" fmla="*/ 266650 h 533400"/>
              <a:gd name="connsiteX10" fmla="*/ 385691 w 495208"/>
              <a:gd name="connsiteY10" fmla="*/ 290458 h 533400"/>
              <a:gd name="connsiteX11" fmla="*/ 195226 w 495208"/>
              <a:gd name="connsiteY11" fmla="*/ 290458 h 533400"/>
              <a:gd name="connsiteX12" fmla="*/ 171418 w 495208"/>
              <a:gd name="connsiteY12" fmla="*/ 266650 h 533400"/>
              <a:gd name="connsiteX13" fmla="*/ 195226 w 495208"/>
              <a:gd name="connsiteY13" fmla="*/ 242842 h 533400"/>
              <a:gd name="connsiteX14" fmla="*/ 195226 w 495208"/>
              <a:gd name="connsiteY14" fmla="*/ 104756 h 533400"/>
              <a:gd name="connsiteX15" fmla="*/ 385691 w 495208"/>
              <a:gd name="connsiteY15" fmla="*/ 104756 h 533400"/>
              <a:gd name="connsiteX16" fmla="*/ 409499 w 495208"/>
              <a:gd name="connsiteY16" fmla="*/ 128564 h 533400"/>
              <a:gd name="connsiteX17" fmla="*/ 385691 w 495208"/>
              <a:gd name="connsiteY17" fmla="*/ 152372 h 533400"/>
              <a:gd name="connsiteX18" fmla="*/ 195226 w 495208"/>
              <a:gd name="connsiteY18" fmla="*/ 152372 h 533400"/>
              <a:gd name="connsiteX19" fmla="*/ 171418 w 495208"/>
              <a:gd name="connsiteY19" fmla="*/ 128564 h 533400"/>
              <a:gd name="connsiteX20" fmla="*/ 195226 w 495208"/>
              <a:gd name="connsiteY20" fmla="*/ 104756 h 533400"/>
              <a:gd name="connsiteX21" fmla="*/ 71424 w 495208"/>
              <a:gd name="connsiteY21" fmla="*/ 47625 h 533400"/>
              <a:gd name="connsiteX22" fmla="*/ 47616 w 495208"/>
              <a:gd name="connsiteY22" fmla="*/ 71438 h 533400"/>
              <a:gd name="connsiteX23" fmla="*/ 47616 w 495208"/>
              <a:gd name="connsiteY23" fmla="*/ 461962 h 533400"/>
              <a:gd name="connsiteX24" fmla="*/ 71424 w 495208"/>
              <a:gd name="connsiteY24" fmla="*/ 485775 h 533400"/>
              <a:gd name="connsiteX25" fmla="*/ 423784 w 495208"/>
              <a:gd name="connsiteY25" fmla="*/ 485775 h 533400"/>
              <a:gd name="connsiteX26" fmla="*/ 447592 w 495208"/>
              <a:gd name="connsiteY26" fmla="*/ 461962 h 533400"/>
              <a:gd name="connsiteX27" fmla="*/ 447592 w 495208"/>
              <a:gd name="connsiteY27" fmla="*/ 71438 h 533400"/>
              <a:gd name="connsiteX28" fmla="*/ 423784 w 495208"/>
              <a:gd name="connsiteY28" fmla="*/ 47625 h 533400"/>
              <a:gd name="connsiteX29" fmla="*/ 41664 w 495208"/>
              <a:gd name="connsiteY29" fmla="*/ 0 h 533400"/>
              <a:gd name="connsiteX30" fmla="*/ 453544 w 495208"/>
              <a:gd name="connsiteY30" fmla="*/ 0 h 533400"/>
              <a:gd name="connsiteX31" fmla="*/ 495208 w 495208"/>
              <a:gd name="connsiteY31" fmla="*/ 41672 h 533400"/>
              <a:gd name="connsiteX32" fmla="*/ 495208 w 495208"/>
              <a:gd name="connsiteY32" fmla="*/ 491728 h 533400"/>
              <a:gd name="connsiteX33" fmla="*/ 453544 w 495208"/>
              <a:gd name="connsiteY33" fmla="*/ 533400 h 533400"/>
              <a:gd name="connsiteX34" fmla="*/ 41664 w 495208"/>
              <a:gd name="connsiteY34" fmla="*/ 533400 h 533400"/>
              <a:gd name="connsiteX35" fmla="*/ 0 w 495208"/>
              <a:gd name="connsiteY35" fmla="*/ 491728 h 533400"/>
              <a:gd name="connsiteX36" fmla="*/ 0 w 495208"/>
              <a:gd name="connsiteY36" fmla="*/ 41672 h 533400"/>
              <a:gd name="connsiteX37" fmla="*/ 41664 w 495208"/>
              <a:gd name="connsiteY37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95208" h="533400">
                <a:moveTo>
                  <a:pt x="195226" y="381028"/>
                </a:moveTo>
                <a:lnTo>
                  <a:pt x="385691" y="381028"/>
                </a:lnTo>
                <a:cubicBezTo>
                  <a:pt x="398833" y="381028"/>
                  <a:pt x="409499" y="391694"/>
                  <a:pt x="409499" y="404836"/>
                </a:cubicBezTo>
                <a:cubicBezTo>
                  <a:pt x="409499" y="417978"/>
                  <a:pt x="398833" y="428644"/>
                  <a:pt x="385691" y="428644"/>
                </a:cubicBezTo>
                <a:lnTo>
                  <a:pt x="195226" y="428644"/>
                </a:lnTo>
                <a:cubicBezTo>
                  <a:pt x="182084" y="428644"/>
                  <a:pt x="171418" y="417978"/>
                  <a:pt x="171418" y="404836"/>
                </a:cubicBezTo>
                <a:cubicBezTo>
                  <a:pt x="171418" y="391694"/>
                  <a:pt x="182084" y="381028"/>
                  <a:pt x="195226" y="381028"/>
                </a:cubicBezTo>
                <a:close/>
                <a:moveTo>
                  <a:pt x="195226" y="242842"/>
                </a:moveTo>
                <a:lnTo>
                  <a:pt x="385691" y="242842"/>
                </a:lnTo>
                <a:cubicBezTo>
                  <a:pt x="398833" y="242842"/>
                  <a:pt x="409499" y="253508"/>
                  <a:pt x="409499" y="266650"/>
                </a:cubicBezTo>
                <a:cubicBezTo>
                  <a:pt x="409499" y="279792"/>
                  <a:pt x="398833" y="290458"/>
                  <a:pt x="385691" y="290458"/>
                </a:cubicBezTo>
                <a:lnTo>
                  <a:pt x="195226" y="290458"/>
                </a:lnTo>
                <a:cubicBezTo>
                  <a:pt x="182084" y="290458"/>
                  <a:pt x="171418" y="279792"/>
                  <a:pt x="171418" y="266650"/>
                </a:cubicBezTo>
                <a:cubicBezTo>
                  <a:pt x="171418" y="253508"/>
                  <a:pt x="182084" y="242842"/>
                  <a:pt x="195226" y="242842"/>
                </a:cubicBezTo>
                <a:close/>
                <a:moveTo>
                  <a:pt x="195226" y="104756"/>
                </a:moveTo>
                <a:lnTo>
                  <a:pt x="385691" y="104756"/>
                </a:lnTo>
                <a:cubicBezTo>
                  <a:pt x="398833" y="104756"/>
                  <a:pt x="409499" y="115422"/>
                  <a:pt x="409499" y="128564"/>
                </a:cubicBezTo>
                <a:cubicBezTo>
                  <a:pt x="409499" y="141706"/>
                  <a:pt x="398833" y="152372"/>
                  <a:pt x="385691" y="152372"/>
                </a:cubicBezTo>
                <a:lnTo>
                  <a:pt x="195226" y="152372"/>
                </a:lnTo>
                <a:cubicBezTo>
                  <a:pt x="182084" y="152372"/>
                  <a:pt x="171418" y="141706"/>
                  <a:pt x="171418" y="128564"/>
                </a:cubicBezTo>
                <a:cubicBezTo>
                  <a:pt x="171418" y="115422"/>
                  <a:pt x="182084" y="104756"/>
                  <a:pt x="195226" y="104756"/>
                </a:cubicBezTo>
                <a:close/>
                <a:moveTo>
                  <a:pt x="71424" y="47625"/>
                </a:moveTo>
                <a:cubicBezTo>
                  <a:pt x="58282" y="47625"/>
                  <a:pt x="47616" y="58293"/>
                  <a:pt x="47616" y="71438"/>
                </a:cubicBezTo>
                <a:lnTo>
                  <a:pt x="47616" y="461962"/>
                </a:lnTo>
                <a:cubicBezTo>
                  <a:pt x="47616" y="475107"/>
                  <a:pt x="58282" y="485775"/>
                  <a:pt x="71424" y="485775"/>
                </a:cubicBezTo>
                <a:lnTo>
                  <a:pt x="423784" y="485775"/>
                </a:lnTo>
                <a:cubicBezTo>
                  <a:pt x="436926" y="485775"/>
                  <a:pt x="447592" y="475107"/>
                  <a:pt x="447592" y="461962"/>
                </a:cubicBezTo>
                <a:lnTo>
                  <a:pt x="447592" y="71438"/>
                </a:lnTo>
                <a:cubicBezTo>
                  <a:pt x="447592" y="58293"/>
                  <a:pt x="436926" y="47625"/>
                  <a:pt x="423784" y="47625"/>
                </a:cubicBezTo>
                <a:close/>
                <a:moveTo>
                  <a:pt x="41664" y="0"/>
                </a:moveTo>
                <a:lnTo>
                  <a:pt x="453544" y="0"/>
                </a:lnTo>
                <a:cubicBezTo>
                  <a:pt x="476543" y="0"/>
                  <a:pt x="495208" y="18669"/>
                  <a:pt x="495208" y="41672"/>
                </a:cubicBezTo>
                <a:lnTo>
                  <a:pt x="495208" y="491728"/>
                </a:lnTo>
                <a:cubicBezTo>
                  <a:pt x="495208" y="514731"/>
                  <a:pt x="476543" y="533400"/>
                  <a:pt x="453544" y="533400"/>
                </a:cubicBezTo>
                <a:lnTo>
                  <a:pt x="41664" y="533400"/>
                </a:lnTo>
                <a:cubicBezTo>
                  <a:pt x="18666" y="533400"/>
                  <a:pt x="0" y="514731"/>
                  <a:pt x="0" y="491728"/>
                </a:cubicBezTo>
                <a:lnTo>
                  <a:pt x="0" y="41672"/>
                </a:lnTo>
                <a:cubicBezTo>
                  <a:pt x="0" y="18669"/>
                  <a:pt x="18666" y="0"/>
                  <a:pt x="416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iconfont-11253-5330626"/>
          <p:cNvSpPr>
            <a:spLocks noChangeAspect="1"/>
          </p:cNvSpPr>
          <p:nvPr/>
        </p:nvSpPr>
        <p:spPr>
          <a:xfrm>
            <a:off x="5075499" y="3449975"/>
            <a:ext cx="497681" cy="391116"/>
          </a:xfrm>
          <a:custGeom>
            <a:avLst/>
            <a:gdLst>
              <a:gd name="T0" fmla="*/ 2143 w 10001"/>
              <a:gd name="T1" fmla="*/ 1073 h 7859"/>
              <a:gd name="T2" fmla="*/ 1071 w 10001"/>
              <a:gd name="T3" fmla="*/ 2145 h 7859"/>
              <a:gd name="T4" fmla="*/ 0 w 10001"/>
              <a:gd name="T5" fmla="*/ 1073 h 7859"/>
              <a:gd name="T6" fmla="*/ 1072 w 10001"/>
              <a:gd name="T7" fmla="*/ 0 h 7859"/>
              <a:gd name="T8" fmla="*/ 1831 w 10001"/>
              <a:gd name="T9" fmla="*/ 3170 h 7859"/>
              <a:gd name="T10" fmla="*/ 1831 w 10001"/>
              <a:gd name="T11" fmla="*/ 4690 h 7859"/>
              <a:gd name="T12" fmla="*/ 311 w 10001"/>
              <a:gd name="T13" fmla="*/ 4690 h 7859"/>
              <a:gd name="T14" fmla="*/ 312 w 10001"/>
              <a:gd name="T15" fmla="*/ 3170 h 7859"/>
              <a:gd name="T16" fmla="*/ 1831 w 10001"/>
              <a:gd name="T17" fmla="*/ 3170 h 7859"/>
              <a:gd name="T18" fmla="*/ 2143 w 10001"/>
              <a:gd name="T19" fmla="*/ 6786 h 7859"/>
              <a:gd name="T20" fmla="*/ 1071 w 10001"/>
              <a:gd name="T21" fmla="*/ 7859 h 7859"/>
              <a:gd name="T22" fmla="*/ 0 w 10001"/>
              <a:gd name="T23" fmla="*/ 6786 h 7859"/>
              <a:gd name="T24" fmla="*/ 1072 w 10001"/>
              <a:gd name="T25" fmla="*/ 5714 h 7859"/>
              <a:gd name="T26" fmla="*/ 10001 w 10001"/>
              <a:gd name="T27" fmla="*/ 537 h 7859"/>
              <a:gd name="T28" fmla="*/ 9949 w 10001"/>
              <a:gd name="T29" fmla="*/ 1733 h 7859"/>
              <a:gd name="T30" fmla="*/ 3036 w 10001"/>
              <a:gd name="T31" fmla="*/ 1785 h 7859"/>
              <a:gd name="T32" fmla="*/ 2859 w 10001"/>
              <a:gd name="T33" fmla="*/ 1608 h 7859"/>
              <a:gd name="T34" fmla="*/ 2911 w 10001"/>
              <a:gd name="T35" fmla="*/ 412 h 7859"/>
              <a:gd name="T36" fmla="*/ 9822 w 10001"/>
              <a:gd name="T37" fmla="*/ 359 h 7859"/>
              <a:gd name="T38" fmla="*/ 10001 w 10001"/>
              <a:gd name="T39" fmla="*/ 537 h 7859"/>
              <a:gd name="T40" fmla="*/ 10001 w 10001"/>
              <a:gd name="T41" fmla="*/ 4464 h 7859"/>
              <a:gd name="T42" fmla="*/ 9824 w 10001"/>
              <a:gd name="T43" fmla="*/ 4642 h 7859"/>
              <a:gd name="T44" fmla="*/ 2911 w 10001"/>
              <a:gd name="T45" fmla="*/ 4589 h 7859"/>
              <a:gd name="T46" fmla="*/ 2859 w 10001"/>
              <a:gd name="T47" fmla="*/ 3393 h 7859"/>
              <a:gd name="T48" fmla="*/ 3036 w 10001"/>
              <a:gd name="T49" fmla="*/ 3215 h 7859"/>
              <a:gd name="T50" fmla="*/ 9947 w 10001"/>
              <a:gd name="T51" fmla="*/ 3268 h 7859"/>
              <a:gd name="T52" fmla="*/ 10001 w 10001"/>
              <a:gd name="T53" fmla="*/ 6250 h 7859"/>
              <a:gd name="T54" fmla="*/ 9949 w 10001"/>
              <a:gd name="T55" fmla="*/ 7447 h 7859"/>
              <a:gd name="T56" fmla="*/ 3036 w 10001"/>
              <a:gd name="T57" fmla="*/ 7499 h 7859"/>
              <a:gd name="T58" fmla="*/ 2859 w 10001"/>
              <a:gd name="T59" fmla="*/ 7322 h 7859"/>
              <a:gd name="T60" fmla="*/ 2911 w 10001"/>
              <a:gd name="T61" fmla="*/ 6125 h 7859"/>
              <a:gd name="T62" fmla="*/ 9822 w 10001"/>
              <a:gd name="T63" fmla="*/ 6073 h 7859"/>
              <a:gd name="T64" fmla="*/ 10001 w 10001"/>
              <a:gd name="T65" fmla="*/ 6250 h 7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001" h="7859">
                <a:moveTo>
                  <a:pt x="1831" y="313"/>
                </a:moveTo>
                <a:cubicBezTo>
                  <a:pt x="2039" y="521"/>
                  <a:pt x="2143" y="774"/>
                  <a:pt x="2143" y="1073"/>
                </a:cubicBezTo>
                <a:cubicBezTo>
                  <a:pt x="2143" y="1370"/>
                  <a:pt x="2039" y="1623"/>
                  <a:pt x="1831" y="1833"/>
                </a:cubicBezTo>
                <a:cubicBezTo>
                  <a:pt x="1622" y="2042"/>
                  <a:pt x="1370" y="2145"/>
                  <a:pt x="1071" y="2145"/>
                </a:cubicBezTo>
                <a:cubicBezTo>
                  <a:pt x="772" y="2145"/>
                  <a:pt x="521" y="2040"/>
                  <a:pt x="311" y="1833"/>
                </a:cubicBezTo>
                <a:cubicBezTo>
                  <a:pt x="103" y="1624"/>
                  <a:pt x="0" y="1372"/>
                  <a:pt x="0" y="1073"/>
                </a:cubicBezTo>
                <a:cubicBezTo>
                  <a:pt x="0" y="775"/>
                  <a:pt x="105" y="523"/>
                  <a:pt x="312" y="313"/>
                </a:cubicBezTo>
                <a:cubicBezTo>
                  <a:pt x="520" y="105"/>
                  <a:pt x="773" y="0"/>
                  <a:pt x="1072" y="0"/>
                </a:cubicBezTo>
                <a:cubicBezTo>
                  <a:pt x="1370" y="0"/>
                  <a:pt x="1623" y="104"/>
                  <a:pt x="1831" y="313"/>
                </a:cubicBezTo>
                <a:close/>
                <a:moveTo>
                  <a:pt x="1831" y="3170"/>
                </a:moveTo>
                <a:cubicBezTo>
                  <a:pt x="2039" y="3379"/>
                  <a:pt x="2143" y="3631"/>
                  <a:pt x="2143" y="3930"/>
                </a:cubicBezTo>
                <a:cubicBezTo>
                  <a:pt x="2143" y="4228"/>
                  <a:pt x="2039" y="4480"/>
                  <a:pt x="1831" y="4690"/>
                </a:cubicBezTo>
                <a:cubicBezTo>
                  <a:pt x="1622" y="4899"/>
                  <a:pt x="1370" y="5003"/>
                  <a:pt x="1071" y="5003"/>
                </a:cubicBezTo>
                <a:cubicBezTo>
                  <a:pt x="772" y="5003"/>
                  <a:pt x="521" y="4898"/>
                  <a:pt x="311" y="4690"/>
                </a:cubicBezTo>
                <a:cubicBezTo>
                  <a:pt x="103" y="4481"/>
                  <a:pt x="0" y="4228"/>
                  <a:pt x="0" y="3930"/>
                </a:cubicBezTo>
                <a:cubicBezTo>
                  <a:pt x="0" y="3633"/>
                  <a:pt x="105" y="3380"/>
                  <a:pt x="312" y="3170"/>
                </a:cubicBezTo>
                <a:cubicBezTo>
                  <a:pt x="520" y="2963"/>
                  <a:pt x="773" y="2858"/>
                  <a:pt x="1072" y="2858"/>
                </a:cubicBezTo>
                <a:cubicBezTo>
                  <a:pt x="1370" y="2858"/>
                  <a:pt x="1623" y="2961"/>
                  <a:pt x="1831" y="3170"/>
                </a:cubicBezTo>
                <a:close/>
                <a:moveTo>
                  <a:pt x="1831" y="6027"/>
                </a:moveTo>
                <a:cubicBezTo>
                  <a:pt x="2039" y="6235"/>
                  <a:pt x="2143" y="6488"/>
                  <a:pt x="2143" y="6786"/>
                </a:cubicBezTo>
                <a:cubicBezTo>
                  <a:pt x="2143" y="7085"/>
                  <a:pt x="2039" y="7336"/>
                  <a:pt x="1831" y="7546"/>
                </a:cubicBezTo>
                <a:cubicBezTo>
                  <a:pt x="1622" y="7754"/>
                  <a:pt x="1370" y="7859"/>
                  <a:pt x="1071" y="7859"/>
                </a:cubicBezTo>
                <a:cubicBezTo>
                  <a:pt x="772" y="7859"/>
                  <a:pt x="521" y="7754"/>
                  <a:pt x="311" y="7546"/>
                </a:cubicBezTo>
                <a:cubicBezTo>
                  <a:pt x="103" y="7338"/>
                  <a:pt x="0" y="7084"/>
                  <a:pt x="0" y="6786"/>
                </a:cubicBezTo>
                <a:cubicBezTo>
                  <a:pt x="0" y="6489"/>
                  <a:pt x="105" y="6236"/>
                  <a:pt x="312" y="6027"/>
                </a:cubicBezTo>
                <a:cubicBezTo>
                  <a:pt x="520" y="5819"/>
                  <a:pt x="773" y="5714"/>
                  <a:pt x="1072" y="5714"/>
                </a:cubicBezTo>
                <a:cubicBezTo>
                  <a:pt x="1370" y="5715"/>
                  <a:pt x="1623" y="5819"/>
                  <a:pt x="1831" y="6027"/>
                </a:cubicBezTo>
                <a:close/>
                <a:moveTo>
                  <a:pt x="10001" y="537"/>
                </a:moveTo>
                <a:lnTo>
                  <a:pt x="10001" y="1608"/>
                </a:lnTo>
                <a:cubicBezTo>
                  <a:pt x="10001" y="1655"/>
                  <a:pt x="9984" y="1698"/>
                  <a:pt x="9949" y="1733"/>
                </a:cubicBezTo>
                <a:cubicBezTo>
                  <a:pt x="9913" y="1768"/>
                  <a:pt x="9871" y="1785"/>
                  <a:pt x="9824" y="1785"/>
                </a:cubicBezTo>
                <a:lnTo>
                  <a:pt x="3036" y="1785"/>
                </a:lnTo>
                <a:cubicBezTo>
                  <a:pt x="2988" y="1785"/>
                  <a:pt x="2946" y="1768"/>
                  <a:pt x="2911" y="1733"/>
                </a:cubicBezTo>
                <a:cubicBezTo>
                  <a:pt x="2876" y="1698"/>
                  <a:pt x="2859" y="1655"/>
                  <a:pt x="2859" y="1608"/>
                </a:cubicBezTo>
                <a:lnTo>
                  <a:pt x="2859" y="537"/>
                </a:lnTo>
                <a:cubicBezTo>
                  <a:pt x="2859" y="489"/>
                  <a:pt x="2876" y="447"/>
                  <a:pt x="2911" y="412"/>
                </a:cubicBezTo>
                <a:cubicBezTo>
                  <a:pt x="2946" y="377"/>
                  <a:pt x="2988" y="359"/>
                  <a:pt x="3036" y="359"/>
                </a:cubicBezTo>
                <a:lnTo>
                  <a:pt x="9822" y="359"/>
                </a:lnTo>
                <a:cubicBezTo>
                  <a:pt x="9870" y="359"/>
                  <a:pt x="9912" y="377"/>
                  <a:pt x="9947" y="412"/>
                </a:cubicBezTo>
                <a:cubicBezTo>
                  <a:pt x="9983" y="447"/>
                  <a:pt x="10001" y="487"/>
                  <a:pt x="10001" y="537"/>
                </a:cubicBezTo>
                <a:close/>
                <a:moveTo>
                  <a:pt x="10001" y="3393"/>
                </a:moveTo>
                <a:lnTo>
                  <a:pt x="10001" y="4464"/>
                </a:lnTo>
                <a:cubicBezTo>
                  <a:pt x="10001" y="4512"/>
                  <a:pt x="9984" y="4554"/>
                  <a:pt x="9949" y="4589"/>
                </a:cubicBezTo>
                <a:cubicBezTo>
                  <a:pt x="9913" y="4624"/>
                  <a:pt x="9871" y="4642"/>
                  <a:pt x="9824" y="4642"/>
                </a:cubicBezTo>
                <a:lnTo>
                  <a:pt x="3036" y="4642"/>
                </a:lnTo>
                <a:cubicBezTo>
                  <a:pt x="2988" y="4642"/>
                  <a:pt x="2946" y="4624"/>
                  <a:pt x="2911" y="4589"/>
                </a:cubicBezTo>
                <a:cubicBezTo>
                  <a:pt x="2876" y="4554"/>
                  <a:pt x="2859" y="4512"/>
                  <a:pt x="2859" y="4464"/>
                </a:cubicBezTo>
                <a:lnTo>
                  <a:pt x="2859" y="3393"/>
                </a:lnTo>
                <a:cubicBezTo>
                  <a:pt x="2859" y="3345"/>
                  <a:pt x="2876" y="3303"/>
                  <a:pt x="2911" y="3268"/>
                </a:cubicBezTo>
                <a:cubicBezTo>
                  <a:pt x="2946" y="3233"/>
                  <a:pt x="2988" y="3215"/>
                  <a:pt x="3036" y="3215"/>
                </a:cubicBezTo>
                <a:lnTo>
                  <a:pt x="9822" y="3215"/>
                </a:lnTo>
                <a:cubicBezTo>
                  <a:pt x="9870" y="3215"/>
                  <a:pt x="9912" y="3233"/>
                  <a:pt x="9947" y="3268"/>
                </a:cubicBezTo>
                <a:cubicBezTo>
                  <a:pt x="9983" y="3303"/>
                  <a:pt x="10001" y="3345"/>
                  <a:pt x="10001" y="3393"/>
                </a:cubicBezTo>
                <a:close/>
                <a:moveTo>
                  <a:pt x="10001" y="6250"/>
                </a:moveTo>
                <a:lnTo>
                  <a:pt x="10001" y="7322"/>
                </a:lnTo>
                <a:cubicBezTo>
                  <a:pt x="10001" y="7369"/>
                  <a:pt x="9984" y="7412"/>
                  <a:pt x="9949" y="7447"/>
                </a:cubicBezTo>
                <a:cubicBezTo>
                  <a:pt x="9913" y="7482"/>
                  <a:pt x="9871" y="7499"/>
                  <a:pt x="9824" y="7499"/>
                </a:cubicBezTo>
                <a:lnTo>
                  <a:pt x="3036" y="7499"/>
                </a:lnTo>
                <a:cubicBezTo>
                  <a:pt x="2988" y="7499"/>
                  <a:pt x="2946" y="7482"/>
                  <a:pt x="2911" y="7447"/>
                </a:cubicBezTo>
                <a:cubicBezTo>
                  <a:pt x="2876" y="7412"/>
                  <a:pt x="2859" y="7369"/>
                  <a:pt x="2859" y="7322"/>
                </a:cubicBezTo>
                <a:lnTo>
                  <a:pt x="2859" y="6250"/>
                </a:lnTo>
                <a:cubicBezTo>
                  <a:pt x="2859" y="6203"/>
                  <a:pt x="2876" y="6160"/>
                  <a:pt x="2911" y="6125"/>
                </a:cubicBezTo>
                <a:cubicBezTo>
                  <a:pt x="2946" y="6090"/>
                  <a:pt x="2988" y="6073"/>
                  <a:pt x="3036" y="6073"/>
                </a:cubicBezTo>
                <a:lnTo>
                  <a:pt x="9822" y="6073"/>
                </a:lnTo>
                <a:cubicBezTo>
                  <a:pt x="9870" y="6073"/>
                  <a:pt x="9912" y="6090"/>
                  <a:pt x="9947" y="6125"/>
                </a:cubicBezTo>
                <a:cubicBezTo>
                  <a:pt x="9983" y="6160"/>
                  <a:pt x="10001" y="6202"/>
                  <a:pt x="10001" y="62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1" name="iconfont-11420-3513168"/>
          <p:cNvSpPr>
            <a:spLocks noChangeAspect="1"/>
          </p:cNvSpPr>
          <p:nvPr/>
        </p:nvSpPr>
        <p:spPr>
          <a:xfrm>
            <a:off x="6315303" y="3081553"/>
            <a:ext cx="434750" cy="434750"/>
          </a:xfrm>
          <a:custGeom>
            <a:avLst/>
            <a:gdLst>
              <a:gd name="T0" fmla="*/ 11886 w 12800"/>
              <a:gd name="T1" fmla="*/ 914 h 12800"/>
              <a:gd name="T2" fmla="*/ 11886 w 12800"/>
              <a:gd name="T3" fmla="*/ 2743 h 12800"/>
              <a:gd name="T4" fmla="*/ 914 w 12800"/>
              <a:gd name="T5" fmla="*/ 2743 h 12800"/>
              <a:gd name="T6" fmla="*/ 914 w 12800"/>
              <a:gd name="T7" fmla="*/ 914 h 12800"/>
              <a:gd name="T8" fmla="*/ 11886 w 12800"/>
              <a:gd name="T9" fmla="*/ 914 h 12800"/>
              <a:gd name="T10" fmla="*/ 11886 w 12800"/>
              <a:gd name="T11" fmla="*/ 0 h 12800"/>
              <a:gd name="T12" fmla="*/ 914 w 12800"/>
              <a:gd name="T13" fmla="*/ 0 h 12800"/>
              <a:gd name="T14" fmla="*/ 0 w 12800"/>
              <a:gd name="T15" fmla="*/ 914 h 12800"/>
              <a:gd name="T16" fmla="*/ 0 w 12800"/>
              <a:gd name="T17" fmla="*/ 2743 h 12800"/>
              <a:gd name="T18" fmla="*/ 914 w 12800"/>
              <a:gd name="T19" fmla="*/ 3657 h 12800"/>
              <a:gd name="T20" fmla="*/ 11886 w 12800"/>
              <a:gd name="T21" fmla="*/ 3657 h 12800"/>
              <a:gd name="T22" fmla="*/ 12800 w 12800"/>
              <a:gd name="T23" fmla="*/ 2743 h 12800"/>
              <a:gd name="T24" fmla="*/ 12800 w 12800"/>
              <a:gd name="T25" fmla="*/ 914 h 12800"/>
              <a:gd name="T26" fmla="*/ 11886 w 12800"/>
              <a:gd name="T27" fmla="*/ 0 h 12800"/>
              <a:gd name="T28" fmla="*/ 11886 w 12800"/>
              <a:gd name="T29" fmla="*/ 5486 h 12800"/>
              <a:gd name="T30" fmla="*/ 11886 w 12800"/>
              <a:gd name="T31" fmla="*/ 7314 h 12800"/>
              <a:gd name="T32" fmla="*/ 914 w 12800"/>
              <a:gd name="T33" fmla="*/ 7314 h 12800"/>
              <a:gd name="T34" fmla="*/ 914 w 12800"/>
              <a:gd name="T35" fmla="*/ 5486 h 12800"/>
              <a:gd name="T36" fmla="*/ 11886 w 12800"/>
              <a:gd name="T37" fmla="*/ 5486 h 12800"/>
              <a:gd name="T38" fmla="*/ 11886 w 12800"/>
              <a:gd name="T39" fmla="*/ 4571 h 12800"/>
              <a:gd name="T40" fmla="*/ 914 w 12800"/>
              <a:gd name="T41" fmla="*/ 4571 h 12800"/>
              <a:gd name="T42" fmla="*/ 0 w 12800"/>
              <a:gd name="T43" fmla="*/ 5486 h 12800"/>
              <a:gd name="T44" fmla="*/ 0 w 12800"/>
              <a:gd name="T45" fmla="*/ 7314 h 12800"/>
              <a:gd name="T46" fmla="*/ 914 w 12800"/>
              <a:gd name="T47" fmla="*/ 8229 h 12800"/>
              <a:gd name="T48" fmla="*/ 11886 w 12800"/>
              <a:gd name="T49" fmla="*/ 8229 h 12800"/>
              <a:gd name="T50" fmla="*/ 12800 w 12800"/>
              <a:gd name="T51" fmla="*/ 7314 h 12800"/>
              <a:gd name="T52" fmla="*/ 12800 w 12800"/>
              <a:gd name="T53" fmla="*/ 5486 h 12800"/>
              <a:gd name="T54" fmla="*/ 11886 w 12800"/>
              <a:gd name="T55" fmla="*/ 4571 h 12800"/>
              <a:gd name="T56" fmla="*/ 11886 w 12800"/>
              <a:gd name="T57" fmla="*/ 10057 h 12800"/>
              <a:gd name="T58" fmla="*/ 11886 w 12800"/>
              <a:gd name="T59" fmla="*/ 11886 h 12800"/>
              <a:gd name="T60" fmla="*/ 914 w 12800"/>
              <a:gd name="T61" fmla="*/ 11886 h 12800"/>
              <a:gd name="T62" fmla="*/ 914 w 12800"/>
              <a:gd name="T63" fmla="*/ 10057 h 12800"/>
              <a:gd name="T64" fmla="*/ 11886 w 12800"/>
              <a:gd name="T65" fmla="*/ 10057 h 12800"/>
              <a:gd name="T66" fmla="*/ 11886 w 12800"/>
              <a:gd name="T67" fmla="*/ 9143 h 12800"/>
              <a:gd name="T68" fmla="*/ 914 w 12800"/>
              <a:gd name="T69" fmla="*/ 9143 h 12800"/>
              <a:gd name="T70" fmla="*/ 0 w 12800"/>
              <a:gd name="T71" fmla="*/ 10057 h 12800"/>
              <a:gd name="T72" fmla="*/ 0 w 12800"/>
              <a:gd name="T73" fmla="*/ 11886 h 12800"/>
              <a:gd name="T74" fmla="*/ 914 w 12800"/>
              <a:gd name="T75" fmla="*/ 12800 h 12800"/>
              <a:gd name="T76" fmla="*/ 11886 w 12800"/>
              <a:gd name="T77" fmla="*/ 12800 h 12800"/>
              <a:gd name="T78" fmla="*/ 12800 w 12800"/>
              <a:gd name="T79" fmla="*/ 11886 h 12800"/>
              <a:gd name="T80" fmla="*/ 12800 w 12800"/>
              <a:gd name="T81" fmla="*/ 10057 h 12800"/>
              <a:gd name="T82" fmla="*/ 11886 w 12800"/>
              <a:gd name="T83" fmla="*/ 9143 h 12800"/>
              <a:gd name="T84" fmla="*/ 2286 w 12800"/>
              <a:gd name="T85" fmla="*/ 1371 h 12800"/>
              <a:gd name="T86" fmla="*/ 2743 w 12800"/>
              <a:gd name="T87" fmla="*/ 1829 h 12800"/>
              <a:gd name="T88" fmla="*/ 2286 w 12800"/>
              <a:gd name="T89" fmla="*/ 2286 h 12800"/>
              <a:gd name="T90" fmla="*/ 1829 w 12800"/>
              <a:gd name="T91" fmla="*/ 1829 h 12800"/>
              <a:gd name="T92" fmla="*/ 2286 w 12800"/>
              <a:gd name="T93" fmla="*/ 1371 h 12800"/>
              <a:gd name="T94" fmla="*/ 2286 w 12800"/>
              <a:gd name="T95" fmla="*/ 5943 h 12800"/>
              <a:gd name="T96" fmla="*/ 2743 w 12800"/>
              <a:gd name="T97" fmla="*/ 6400 h 12800"/>
              <a:gd name="T98" fmla="*/ 2286 w 12800"/>
              <a:gd name="T99" fmla="*/ 6857 h 12800"/>
              <a:gd name="T100" fmla="*/ 1829 w 12800"/>
              <a:gd name="T101" fmla="*/ 6400 h 12800"/>
              <a:gd name="T102" fmla="*/ 2286 w 12800"/>
              <a:gd name="T103" fmla="*/ 5943 h 12800"/>
              <a:gd name="T104" fmla="*/ 2286 w 12800"/>
              <a:gd name="T105" fmla="*/ 10514 h 12800"/>
              <a:gd name="T106" fmla="*/ 4114 w 12800"/>
              <a:gd name="T107" fmla="*/ 10514 h 12800"/>
              <a:gd name="T108" fmla="*/ 4571 w 12800"/>
              <a:gd name="T109" fmla="*/ 10971 h 12800"/>
              <a:gd name="T110" fmla="*/ 4114 w 12800"/>
              <a:gd name="T111" fmla="*/ 11429 h 12800"/>
              <a:gd name="T112" fmla="*/ 2286 w 12800"/>
              <a:gd name="T113" fmla="*/ 11429 h 12800"/>
              <a:gd name="T114" fmla="*/ 1829 w 12800"/>
              <a:gd name="T115" fmla="*/ 10971 h 12800"/>
              <a:gd name="T116" fmla="*/ 2286 w 12800"/>
              <a:gd name="T117" fmla="*/ 10514 h 12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800" h="12800">
                <a:moveTo>
                  <a:pt x="11886" y="914"/>
                </a:moveTo>
                <a:lnTo>
                  <a:pt x="11886" y="2743"/>
                </a:lnTo>
                <a:lnTo>
                  <a:pt x="914" y="2743"/>
                </a:lnTo>
                <a:lnTo>
                  <a:pt x="914" y="914"/>
                </a:lnTo>
                <a:lnTo>
                  <a:pt x="11886" y="914"/>
                </a:lnTo>
                <a:close/>
                <a:moveTo>
                  <a:pt x="11886" y="0"/>
                </a:moveTo>
                <a:lnTo>
                  <a:pt x="914" y="0"/>
                </a:lnTo>
                <a:cubicBezTo>
                  <a:pt x="366" y="0"/>
                  <a:pt x="0" y="366"/>
                  <a:pt x="0" y="914"/>
                </a:cubicBezTo>
                <a:lnTo>
                  <a:pt x="0" y="2743"/>
                </a:lnTo>
                <a:cubicBezTo>
                  <a:pt x="0" y="3291"/>
                  <a:pt x="366" y="3657"/>
                  <a:pt x="914" y="3657"/>
                </a:cubicBezTo>
                <a:lnTo>
                  <a:pt x="11886" y="3657"/>
                </a:lnTo>
                <a:cubicBezTo>
                  <a:pt x="12434" y="3657"/>
                  <a:pt x="12800" y="3291"/>
                  <a:pt x="12800" y="2743"/>
                </a:cubicBezTo>
                <a:lnTo>
                  <a:pt x="12800" y="914"/>
                </a:lnTo>
                <a:cubicBezTo>
                  <a:pt x="12800" y="366"/>
                  <a:pt x="12434" y="0"/>
                  <a:pt x="11886" y="0"/>
                </a:cubicBezTo>
                <a:close/>
                <a:moveTo>
                  <a:pt x="11886" y="5486"/>
                </a:moveTo>
                <a:lnTo>
                  <a:pt x="11886" y="7314"/>
                </a:lnTo>
                <a:lnTo>
                  <a:pt x="914" y="7314"/>
                </a:lnTo>
                <a:lnTo>
                  <a:pt x="914" y="5486"/>
                </a:lnTo>
                <a:lnTo>
                  <a:pt x="11886" y="5486"/>
                </a:lnTo>
                <a:close/>
                <a:moveTo>
                  <a:pt x="11886" y="4571"/>
                </a:moveTo>
                <a:lnTo>
                  <a:pt x="914" y="4571"/>
                </a:lnTo>
                <a:cubicBezTo>
                  <a:pt x="366" y="4571"/>
                  <a:pt x="0" y="4937"/>
                  <a:pt x="0" y="5486"/>
                </a:cubicBezTo>
                <a:lnTo>
                  <a:pt x="0" y="7314"/>
                </a:lnTo>
                <a:cubicBezTo>
                  <a:pt x="0" y="7863"/>
                  <a:pt x="366" y="8229"/>
                  <a:pt x="914" y="8229"/>
                </a:cubicBezTo>
                <a:lnTo>
                  <a:pt x="11886" y="8229"/>
                </a:lnTo>
                <a:cubicBezTo>
                  <a:pt x="12434" y="8229"/>
                  <a:pt x="12800" y="7863"/>
                  <a:pt x="12800" y="7314"/>
                </a:cubicBezTo>
                <a:lnTo>
                  <a:pt x="12800" y="5486"/>
                </a:lnTo>
                <a:cubicBezTo>
                  <a:pt x="12800" y="4937"/>
                  <a:pt x="12434" y="4571"/>
                  <a:pt x="11886" y="4571"/>
                </a:cubicBezTo>
                <a:close/>
                <a:moveTo>
                  <a:pt x="11886" y="10057"/>
                </a:moveTo>
                <a:lnTo>
                  <a:pt x="11886" y="11886"/>
                </a:lnTo>
                <a:lnTo>
                  <a:pt x="914" y="11886"/>
                </a:lnTo>
                <a:lnTo>
                  <a:pt x="914" y="10057"/>
                </a:lnTo>
                <a:lnTo>
                  <a:pt x="11886" y="10057"/>
                </a:lnTo>
                <a:close/>
                <a:moveTo>
                  <a:pt x="11886" y="9143"/>
                </a:moveTo>
                <a:lnTo>
                  <a:pt x="914" y="9143"/>
                </a:lnTo>
                <a:cubicBezTo>
                  <a:pt x="366" y="9143"/>
                  <a:pt x="0" y="9509"/>
                  <a:pt x="0" y="10057"/>
                </a:cubicBezTo>
                <a:lnTo>
                  <a:pt x="0" y="11886"/>
                </a:lnTo>
                <a:cubicBezTo>
                  <a:pt x="0" y="12434"/>
                  <a:pt x="366" y="12800"/>
                  <a:pt x="914" y="12800"/>
                </a:cubicBezTo>
                <a:lnTo>
                  <a:pt x="11886" y="12800"/>
                </a:lnTo>
                <a:cubicBezTo>
                  <a:pt x="12434" y="12800"/>
                  <a:pt x="12800" y="12434"/>
                  <a:pt x="12800" y="11886"/>
                </a:cubicBezTo>
                <a:lnTo>
                  <a:pt x="12800" y="10057"/>
                </a:lnTo>
                <a:cubicBezTo>
                  <a:pt x="12800" y="9509"/>
                  <a:pt x="12434" y="9143"/>
                  <a:pt x="11886" y="9143"/>
                </a:cubicBezTo>
                <a:close/>
                <a:moveTo>
                  <a:pt x="2286" y="1371"/>
                </a:moveTo>
                <a:cubicBezTo>
                  <a:pt x="2560" y="1371"/>
                  <a:pt x="2743" y="1554"/>
                  <a:pt x="2743" y="1829"/>
                </a:cubicBezTo>
                <a:cubicBezTo>
                  <a:pt x="2743" y="2103"/>
                  <a:pt x="2560" y="2286"/>
                  <a:pt x="2286" y="2286"/>
                </a:cubicBezTo>
                <a:cubicBezTo>
                  <a:pt x="2011" y="2286"/>
                  <a:pt x="1829" y="2103"/>
                  <a:pt x="1829" y="1829"/>
                </a:cubicBezTo>
                <a:cubicBezTo>
                  <a:pt x="1829" y="1554"/>
                  <a:pt x="2011" y="1371"/>
                  <a:pt x="2286" y="1371"/>
                </a:cubicBezTo>
                <a:close/>
                <a:moveTo>
                  <a:pt x="2286" y="5943"/>
                </a:moveTo>
                <a:cubicBezTo>
                  <a:pt x="2560" y="5943"/>
                  <a:pt x="2743" y="6126"/>
                  <a:pt x="2743" y="6400"/>
                </a:cubicBezTo>
                <a:cubicBezTo>
                  <a:pt x="2743" y="6674"/>
                  <a:pt x="2560" y="6857"/>
                  <a:pt x="2286" y="6857"/>
                </a:cubicBezTo>
                <a:cubicBezTo>
                  <a:pt x="2011" y="6857"/>
                  <a:pt x="1829" y="6674"/>
                  <a:pt x="1829" y="6400"/>
                </a:cubicBezTo>
                <a:cubicBezTo>
                  <a:pt x="1829" y="6126"/>
                  <a:pt x="2011" y="5943"/>
                  <a:pt x="2286" y="5943"/>
                </a:cubicBezTo>
                <a:close/>
                <a:moveTo>
                  <a:pt x="2286" y="10514"/>
                </a:moveTo>
                <a:lnTo>
                  <a:pt x="4114" y="10514"/>
                </a:lnTo>
                <a:cubicBezTo>
                  <a:pt x="4389" y="10514"/>
                  <a:pt x="4571" y="10697"/>
                  <a:pt x="4571" y="10971"/>
                </a:cubicBezTo>
                <a:cubicBezTo>
                  <a:pt x="4571" y="11246"/>
                  <a:pt x="4389" y="11429"/>
                  <a:pt x="4114" y="11429"/>
                </a:cubicBezTo>
                <a:lnTo>
                  <a:pt x="2286" y="11429"/>
                </a:lnTo>
                <a:cubicBezTo>
                  <a:pt x="2011" y="11429"/>
                  <a:pt x="1829" y="11246"/>
                  <a:pt x="1829" y="10971"/>
                </a:cubicBezTo>
                <a:cubicBezTo>
                  <a:pt x="1829" y="10697"/>
                  <a:pt x="2011" y="10514"/>
                  <a:pt x="2286" y="105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2" name="iconfont-11420-3513823"/>
          <p:cNvSpPr>
            <a:spLocks noChangeAspect="1"/>
          </p:cNvSpPr>
          <p:nvPr/>
        </p:nvSpPr>
        <p:spPr>
          <a:xfrm>
            <a:off x="5448230" y="1984264"/>
            <a:ext cx="634463" cy="629787"/>
          </a:xfrm>
          <a:custGeom>
            <a:avLst/>
            <a:gdLst>
              <a:gd name="T0" fmla="*/ 1006 w 12434"/>
              <a:gd name="T1" fmla="*/ 3383 h 12343"/>
              <a:gd name="T2" fmla="*/ 6217 w 12434"/>
              <a:gd name="T3" fmla="*/ 6035 h 12343"/>
              <a:gd name="T4" fmla="*/ 11428 w 12434"/>
              <a:gd name="T5" fmla="*/ 3383 h 12343"/>
              <a:gd name="T6" fmla="*/ 6217 w 12434"/>
              <a:gd name="T7" fmla="*/ 823 h 12343"/>
              <a:gd name="T8" fmla="*/ 1006 w 12434"/>
              <a:gd name="T9" fmla="*/ 3383 h 12343"/>
              <a:gd name="T10" fmla="*/ 1737 w 12434"/>
              <a:gd name="T11" fmla="*/ 7497 h 12343"/>
              <a:gd name="T12" fmla="*/ 640 w 12434"/>
              <a:gd name="T13" fmla="*/ 6949 h 12343"/>
              <a:gd name="T14" fmla="*/ 91 w 12434"/>
              <a:gd name="T15" fmla="*/ 6126 h 12343"/>
              <a:gd name="T16" fmla="*/ 640 w 12434"/>
              <a:gd name="T17" fmla="*/ 5303 h 12343"/>
              <a:gd name="T18" fmla="*/ 1737 w 12434"/>
              <a:gd name="T19" fmla="*/ 4755 h 12343"/>
              <a:gd name="T20" fmla="*/ 640 w 12434"/>
              <a:gd name="T21" fmla="*/ 4206 h 12343"/>
              <a:gd name="T22" fmla="*/ 183 w 12434"/>
              <a:gd name="T23" fmla="*/ 3017 h 12343"/>
              <a:gd name="T24" fmla="*/ 548 w 12434"/>
              <a:gd name="T25" fmla="*/ 2652 h 12343"/>
              <a:gd name="T26" fmla="*/ 5760 w 12434"/>
              <a:gd name="T27" fmla="*/ 92 h 12343"/>
              <a:gd name="T28" fmla="*/ 6583 w 12434"/>
              <a:gd name="T29" fmla="*/ 92 h 12343"/>
              <a:gd name="T30" fmla="*/ 11794 w 12434"/>
              <a:gd name="T31" fmla="*/ 2652 h 12343"/>
              <a:gd name="T32" fmla="*/ 12160 w 12434"/>
              <a:gd name="T33" fmla="*/ 3840 h 12343"/>
              <a:gd name="T34" fmla="*/ 11794 w 12434"/>
              <a:gd name="T35" fmla="*/ 4206 h 12343"/>
              <a:gd name="T36" fmla="*/ 10697 w 12434"/>
              <a:gd name="T37" fmla="*/ 4755 h 12343"/>
              <a:gd name="T38" fmla="*/ 11703 w 12434"/>
              <a:gd name="T39" fmla="*/ 5212 h 12343"/>
              <a:gd name="T40" fmla="*/ 12343 w 12434"/>
              <a:gd name="T41" fmla="*/ 6126 h 12343"/>
              <a:gd name="T42" fmla="*/ 11703 w 12434"/>
              <a:gd name="T43" fmla="*/ 7040 h 12343"/>
              <a:gd name="T44" fmla="*/ 10697 w 12434"/>
              <a:gd name="T45" fmla="*/ 7497 h 12343"/>
              <a:gd name="T46" fmla="*/ 11703 w 12434"/>
              <a:gd name="T47" fmla="*/ 7955 h 12343"/>
              <a:gd name="T48" fmla="*/ 12343 w 12434"/>
              <a:gd name="T49" fmla="*/ 8869 h 12343"/>
              <a:gd name="T50" fmla="*/ 11703 w 12434"/>
              <a:gd name="T51" fmla="*/ 9783 h 12343"/>
              <a:gd name="T52" fmla="*/ 6674 w 12434"/>
              <a:gd name="T53" fmla="*/ 12252 h 12343"/>
              <a:gd name="T54" fmla="*/ 6217 w 12434"/>
              <a:gd name="T55" fmla="*/ 12343 h 12343"/>
              <a:gd name="T56" fmla="*/ 5760 w 12434"/>
              <a:gd name="T57" fmla="*/ 12252 h 12343"/>
              <a:gd name="T58" fmla="*/ 548 w 12434"/>
              <a:gd name="T59" fmla="*/ 9692 h 12343"/>
              <a:gd name="T60" fmla="*/ 91 w 12434"/>
              <a:gd name="T61" fmla="*/ 8869 h 12343"/>
              <a:gd name="T62" fmla="*/ 640 w 12434"/>
              <a:gd name="T63" fmla="*/ 8046 h 12343"/>
              <a:gd name="T64" fmla="*/ 1737 w 12434"/>
              <a:gd name="T65" fmla="*/ 7497 h 12343"/>
              <a:gd name="T66" fmla="*/ 2743 w 12434"/>
              <a:gd name="T67" fmla="*/ 8046 h 12343"/>
              <a:gd name="T68" fmla="*/ 1006 w 12434"/>
              <a:gd name="T69" fmla="*/ 8869 h 12343"/>
              <a:gd name="T70" fmla="*/ 6217 w 12434"/>
              <a:gd name="T71" fmla="*/ 11520 h 12343"/>
              <a:gd name="T72" fmla="*/ 11428 w 12434"/>
              <a:gd name="T73" fmla="*/ 8960 h 12343"/>
              <a:gd name="T74" fmla="*/ 9691 w 12434"/>
              <a:gd name="T75" fmla="*/ 8137 h 12343"/>
              <a:gd name="T76" fmla="*/ 6674 w 12434"/>
              <a:gd name="T77" fmla="*/ 9600 h 12343"/>
              <a:gd name="T78" fmla="*/ 6217 w 12434"/>
              <a:gd name="T79" fmla="*/ 9692 h 12343"/>
              <a:gd name="T80" fmla="*/ 5760 w 12434"/>
              <a:gd name="T81" fmla="*/ 9600 h 12343"/>
              <a:gd name="T82" fmla="*/ 2743 w 12434"/>
              <a:gd name="T83" fmla="*/ 8046 h 12343"/>
              <a:gd name="T84" fmla="*/ 9691 w 12434"/>
              <a:gd name="T85" fmla="*/ 5303 h 12343"/>
              <a:gd name="T86" fmla="*/ 6674 w 12434"/>
              <a:gd name="T87" fmla="*/ 6766 h 12343"/>
              <a:gd name="T88" fmla="*/ 5851 w 12434"/>
              <a:gd name="T89" fmla="*/ 6766 h 12343"/>
              <a:gd name="T90" fmla="*/ 2743 w 12434"/>
              <a:gd name="T91" fmla="*/ 5303 h 12343"/>
              <a:gd name="T92" fmla="*/ 1006 w 12434"/>
              <a:gd name="T93" fmla="*/ 6126 h 12343"/>
              <a:gd name="T94" fmla="*/ 6217 w 12434"/>
              <a:gd name="T95" fmla="*/ 8777 h 12343"/>
              <a:gd name="T96" fmla="*/ 11428 w 12434"/>
              <a:gd name="T97" fmla="*/ 6126 h 12343"/>
              <a:gd name="T98" fmla="*/ 9691 w 12434"/>
              <a:gd name="T99" fmla="*/ 5303 h 1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434" h="12343">
                <a:moveTo>
                  <a:pt x="1006" y="3383"/>
                </a:moveTo>
                <a:lnTo>
                  <a:pt x="6217" y="6035"/>
                </a:lnTo>
                <a:lnTo>
                  <a:pt x="11428" y="3383"/>
                </a:lnTo>
                <a:lnTo>
                  <a:pt x="6217" y="823"/>
                </a:lnTo>
                <a:lnTo>
                  <a:pt x="1006" y="3383"/>
                </a:lnTo>
                <a:close/>
                <a:moveTo>
                  <a:pt x="1737" y="7497"/>
                </a:moveTo>
                <a:lnTo>
                  <a:pt x="640" y="6949"/>
                </a:lnTo>
                <a:cubicBezTo>
                  <a:pt x="274" y="6766"/>
                  <a:pt x="91" y="6492"/>
                  <a:pt x="91" y="6126"/>
                </a:cubicBezTo>
                <a:cubicBezTo>
                  <a:pt x="91" y="5760"/>
                  <a:pt x="274" y="5486"/>
                  <a:pt x="640" y="5303"/>
                </a:cubicBezTo>
                <a:lnTo>
                  <a:pt x="1737" y="4755"/>
                </a:lnTo>
                <a:lnTo>
                  <a:pt x="640" y="4206"/>
                </a:lnTo>
                <a:cubicBezTo>
                  <a:pt x="183" y="4023"/>
                  <a:pt x="0" y="3475"/>
                  <a:pt x="183" y="3017"/>
                </a:cubicBezTo>
                <a:cubicBezTo>
                  <a:pt x="274" y="2835"/>
                  <a:pt x="457" y="2652"/>
                  <a:pt x="548" y="2652"/>
                </a:cubicBezTo>
                <a:lnTo>
                  <a:pt x="5760" y="92"/>
                </a:lnTo>
                <a:cubicBezTo>
                  <a:pt x="6034" y="0"/>
                  <a:pt x="6308" y="0"/>
                  <a:pt x="6583" y="92"/>
                </a:cubicBezTo>
                <a:lnTo>
                  <a:pt x="11794" y="2652"/>
                </a:lnTo>
                <a:cubicBezTo>
                  <a:pt x="12251" y="2835"/>
                  <a:pt x="12434" y="3383"/>
                  <a:pt x="12160" y="3840"/>
                </a:cubicBezTo>
                <a:cubicBezTo>
                  <a:pt x="12068" y="4023"/>
                  <a:pt x="11886" y="4206"/>
                  <a:pt x="11794" y="4206"/>
                </a:cubicBezTo>
                <a:lnTo>
                  <a:pt x="10697" y="4755"/>
                </a:lnTo>
                <a:lnTo>
                  <a:pt x="11703" y="5212"/>
                </a:lnTo>
                <a:cubicBezTo>
                  <a:pt x="12160" y="5395"/>
                  <a:pt x="12343" y="5669"/>
                  <a:pt x="12343" y="6126"/>
                </a:cubicBezTo>
                <a:cubicBezTo>
                  <a:pt x="12343" y="6492"/>
                  <a:pt x="12160" y="6857"/>
                  <a:pt x="11703" y="7040"/>
                </a:cubicBezTo>
                <a:lnTo>
                  <a:pt x="10697" y="7497"/>
                </a:lnTo>
                <a:lnTo>
                  <a:pt x="11703" y="7955"/>
                </a:lnTo>
                <a:cubicBezTo>
                  <a:pt x="12160" y="8137"/>
                  <a:pt x="12343" y="8412"/>
                  <a:pt x="12343" y="8869"/>
                </a:cubicBezTo>
                <a:cubicBezTo>
                  <a:pt x="12343" y="9235"/>
                  <a:pt x="12160" y="9600"/>
                  <a:pt x="11703" y="9783"/>
                </a:cubicBezTo>
                <a:lnTo>
                  <a:pt x="6674" y="12252"/>
                </a:lnTo>
                <a:cubicBezTo>
                  <a:pt x="6583" y="12343"/>
                  <a:pt x="6400" y="12343"/>
                  <a:pt x="6217" y="12343"/>
                </a:cubicBezTo>
                <a:cubicBezTo>
                  <a:pt x="6034" y="12343"/>
                  <a:pt x="5943" y="12343"/>
                  <a:pt x="5760" y="12252"/>
                </a:cubicBezTo>
                <a:lnTo>
                  <a:pt x="548" y="9692"/>
                </a:lnTo>
                <a:cubicBezTo>
                  <a:pt x="183" y="9509"/>
                  <a:pt x="91" y="9235"/>
                  <a:pt x="91" y="8869"/>
                </a:cubicBezTo>
                <a:cubicBezTo>
                  <a:pt x="91" y="8503"/>
                  <a:pt x="274" y="8229"/>
                  <a:pt x="640" y="8046"/>
                </a:cubicBezTo>
                <a:lnTo>
                  <a:pt x="1737" y="7497"/>
                </a:lnTo>
                <a:close/>
                <a:moveTo>
                  <a:pt x="2743" y="8046"/>
                </a:moveTo>
                <a:lnTo>
                  <a:pt x="1006" y="8869"/>
                </a:lnTo>
                <a:lnTo>
                  <a:pt x="6217" y="11520"/>
                </a:lnTo>
                <a:lnTo>
                  <a:pt x="11428" y="8960"/>
                </a:lnTo>
                <a:lnTo>
                  <a:pt x="9691" y="8137"/>
                </a:lnTo>
                <a:lnTo>
                  <a:pt x="6674" y="9600"/>
                </a:lnTo>
                <a:cubicBezTo>
                  <a:pt x="6583" y="9692"/>
                  <a:pt x="6400" y="9692"/>
                  <a:pt x="6217" y="9692"/>
                </a:cubicBezTo>
                <a:cubicBezTo>
                  <a:pt x="6034" y="9692"/>
                  <a:pt x="5943" y="9692"/>
                  <a:pt x="5760" y="9600"/>
                </a:cubicBezTo>
                <a:lnTo>
                  <a:pt x="2743" y="8046"/>
                </a:lnTo>
                <a:close/>
                <a:moveTo>
                  <a:pt x="9691" y="5303"/>
                </a:moveTo>
                <a:lnTo>
                  <a:pt x="6674" y="6766"/>
                </a:lnTo>
                <a:cubicBezTo>
                  <a:pt x="6400" y="6857"/>
                  <a:pt x="6126" y="6857"/>
                  <a:pt x="5851" y="6766"/>
                </a:cubicBezTo>
                <a:lnTo>
                  <a:pt x="2743" y="5303"/>
                </a:lnTo>
                <a:lnTo>
                  <a:pt x="1006" y="6126"/>
                </a:lnTo>
                <a:lnTo>
                  <a:pt x="6217" y="8777"/>
                </a:lnTo>
                <a:lnTo>
                  <a:pt x="11428" y="6126"/>
                </a:lnTo>
                <a:lnTo>
                  <a:pt x="9691" y="53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推广策划方案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15045" y="3405105"/>
            <a:ext cx="1499128" cy="307777"/>
          </a:xfrm>
          <a:prstGeom prst="rect">
            <a:avLst/>
          </a:prstGeom>
          <a:noFill/>
        </p:spPr>
        <p:txBody>
          <a:bodyPr wrap="none" lIns="91440" tIns="0" rIns="91440" bIns="0" rtlCol="0" anchor="t">
            <a:spAutoFit/>
          </a:bodyPr>
          <a:lstStyle>
            <a:defPPr>
              <a:defRPr lang="zh-CN"/>
            </a:defPPr>
            <a:lvl1pPr lvl="0">
              <a:defRPr sz="2000" b="1">
                <a:solidFill>
                  <a:prstClr val="white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输入小标题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78991" y="3703387"/>
            <a:ext cx="2504708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18080" y="4877644"/>
            <a:ext cx="1499128" cy="307777"/>
          </a:xfrm>
          <a:prstGeom prst="rect">
            <a:avLst/>
          </a:prstGeom>
          <a:noFill/>
        </p:spPr>
        <p:txBody>
          <a:bodyPr wrap="none" lIns="91440" tIns="0" rIns="91440" bIns="0" rtlCol="0" anchor="t">
            <a:spAutoFit/>
          </a:bodyPr>
          <a:lstStyle>
            <a:defPPr>
              <a:defRPr lang="zh-CN"/>
            </a:defPPr>
            <a:lvl1pPr lvl="0">
              <a:defRPr sz="2000" b="1">
                <a:solidFill>
                  <a:prstClr val="white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输入小标题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78991" y="5174672"/>
            <a:ext cx="2504708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119290" y="4877644"/>
            <a:ext cx="1499128" cy="307777"/>
          </a:xfrm>
          <a:prstGeom prst="rect">
            <a:avLst/>
          </a:prstGeom>
          <a:noFill/>
        </p:spPr>
        <p:txBody>
          <a:bodyPr wrap="none" lIns="91440" tIns="0" rIns="91440" bIns="0" rtlCol="0" anchor="t">
            <a:spAutoFit/>
          </a:bodyPr>
          <a:lstStyle>
            <a:defPPr>
              <a:defRPr lang="zh-CN"/>
            </a:defPPr>
            <a:lvl1pPr lvl="0">
              <a:defRPr sz="2000" b="1">
                <a:solidFill>
                  <a:prstClr val="white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输入小标题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116816" y="5174672"/>
            <a:ext cx="2504708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138846" y="1796353"/>
            <a:ext cx="3339376" cy="307777"/>
          </a:xfrm>
          <a:prstGeom prst="rect">
            <a:avLst/>
          </a:prstGeom>
          <a:noFill/>
        </p:spPr>
        <p:txBody>
          <a:bodyPr wrap="none" lIns="91440" tIns="0" rIns="91440" bIns="0" rtlCol="0" anchor="t">
            <a:spAutoFit/>
          </a:bodyPr>
          <a:lstStyle>
            <a:defPPr>
              <a:defRPr lang="zh-CN"/>
            </a:defPPr>
            <a:lvl1pPr lvl="0">
              <a:defRPr sz="2000" b="1">
                <a:solidFill>
                  <a:prstClr val="white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请您在此处输入相关小标题</a:t>
            </a:r>
          </a:p>
        </p:txBody>
      </p:sp>
      <p:sp>
        <p:nvSpPr>
          <p:cNvPr id="20" name="圆角矩形 55"/>
          <p:cNvSpPr/>
          <p:nvPr/>
        </p:nvSpPr>
        <p:spPr>
          <a:xfrm flipH="1">
            <a:off x="924031" y="1782564"/>
            <a:ext cx="151943" cy="436265"/>
          </a:xfrm>
          <a:prstGeom prst="roundRect">
            <a:avLst>
              <a:gd name="adj" fmla="val 44900"/>
            </a:avLst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1" name="菱形 20"/>
          <p:cNvSpPr/>
          <p:nvPr/>
        </p:nvSpPr>
        <p:spPr>
          <a:xfrm>
            <a:off x="865474" y="4916223"/>
            <a:ext cx="320004" cy="320004"/>
          </a:xfrm>
          <a:prstGeom prst="diamond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菱形 21"/>
          <p:cNvSpPr/>
          <p:nvPr/>
        </p:nvSpPr>
        <p:spPr>
          <a:xfrm>
            <a:off x="3808385" y="4906874"/>
            <a:ext cx="320004" cy="320004"/>
          </a:xfrm>
          <a:prstGeom prst="diamond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865474" y="3444938"/>
            <a:ext cx="320004" cy="320004"/>
          </a:xfrm>
          <a:prstGeom prst="diamond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138845" y="2287576"/>
            <a:ext cx="5754139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点击输入标题点击输入相关标题。点击输入标题。点击输入标题。点击输入标题点击输入相关标题。点击输入标题。点击输入标题。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28389" y="3405105"/>
            <a:ext cx="1499128" cy="307777"/>
          </a:xfrm>
          <a:prstGeom prst="rect">
            <a:avLst/>
          </a:prstGeom>
          <a:noFill/>
        </p:spPr>
        <p:txBody>
          <a:bodyPr wrap="none" lIns="91440" tIns="0" rIns="91440" bIns="0" rtlCol="0" anchor="t">
            <a:spAutoFit/>
          </a:bodyPr>
          <a:lstStyle>
            <a:defPPr>
              <a:defRPr lang="zh-CN"/>
            </a:defPPr>
            <a:lvl1pPr lvl="0">
              <a:defRPr sz="2000" b="1">
                <a:solidFill>
                  <a:prstClr val="white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sym typeface="Arial"/>
              </a:rPr>
              <a:t>输入小标题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107389" y="3708425"/>
            <a:ext cx="2504708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3798958" y="3440627"/>
            <a:ext cx="320004" cy="320004"/>
          </a:xfrm>
          <a:prstGeom prst="diamond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32500" lnSpcReduction="20000"/>
          </a:bodyPr>
          <a:lstStyle/>
          <a:p>
            <a:pPr algn="ctr" defTabSz="913765"/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38381" y="1782564"/>
            <a:ext cx="5266905" cy="41229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推广策划方案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13" name="íŝľïḓè"/>
          <p:cNvGrpSpPr/>
          <p:nvPr/>
        </p:nvGrpSpPr>
        <p:grpSpPr>
          <a:xfrm>
            <a:off x="673100" y="1548583"/>
            <a:ext cx="10847389" cy="4736749"/>
            <a:chOff x="673100" y="1406876"/>
            <a:chExt cx="10847389" cy="4736749"/>
          </a:xfrm>
        </p:grpSpPr>
        <p:sp>
          <p:nvSpPr>
            <p:cNvPr id="14" name="iṡ1iḋé"/>
            <p:cNvSpPr/>
            <p:nvPr/>
          </p:nvSpPr>
          <p:spPr>
            <a:xfrm>
              <a:off x="3375617" y="2753072"/>
              <a:ext cx="1069230" cy="1072572"/>
            </a:xfrm>
            <a:prstGeom prst="diamond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5" name="íśļíḑê"/>
            <p:cNvSpPr/>
            <p:nvPr/>
          </p:nvSpPr>
          <p:spPr>
            <a:xfrm>
              <a:off x="4920599" y="4304781"/>
              <a:ext cx="1069230" cy="1072572"/>
            </a:xfrm>
            <a:prstGeom prst="diamond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6" name="ïsľïde"/>
            <p:cNvSpPr/>
            <p:nvPr/>
          </p:nvSpPr>
          <p:spPr>
            <a:xfrm>
              <a:off x="6333347" y="2892714"/>
              <a:ext cx="1069230" cy="1072572"/>
            </a:xfrm>
            <a:prstGeom prst="diamond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îś1íḓé"/>
            <p:cNvSpPr/>
            <p:nvPr/>
          </p:nvSpPr>
          <p:spPr>
            <a:xfrm>
              <a:off x="7747154" y="1480647"/>
              <a:ext cx="1069230" cy="1072572"/>
            </a:xfrm>
            <a:prstGeom prst="diamond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cxnSp>
          <p:nvCxnSpPr>
            <p:cNvPr id="18" name="íṩľiḍê"/>
            <p:cNvCxnSpPr/>
            <p:nvPr/>
          </p:nvCxnSpPr>
          <p:spPr>
            <a:xfrm>
              <a:off x="4189079" y="3560907"/>
              <a:ext cx="1014984" cy="1005840"/>
            </a:xfrm>
            <a:prstGeom prst="straightConnector1">
              <a:avLst/>
            </a:prstGeom>
            <a:ln w="3175" cap="rnd">
              <a:solidFill>
                <a:srgbClr val="EC671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ïṧľíḍè"/>
            <p:cNvCxnSpPr/>
            <p:nvPr/>
          </p:nvCxnSpPr>
          <p:spPr>
            <a:xfrm flipV="1">
              <a:off x="5706983" y="3725499"/>
              <a:ext cx="877824" cy="841248"/>
            </a:xfrm>
            <a:prstGeom prst="straightConnector1">
              <a:avLst/>
            </a:prstGeom>
            <a:ln w="3175" cap="rnd">
              <a:solidFill>
                <a:srgbClr val="EC671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ísḻïďe"/>
            <p:cNvCxnSpPr/>
            <p:nvPr/>
          </p:nvCxnSpPr>
          <p:spPr>
            <a:xfrm flipV="1">
              <a:off x="7151117" y="2332448"/>
              <a:ext cx="877824" cy="841248"/>
            </a:xfrm>
            <a:prstGeom prst="straightConnector1">
              <a:avLst/>
            </a:prstGeom>
            <a:ln w="3175" cap="rnd">
              <a:solidFill>
                <a:srgbClr val="EC6712"/>
              </a:solidFill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îṥlîḓe"/>
            <p:cNvSpPr/>
            <p:nvPr/>
          </p:nvSpPr>
          <p:spPr bwMode="auto">
            <a:xfrm>
              <a:off x="673100" y="3280384"/>
              <a:ext cx="2698209" cy="904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2" name="íSľïḍe"/>
            <p:cNvSpPr txBox="1"/>
            <p:nvPr/>
          </p:nvSpPr>
          <p:spPr bwMode="auto">
            <a:xfrm>
              <a:off x="673100" y="2838578"/>
              <a:ext cx="269820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buSzPct val="25000"/>
                <a:defRPr/>
              </a:pPr>
              <a:r>
                <a:rPr lang="en-US" altLang="zh-CN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01.</a:t>
              </a: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grpSp>
          <p:nvGrpSpPr>
            <p:cNvPr id="23" name="í$lïḋe"/>
            <p:cNvGrpSpPr/>
            <p:nvPr/>
          </p:nvGrpSpPr>
          <p:grpSpPr>
            <a:xfrm>
              <a:off x="5989829" y="4797429"/>
              <a:ext cx="2698209" cy="1346196"/>
              <a:chOff x="5989829" y="4797429"/>
              <a:chExt cx="2698209" cy="1346196"/>
            </a:xfrm>
          </p:grpSpPr>
          <p:sp>
            <p:nvSpPr>
              <p:cNvPr id="30" name="îṣ1ídê"/>
              <p:cNvSpPr/>
              <p:nvPr/>
            </p:nvSpPr>
            <p:spPr bwMode="auto">
              <a:xfrm>
                <a:off x="5989829" y="5239235"/>
                <a:ext cx="269820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defTabSz="914400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点击输入标题点击输入相关标题。点击输入相关标题。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1" name="iŝḷïḓé"/>
              <p:cNvSpPr txBox="1"/>
              <p:nvPr/>
            </p:nvSpPr>
            <p:spPr bwMode="auto">
              <a:xfrm>
                <a:off x="5989829" y="4797429"/>
                <a:ext cx="269820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914400">
                  <a:buSzPct val="25000"/>
                  <a:defRPr/>
                </a:pPr>
                <a:r>
                  <a:rPr lang="en-US" altLang="zh-CN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02.</a:t>
                </a:r>
                <a:r>
                  <a:rPr lang="zh-CN" altLang="en-US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输入小标题</a:t>
                </a:r>
              </a:p>
            </p:txBody>
          </p:sp>
        </p:grpSp>
        <p:grpSp>
          <p:nvGrpSpPr>
            <p:cNvPr id="24" name="išļîďe"/>
            <p:cNvGrpSpPr/>
            <p:nvPr/>
          </p:nvGrpSpPr>
          <p:grpSpPr>
            <a:xfrm>
              <a:off x="7497606" y="3102153"/>
              <a:ext cx="2698209" cy="1346196"/>
              <a:chOff x="7497606" y="2773486"/>
              <a:chExt cx="2698209" cy="1346196"/>
            </a:xfrm>
          </p:grpSpPr>
          <p:sp>
            <p:nvSpPr>
              <p:cNvPr id="28" name="íşlídé"/>
              <p:cNvSpPr/>
              <p:nvPr/>
            </p:nvSpPr>
            <p:spPr bwMode="auto">
              <a:xfrm>
                <a:off x="7497606" y="3215292"/>
                <a:ext cx="2698209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defTabSz="914400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点击输入标题点击输入相关标题。点击输入相关标题。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29" name="ï$líďé"/>
              <p:cNvSpPr txBox="1"/>
              <p:nvPr/>
            </p:nvSpPr>
            <p:spPr bwMode="auto">
              <a:xfrm>
                <a:off x="7497606" y="2773486"/>
                <a:ext cx="2698209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defTabSz="914400">
                  <a:buSzPct val="25000"/>
                  <a:defRPr/>
                </a:pPr>
                <a:r>
                  <a:rPr lang="en-US" altLang="zh-CN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03.</a:t>
                </a:r>
                <a:r>
                  <a:rPr lang="zh-CN" altLang="en-US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输入小标题</a:t>
                </a:r>
              </a:p>
            </p:txBody>
          </p:sp>
        </p:grpSp>
        <p:grpSp>
          <p:nvGrpSpPr>
            <p:cNvPr id="25" name="ís1îdè"/>
            <p:cNvGrpSpPr/>
            <p:nvPr/>
          </p:nvGrpSpPr>
          <p:grpSpPr>
            <a:xfrm>
              <a:off x="8846711" y="1406876"/>
              <a:ext cx="2673778" cy="1346196"/>
              <a:chOff x="8846711" y="1123950"/>
              <a:chExt cx="2673778" cy="1346196"/>
            </a:xfrm>
          </p:grpSpPr>
          <p:sp>
            <p:nvSpPr>
              <p:cNvPr id="26" name="i$ľiḓé"/>
              <p:cNvSpPr/>
              <p:nvPr/>
            </p:nvSpPr>
            <p:spPr bwMode="auto">
              <a:xfrm>
                <a:off x="8846711" y="1565756"/>
                <a:ext cx="2673778" cy="904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defTabSz="914400"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点击输入标题点击输入相关标题。点击输入相关标题。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27" name="ïŝľíḍè"/>
              <p:cNvSpPr txBox="1"/>
              <p:nvPr/>
            </p:nvSpPr>
            <p:spPr bwMode="auto">
              <a:xfrm>
                <a:off x="8846711" y="1123950"/>
                <a:ext cx="267377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defTabSz="914400">
                  <a:buSzPct val="25000"/>
                  <a:defRPr/>
                </a:pPr>
                <a:r>
                  <a:rPr lang="en-US" altLang="zh-CN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04.</a:t>
                </a:r>
                <a:r>
                  <a:rPr lang="zh-CN" altLang="en-US" sz="2000" b="1" cap="all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微软雅黑"/>
                    <a:cs typeface="+mn-ea"/>
                    <a:sym typeface="Arial"/>
                  </a:rPr>
                  <a:t>输入小标题</a:t>
                </a:r>
              </a:p>
            </p:txBody>
          </p:sp>
        </p:grpSp>
      </p:grpSp>
      <p:sp>
        <p:nvSpPr>
          <p:cNvPr id="32" name="îsḷiďe"/>
          <p:cNvSpPr txBox="1"/>
          <p:nvPr/>
        </p:nvSpPr>
        <p:spPr>
          <a:xfrm>
            <a:off x="671511" y="1560204"/>
            <a:ext cx="4247500" cy="38896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 lnSpcReduction="10000"/>
          </a:bodyPr>
          <a:lstStyle/>
          <a:p>
            <a:pPr lvl="0">
              <a:buSzPct val="25000"/>
              <a:defRPr/>
            </a:pPr>
            <a:r>
              <a:rPr lang="zh-CN" alt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请您在此处输入小标题</a:t>
            </a:r>
          </a:p>
        </p:txBody>
      </p:sp>
      <p:sp>
        <p:nvSpPr>
          <p:cNvPr id="33" name="calendar_117512"/>
          <p:cNvSpPr>
            <a:spLocks noChangeAspect="1"/>
          </p:cNvSpPr>
          <p:nvPr/>
        </p:nvSpPr>
        <p:spPr>
          <a:xfrm>
            <a:off x="8130154" y="2010517"/>
            <a:ext cx="303230" cy="296246"/>
          </a:xfrm>
          <a:custGeom>
            <a:avLst/>
            <a:gdLst>
              <a:gd name="connsiteX0" fmla="*/ 441316 w 606580"/>
              <a:gd name="connsiteY0" fmla="*/ 494734 h 592608"/>
              <a:gd name="connsiteX1" fmla="*/ 503202 w 606580"/>
              <a:gd name="connsiteY1" fmla="*/ 494734 h 592608"/>
              <a:gd name="connsiteX2" fmla="*/ 503202 w 606580"/>
              <a:gd name="connsiteY2" fmla="*/ 520490 h 592608"/>
              <a:gd name="connsiteX3" fmla="*/ 441316 w 606580"/>
              <a:gd name="connsiteY3" fmla="*/ 520490 h 592608"/>
              <a:gd name="connsiteX4" fmla="*/ 272312 w 606580"/>
              <a:gd name="connsiteY4" fmla="*/ 494734 h 592608"/>
              <a:gd name="connsiteX5" fmla="*/ 334268 w 606580"/>
              <a:gd name="connsiteY5" fmla="*/ 494734 h 592608"/>
              <a:gd name="connsiteX6" fmla="*/ 334268 w 606580"/>
              <a:gd name="connsiteY6" fmla="*/ 520490 h 592608"/>
              <a:gd name="connsiteX7" fmla="*/ 272312 w 606580"/>
              <a:gd name="connsiteY7" fmla="*/ 520490 h 592608"/>
              <a:gd name="connsiteX8" fmla="*/ 102038 w 606580"/>
              <a:gd name="connsiteY8" fmla="*/ 494734 h 592608"/>
              <a:gd name="connsiteX9" fmla="*/ 163853 w 606580"/>
              <a:gd name="connsiteY9" fmla="*/ 494734 h 592608"/>
              <a:gd name="connsiteX10" fmla="*/ 163853 w 606580"/>
              <a:gd name="connsiteY10" fmla="*/ 520490 h 592608"/>
              <a:gd name="connsiteX11" fmla="*/ 102038 w 606580"/>
              <a:gd name="connsiteY11" fmla="*/ 520490 h 592608"/>
              <a:gd name="connsiteX12" fmla="*/ 441316 w 606580"/>
              <a:gd name="connsiteY12" fmla="*/ 409703 h 592608"/>
              <a:gd name="connsiteX13" fmla="*/ 503202 w 606580"/>
              <a:gd name="connsiteY13" fmla="*/ 409703 h 592608"/>
              <a:gd name="connsiteX14" fmla="*/ 503202 w 606580"/>
              <a:gd name="connsiteY14" fmla="*/ 435389 h 592608"/>
              <a:gd name="connsiteX15" fmla="*/ 441316 w 606580"/>
              <a:gd name="connsiteY15" fmla="*/ 435389 h 592608"/>
              <a:gd name="connsiteX16" fmla="*/ 272312 w 606580"/>
              <a:gd name="connsiteY16" fmla="*/ 409703 h 592608"/>
              <a:gd name="connsiteX17" fmla="*/ 334268 w 606580"/>
              <a:gd name="connsiteY17" fmla="*/ 409703 h 592608"/>
              <a:gd name="connsiteX18" fmla="*/ 334268 w 606580"/>
              <a:gd name="connsiteY18" fmla="*/ 435389 h 592608"/>
              <a:gd name="connsiteX19" fmla="*/ 272312 w 606580"/>
              <a:gd name="connsiteY19" fmla="*/ 435389 h 592608"/>
              <a:gd name="connsiteX20" fmla="*/ 102038 w 606580"/>
              <a:gd name="connsiteY20" fmla="*/ 409703 h 592608"/>
              <a:gd name="connsiteX21" fmla="*/ 163853 w 606580"/>
              <a:gd name="connsiteY21" fmla="*/ 409703 h 592608"/>
              <a:gd name="connsiteX22" fmla="*/ 163853 w 606580"/>
              <a:gd name="connsiteY22" fmla="*/ 435389 h 592608"/>
              <a:gd name="connsiteX23" fmla="*/ 102038 w 606580"/>
              <a:gd name="connsiteY23" fmla="*/ 435389 h 592608"/>
              <a:gd name="connsiteX24" fmla="*/ 441316 w 606580"/>
              <a:gd name="connsiteY24" fmla="*/ 323401 h 592608"/>
              <a:gd name="connsiteX25" fmla="*/ 503202 w 606580"/>
              <a:gd name="connsiteY25" fmla="*/ 323401 h 592608"/>
              <a:gd name="connsiteX26" fmla="*/ 503202 w 606580"/>
              <a:gd name="connsiteY26" fmla="*/ 349157 h 592608"/>
              <a:gd name="connsiteX27" fmla="*/ 441316 w 606580"/>
              <a:gd name="connsiteY27" fmla="*/ 349157 h 592608"/>
              <a:gd name="connsiteX28" fmla="*/ 272312 w 606580"/>
              <a:gd name="connsiteY28" fmla="*/ 323401 h 592608"/>
              <a:gd name="connsiteX29" fmla="*/ 334268 w 606580"/>
              <a:gd name="connsiteY29" fmla="*/ 323401 h 592608"/>
              <a:gd name="connsiteX30" fmla="*/ 334268 w 606580"/>
              <a:gd name="connsiteY30" fmla="*/ 349157 h 592608"/>
              <a:gd name="connsiteX31" fmla="*/ 272312 w 606580"/>
              <a:gd name="connsiteY31" fmla="*/ 349157 h 592608"/>
              <a:gd name="connsiteX32" fmla="*/ 102038 w 606580"/>
              <a:gd name="connsiteY32" fmla="*/ 323401 h 592608"/>
              <a:gd name="connsiteX33" fmla="*/ 163853 w 606580"/>
              <a:gd name="connsiteY33" fmla="*/ 323401 h 592608"/>
              <a:gd name="connsiteX34" fmla="*/ 163853 w 606580"/>
              <a:gd name="connsiteY34" fmla="*/ 349157 h 592608"/>
              <a:gd name="connsiteX35" fmla="*/ 102038 w 606580"/>
              <a:gd name="connsiteY35" fmla="*/ 349157 h 592608"/>
              <a:gd name="connsiteX36" fmla="*/ 25905 w 606580"/>
              <a:gd name="connsiteY36" fmla="*/ 259086 h 592608"/>
              <a:gd name="connsiteX37" fmla="*/ 25905 w 606580"/>
              <a:gd name="connsiteY37" fmla="*/ 566931 h 592608"/>
              <a:gd name="connsiteX38" fmla="*/ 580861 w 606580"/>
              <a:gd name="connsiteY38" fmla="*/ 566931 h 592608"/>
              <a:gd name="connsiteX39" fmla="*/ 580861 w 606580"/>
              <a:gd name="connsiteY39" fmla="*/ 259086 h 592608"/>
              <a:gd name="connsiteX40" fmla="*/ 25905 w 606580"/>
              <a:gd name="connsiteY40" fmla="*/ 69615 h 592608"/>
              <a:gd name="connsiteX41" fmla="*/ 25905 w 606580"/>
              <a:gd name="connsiteY41" fmla="*/ 233224 h 592608"/>
              <a:gd name="connsiteX42" fmla="*/ 580768 w 606580"/>
              <a:gd name="connsiteY42" fmla="*/ 233224 h 592608"/>
              <a:gd name="connsiteX43" fmla="*/ 580768 w 606580"/>
              <a:gd name="connsiteY43" fmla="*/ 69615 h 592608"/>
              <a:gd name="connsiteX44" fmla="*/ 502032 w 606580"/>
              <a:gd name="connsiteY44" fmla="*/ 69615 h 592608"/>
              <a:gd name="connsiteX45" fmla="*/ 502032 w 606580"/>
              <a:gd name="connsiteY45" fmla="*/ 131351 h 592608"/>
              <a:gd name="connsiteX46" fmla="*/ 476221 w 606580"/>
              <a:gd name="connsiteY46" fmla="*/ 131351 h 592608"/>
              <a:gd name="connsiteX47" fmla="*/ 476221 w 606580"/>
              <a:gd name="connsiteY47" fmla="*/ 69615 h 592608"/>
              <a:gd name="connsiteX48" fmla="*/ 316150 w 606580"/>
              <a:gd name="connsiteY48" fmla="*/ 69615 h 592608"/>
              <a:gd name="connsiteX49" fmla="*/ 316150 w 606580"/>
              <a:gd name="connsiteY49" fmla="*/ 131351 h 592608"/>
              <a:gd name="connsiteX50" fmla="*/ 290430 w 606580"/>
              <a:gd name="connsiteY50" fmla="*/ 131351 h 592608"/>
              <a:gd name="connsiteX51" fmla="*/ 290430 w 606580"/>
              <a:gd name="connsiteY51" fmla="*/ 69615 h 592608"/>
              <a:gd name="connsiteX52" fmla="*/ 130359 w 606580"/>
              <a:gd name="connsiteY52" fmla="*/ 69615 h 592608"/>
              <a:gd name="connsiteX53" fmla="*/ 130359 w 606580"/>
              <a:gd name="connsiteY53" fmla="*/ 131351 h 592608"/>
              <a:gd name="connsiteX54" fmla="*/ 104640 w 606580"/>
              <a:gd name="connsiteY54" fmla="*/ 131351 h 592608"/>
              <a:gd name="connsiteX55" fmla="*/ 104640 w 606580"/>
              <a:gd name="connsiteY55" fmla="*/ 69615 h 592608"/>
              <a:gd name="connsiteX56" fmla="*/ 104640 w 606580"/>
              <a:gd name="connsiteY56" fmla="*/ 0 h 592608"/>
              <a:gd name="connsiteX57" fmla="*/ 130359 w 606580"/>
              <a:gd name="connsiteY57" fmla="*/ 0 h 592608"/>
              <a:gd name="connsiteX58" fmla="*/ 130359 w 606580"/>
              <a:gd name="connsiteY58" fmla="*/ 43753 h 592608"/>
              <a:gd name="connsiteX59" fmla="*/ 290430 w 606580"/>
              <a:gd name="connsiteY59" fmla="*/ 43753 h 592608"/>
              <a:gd name="connsiteX60" fmla="*/ 290430 w 606580"/>
              <a:gd name="connsiteY60" fmla="*/ 0 h 592608"/>
              <a:gd name="connsiteX61" fmla="*/ 316150 w 606580"/>
              <a:gd name="connsiteY61" fmla="*/ 0 h 592608"/>
              <a:gd name="connsiteX62" fmla="*/ 316150 w 606580"/>
              <a:gd name="connsiteY62" fmla="*/ 43753 h 592608"/>
              <a:gd name="connsiteX63" fmla="*/ 476221 w 606580"/>
              <a:gd name="connsiteY63" fmla="*/ 43753 h 592608"/>
              <a:gd name="connsiteX64" fmla="*/ 476221 w 606580"/>
              <a:gd name="connsiteY64" fmla="*/ 0 h 592608"/>
              <a:gd name="connsiteX65" fmla="*/ 502032 w 606580"/>
              <a:gd name="connsiteY65" fmla="*/ 0 h 592608"/>
              <a:gd name="connsiteX66" fmla="*/ 502032 w 606580"/>
              <a:gd name="connsiteY66" fmla="*/ 43845 h 592608"/>
              <a:gd name="connsiteX67" fmla="*/ 606580 w 606580"/>
              <a:gd name="connsiteY67" fmla="*/ 43845 h 592608"/>
              <a:gd name="connsiteX68" fmla="*/ 606580 w 606580"/>
              <a:gd name="connsiteY68" fmla="*/ 592608 h 592608"/>
              <a:gd name="connsiteX69" fmla="*/ 0 w 606580"/>
              <a:gd name="connsiteY69" fmla="*/ 592608 h 592608"/>
              <a:gd name="connsiteX70" fmla="*/ 0 w 606580"/>
              <a:gd name="connsiteY70" fmla="*/ 43753 h 592608"/>
              <a:gd name="connsiteX71" fmla="*/ 104640 w 606580"/>
              <a:gd name="connsiteY71" fmla="*/ 43753 h 5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06580" h="592608">
                <a:moveTo>
                  <a:pt x="441316" y="494734"/>
                </a:moveTo>
                <a:lnTo>
                  <a:pt x="503202" y="494734"/>
                </a:lnTo>
                <a:lnTo>
                  <a:pt x="503202" y="520490"/>
                </a:lnTo>
                <a:lnTo>
                  <a:pt x="441316" y="520490"/>
                </a:lnTo>
                <a:close/>
                <a:moveTo>
                  <a:pt x="272312" y="494734"/>
                </a:moveTo>
                <a:lnTo>
                  <a:pt x="334268" y="494734"/>
                </a:lnTo>
                <a:lnTo>
                  <a:pt x="334268" y="520490"/>
                </a:lnTo>
                <a:lnTo>
                  <a:pt x="272312" y="520490"/>
                </a:lnTo>
                <a:close/>
                <a:moveTo>
                  <a:pt x="102038" y="494734"/>
                </a:moveTo>
                <a:lnTo>
                  <a:pt x="163853" y="494734"/>
                </a:lnTo>
                <a:lnTo>
                  <a:pt x="163853" y="520490"/>
                </a:lnTo>
                <a:lnTo>
                  <a:pt x="102038" y="520490"/>
                </a:lnTo>
                <a:close/>
                <a:moveTo>
                  <a:pt x="441316" y="409703"/>
                </a:moveTo>
                <a:lnTo>
                  <a:pt x="503202" y="409703"/>
                </a:lnTo>
                <a:lnTo>
                  <a:pt x="503202" y="435389"/>
                </a:lnTo>
                <a:lnTo>
                  <a:pt x="441316" y="435389"/>
                </a:lnTo>
                <a:close/>
                <a:moveTo>
                  <a:pt x="272312" y="409703"/>
                </a:moveTo>
                <a:lnTo>
                  <a:pt x="334268" y="409703"/>
                </a:lnTo>
                <a:lnTo>
                  <a:pt x="334268" y="435389"/>
                </a:lnTo>
                <a:lnTo>
                  <a:pt x="272312" y="435389"/>
                </a:lnTo>
                <a:close/>
                <a:moveTo>
                  <a:pt x="102038" y="409703"/>
                </a:moveTo>
                <a:lnTo>
                  <a:pt x="163853" y="409703"/>
                </a:lnTo>
                <a:lnTo>
                  <a:pt x="163853" y="435389"/>
                </a:lnTo>
                <a:lnTo>
                  <a:pt x="102038" y="435389"/>
                </a:lnTo>
                <a:close/>
                <a:moveTo>
                  <a:pt x="441316" y="323401"/>
                </a:moveTo>
                <a:lnTo>
                  <a:pt x="503202" y="323401"/>
                </a:lnTo>
                <a:lnTo>
                  <a:pt x="503202" y="349157"/>
                </a:lnTo>
                <a:lnTo>
                  <a:pt x="441316" y="349157"/>
                </a:lnTo>
                <a:close/>
                <a:moveTo>
                  <a:pt x="272312" y="323401"/>
                </a:moveTo>
                <a:lnTo>
                  <a:pt x="334268" y="323401"/>
                </a:lnTo>
                <a:lnTo>
                  <a:pt x="334268" y="349157"/>
                </a:lnTo>
                <a:lnTo>
                  <a:pt x="272312" y="349157"/>
                </a:lnTo>
                <a:close/>
                <a:moveTo>
                  <a:pt x="102038" y="323401"/>
                </a:moveTo>
                <a:lnTo>
                  <a:pt x="163853" y="323401"/>
                </a:lnTo>
                <a:lnTo>
                  <a:pt x="163853" y="349157"/>
                </a:lnTo>
                <a:lnTo>
                  <a:pt x="102038" y="349157"/>
                </a:lnTo>
                <a:close/>
                <a:moveTo>
                  <a:pt x="25905" y="259086"/>
                </a:moveTo>
                <a:lnTo>
                  <a:pt x="25905" y="566931"/>
                </a:lnTo>
                <a:lnTo>
                  <a:pt x="580861" y="566931"/>
                </a:lnTo>
                <a:lnTo>
                  <a:pt x="580861" y="259086"/>
                </a:lnTo>
                <a:close/>
                <a:moveTo>
                  <a:pt x="25905" y="69615"/>
                </a:moveTo>
                <a:lnTo>
                  <a:pt x="25905" y="233224"/>
                </a:lnTo>
                <a:lnTo>
                  <a:pt x="580768" y="233224"/>
                </a:lnTo>
                <a:lnTo>
                  <a:pt x="580768" y="69615"/>
                </a:lnTo>
                <a:lnTo>
                  <a:pt x="502032" y="69615"/>
                </a:lnTo>
                <a:lnTo>
                  <a:pt x="502032" y="131351"/>
                </a:lnTo>
                <a:lnTo>
                  <a:pt x="476221" y="131351"/>
                </a:lnTo>
                <a:lnTo>
                  <a:pt x="476221" y="69615"/>
                </a:lnTo>
                <a:lnTo>
                  <a:pt x="316150" y="69615"/>
                </a:lnTo>
                <a:lnTo>
                  <a:pt x="316150" y="131351"/>
                </a:lnTo>
                <a:lnTo>
                  <a:pt x="290430" y="131351"/>
                </a:lnTo>
                <a:lnTo>
                  <a:pt x="290430" y="69615"/>
                </a:lnTo>
                <a:lnTo>
                  <a:pt x="130359" y="69615"/>
                </a:lnTo>
                <a:lnTo>
                  <a:pt x="130359" y="131351"/>
                </a:lnTo>
                <a:lnTo>
                  <a:pt x="104640" y="131351"/>
                </a:lnTo>
                <a:lnTo>
                  <a:pt x="104640" y="69615"/>
                </a:lnTo>
                <a:close/>
                <a:moveTo>
                  <a:pt x="104640" y="0"/>
                </a:moveTo>
                <a:lnTo>
                  <a:pt x="130359" y="0"/>
                </a:lnTo>
                <a:lnTo>
                  <a:pt x="130359" y="43753"/>
                </a:lnTo>
                <a:lnTo>
                  <a:pt x="290430" y="43753"/>
                </a:lnTo>
                <a:lnTo>
                  <a:pt x="290430" y="0"/>
                </a:lnTo>
                <a:lnTo>
                  <a:pt x="316150" y="0"/>
                </a:lnTo>
                <a:lnTo>
                  <a:pt x="316150" y="43753"/>
                </a:lnTo>
                <a:lnTo>
                  <a:pt x="476221" y="43753"/>
                </a:lnTo>
                <a:lnTo>
                  <a:pt x="476221" y="0"/>
                </a:lnTo>
                <a:lnTo>
                  <a:pt x="502032" y="0"/>
                </a:lnTo>
                <a:lnTo>
                  <a:pt x="502032" y="43845"/>
                </a:lnTo>
                <a:lnTo>
                  <a:pt x="606580" y="43845"/>
                </a:lnTo>
                <a:lnTo>
                  <a:pt x="606580" y="592608"/>
                </a:lnTo>
                <a:lnTo>
                  <a:pt x="0" y="592608"/>
                </a:lnTo>
                <a:lnTo>
                  <a:pt x="0" y="43753"/>
                </a:lnTo>
                <a:lnTo>
                  <a:pt x="104640" y="437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4" name="planning_265813"/>
          <p:cNvSpPr>
            <a:spLocks noChangeAspect="1"/>
          </p:cNvSpPr>
          <p:nvPr/>
        </p:nvSpPr>
        <p:spPr>
          <a:xfrm>
            <a:off x="6697073" y="3418307"/>
            <a:ext cx="334138" cy="288000"/>
          </a:xfrm>
          <a:custGeom>
            <a:avLst/>
            <a:gdLst>
              <a:gd name="connsiteX0" fmla="*/ 156726 w 607639"/>
              <a:gd name="connsiteY0" fmla="*/ 453454 h 523737"/>
              <a:gd name="connsiteX1" fmla="*/ 182271 w 607639"/>
              <a:gd name="connsiteY1" fmla="*/ 453454 h 523737"/>
              <a:gd name="connsiteX2" fmla="*/ 182271 w 607639"/>
              <a:gd name="connsiteY2" fmla="*/ 472648 h 523737"/>
              <a:gd name="connsiteX3" fmla="*/ 156726 w 607639"/>
              <a:gd name="connsiteY3" fmla="*/ 472648 h 523737"/>
              <a:gd name="connsiteX4" fmla="*/ 486058 w 607639"/>
              <a:gd name="connsiteY4" fmla="*/ 402335 h 523737"/>
              <a:gd name="connsiteX5" fmla="*/ 486058 w 607639"/>
              <a:gd name="connsiteY5" fmla="*/ 491031 h 523737"/>
              <a:gd name="connsiteX6" fmla="*/ 574885 w 607639"/>
              <a:gd name="connsiteY6" fmla="*/ 402335 h 523737"/>
              <a:gd name="connsiteX7" fmla="*/ 51160 w 607639"/>
              <a:gd name="connsiteY7" fmla="*/ 386417 h 523737"/>
              <a:gd name="connsiteX8" fmla="*/ 70302 w 607639"/>
              <a:gd name="connsiteY8" fmla="*/ 386417 h 523737"/>
              <a:gd name="connsiteX9" fmla="*/ 70302 w 607639"/>
              <a:gd name="connsiteY9" fmla="*/ 453446 h 523737"/>
              <a:gd name="connsiteX10" fmla="*/ 131111 w 607639"/>
              <a:gd name="connsiteY10" fmla="*/ 453446 h 523737"/>
              <a:gd name="connsiteX11" fmla="*/ 131111 w 607639"/>
              <a:gd name="connsiteY11" fmla="*/ 472648 h 523737"/>
              <a:gd name="connsiteX12" fmla="*/ 51160 w 607639"/>
              <a:gd name="connsiteY12" fmla="*/ 472648 h 523737"/>
              <a:gd name="connsiteX13" fmla="*/ 252624 w 607639"/>
              <a:gd name="connsiteY13" fmla="*/ 325730 h 523737"/>
              <a:gd name="connsiteX14" fmla="*/ 354944 w 607639"/>
              <a:gd name="connsiteY14" fmla="*/ 325730 h 523737"/>
              <a:gd name="connsiteX15" fmla="*/ 354944 w 607639"/>
              <a:gd name="connsiteY15" fmla="*/ 344924 h 523737"/>
              <a:gd name="connsiteX16" fmla="*/ 252624 w 607639"/>
              <a:gd name="connsiteY16" fmla="*/ 344924 h 523737"/>
              <a:gd name="connsiteX17" fmla="*/ 223848 w 607639"/>
              <a:gd name="connsiteY17" fmla="*/ 300129 h 523737"/>
              <a:gd name="connsiteX18" fmla="*/ 223848 w 607639"/>
              <a:gd name="connsiteY18" fmla="*/ 370429 h 523737"/>
              <a:gd name="connsiteX19" fmla="*/ 383791 w 607639"/>
              <a:gd name="connsiteY19" fmla="*/ 370429 h 523737"/>
              <a:gd name="connsiteX20" fmla="*/ 383791 w 607639"/>
              <a:gd name="connsiteY20" fmla="*/ 300129 h 523737"/>
              <a:gd name="connsiteX21" fmla="*/ 470107 w 607639"/>
              <a:gd name="connsiteY21" fmla="*/ 185234 h 523737"/>
              <a:gd name="connsiteX22" fmla="*/ 495652 w 607639"/>
              <a:gd name="connsiteY22" fmla="*/ 185234 h 523737"/>
              <a:gd name="connsiteX23" fmla="*/ 495652 w 607639"/>
              <a:gd name="connsiteY23" fmla="*/ 204428 h 523737"/>
              <a:gd name="connsiteX24" fmla="*/ 470107 w 607639"/>
              <a:gd name="connsiteY24" fmla="*/ 204428 h 523737"/>
              <a:gd name="connsiteX25" fmla="*/ 111987 w 607639"/>
              <a:gd name="connsiteY25" fmla="*/ 185234 h 523737"/>
              <a:gd name="connsiteX26" fmla="*/ 137532 w 607639"/>
              <a:gd name="connsiteY26" fmla="*/ 185234 h 523737"/>
              <a:gd name="connsiteX27" fmla="*/ 137532 w 607639"/>
              <a:gd name="connsiteY27" fmla="*/ 204428 h 523737"/>
              <a:gd name="connsiteX28" fmla="*/ 111987 w 607639"/>
              <a:gd name="connsiteY28" fmla="*/ 204428 h 523737"/>
              <a:gd name="connsiteX29" fmla="*/ 482854 w 607639"/>
              <a:gd name="connsiteY29" fmla="*/ 153308 h 523737"/>
              <a:gd name="connsiteX30" fmla="*/ 441288 w 607639"/>
              <a:gd name="connsiteY30" fmla="*/ 194813 h 523737"/>
              <a:gd name="connsiteX31" fmla="*/ 482854 w 607639"/>
              <a:gd name="connsiteY31" fmla="*/ 236317 h 523737"/>
              <a:gd name="connsiteX32" fmla="*/ 524508 w 607639"/>
              <a:gd name="connsiteY32" fmla="*/ 194813 h 523737"/>
              <a:gd name="connsiteX33" fmla="*/ 482854 w 607639"/>
              <a:gd name="connsiteY33" fmla="*/ 153308 h 523737"/>
              <a:gd name="connsiteX34" fmla="*/ 124696 w 607639"/>
              <a:gd name="connsiteY34" fmla="*/ 153308 h 523737"/>
              <a:gd name="connsiteX35" fmla="*/ 83131 w 607639"/>
              <a:gd name="connsiteY35" fmla="*/ 194813 h 523737"/>
              <a:gd name="connsiteX36" fmla="*/ 124696 w 607639"/>
              <a:gd name="connsiteY36" fmla="*/ 236317 h 523737"/>
              <a:gd name="connsiteX37" fmla="*/ 166262 w 607639"/>
              <a:gd name="connsiteY37" fmla="*/ 194813 h 523737"/>
              <a:gd name="connsiteX38" fmla="*/ 124696 w 607639"/>
              <a:gd name="connsiteY38" fmla="*/ 153308 h 523737"/>
              <a:gd name="connsiteX39" fmla="*/ 540461 w 607639"/>
              <a:gd name="connsiteY39" fmla="*/ 89406 h 523737"/>
              <a:gd name="connsiteX40" fmla="*/ 566076 w 607639"/>
              <a:gd name="connsiteY40" fmla="*/ 89406 h 523737"/>
              <a:gd name="connsiteX41" fmla="*/ 566076 w 607639"/>
              <a:gd name="connsiteY41" fmla="*/ 108600 h 523737"/>
              <a:gd name="connsiteX42" fmla="*/ 540461 w 607639"/>
              <a:gd name="connsiteY42" fmla="*/ 108600 h 523737"/>
              <a:gd name="connsiteX43" fmla="*/ 19225 w 607639"/>
              <a:gd name="connsiteY43" fmla="*/ 63901 h 523737"/>
              <a:gd name="connsiteX44" fmla="*/ 19225 w 607639"/>
              <a:gd name="connsiteY44" fmla="*/ 504540 h 523737"/>
              <a:gd name="connsiteX45" fmla="*/ 466922 w 607639"/>
              <a:gd name="connsiteY45" fmla="*/ 504540 h 523737"/>
              <a:gd name="connsiteX46" fmla="*/ 466922 w 607639"/>
              <a:gd name="connsiteY46" fmla="*/ 383227 h 523737"/>
              <a:gd name="connsiteX47" fmla="*/ 588414 w 607639"/>
              <a:gd name="connsiteY47" fmla="*/ 383227 h 523737"/>
              <a:gd name="connsiteX48" fmla="*/ 588414 w 607639"/>
              <a:gd name="connsiteY48" fmla="*/ 63901 h 523737"/>
              <a:gd name="connsiteX49" fmla="*/ 402927 w 607639"/>
              <a:gd name="connsiteY49" fmla="*/ 63901 h 523737"/>
              <a:gd name="connsiteX50" fmla="*/ 402927 w 607639"/>
              <a:gd name="connsiteY50" fmla="*/ 108605 h 523737"/>
              <a:gd name="connsiteX51" fmla="*/ 313387 w 607639"/>
              <a:gd name="connsiteY51" fmla="*/ 108605 h 523737"/>
              <a:gd name="connsiteX52" fmla="*/ 313387 w 607639"/>
              <a:gd name="connsiteY52" fmla="*/ 185214 h 523737"/>
              <a:gd name="connsiteX53" fmla="*/ 422864 w 607639"/>
              <a:gd name="connsiteY53" fmla="*/ 185214 h 523737"/>
              <a:gd name="connsiteX54" fmla="*/ 482854 w 607639"/>
              <a:gd name="connsiteY54" fmla="*/ 134112 h 523737"/>
              <a:gd name="connsiteX55" fmla="*/ 543644 w 607639"/>
              <a:gd name="connsiteY55" fmla="*/ 194813 h 523737"/>
              <a:gd name="connsiteX56" fmla="*/ 482854 w 607639"/>
              <a:gd name="connsiteY56" fmla="*/ 255425 h 523737"/>
              <a:gd name="connsiteX57" fmla="*/ 422864 w 607639"/>
              <a:gd name="connsiteY57" fmla="*/ 204411 h 523737"/>
              <a:gd name="connsiteX58" fmla="*/ 313387 w 607639"/>
              <a:gd name="connsiteY58" fmla="*/ 204411 h 523737"/>
              <a:gd name="connsiteX59" fmla="*/ 313387 w 607639"/>
              <a:gd name="connsiteY59" fmla="*/ 281021 h 523737"/>
              <a:gd name="connsiteX60" fmla="*/ 402927 w 607639"/>
              <a:gd name="connsiteY60" fmla="*/ 281021 h 523737"/>
              <a:gd name="connsiteX61" fmla="*/ 402927 w 607639"/>
              <a:gd name="connsiteY61" fmla="*/ 389626 h 523737"/>
              <a:gd name="connsiteX62" fmla="*/ 204712 w 607639"/>
              <a:gd name="connsiteY62" fmla="*/ 389626 h 523737"/>
              <a:gd name="connsiteX63" fmla="*/ 204712 w 607639"/>
              <a:gd name="connsiteY63" fmla="*/ 281021 h 523737"/>
              <a:gd name="connsiteX64" fmla="*/ 294251 w 607639"/>
              <a:gd name="connsiteY64" fmla="*/ 281021 h 523737"/>
              <a:gd name="connsiteX65" fmla="*/ 294251 w 607639"/>
              <a:gd name="connsiteY65" fmla="*/ 204411 h 523737"/>
              <a:gd name="connsiteX66" fmla="*/ 184686 w 607639"/>
              <a:gd name="connsiteY66" fmla="*/ 204411 h 523737"/>
              <a:gd name="connsiteX67" fmla="*/ 124696 w 607639"/>
              <a:gd name="connsiteY67" fmla="*/ 255425 h 523737"/>
              <a:gd name="connsiteX68" fmla="*/ 63995 w 607639"/>
              <a:gd name="connsiteY68" fmla="*/ 194813 h 523737"/>
              <a:gd name="connsiteX69" fmla="*/ 124696 w 607639"/>
              <a:gd name="connsiteY69" fmla="*/ 134112 h 523737"/>
              <a:gd name="connsiteX70" fmla="*/ 184686 w 607639"/>
              <a:gd name="connsiteY70" fmla="*/ 185214 h 523737"/>
              <a:gd name="connsiteX71" fmla="*/ 294251 w 607639"/>
              <a:gd name="connsiteY71" fmla="*/ 185214 h 523737"/>
              <a:gd name="connsiteX72" fmla="*/ 294251 w 607639"/>
              <a:gd name="connsiteY72" fmla="*/ 108605 h 523737"/>
              <a:gd name="connsiteX73" fmla="*/ 204712 w 607639"/>
              <a:gd name="connsiteY73" fmla="*/ 108605 h 523737"/>
              <a:gd name="connsiteX74" fmla="*/ 204712 w 607639"/>
              <a:gd name="connsiteY74" fmla="*/ 63901 h 523737"/>
              <a:gd name="connsiteX75" fmla="*/ 252624 w 607639"/>
              <a:gd name="connsiteY75" fmla="*/ 44739 h 523737"/>
              <a:gd name="connsiteX76" fmla="*/ 354944 w 607639"/>
              <a:gd name="connsiteY76" fmla="*/ 44739 h 523737"/>
              <a:gd name="connsiteX77" fmla="*/ 354944 w 607639"/>
              <a:gd name="connsiteY77" fmla="*/ 63933 h 523737"/>
              <a:gd name="connsiteX78" fmla="*/ 252624 w 607639"/>
              <a:gd name="connsiteY78" fmla="*/ 63933 h 523737"/>
              <a:gd name="connsiteX79" fmla="*/ 223848 w 607639"/>
              <a:gd name="connsiteY79" fmla="*/ 19197 h 523737"/>
              <a:gd name="connsiteX80" fmla="*/ 223848 w 607639"/>
              <a:gd name="connsiteY80" fmla="*/ 89408 h 523737"/>
              <a:gd name="connsiteX81" fmla="*/ 383791 w 607639"/>
              <a:gd name="connsiteY81" fmla="*/ 89408 h 523737"/>
              <a:gd name="connsiteX82" fmla="*/ 383791 w 607639"/>
              <a:gd name="connsiteY82" fmla="*/ 19197 h 523737"/>
              <a:gd name="connsiteX83" fmla="*/ 204712 w 607639"/>
              <a:gd name="connsiteY83" fmla="*/ 0 h 523737"/>
              <a:gd name="connsiteX84" fmla="*/ 402927 w 607639"/>
              <a:gd name="connsiteY84" fmla="*/ 0 h 523737"/>
              <a:gd name="connsiteX85" fmla="*/ 402927 w 607639"/>
              <a:gd name="connsiteY85" fmla="*/ 44704 h 523737"/>
              <a:gd name="connsiteX86" fmla="*/ 607639 w 607639"/>
              <a:gd name="connsiteY86" fmla="*/ 44704 h 523737"/>
              <a:gd name="connsiteX87" fmla="*/ 607639 w 607639"/>
              <a:gd name="connsiteY87" fmla="*/ 396735 h 523737"/>
              <a:gd name="connsiteX88" fmla="*/ 480450 w 607639"/>
              <a:gd name="connsiteY88" fmla="*/ 523737 h 523737"/>
              <a:gd name="connsiteX89" fmla="*/ 0 w 607639"/>
              <a:gd name="connsiteY89" fmla="*/ 523737 h 523737"/>
              <a:gd name="connsiteX90" fmla="*/ 0 w 607639"/>
              <a:gd name="connsiteY90" fmla="*/ 44704 h 523737"/>
              <a:gd name="connsiteX91" fmla="*/ 204712 w 607639"/>
              <a:gd name="connsiteY91" fmla="*/ 44704 h 52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607639" h="523737">
                <a:moveTo>
                  <a:pt x="156726" y="453454"/>
                </a:moveTo>
                <a:lnTo>
                  <a:pt x="182271" y="453454"/>
                </a:lnTo>
                <a:lnTo>
                  <a:pt x="182271" y="472648"/>
                </a:lnTo>
                <a:lnTo>
                  <a:pt x="156726" y="472648"/>
                </a:lnTo>
                <a:close/>
                <a:moveTo>
                  <a:pt x="486058" y="402335"/>
                </a:moveTo>
                <a:lnTo>
                  <a:pt x="486058" y="491031"/>
                </a:lnTo>
                <a:lnTo>
                  <a:pt x="574885" y="402335"/>
                </a:lnTo>
                <a:close/>
                <a:moveTo>
                  <a:pt x="51160" y="386417"/>
                </a:moveTo>
                <a:lnTo>
                  <a:pt x="70302" y="386417"/>
                </a:lnTo>
                <a:lnTo>
                  <a:pt x="70302" y="453446"/>
                </a:lnTo>
                <a:lnTo>
                  <a:pt x="131111" y="453446"/>
                </a:lnTo>
                <a:lnTo>
                  <a:pt x="131111" y="472648"/>
                </a:lnTo>
                <a:lnTo>
                  <a:pt x="51160" y="472648"/>
                </a:lnTo>
                <a:close/>
                <a:moveTo>
                  <a:pt x="252624" y="325730"/>
                </a:moveTo>
                <a:lnTo>
                  <a:pt x="354944" y="325730"/>
                </a:lnTo>
                <a:lnTo>
                  <a:pt x="354944" y="344924"/>
                </a:lnTo>
                <a:lnTo>
                  <a:pt x="252624" y="344924"/>
                </a:lnTo>
                <a:close/>
                <a:moveTo>
                  <a:pt x="223848" y="300129"/>
                </a:moveTo>
                <a:lnTo>
                  <a:pt x="223848" y="370429"/>
                </a:lnTo>
                <a:lnTo>
                  <a:pt x="383791" y="370429"/>
                </a:lnTo>
                <a:lnTo>
                  <a:pt x="383791" y="300129"/>
                </a:lnTo>
                <a:close/>
                <a:moveTo>
                  <a:pt x="470107" y="185234"/>
                </a:moveTo>
                <a:lnTo>
                  <a:pt x="495652" y="185234"/>
                </a:lnTo>
                <a:lnTo>
                  <a:pt x="495652" y="204428"/>
                </a:lnTo>
                <a:lnTo>
                  <a:pt x="470107" y="204428"/>
                </a:lnTo>
                <a:close/>
                <a:moveTo>
                  <a:pt x="111987" y="185234"/>
                </a:moveTo>
                <a:lnTo>
                  <a:pt x="137532" y="185234"/>
                </a:lnTo>
                <a:lnTo>
                  <a:pt x="137532" y="204428"/>
                </a:lnTo>
                <a:lnTo>
                  <a:pt x="111987" y="204428"/>
                </a:lnTo>
                <a:close/>
                <a:moveTo>
                  <a:pt x="482854" y="153308"/>
                </a:moveTo>
                <a:cubicBezTo>
                  <a:pt x="459979" y="153308"/>
                  <a:pt x="441288" y="171883"/>
                  <a:pt x="441288" y="194813"/>
                </a:cubicBezTo>
                <a:cubicBezTo>
                  <a:pt x="441288" y="217653"/>
                  <a:pt x="459979" y="236317"/>
                  <a:pt x="482854" y="236317"/>
                </a:cubicBezTo>
                <a:cubicBezTo>
                  <a:pt x="505817" y="236317"/>
                  <a:pt x="524508" y="217653"/>
                  <a:pt x="524508" y="194813"/>
                </a:cubicBezTo>
                <a:cubicBezTo>
                  <a:pt x="524508" y="171883"/>
                  <a:pt x="505817" y="153308"/>
                  <a:pt x="482854" y="153308"/>
                </a:cubicBezTo>
                <a:close/>
                <a:moveTo>
                  <a:pt x="124696" y="153308"/>
                </a:moveTo>
                <a:cubicBezTo>
                  <a:pt x="101822" y="153308"/>
                  <a:pt x="83131" y="171883"/>
                  <a:pt x="83131" y="194813"/>
                </a:cubicBezTo>
                <a:cubicBezTo>
                  <a:pt x="83131" y="217653"/>
                  <a:pt x="101822" y="236317"/>
                  <a:pt x="124696" y="236317"/>
                </a:cubicBezTo>
                <a:cubicBezTo>
                  <a:pt x="147660" y="236317"/>
                  <a:pt x="166262" y="217653"/>
                  <a:pt x="166262" y="194813"/>
                </a:cubicBezTo>
                <a:cubicBezTo>
                  <a:pt x="166262" y="171883"/>
                  <a:pt x="147660" y="153308"/>
                  <a:pt x="124696" y="153308"/>
                </a:cubicBezTo>
                <a:close/>
                <a:moveTo>
                  <a:pt x="540461" y="89406"/>
                </a:moveTo>
                <a:lnTo>
                  <a:pt x="566076" y="89406"/>
                </a:lnTo>
                <a:lnTo>
                  <a:pt x="566076" y="108600"/>
                </a:lnTo>
                <a:lnTo>
                  <a:pt x="540461" y="108600"/>
                </a:lnTo>
                <a:close/>
                <a:moveTo>
                  <a:pt x="19225" y="63901"/>
                </a:moveTo>
                <a:lnTo>
                  <a:pt x="19225" y="504540"/>
                </a:lnTo>
                <a:lnTo>
                  <a:pt x="466922" y="504540"/>
                </a:lnTo>
                <a:lnTo>
                  <a:pt x="466922" y="383227"/>
                </a:lnTo>
                <a:lnTo>
                  <a:pt x="588414" y="383227"/>
                </a:lnTo>
                <a:lnTo>
                  <a:pt x="588414" y="63901"/>
                </a:lnTo>
                <a:lnTo>
                  <a:pt x="402927" y="63901"/>
                </a:lnTo>
                <a:lnTo>
                  <a:pt x="402927" y="108605"/>
                </a:lnTo>
                <a:lnTo>
                  <a:pt x="313387" y="108605"/>
                </a:lnTo>
                <a:lnTo>
                  <a:pt x="313387" y="185214"/>
                </a:lnTo>
                <a:lnTo>
                  <a:pt x="422864" y="185214"/>
                </a:lnTo>
                <a:cubicBezTo>
                  <a:pt x="427492" y="156330"/>
                  <a:pt x="452681" y="134112"/>
                  <a:pt x="482854" y="134112"/>
                </a:cubicBezTo>
                <a:cubicBezTo>
                  <a:pt x="516409" y="134112"/>
                  <a:pt x="543644" y="161307"/>
                  <a:pt x="543644" y="194813"/>
                </a:cubicBezTo>
                <a:cubicBezTo>
                  <a:pt x="543644" y="228230"/>
                  <a:pt x="516409" y="255425"/>
                  <a:pt x="482854" y="255425"/>
                </a:cubicBezTo>
                <a:cubicBezTo>
                  <a:pt x="452681" y="255425"/>
                  <a:pt x="427492" y="233295"/>
                  <a:pt x="422864" y="204411"/>
                </a:cubicBezTo>
                <a:lnTo>
                  <a:pt x="313387" y="204411"/>
                </a:lnTo>
                <a:lnTo>
                  <a:pt x="313387" y="281021"/>
                </a:lnTo>
                <a:lnTo>
                  <a:pt x="402927" y="281021"/>
                </a:lnTo>
                <a:lnTo>
                  <a:pt x="402927" y="389626"/>
                </a:lnTo>
                <a:lnTo>
                  <a:pt x="204712" y="389626"/>
                </a:lnTo>
                <a:lnTo>
                  <a:pt x="204712" y="281021"/>
                </a:lnTo>
                <a:lnTo>
                  <a:pt x="294251" y="281021"/>
                </a:lnTo>
                <a:lnTo>
                  <a:pt x="294251" y="204411"/>
                </a:lnTo>
                <a:lnTo>
                  <a:pt x="184686" y="204411"/>
                </a:lnTo>
                <a:cubicBezTo>
                  <a:pt x="180058" y="233295"/>
                  <a:pt x="154958" y="255425"/>
                  <a:pt x="124696" y="255425"/>
                </a:cubicBezTo>
                <a:cubicBezTo>
                  <a:pt x="91230" y="255425"/>
                  <a:pt x="63995" y="228230"/>
                  <a:pt x="63995" y="194813"/>
                </a:cubicBezTo>
                <a:cubicBezTo>
                  <a:pt x="63995" y="161307"/>
                  <a:pt x="91230" y="134112"/>
                  <a:pt x="124696" y="134112"/>
                </a:cubicBezTo>
                <a:cubicBezTo>
                  <a:pt x="154958" y="134112"/>
                  <a:pt x="180058" y="156330"/>
                  <a:pt x="184686" y="185214"/>
                </a:cubicBezTo>
                <a:lnTo>
                  <a:pt x="294251" y="185214"/>
                </a:lnTo>
                <a:lnTo>
                  <a:pt x="294251" y="108605"/>
                </a:lnTo>
                <a:lnTo>
                  <a:pt x="204712" y="108605"/>
                </a:lnTo>
                <a:lnTo>
                  <a:pt x="204712" y="63901"/>
                </a:lnTo>
                <a:close/>
                <a:moveTo>
                  <a:pt x="252624" y="44739"/>
                </a:moveTo>
                <a:lnTo>
                  <a:pt x="354944" y="44739"/>
                </a:lnTo>
                <a:lnTo>
                  <a:pt x="354944" y="63933"/>
                </a:lnTo>
                <a:lnTo>
                  <a:pt x="252624" y="63933"/>
                </a:lnTo>
                <a:close/>
                <a:moveTo>
                  <a:pt x="223848" y="19197"/>
                </a:moveTo>
                <a:lnTo>
                  <a:pt x="223848" y="89408"/>
                </a:lnTo>
                <a:lnTo>
                  <a:pt x="383791" y="89408"/>
                </a:lnTo>
                <a:lnTo>
                  <a:pt x="383791" y="19197"/>
                </a:lnTo>
                <a:close/>
                <a:moveTo>
                  <a:pt x="204712" y="0"/>
                </a:moveTo>
                <a:lnTo>
                  <a:pt x="402927" y="0"/>
                </a:lnTo>
                <a:lnTo>
                  <a:pt x="402927" y="44704"/>
                </a:lnTo>
                <a:lnTo>
                  <a:pt x="607639" y="44704"/>
                </a:lnTo>
                <a:lnTo>
                  <a:pt x="607639" y="396735"/>
                </a:lnTo>
                <a:lnTo>
                  <a:pt x="480450" y="523737"/>
                </a:lnTo>
                <a:lnTo>
                  <a:pt x="0" y="523737"/>
                </a:lnTo>
                <a:lnTo>
                  <a:pt x="0" y="44704"/>
                </a:lnTo>
                <a:lnTo>
                  <a:pt x="204712" y="44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5" name="任意多边形 66"/>
          <p:cNvSpPr>
            <a:spLocks noChangeAspect="1"/>
          </p:cNvSpPr>
          <p:nvPr/>
        </p:nvSpPr>
        <p:spPr>
          <a:xfrm>
            <a:off x="5290329" y="4839544"/>
            <a:ext cx="316841" cy="287203"/>
          </a:xfrm>
          <a:custGeom>
            <a:avLst/>
            <a:gdLst>
              <a:gd name="T0" fmla="*/ 6399 w 10578"/>
              <a:gd name="T1" fmla="*/ 7356 h 9590"/>
              <a:gd name="T2" fmla="*/ 5944 w 10578"/>
              <a:gd name="T3" fmla="*/ 6904 h 9590"/>
              <a:gd name="T4" fmla="*/ 10452 w 10578"/>
              <a:gd name="T5" fmla="*/ 2874 h 9590"/>
              <a:gd name="T6" fmla="*/ 2252 w 10578"/>
              <a:gd name="T7" fmla="*/ 7352 h 9590"/>
              <a:gd name="T8" fmla="*/ 1607 w 10578"/>
              <a:gd name="T9" fmla="*/ 7033 h 9590"/>
              <a:gd name="T10" fmla="*/ 2252 w 10578"/>
              <a:gd name="T11" fmla="*/ 6713 h 9590"/>
              <a:gd name="T12" fmla="*/ 2252 w 10578"/>
              <a:gd name="T13" fmla="*/ 7352 h 9590"/>
              <a:gd name="T14" fmla="*/ 1927 w 10578"/>
              <a:gd name="T15" fmla="*/ 2877 h 9590"/>
              <a:gd name="T16" fmla="*/ 1927 w 10578"/>
              <a:gd name="T17" fmla="*/ 2238 h 9590"/>
              <a:gd name="T18" fmla="*/ 2572 w 10578"/>
              <a:gd name="T19" fmla="*/ 2557 h 9590"/>
              <a:gd name="T20" fmla="*/ 2252 w 10578"/>
              <a:gd name="T21" fmla="*/ 5115 h 9590"/>
              <a:gd name="T22" fmla="*/ 1607 w 10578"/>
              <a:gd name="T23" fmla="*/ 4795 h 9590"/>
              <a:gd name="T24" fmla="*/ 2252 w 10578"/>
              <a:gd name="T25" fmla="*/ 4475 h 9590"/>
              <a:gd name="T26" fmla="*/ 2252 w 10578"/>
              <a:gd name="T27" fmla="*/ 5115 h 9590"/>
              <a:gd name="T28" fmla="*/ 4824 w 10578"/>
              <a:gd name="T29" fmla="*/ 6713 h 9590"/>
              <a:gd name="T30" fmla="*/ 4824 w 10578"/>
              <a:gd name="T31" fmla="*/ 7352 h 9590"/>
              <a:gd name="T32" fmla="*/ 3536 w 10578"/>
              <a:gd name="T33" fmla="*/ 7033 h 9590"/>
              <a:gd name="T34" fmla="*/ 3536 w 10578"/>
              <a:gd name="T35" fmla="*/ 2557 h 9590"/>
              <a:gd name="T36" fmla="*/ 7075 w 10578"/>
              <a:gd name="T37" fmla="*/ 2238 h 9590"/>
              <a:gd name="T38" fmla="*/ 7075 w 10578"/>
              <a:gd name="T39" fmla="*/ 2877 h 9590"/>
              <a:gd name="T40" fmla="*/ 3536 w 10578"/>
              <a:gd name="T41" fmla="*/ 2557 h 9590"/>
              <a:gd name="T42" fmla="*/ 3856 w 10578"/>
              <a:gd name="T43" fmla="*/ 5115 h 9590"/>
              <a:gd name="T44" fmla="*/ 3856 w 10578"/>
              <a:gd name="T45" fmla="*/ 4475 h 9590"/>
              <a:gd name="T46" fmla="*/ 5787 w 10578"/>
              <a:gd name="T47" fmla="*/ 4795 h 9590"/>
              <a:gd name="T48" fmla="*/ 8951 w 10578"/>
              <a:gd name="T49" fmla="*/ 2557 h 9590"/>
              <a:gd name="T50" fmla="*/ 8631 w 10578"/>
              <a:gd name="T51" fmla="*/ 1918 h 9590"/>
              <a:gd name="T52" fmla="*/ 8631 w 10578"/>
              <a:gd name="T53" fmla="*/ 1598 h 9590"/>
              <a:gd name="T54" fmla="*/ 1598 w 10578"/>
              <a:gd name="T55" fmla="*/ 639 h 9590"/>
              <a:gd name="T56" fmla="*/ 639 w 10578"/>
              <a:gd name="T57" fmla="*/ 7992 h 9590"/>
              <a:gd name="T58" fmla="*/ 7672 w 10578"/>
              <a:gd name="T59" fmla="*/ 8951 h 9590"/>
              <a:gd name="T60" fmla="*/ 8631 w 10578"/>
              <a:gd name="T61" fmla="*/ 7353 h 9590"/>
              <a:gd name="T62" fmla="*/ 8631 w 10578"/>
              <a:gd name="T63" fmla="*/ 7033 h 9590"/>
              <a:gd name="T64" fmla="*/ 9270 w 10578"/>
              <a:gd name="T65" fmla="*/ 7033 h 9590"/>
              <a:gd name="T66" fmla="*/ 7672 w 10578"/>
              <a:gd name="T67" fmla="*/ 9590 h 9590"/>
              <a:gd name="T68" fmla="*/ 0 w 10578"/>
              <a:gd name="T69" fmla="*/ 7992 h 9590"/>
              <a:gd name="T70" fmla="*/ 1598 w 10578"/>
              <a:gd name="T71" fmla="*/ 0 h 9590"/>
              <a:gd name="T72" fmla="*/ 9270 w 10578"/>
              <a:gd name="T73" fmla="*/ 1598 h 9590"/>
              <a:gd name="T74" fmla="*/ 8951 w 10578"/>
              <a:gd name="T75" fmla="*/ 2557 h 9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78" h="9590">
                <a:moveTo>
                  <a:pt x="10452" y="3326"/>
                </a:moveTo>
                <a:lnTo>
                  <a:pt x="6399" y="7356"/>
                </a:lnTo>
                <a:cubicBezTo>
                  <a:pt x="6273" y="7480"/>
                  <a:pt x="6070" y="7480"/>
                  <a:pt x="5944" y="7356"/>
                </a:cubicBezTo>
                <a:cubicBezTo>
                  <a:pt x="5819" y="7231"/>
                  <a:pt x="5819" y="7028"/>
                  <a:pt x="5944" y="6904"/>
                </a:cubicBezTo>
                <a:lnTo>
                  <a:pt x="9997" y="2874"/>
                </a:lnTo>
                <a:cubicBezTo>
                  <a:pt x="10123" y="2749"/>
                  <a:pt x="10326" y="2749"/>
                  <a:pt x="10452" y="2874"/>
                </a:cubicBezTo>
                <a:cubicBezTo>
                  <a:pt x="10578" y="2998"/>
                  <a:pt x="10578" y="3201"/>
                  <a:pt x="10452" y="3326"/>
                </a:cubicBezTo>
                <a:close/>
                <a:moveTo>
                  <a:pt x="2252" y="7352"/>
                </a:moveTo>
                <a:lnTo>
                  <a:pt x="1927" y="7352"/>
                </a:lnTo>
                <a:cubicBezTo>
                  <a:pt x="1750" y="7352"/>
                  <a:pt x="1607" y="7209"/>
                  <a:pt x="1607" y="7033"/>
                </a:cubicBezTo>
                <a:cubicBezTo>
                  <a:pt x="1607" y="6856"/>
                  <a:pt x="1750" y="6713"/>
                  <a:pt x="1927" y="6713"/>
                </a:cubicBezTo>
                <a:lnTo>
                  <a:pt x="2252" y="6713"/>
                </a:lnTo>
                <a:cubicBezTo>
                  <a:pt x="2428" y="6713"/>
                  <a:pt x="2572" y="6856"/>
                  <a:pt x="2572" y="7033"/>
                </a:cubicBezTo>
                <a:cubicBezTo>
                  <a:pt x="2572" y="7209"/>
                  <a:pt x="2428" y="7352"/>
                  <a:pt x="2252" y="7352"/>
                </a:cubicBezTo>
                <a:close/>
                <a:moveTo>
                  <a:pt x="2252" y="2877"/>
                </a:moveTo>
                <a:lnTo>
                  <a:pt x="1927" y="2877"/>
                </a:lnTo>
                <a:cubicBezTo>
                  <a:pt x="1750" y="2877"/>
                  <a:pt x="1607" y="2734"/>
                  <a:pt x="1607" y="2557"/>
                </a:cubicBezTo>
                <a:cubicBezTo>
                  <a:pt x="1607" y="2381"/>
                  <a:pt x="1750" y="2238"/>
                  <a:pt x="1927" y="2238"/>
                </a:cubicBezTo>
                <a:lnTo>
                  <a:pt x="2252" y="2238"/>
                </a:lnTo>
                <a:cubicBezTo>
                  <a:pt x="2428" y="2238"/>
                  <a:pt x="2572" y="2381"/>
                  <a:pt x="2572" y="2557"/>
                </a:cubicBezTo>
                <a:cubicBezTo>
                  <a:pt x="2572" y="2734"/>
                  <a:pt x="2428" y="2877"/>
                  <a:pt x="2252" y="2877"/>
                </a:cubicBezTo>
                <a:close/>
                <a:moveTo>
                  <a:pt x="2252" y="5115"/>
                </a:moveTo>
                <a:lnTo>
                  <a:pt x="1927" y="5115"/>
                </a:lnTo>
                <a:cubicBezTo>
                  <a:pt x="1750" y="5115"/>
                  <a:pt x="1607" y="4972"/>
                  <a:pt x="1607" y="4795"/>
                </a:cubicBezTo>
                <a:cubicBezTo>
                  <a:pt x="1607" y="4618"/>
                  <a:pt x="1750" y="4475"/>
                  <a:pt x="1927" y="4475"/>
                </a:cubicBezTo>
                <a:lnTo>
                  <a:pt x="2252" y="4475"/>
                </a:lnTo>
                <a:cubicBezTo>
                  <a:pt x="2428" y="4475"/>
                  <a:pt x="2572" y="4618"/>
                  <a:pt x="2572" y="4795"/>
                </a:cubicBezTo>
                <a:cubicBezTo>
                  <a:pt x="2572" y="4972"/>
                  <a:pt x="2428" y="5115"/>
                  <a:pt x="2252" y="5115"/>
                </a:cubicBezTo>
                <a:close/>
                <a:moveTo>
                  <a:pt x="3856" y="6713"/>
                </a:moveTo>
                <a:lnTo>
                  <a:pt x="4824" y="6713"/>
                </a:lnTo>
                <a:cubicBezTo>
                  <a:pt x="5001" y="6713"/>
                  <a:pt x="5144" y="6856"/>
                  <a:pt x="5144" y="7033"/>
                </a:cubicBezTo>
                <a:cubicBezTo>
                  <a:pt x="5144" y="7209"/>
                  <a:pt x="5001" y="7352"/>
                  <a:pt x="4824" y="7352"/>
                </a:cubicBezTo>
                <a:lnTo>
                  <a:pt x="3856" y="7352"/>
                </a:lnTo>
                <a:cubicBezTo>
                  <a:pt x="3679" y="7352"/>
                  <a:pt x="3536" y="7209"/>
                  <a:pt x="3536" y="7033"/>
                </a:cubicBezTo>
                <a:cubicBezTo>
                  <a:pt x="3536" y="6856"/>
                  <a:pt x="3679" y="6713"/>
                  <a:pt x="3856" y="6713"/>
                </a:cubicBezTo>
                <a:close/>
                <a:moveTo>
                  <a:pt x="3536" y="2557"/>
                </a:moveTo>
                <a:cubicBezTo>
                  <a:pt x="3536" y="2381"/>
                  <a:pt x="3679" y="2238"/>
                  <a:pt x="3856" y="2238"/>
                </a:cubicBezTo>
                <a:lnTo>
                  <a:pt x="7075" y="2238"/>
                </a:lnTo>
                <a:cubicBezTo>
                  <a:pt x="7251" y="2238"/>
                  <a:pt x="7394" y="2381"/>
                  <a:pt x="7394" y="2557"/>
                </a:cubicBezTo>
                <a:cubicBezTo>
                  <a:pt x="7394" y="2734"/>
                  <a:pt x="7251" y="2877"/>
                  <a:pt x="7075" y="2877"/>
                </a:cubicBezTo>
                <a:lnTo>
                  <a:pt x="3856" y="2877"/>
                </a:lnTo>
                <a:cubicBezTo>
                  <a:pt x="3679" y="2877"/>
                  <a:pt x="3536" y="2734"/>
                  <a:pt x="3536" y="2557"/>
                </a:cubicBezTo>
                <a:close/>
                <a:moveTo>
                  <a:pt x="5467" y="5115"/>
                </a:moveTo>
                <a:lnTo>
                  <a:pt x="3856" y="5115"/>
                </a:lnTo>
                <a:cubicBezTo>
                  <a:pt x="3679" y="5115"/>
                  <a:pt x="3536" y="4972"/>
                  <a:pt x="3536" y="4795"/>
                </a:cubicBezTo>
                <a:cubicBezTo>
                  <a:pt x="3536" y="4618"/>
                  <a:pt x="3679" y="4475"/>
                  <a:pt x="3856" y="4475"/>
                </a:cubicBezTo>
                <a:lnTo>
                  <a:pt x="5467" y="4475"/>
                </a:lnTo>
                <a:cubicBezTo>
                  <a:pt x="5644" y="4475"/>
                  <a:pt x="5787" y="4618"/>
                  <a:pt x="5787" y="4795"/>
                </a:cubicBezTo>
                <a:cubicBezTo>
                  <a:pt x="5787" y="4972"/>
                  <a:pt x="5644" y="5115"/>
                  <a:pt x="5467" y="5115"/>
                </a:cubicBezTo>
                <a:close/>
                <a:moveTo>
                  <a:pt x="8951" y="2557"/>
                </a:moveTo>
                <a:cubicBezTo>
                  <a:pt x="8774" y="2557"/>
                  <a:pt x="8631" y="2414"/>
                  <a:pt x="8631" y="2238"/>
                </a:cubicBezTo>
                <a:lnTo>
                  <a:pt x="8631" y="1918"/>
                </a:lnTo>
                <a:cubicBezTo>
                  <a:pt x="8631" y="1918"/>
                  <a:pt x="8631" y="1917"/>
                  <a:pt x="8631" y="1917"/>
                </a:cubicBezTo>
                <a:lnTo>
                  <a:pt x="8631" y="1598"/>
                </a:lnTo>
                <a:cubicBezTo>
                  <a:pt x="8631" y="1069"/>
                  <a:pt x="8202" y="639"/>
                  <a:pt x="7672" y="639"/>
                </a:cubicBezTo>
                <a:lnTo>
                  <a:pt x="1598" y="639"/>
                </a:lnTo>
                <a:cubicBezTo>
                  <a:pt x="1069" y="639"/>
                  <a:pt x="639" y="1069"/>
                  <a:pt x="639" y="1598"/>
                </a:cubicBezTo>
                <a:lnTo>
                  <a:pt x="639" y="7992"/>
                </a:lnTo>
                <a:cubicBezTo>
                  <a:pt x="639" y="8521"/>
                  <a:pt x="1069" y="8951"/>
                  <a:pt x="1598" y="8951"/>
                </a:cubicBezTo>
                <a:lnTo>
                  <a:pt x="7672" y="8951"/>
                </a:lnTo>
                <a:cubicBezTo>
                  <a:pt x="8202" y="8951"/>
                  <a:pt x="8631" y="8521"/>
                  <a:pt x="8631" y="7992"/>
                </a:cubicBezTo>
                <a:lnTo>
                  <a:pt x="8631" y="7353"/>
                </a:lnTo>
                <a:cubicBezTo>
                  <a:pt x="8631" y="7353"/>
                  <a:pt x="8631" y="7353"/>
                  <a:pt x="8631" y="7352"/>
                </a:cubicBezTo>
                <a:lnTo>
                  <a:pt x="8631" y="7033"/>
                </a:lnTo>
                <a:cubicBezTo>
                  <a:pt x="8631" y="6856"/>
                  <a:pt x="8774" y="6713"/>
                  <a:pt x="8951" y="6713"/>
                </a:cubicBezTo>
                <a:cubicBezTo>
                  <a:pt x="9127" y="6713"/>
                  <a:pt x="9270" y="6856"/>
                  <a:pt x="9270" y="7033"/>
                </a:cubicBezTo>
                <a:lnTo>
                  <a:pt x="9270" y="7992"/>
                </a:lnTo>
                <a:cubicBezTo>
                  <a:pt x="9270" y="8874"/>
                  <a:pt x="8555" y="9590"/>
                  <a:pt x="7672" y="9590"/>
                </a:cubicBezTo>
                <a:lnTo>
                  <a:pt x="1598" y="9590"/>
                </a:lnTo>
                <a:cubicBezTo>
                  <a:pt x="715" y="9590"/>
                  <a:pt x="0" y="8874"/>
                  <a:pt x="0" y="7992"/>
                </a:cubicBezTo>
                <a:lnTo>
                  <a:pt x="0" y="1598"/>
                </a:lnTo>
                <a:cubicBezTo>
                  <a:pt x="0" y="716"/>
                  <a:pt x="715" y="0"/>
                  <a:pt x="1598" y="0"/>
                </a:cubicBezTo>
                <a:lnTo>
                  <a:pt x="7672" y="0"/>
                </a:lnTo>
                <a:cubicBezTo>
                  <a:pt x="8555" y="0"/>
                  <a:pt x="9270" y="716"/>
                  <a:pt x="9270" y="1598"/>
                </a:cubicBezTo>
                <a:lnTo>
                  <a:pt x="9270" y="2238"/>
                </a:lnTo>
                <a:cubicBezTo>
                  <a:pt x="9270" y="2414"/>
                  <a:pt x="9127" y="2557"/>
                  <a:pt x="8951" y="2557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775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6" name="tactics_265841"/>
          <p:cNvSpPr>
            <a:spLocks noChangeAspect="1"/>
          </p:cNvSpPr>
          <p:nvPr/>
        </p:nvSpPr>
        <p:spPr>
          <a:xfrm>
            <a:off x="3752897" y="3261113"/>
            <a:ext cx="314669" cy="314193"/>
          </a:xfrm>
          <a:custGeom>
            <a:avLst/>
            <a:gdLst>
              <a:gd name="connsiteX0" fmla="*/ 466640 w 607639"/>
              <a:gd name="connsiteY0" fmla="*/ 431562 h 606722"/>
              <a:gd name="connsiteX1" fmla="*/ 425950 w 607639"/>
              <a:gd name="connsiteY1" fmla="*/ 472268 h 606722"/>
              <a:gd name="connsiteX2" fmla="*/ 466640 w 607639"/>
              <a:gd name="connsiteY2" fmla="*/ 512886 h 606722"/>
              <a:gd name="connsiteX3" fmla="*/ 507420 w 607639"/>
              <a:gd name="connsiteY3" fmla="*/ 472268 h 606722"/>
              <a:gd name="connsiteX4" fmla="*/ 466640 w 607639"/>
              <a:gd name="connsiteY4" fmla="*/ 431562 h 606722"/>
              <a:gd name="connsiteX5" fmla="*/ 466640 w 607639"/>
              <a:gd name="connsiteY5" fmla="*/ 412808 h 606722"/>
              <a:gd name="connsiteX6" fmla="*/ 526207 w 607639"/>
              <a:gd name="connsiteY6" fmla="*/ 472268 h 606722"/>
              <a:gd name="connsiteX7" fmla="*/ 466640 w 607639"/>
              <a:gd name="connsiteY7" fmla="*/ 531640 h 606722"/>
              <a:gd name="connsiteX8" fmla="*/ 407163 w 607639"/>
              <a:gd name="connsiteY8" fmla="*/ 472268 h 606722"/>
              <a:gd name="connsiteX9" fmla="*/ 466640 w 607639"/>
              <a:gd name="connsiteY9" fmla="*/ 412808 h 606722"/>
              <a:gd name="connsiteX10" fmla="*/ 109090 w 607639"/>
              <a:gd name="connsiteY10" fmla="*/ 314581 h 606722"/>
              <a:gd name="connsiteX11" fmla="*/ 146741 w 607639"/>
              <a:gd name="connsiteY11" fmla="*/ 352180 h 606722"/>
              <a:gd name="connsiteX12" fmla="*/ 184392 w 607639"/>
              <a:gd name="connsiteY12" fmla="*/ 314581 h 606722"/>
              <a:gd name="connsiteX13" fmla="*/ 197654 w 607639"/>
              <a:gd name="connsiteY13" fmla="*/ 327825 h 606722"/>
              <a:gd name="connsiteX14" fmla="*/ 160003 w 607639"/>
              <a:gd name="connsiteY14" fmla="*/ 365423 h 606722"/>
              <a:gd name="connsiteX15" fmla="*/ 197654 w 607639"/>
              <a:gd name="connsiteY15" fmla="*/ 403022 h 606722"/>
              <a:gd name="connsiteX16" fmla="*/ 184392 w 607639"/>
              <a:gd name="connsiteY16" fmla="*/ 416266 h 606722"/>
              <a:gd name="connsiteX17" fmla="*/ 146741 w 607639"/>
              <a:gd name="connsiteY17" fmla="*/ 378667 h 606722"/>
              <a:gd name="connsiteX18" fmla="*/ 109090 w 607639"/>
              <a:gd name="connsiteY18" fmla="*/ 416266 h 606722"/>
              <a:gd name="connsiteX19" fmla="*/ 95828 w 607639"/>
              <a:gd name="connsiteY19" fmla="*/ 403022 h 606722"/>
              <a:gd name="connsiteX20" fmla="*/ 133479 w 607639"/>
              <a:gd name="connsiteY20" fmla="*/ 365423 h 606722"/>
              <a:gd name="connsiteX21" fmla="*/ 95828 w 607639"/>
              <a:gd name="connsiteY21" fmla="*/ 327825 h 606722"/>
              <a:gd name="connsiteX22" fmla="*/ 153435 w 607639"/>
              <a:gd name="connsiteY22" fmla="*/ 181407 h 606722"/>
              <a:gd name="connsiteX23" fmla="*/ 112769 w 607639"/>
              <a:gd name="connsiteY23" fmla="*/ 222025 h 606722"/>
              <a:gd name="connsiteX24" fmla="*/ 153435 w 607639"/>
              <a:gd name="connsiteY24" fmla="*/ 262731 h 606722"/>
              <a:gd name="connsiteX25" fmla="*/ 194190 w 607639"/>
              <a:gd name="connsiteY25" fmla="*/ 222025 h 606722"/>
              <a:gd name="connsiteX26" fmla="*/ 153435 w 607639"/>
              <a:gd name="connsiteY26" fmla="*/ 181407 h 606722"/>
              <a:gd name="connsiteX27" fmla="*/ 265673 w 607639"/>
              <a:gd name="connsiteY27" fmla="*/ 171192 h 606722"/>
              <a:gd name="connsiteX28" fmla="*/ 303317 w 607639"/>
              <a:gd name="connsiteY28" fmla="*/ 208784 h 606722"/>
              <a:gd name="connsiteX29" fmla="*/ 340960 w 607639"/>
              <a:gd name="connsiteY29" fmla="*/ 171192 h 606722"/>
              <a:gd name="connsiteX30" fmla="*/ 354309 w 607639"/>
              <a:gd name="connsiteY30" fmla="*/ 184433 h 606722"/>
              <a:gd name="connsiteX31" fmla="*/ 316665 w 607639"/>
              <a:gd name="connsiteY31" fmla="*/ 222025 h 606722"/>
              <a:gd name="connsiteX32" fmla="*/ 354309 w 607639"/>
              <a:gd name="connsiteY32" fmla="*/ 259617 h 606722"/>
              <a:gd name="connsiteX33" fmla="*/ 340960 w 607639"/>
              <a:gd name="connsiteY33" fmla="*/ 272947 h 606722"/>
              <a:gd name="connsiteX34" fmla="*/ 303317 w 607639"/>
              <a:gd name="connsiteY34" fmla="*/ 235355 h 606722"/>
              <a:gd name="connsiteX35" fmla="*/ 265673 w 607639"/>
              <a:gd name="connsiteY35" fmla="*/ 272947 h 606722"/>
              <a:gd name="connsiteX36" fmla="*/ 252413 w 607639"/>
              <a:gd name="connsiteY36" fmla="*/ 259617 h 606722"/>
              <a:gd name="connsiteX37" fmla="*/ 290057 w 607639"/>
              <a:gd name="connsiteY37" fmla="*/ 222025 h 606722"/>
              <a:gd name="connsiteX38" fmla="*/ 252413 w 607639"/>
              <a:gd name="connsiteY38" fmla="*/ 184433 h 606722"/>
              <a:gd name="connsiteX39" fmla="*/ 153435 w 607639"/>
              <a:gd name="connsiteY39" fmla="*/ 162653 h 606722"/>
              <a:gd name="connsiteX40" fmla="*/ 212966 w 607639"/>
              <a:gd name="connsiteY40" fmla="*/ 222025 h 606722"/>
              <a:gd name="connsiteX41" fmla="*/ 153435 w 607639"/>
              <a:gd name="connsiteY41" fmla="*/ 281485 h 606722"/>
              <a:gd name="connsiteX42" fmla="*/ 93993 w 607639"/>
              <a:gd name="connsiteY42" fmla="*/ 222025 h 606722"/>
              <a:gd name="connsiteX43" fmla="*/ 153435 w 607639"/>
              <a:gd name="connsiteY43" fmla="*/ 162653 h 606722"/>
              <a:gd name="connsiteX44" fmla="*/ 297574 w 607639"/>
              <a:gd name="connsiteY44" fmla="*/ 100062 h 606722"/>
              <a:gd name="connsiteX45" fmla="*/ 379007 w 607639"/>
              <a:gd name="connsiteY45" fmla="*/ 100062 h 606722"/>
              <a:gd name="connsiteX46" fmla="*/ 379007 w 607639"/>
              <a:gd name="connsiteY46" fmla="*/ 118832 h 606722"/>
              <a:gd name="connsiteX47" fmla="*/ 297574 w 607639"/>
              <a:gd name="connsiteY47" fmla="*/ 118832 h 606722"/>
              <a:gd name="connsiteX48" fmla="*/ 153409 w 607639"/>
              <a:gd name="connsiteY48" fmla="*/ 100062 h 606722"/>
              <a:gd name="connsiteX49" fmla="*/ 191091 w 607639"/>
              <a:gd name="connsiteY49" fmla="*/ 100062 h 606722"/>
              <a:gd name="connsiteX50" fmla="*/ 191091 w 607639"/>
              <a:gd name="connsiteY50" fmla="*/ 118832 h 606722"/>
              <a:gd name="connsiteX51" fmla="*/ 153409 w 607639"/>
              <a:gd name="connsiteY51" fmla="*/ 118832 h 606722"/>
              <a:gd name="connsiteX52" fmla="*/ 97098 w 607639"/>
              <a:gd name="connsiteY52" fmla="*/ 100062 h 606722"/>
              <a:gd name="connsiteX53" fmla="*/ 134639 w 607639"/>
              <a:gd name="connsiteY53" fmla="*/ 100062 h 606722"/>
              <a:gd name="connsiteX54" fmla="*/ 134639 w 607639"/>
              <a:gd name="connsiteY54" fmla="*/ 118832 h 606722"/>
              <a:gd name="connsiteX55" fmla="*/ 97098 w 607639"/>
              <a:gd name="connsiteY55" fmla="*/ 118832 h 606722"/>
              <a:gd name="connsiteX56" fmla="*/ 485449 w 607639"/>
              <a:gd name="connsiteY56" fmla="*/ 89971 h 606722"/>
              <a:gd name="connsiteX57" fmla="*/ 554786 w 607639"/>
              <a:gd name="connsiteY57" fmla="*/ 159111 h 606722"/>
              <a:gd name="connsiteX58" fmla="*/ 541435 w 607639"/>
              <a:gd name="connsiteY58" fmla="*/ 172442 h 606722"/>
              <a:gd name="connsiteX59" fmla="*/ 494528 w 607639"/>
              <a:gd name="connsiteY59" fmla="*/ 125519 h 606722"/>
              <a:gd name="connsiteX60" fmla="*/ 372943 w 607639"/>
              <a:gd name="connsiteY60" fmla="*/ 403680 h 606722"/>
              <a:gd name="connsiteX61" fmla="*/ 78328 w 607639"/>
              <a:gd name="connsiteY61" fmla="*/ 525431 h 606722"/>
              <a:gd name="connsiteX62" fmla="*/ 78328 w 607639"/>
              <a:gd name="connsiteY62" fmla="*/ 506680 h 606722"/>
              <a:gd name="connsiteX63" fmla="*/ 359681 w 607639"/>
              <a:gd name="connsiteY63" fmla="*/ 390350 h 606722"/>
              <a:gd name="connsiteX64" fmla="*/ 475747 w 607639"/>
              <a:gd name="connsiteY64" fmla="*/ 126230 h 606722"/>
              <a:gd name="connsiteX65" fmla="*/ 429463 w 607639"/>
              <a:gd name="connsiteY65" fmla="*/ 172442 h 606722"/>
              <a:gd name="connsiteX66" fmla="*/ 416201 w 607639"/>
              <a:gd name="connsiteY66" fmla="*/ 159111 h 606722"/>
              <a:gd name="connsiteX67" fmla="*/ 97098 w 607639"/>
              <a:gd name="connsiteY67" fmla="*/ 56241 h 606722"/>
              <a:gd name="connsiteX68" fmla="*/ 379007 w 607639"/>
              <a:gd name="connsiteY68" fmla="*/ 56241 h 606722"/>
              <a:gd name="connsiteX69" fmla="*/ 379007 w 607639"/>
              <a:gd name="connsiteY69" fmla="*/ 75082 h 606722"/>
              <a:gd name="connsiteX70" fmla="*/ 97098 w 607639"/>
              <a:gd name="connsiteY70" fmla="*/ 75082 h 606722"/>
              <a:gd name="connsiteX71" fmla="*/ 21895 w 607639"/>
              <a:gd name="connsiteY71" fmla="*/ 18752 h 606722"/>
              <a:gd name="connsiteX72" fmla="*/ 18780 w 607639"/>
              <a:gd name="connsiteY72" fmla="*/ 21862 h 606722"/>
              <a:gd name="connsiteX73" fmla="*/ 18780 w 607639"/>
              <a:gd name="connsiteY73" fmla="*/ 584771 h 606722"/>
              <a:gd name="connsiteX74" fmla="*/ 21895 w 607639"/>
              <a:gd name="connsiteY74" fmla="*/ 587970 h 606722"/>
              <a:gd name="connsiteX75" fmla="*/ 585655 w 607639"/>
              <a:gd name="connsiteY75" fmla="*/ 587970 h 606722"/>
              <a:gd name="connsiteX76" fmla="*/ 588859 w 607639"/>
              <a:gd name="connsiteY76" fmla="*/ 584771 h 606722"/>
              <a:gd name="connsiteX77" fmla="*/ 588859 w 607639"/>
              <a:gd name="connsiteY77" fmla="*/ 21862 h 606722"/>
              <a:gd name="connsiteX78" fmla="*/ 585655 w 607639"/>
              <a:gd name="connsiteY78" fmla="*/ 18752 h 606722"/>
              <a:gd name="connsiteX79" fmla="*/ 21895 w 607639"/>
              <a:gd name="connsiteY79" fmla="*/ 0 h 606722"/>
              <a:gd name="connsiteX80" fmla="*/ 585655 w 607639"/>
              <a:gd name="connsiteY80" fmla="*/ 0 h 606722"/>
              <a:gd name="connsiteX81" fmla="*/ 607639 w 607639"/>
              <a:gd name="connsiteY81" fmla="*/ 21862 h 606722"/>
              <a:gd name="connsiteX82" fmla="*/ 607639 w 607639"/>
              <a:gd name="connsiteY82" fmla="*/ 584771 h 606722"/>
              <a:gd name="connsiteX83" fmla="*/ 585655 w 607639"/>
              <a:gd name="connsiteY83" fmla="*/ 606722 h 606722"/>
              <a:gd name="connsiteX84" fmla="*/ 21895 w 607639"/>
              <a:gd name="connsiteY84" fmla="*/ 606722 h 606722"/>
              <a:gd name="connsiteX85" fmla="*/ 0 w 607639"/>
              <a:gd name="connsiteY85" fmla="*/ 584771 h 606722"/>
              <a:gd name="connsiteX86" fmla="*/ 0 w 607639"/>
              <a:gd name="connsiteY86" fmla="*/ 21862 h 606722"/>
              <a:gd name="connsiteX87" fmla="*/ 21895 w 607639"/>
              <a:gd name="connsiteY8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607639" h="606722">
                <a:moveTo>
                  <a:pt x="466640" y="431562"/>
                </a:moveTo>
                <a:cubicBezTo>
                  <a:pt x="444203" y="431562"/>
                  <a:pt x="425950" y="449782"/>
                  <a:pt x="425950" y="472268"/>
                </a:cubicBezTo>
                <a:cubicBezTo>
                  <a:pt x="425950" y="494666"/>
                  <a:pt x="444203" y="512886"/>
                  <a:pt x="466640" y="512886"/>
                </a:cubicBezTo>
                <a:cubicBezTo>
                  <a:pt x="489078" y="512886"/>
                  <a:pt x="507420" y="494666"/>
                  <a:pt x="507420" y="472268"/>
                </a:cubicBezTo>
                <a:cubicBezTo>
                  <a:pt x="507420" y="449782"/>
                  <a:pt x="489078" y="431562"/>
                  <a:pt x="466640" y="431562"/>
                </a:cubicBezTo>
                <a:close/>
                <a:moveTo>
                  <a:pt x="466640" y="412808"/>
                </a:moveTo>
                <a:cubicBezTo>
                  <a:pt x="499496" y="412808"/>
                  <a:pt x="526207" y="439472"/>
                  <a:pt x="526207" y="472268"/>
                </a:cubicBezTo>
                <a:cubicBezTo>
                  <a:pt x="526207" y="504976"/>
                  <a:pt x="499496" y="531640"/>
                  <a:pt x="466640" y="531640"/>
                </a:cubicBezTo>
                <a:cubicBezTo>
                  <a:pt x="433874" y="531640"/>
                  <a:pt x="407163" y="504976"/>
                  <a:pt x="407163" y="472268"/>
                </a:cubicBezTo>
                <a:cubicBezTo>
                  <a:pt x="407163" y="439472"/>
                  <a:pt x="433874" y="412808"/>
                  <a:pt x="466640" y="412808"/>
                </a:cubicBezTo>
                <a:close/>
                <a:moveTo>
                  <a:pt x="109090" y="314581"/>
                </a:moveTo>
                <a:lnTo>
                  <a:pt x="146741" y="352180"/>
                </a:lnTo>
                <a:lnTo>
                  <a:pt x="184392" y="314581"/>
                </a:lnTo>
                <a:lnTo>
                  <a:pt x="197654" y="327825"/>
                </a:lnTo>
                <a:lnTo>
                  <a:pt x="160003" y="365423"/>
                </a:lnTo>
                <a:lnTo>
                  <a:pt x="197654" y="403022"/>
                </a:lnTo>
                <a:lnTo>
                  <a:pt x="184392" y="416266"/>
                </a:lnTo>
                <a:lnTo>
                  <a:pt x="146741" y="378667"/>
                </a:lnTo>
                <a:lnTo>
                  <a:pt x="109090" y="416266"/>
                </a:lnTo>
                <a:lnTo>
                  <a:pt x="95828" y="403022"/>
                </a:lnTo>
                <a:lnTo>
                  <a:pt x="133479" y="365423"/>
                </a:lnTo>
                <a:lnTo>
                  <a:pt x="95828" y="327825"/>
                </a:lnTo>
                <a:close/>
                <a:moveTo>
                  <a:pt x="153435" y="181407"/>
                </a:moveTo>
                <a:cubicBezTo>
                  <a:pt x="131011" y="181407"/>
                  <a:pt x="112769" y="199627"/>
                  <a:pt x="112769" y="222025"/>
                </a:cubicBezTo>
                <a:cubicBezTo>
                  <a:pt x="112769" y="244511"/>
                  <a:pt x="131011" y="262731"/>
                  <a:pt x="153435" y="262731"/>
                </a:cubicBezTo>
                <a:cubicBezTo>
                  <a:pt x="175948" y="262731"/>
                  <a:pt x="194190" y="244511"/>
                  <a:pt x="194190" y="222025"/>
                </a:cubicBezTo>
                <a:cubicBezTo>
                  <a:pt x="194190" y="199627"/>
                  <a:pt x="175948" y="181407"/>
                  <a:pt x="153435" y="181407"/>
                </a:cubicBezTo>
                <a:close/>
                <a:moveTo>
                  <a:pt x="265673" y="171192"/>
                </a:moveTo>
                <a:lnTo>
                  <a:pt x="303317" y="208784"/>
                </a:lnTo>
                <a:lnTo>
                  <a:pt x="340960" y="171192"/>
                </a:lnTo>
                <a:lnTo>
                  <a:pt x="354309" y="184433"/>
                </a:lnTo>
                <a:lnTo>
                  <a:pt x="316665" y="222025"/>
                </a:lnTo>
                <a:lnTo>
                  <a:pt x="354309" y="259617"/>
                </a:lnTo>
                <a:lnTo>
                  <a:pt x="340960" y="272947"/>
                </a:lnTo>
                <a:lnTo>
                  <a:pt x="303317" y="235355"/>
                </a:lnTo>
                <a:lnTo>
                  <a:pt x="265673" y="272947"/>
                </a:lnTo>
                <a:lnTo>
                  <a:pt x="252413" y="259617"/>
                </a:lnTo>
                <a:lnTo>
                  <a:pt x="290057" y="222025"/>
                </a:lnTo>
                <a:lnTo>
                  <a:pt x="252413" y="184433"/>
                </a:lnTo>
                <a:close/>
                <a:moveTo>
                  <a:pt x="153435" y="162653"/>
                </a:moveTo>
                <a:cubicBezTo>
                  <a:pt x="186271" y="162653"/>
                  <a:pt x="212966" y="189317"/>
                  <a:pt x="212966" y="222025"/>
                </a:cubicBezTo>
                <a:cubicBezTo>
                  <a:pt x="212966" y="254821"/>
                  <a:pt x="186271" y="281485"/>
                  <a:pt x="153435" y="281485"/>
                </a:cubicBezTo>
                <a:cubicBezTo>
                  <a:pt x="120689" y="281485"/>
                  <a:pt x="93993" y="254821"/>
                  <a:pt x="93993" y="222025"/>
                </a:cubicBezTo>
                <a:cubicBezTo>
                  <a:pt x="93993" y="189317"/>
                  <a:pt x="120689" y="162653"/>
                  <a:pt x="153435" y="162653"/>
                </a:cubicBezTo>
                <a:close/>
                <a:moveTo>
                  <a:pt x="297574" y="100062"/>
                </a:moveTo>
                <a:lnTo>
                  <a:pt x="379007" y="100062"/>
                </a:lnTo>
                <a:lnTo>
                  <a:pt x="379007" y="118832"/>
                </a:lnTo>
                <a:lnTo>
                  <a:pt x="297574" y="118832"/>
                </a:lnTo>
                <a:close/>
                <a:moveTo>
                  <a:pt x="153409" y="100062"/>
                </a:moveTo>
                <a:lnTo>
                  <a:pt x="191091" y="100062"/>
                </a:lnTo>
                <a:lnTo>
                  <a:pt x="191091" y="118832"/>
                </a:lnTo>
                <a:lnTo>
                  <a:pt x="153409" y="118832"/>
                </a:lnTo>
                <a:close/>
                <a:moveTo>
                  <a:pt x="97098" y="100062"/>
                </a:moveTo>
                <a:lnTo>
                  <a:pt x="134639" y="100062"/>
                </a:lnTo>
                <a:lnTo>
                  <a:pt x="134639" y="118832"/>
                </a:lnTo>
                <a:lnTo>
                  <a:pt x="97098" y="118832"/>
                </a:lnTo>
                <a:close/>
                <a:moveTo>
                  <a:pt x="485449" y="89971"/>
                </a:moveTo>
                <a:lnTo>
                  <a:pt x="554786" y="159111"/>
                </a:lnTo>
                <a:lnTo>
                  <a:pt x="541435" y="172442"/>
                </a:lnTo>
                <a:lnTo>
                  <a:pt x="494528" y="125519"/>
                </a:lnTo>
                <a:cubicBezTo>
                  <a:pt x="490611" y="230740"/>
                  <a:pt x="447799" y="328941"/>
                  <a:pt x="372943" y="403680"/>
                </a:cubicBezTo>
                <a:cubicBezTo>
                  <a:pt x="294261" y="482152"/>
                  <a:pt x="189677" y="525431"/>
                  <a:pt x="78328" y="525431"/>
                </a:cubicBezTo>
                <a:lnTo>
                  <a:pt x="78328" y="506680"/>
                </a:lnTo>
                <a:cubicBezTo>
                  <a:pt x="184603" y="506680"/>
                  <a:pt x="284559" y="465355"/>
                  <a:pt x="359681" y="390350"/>
                </a:cubicBezTo>
                <a:cubicBezTo>
                  <a:pt x="430798" y="319343"/>
                  <a:pt x="471564" y="226119"/>
                  <a:pt x="475747" y="126230"/>
                </a:cubicBezTo>
                <a:lnTo>
                  <a:pt x="429463" y="172442"/>
                </a:lnTo>
                <a:lnTo>
                  <a:pt x="416201" y="159111"/>
                </a:lnTo>
                <a:close/>
                <a:moveTo>
                  <a:pt x="97098" y="56241"/>
                </a:moveTo>
                <a:lnTo>
                  <a:pt x="379007" y="56241"/>
                </a:lnTo>
                <a:lnTo>
                  <a:pt x="379007" y="75082"/>
                </a:lnTo>
                <a:lnTo>
                  <a:pt x="97098" y="75082"/>
                </a:lnTo>
                <a:close/>
                <a:moveTo>
                  <a:pt x="21895" y="18752"/>
                </a:moveTo>
                <a:cubicBezTo>
                  <a:pt x="20204" y="18752"/>
                  <a:pt x="18780" y="20174"/>
                  <a:pt x="18780" y="21862"/>
                </a:cubicBezTo>
                <a:lnTo>
                  <a:pt x="18780" y="584771"/>
                </a:lnTo>
                <a:cubicBezTo>
                  <a:pt x="18780" y="586459"/>
                  <a:pt x="20204" y="587970"/>
                  <a:pt x="21895" y="587970"/>
                </a:cubicBezTo>
                <a:lnTo>
                  <a:pt x="585655" y="587970"/>
                </a:lnTo>
                <a:cubicBezTo>
                  <a:pt x="587346" y="587970"/>
                  <a:pt x="588859" y="586459"/>
                  <a:pt x="588859" y="584771"/>
                </a:cubicBezTo>
                <a:lnTo>
                  <a:pt x="588859" y="21862"/>
                </a:lnTo>
                <a:cubicBezTo>
                  <a:pt x="588859" y="20174"/>
                  <a:pt x="587346" y="18752"/>
                  <a:pt x="585655" y="18752"/>
                </a:cubicBezTo>
                <a:close/>
                <a:moveTo>
                  <a:pt x="21895" y="0"/>
                </a:moveTo>
                <a:lnTo>
                  <a:pt x="585655" y="0"/>
                </a:lnTo>
                <a:cubicBezTo>
                  <a:pt x="597759" y="0"/>
                  <a:pt x="607639" y="9865"/>
                  <a:pt x="607639" y="21862"/>
                </a:cubicBezTo>
                <a:lnTo>
                  <a:pt x="607639" y="584771"/>
                </a:lnTo>
                <a:cubicBezTo>
                  <a:pt x="607639" y="596857"/>
                  <a:pt x="597759" y="606722"/>
                  <a:pt x="585655" y="606722"/>
                </a:cubicBezTo>
                <a:lnTo>
                  <a:pt x="21895" y="606722"/>
                </a:lnTo>
                <a:cubicBezTo>
                  <a:pt x="9880" y="606722"/>
                  <a:pt x="0" y="596857"/>
                  <a:pt x="0" y="584771"/>
                </a:cubicBezTo>
                <a:lnTo>
                  <a:pt x="0" y="21862"/>
                </a:lnTo>
                <a:cubicBezTo>
                  <a:pt x="0" y="9865"/>
                  <a:pt x="9880" y="0"/>
                  <a:pt x="218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85564" y="1992982"/>
            <a:ext cx="332829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推广策划方案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íṣliḑe"/>
          <p:cNvSpPr/>
          <p:nvPr/>
        </p:nvSpPr>
        <p:spPr>
          <a:xfrm>
            <a:off x="6096002" y="2231254"/>
            <a:ext cx="1309384" cy="1183595"/>
          </a:xfrm>
          <a:custGeom>
            <a:avLst/>
            <a:gdLst>
              <a:gd name="connsiteX0" fmla="*/ 1366 w 2766832"/>
              <a:gd name="connsiteY0" fmla="*/ 0 h 2501033"/>
              <a:gd name="connsiteX1" fmla="*/ 15992 w 2766832"/>
              <a:gd name="connsiteY1" fmla="*/ 9802 h 2501033"/>
              <a:gd name="connsiteX2" fmla="*/ 2766832 w 2766832"/>
              <a:gd name="connsiteY2" fmla="*/ 1385295 h 2501033"/>
              <a:gd name="connsiteX3" fmla="*/ 1289400 w 2766832"/>
              <a:gd name="connsiteY3" fmla="*/ 2212199 h 2501033"/>
              <a:gd name="connsiteX4" fmla="*/ 1289400 w 2766832"/>
              <a:gd name="connsiteY4" fmla="*/ 2501033 h 2501033"/>
              <a:gd name="connsiteX5" fmla="*/ 1289398 w 2766832"/>
              <a:gd name="connsiteY5" fmla="*/ 2501033 h 2501033"/>
              <a:gd name="connsiteX6" fmla="*/ 1289398 w 2766832"/>
              <a:gd name="connsiteY6" fmla="*/ 2217132 h 2501033"/>
              <a:gd name="connsiteX7" fmla="*/ 1366 w 2766832"/>
              <a:gd name="connsiteY7" fmla="*/ 1573116 h 2501033"/>
              <a:gd name="connsiteX8" fmla="*/ 1367 w 2766832"/>
              <a:gd name="connsiteY8" fmla="*/ 12007 h 2501033"/>
              <a:gd name="connsiteX9" fmla="*/ 0 w 2766832"/>
              <a:gd name="connsiteY9" fmla="*/ 1806 h 2501033"/>
              <a:gd name="connsiteX10" fmla="*/ 1366 w 2766832"/>
              <a:gd name="connsiteY10" fmla="*/ 2489 h 2501033"/>
              <a:gd name="connsiteX11" fmla="*/ 1366 w 2766832"/>
              <a:gd name="connsiteY11" fmla="*/ 0 h 25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6832" h="2501033">
                <a:moveTo>
                  <a:pt x="1366" y="0"/>
                </a:moveTo>
                <a:lnTo>
                  <a:pt x="15992" y="9802"/>
                </a:lnTo>
                <a:lnTo>
                  <a:pt x="2766832" y="1385295"/>
                </a:lnTo>
                <a:lnTo>
                  <a:pt x="1289400" y="2212199"/>
                </a:lnTo>
                <a:lnTo>
                  <a:pt x="1289400" y="2501033"/>
                </a:lnTo>
                <a:lnTo>
                  <a:pt x="1289398" y="2501033"/>
                </a:lnTo>
                <a:lnTo>
                  <a:pt x="1289398" y="2217132"/>
                </a:lnTo>
                <a:lnTo>
                  <a:pt x="1366" y="1573116"/>
                </a:lnTo>
                <a:lnTo>
                  <a:pt x="1367" y="12007"/>
                </a:lnTo>
                <a:lnTo>
                  <a:pt x="0" y="1806"/>
                </a:lnTo>
                <a:lnTo>
                  <a:pt x="1366" y="2489"/>
                </a:lnTo>
                <a:lnTo>
                  <a:pt x="1366" y="0"/>
                </a:lnTo>
                <a:close/>
              </a:path>
            </a:pathLst>
          </a:custGeom>
          <a:solidFill>
            <a:srgbClr val="EC671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iSḻíḑé"/>
          <p:cNvSpPr/>
          <p:nvPr/>
        </p:nvSpPr>
        <p:spPr>
          <a:xfrm flipH="1">
            <a:off x="4787912" y="2231254"/>
            <a:ext cx="1308090" cy="1183595"/>
          </a:xfrm>
          <a:custGeom>
            <a:avLst/>
            <a:gdLst>
              <a:gd name="connsiteX0" fmla="*/ 1366 w 2766832"/>
              <a:gd name="connsiteY0" fmla="*/ 0 h 2501033"/>
              <a:gd name="connsiteX1" fmla="*/ 15992 w 2766832"/>
              <a:gd name="connsiteY1" fmla="*/ 9802 h 2501033"/>
              <a:gd name="connsiteX2" fmla="*/ 2766832 w 2766832"/>
              <a:gd name="connsiteY2" fmla="*/ 1385295 h 2501033"/>
              <a:gd name="connsiteX3" fmla="*/ 1289400 w 2766832"/>
              <a:gd name="connsiteY3" fmla="*/ 2212199 h 2501033"/>
              <a:gd name="connsiteX4" fmla="*/ 1289400 w 2766832"/>
              <a:gd name="connsiteY4" fmla="*/ 2501033 h 2501033"/>
              <a:gd name="connsiteX5" fmla="*/ 1289398 w 2766832"/>
              <a:gd name="connsiteY5" fmla="*/ 2501033 h 2501033"/>
              <a:gd name="connsiteX6" fmla="*/ 1289398 w 2766832"/>
              <a:gd name="connsiteY6" fmla="*/ 2217132 h 2501033"/>
              <a:gd name="connsiteX7" fmla="*/ 1366 w 2766832"/>
              <a:gd name="connsiteY7" fmla="*/ 1573116 h 2501033"/>
              <a:gd name="connsiteX8" fmla="*/ 1367 w 2766832"/>
              <a:gd name="connsiteY8" fmla="*/ 12007 h 2501033"/>
              <a:gd name="connsiteX9" fmla="*/ 0 w 2766832"/>
              <a:gd name="connsiteY9" fmla="*/ 1806 h 2501033"/>
              <a:gd name="connsiteX10" fmla="*/ 1366 w 2766832"/>
              <a:gd name="connsiteY10" fmla="*/ 2489 h 2501033"/>
              <a:gd name="connsiteX11" fmla="*/ 1366 w 2766832"/>
              <a:gd name="connsiteY11" fmla="*/ 0 h 25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6832" h="2501033">
                <a:moveTo>
                  <a:pt x="1366" y="0"/>
                </a:moveTo>
                <a:lnTo>
                  <a:pt x="15992" y="9802"/>
                </a:lnTo>
                <a:lnTo>
                  <a:pt x="2766832" y="1385295"/>
                </a:lnTo>
                <a:lnTo>
                  <a:pt x="1289400" y="2212199"/>
                </a:lnTo>
                <a:lnTo>
                  <a:pt x="1289400" y="2501033"/>
                </a:lnTo>
                <a:lnTo>
                  <a:pt x="1289398" y="2501033"/>
                </a:lnTo>
                <a:lnTo>
                  <a:pt x="1289398" y="2217132"/>
                </a:lnTo>
                <a:lnTo>
                  <a:pt x="1366" y="1573116"/>
                </a:lnTo>
                <a:lnTo>
                  <a:pt x="1367" y="12007"/>
                </a:lnTo>
                <a:lnTo>
                  <a:pt x="0" y="1806"/>
                </a:lnTo>
                <a:lnTo>
                  <a:pt x="1366" y="2489"/>
                </a:lnTo>
                <a:lnTo>
                  <a:pt x="1366" y="0"/>
                </a:lnTo>
                <a:close/>
              </a:path>
            </a:pathLst>
          </a:custGeom>
          <a:solidFill>
            <a:srgbClr val="EC671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íṥḻîďè"/>
          <p:cNvSpPr/>
          <p:nvPr/>
        </p:nvSpPr>
        <p:spPr>
          <a:xfrm flipV="1">
            <a:off x="6096002" y="3838567"/>
            <a:ext cx="1309384" cy="1183597"/>
          </a:xfrm>
          <a:custGeom>
            <a:avLst/>
            <a:gdLst>
              <a:gd name="connsiteX0" fmla="*/ 1366 w 2766832"/>
              <a:gd name="connsiteY0" fmla="*/ 0 h 2501033"/>
              <a:gd name="connsiteX1" fmla="*/ 15992 w 2766832"/>
              <a:gd name="connsiteY1" fmla="*/ 9802 h 2501033"/>
              <a:gd name="connsiteX2" fmla="*/ 2766832 w 2766832"/>
              <a:gd name="connsiteY2" fmla="*/ 1385295 h 2501033"/>
              <a:gd name="connsiteX3" fmla="*/ 1289400 w 2766832"/>
              <a:gd name="connsiteY3" fmla="*/ 2212199 h 2501033"/>
              <a:gd name="connsiteX4" fmla="*/ 1289400 w 2766832"/>
              <a:gd name="connsiteY4" fmla="*/ 2501033 h 2501033"/>
              <a:gd name="connsiteX5" fmla="*/ 1289398 w 2766832"/>
              <a:gd name="connsiteY5" fmla="*/ 2501033 h 2501033"/>
              <a:gd name="connsiteX6" fmla="*/ 1289398 w 2766832"/>
              <a:gd name="connsiteY6" fmla="*/ 2217132 h 2501033"/>
              <a:gd name="connsiteX7" fmla="*/ 1366 w 2766832"/>
              <a:gd name="connsiteY7" fmla="*/ 1573116 h 2501033"/>
              <a:gd name="connsiteX8" fmla="*/ 1367 w 2766832"/>
              <a:gd name="connsiteY8" fmla="*/ 12007 h 2501033"/>
              <a:gd name="connsiteX9" fmla="*/ 0 w 2766832"/>
              <a:gd name="connsiteY9" fmla="*/ 1806 h 2501033"/>
              <a:gd name="connsiteX10" fmla="*/ 1366 w 2766832"/>
              <a:gd name="connsiteY10" fmla="*/ 2489 h 2501033"/>
              <a:gd name="connsiteX11" fmla="*/ 1366 w 2766832"/>
              <a:gd name="connsiteY11" fmla="*/ 0 h 25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6832" h="2501033">
                <a:moveTo>
                  <a:pt x="1366" y="0"/>
                </a:moveTo>
                <a:lnTo>
                  <a:pt x="15992" y="9802"/>
                </a:lnTo>
                <a:lnTo>
                  <a:pt x="2766832" y="1385295"/>
                </a:lnTo>
                <a:lnTo>
                  <a:pt x="1289400" y="2212199"/>
                </a:lnTo>
                <a:lnTo>
                  <a:pt x="1289400" y="2501033"/>
                </a:lnTo>
                <a:lnTo>
                  <a:pt x="1289398" y="2501033"/>
                </a:lnTo>
                <a:lnTo>
                  <a:pt x="1289398" y="2217132"/>
                </a:lnTo>
                <a:lnTo>
                  <a:pt x="1366" y="1573116"/>
                </a:lnTo>
                <a:lnTo>
                  <a:pt x="1367" y="12007"/>
                </a:lnTo>
                <a:lnTo>
                  <a:pt x="0" y="1806"/>
                </a:lnTo>
                <a:lnTo>
                  <a:pt x="1366" y="2489"/>
                </a:lnTo>
                <a:lnTo>
                  <a:pt x="1366" y="0"/>
                </a:lnTo>
                <a:close/>
              </a:path>
            </a:pathLst>
          </a:custGeom>
          <a:solidFill>
            <a:srgbClr val="EC671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i$ľîḓé"/>
          <p:cNvSpPr/>
          <p:nvPr/>
        </p:nvSpPr>
        <p:spPr>
          <a:xfrm flipH="1" flipV="1">
            <a:off x="4787912" y="3838567"/>
            <a:ext cx="1308090" cy="1183597"/>
          </a:xfrm>
          <a:custGeom>
            <a:avLst/>
            <a:gdLst>
              <a:gd name="connsiteX0" fmla="*/ 1366 w 2766832"/>
              <a:gd name="connsiteY0" fmla="*/ 0 h 2501033"/>
              <a:gd name="connsiteX1" fmla="*/ 15992 w 2766832"/>
              <a:gd name="connsiteY1" fmla="*/ 9802 h 2501033"/>
              <a:gd name="connsiteX2" fmla="*/ 2766832 w 2766832"/>
              <a:gd name="connsiteY2" fmla="*/ 1385295 h 2501033"/>
              <a:gd name="connsiteX3" fmla="*/ 1289400 w 2766832"/>
              <a:gd name="connsiteY3" fmla="*/ 2212199 h 2501033"/>
              <a:gd name="connsiteX4" fmla="*/ 1289400 w 2766832"/>
              <a:gd name="connsiteY4" fmla="*/ 2501033 h 2501033"/>
              <a:gd name="connsiteX5" fmla="*/ 1289398 w 2766832"/>
              <a:gd name="connsiteY5" fmla="*/ 2501033 h 2501033"/>
              <a:gd name="connsiteX6" fmla="*/ 1289398 w 2766832"/>
              <a:gd name="connsiteY6" fmla="*/ 2217132 h 2501033"/>
              <a:gd name="connsiteX7" fmla="*/ 1366 w 2766832"/>
              <a:gd name="connsiteY7" fmla="*/ 1573116 h 2501033"/>
              <a:gd name="connsiteX8" fmla="*/ 1367 w 2766832"/>
              <a:gd name="connsiteY8" fmla="*/ 12007 h 2501033"/>
              <a:gd name="connsiteX9" fmla="*/ 0 w 2766832"/>
              <a:gd name="connsiteY9" fmla="*/ 1806 h 2501033"/>
              <a:gd name="connsiteX10" fmla="*/ 1366 w 2766832"/>
              <a:gd name="connsiteY10" fmla="*/ 2489 h 2501033"/>
              <a:gd name="connsiteX11" fmla="*/ 1366 w 2766832"/>
              <a:gd name="connsiteY11" fmla="*/ 0 h 250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6832" h="2501033">
                <a:moveTo>
                  <a:pt x="1366" y="0"/>
                </a:moveTo>
                <a:lnTo>
                  <a:pt x="15992" y="9802"/>
                </a:lnTo>
                <a:lnTo>
                  <a:pt x="2766832" y="1385295"/>
                </a:lnTo>
                <a:lnTo>
                  <a:pt x="1289400" y="2212199"/>
                </a:lnTo>
                <a:lnTo>
                  <a:pt x="1289400" y="2501033"/>
                </a:lnTo>
                <a:lnTo>
                  <a:pt x="1289398" y="2501033"/>
                </a:lnTo>
                <a:lnTo>
                  <a:pt x="1289398" y="2217132"/>
                </a:lnTo>
                <a:lnTo>
                  <a:pt x="1366" y="1573116"/>
                </a:lnTo>
                <a:lnTo>
                  <a:pt x="1367" y="12007"/>
                </a:lnTo>
                <a:lnTo>
                  <a:pt x="0" y="1806"/>
                </a:lnTo>
                <a:lnTo>
                  <a:pt x="1366" y="2489"/>
                </a:lnTo>
                <a:lnTo>
                  <a:pt x="1366" y="0"/>
                </a:lnTo>
                <a:close/>
              </a:path>
            </a:pathLst>
          </a:custGeom>
          <a:solidFill>
            <a:srgbClr val="EC671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iş1ïḋè"/>
          <p:cNvSpPr/>
          <p:nvPr/>
        </p:nvSpPr>
        <p:spPr>
          <a:xfrm>
            <a:off x="6704907" y="2888015"/>
            <a:ext cx="697078" cy="1477390"/>
          </a:xfrm>
          <a:custGeom>
            <a:avLst/>
            <a:gdLst>
              <a:gd name="connsiteX0" fmla="*/ 1472982 w 1472982"/>
              <a:gd name="connsiteY0" fmla="*/ 0 h 3121846"/>
              <a:gd name="connsiteX1" fmla="*/ 1472982 w 1472982"/>
              <a:gd name="connsiteY1" fmla="*/ 3121846 h 3121846"/>
              <a:gd name="connsiteX2" fmla="*/ 1 w 1472982"/>
              <a:gd name="connsiteY2" fmla="*/ 2297431 h 3121846"/>
              <a:gd name="connsiteX3" fmla="*/ 1 w 1472982"/>
              <a:gd name="connsiteY3" fmla="*/ 2008596 h 3121846"/>
              <a:gd name="connsiteX4" fmla="*/ 0 w 1472982"/>
              <a:gd name="connsiteY4" fmla="*/ 2008596 h 3121846"/>
              <a:gd name="connsiteX5" fmla="*/ 0 w 1472982"/>
              <a:gd name="connsiteY5" fmla="*/ 1113247 h 3121846"/>
              <a:gd name="connsiteX6" fmla="*/ 1 w 1472982"/>
              <a:gd name="connsiteY6" fmla="*/ 1113247 h 3121846"/>
              <a:gd name="connsiteX7" fmla="*/ 1 w 1472982"/>
              <a:gd name="connsiteY7" fmla="*/ 824413 h 3121846"/>
              <a:gd name="connsiteX8" fmla="*/ 1472982 w 1472982"/>
              <a:gd name="connsiteY8" fmla="*/ 0 h 312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982" h="3121846">
                <a:moveTo>
                  <a:pt x="1472982" y="0"/>
                </a:moveTo>
                <a:lnTo>
                  <a:pt x="1472982" y="3121846"/>
                </a:lnTo>
                <a:lnTo>
                  <a:pt x="1" y="2297431"/>
                </a:lnTo>
                <a:lnTo>
                  <a:pt x="1" y="2008596"/>
                </a:lnTo>
                <a:lnTo>
                  <a:pt x="0" y="2008596"/>
                </a:lnTo>
                <a:lnTo>
                  <a:pt x="0" y="1113247"/>
                </a:lnTo>
                <a:lnTo>
                  <a:pt x="1" y="1113247"/>
                </a:lnTo>
                <a:lnTo>
                  <a:pt x="1" y="824413"/>
                </a:lnTo>
                <a:lnTo>
                  <a:pt x="1472982" y="0"/>
                </a:lnTo>
                <a:close/>
              </a:path>
            </a:pathLst>
          </a:custGeom>
          <a:solidFill>
            <a:srgbClr val="EC671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îṧlîďé"/>
          <p:cNvSpPr/>
          <p:nvPr/>
        </p:nvSpPr>
        <p:spPr>
          <a:xfrm flipH="1">
            <a:off x="4790018" y="2889403"/>
            <a:ext cx="694972" cy="1477390"/>
          </a:xfrm>
          <a:custGeom>
            <a:avLst/>
            <a:gdLst>
              <a:gd name="connsiteX0" fmla="*/ 1472982 w 1472982"/>
              <a:gd name="connsiteY0" fmla="*/ 0 h 3121846"/>
              <a:gd name="connsiteX1" fmla="*/ 1472982 w 1472982"/>
              <a:gd name="connsiteY1" fmla="*/ 3121846 h 3121846"/>
              <a:gd name="connsiteX2" fmla="*/ 1 w 1472982"/>
              <a:gd name="connsiteY2" fmla="*/ 2297431 h 3121846"/>
              <a:gd name="connsiteX3" fmla="*/ 1 w 1472982"/>
              <a:gd name="connsiteY3" fmla="*/ 2008596 h 3121846"/>
              <a:gd name="connsiteX4" fmla="*/ 0 w 1472982"/>
              <a:gd name="connsiteY4" fmla="*/ 2008596 h 3121846"/>
              <a:gd name="connsiteX5" fmla="*/ 0 w 1472982"/>
              <a:gd name="connsiteY5" fmla="*/ 1113247 h 3121846"/>
              <a:gd name="connsiteX6" fmla="*/ 1 w 1472982"/>
              <a:gd name="connsiteY6" fmla="*/ 1113247 h 3121846"/>
              <a:gd name="connsiteX7" fmla="*/ 1 w 1472982"/>
              <a:gd name="connsiteY7" fmla="*/ 824413 h 3121846"/>
              <a:gd name="connsiteX8" fmla="*/ 1472982 w 1472982"/>
              <a:gd name="connsiteY8" fmla="*/ 0 h 312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982" h="3121846">
                <a:moveTo>
                  <a:pt x="1472982" y="0"/>
                </a:moveTo>
                <a:lnTo>
                  <a:pt x="1472982" y="3121846"/>
                </a:lnTo>
                <a:lnTo>
                  <a:pt x="1" y="2297431"/>
                </a:lnTo>
                <a:lnTo>
                  <a:pt x="1" y="2008596"/>
                </a:lnTo>
                <a:lnTo>
                  <a:pt x="0" y="2008596"/>
                </a:lnTo>
                <a:lnTo>
                  <a:pt x="0" y="1113247"/>
                </a:lnTo>
                <a:lnTo>
                  <a:pt x="1" y="1113247"/>
                </a:lnTo>
                <a:lnTo>
                  <a:pt x="1" y="824413"/>
                </a:lnTo>
                <a:lnTo>
                  <a:pt x="1472982" y="0"/>
                </a:lnTo>
                <a:close/>
              </a:path>
            </a:pathLst>
          </a:custGeom>
          <a:solidFill>
            <a:srgbClr val="EC671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îśļïďê"/>
          <p:cNvSpPr/>
          <p:nvPr/>
        </p:nvSpPr>
        <p:spPr>
          <a:xfrm rot="16200000">
            <a:off x="4560999" y="2189417"/>
            <a:ext cx="3070003" cy="2874584"/>
          </a:xfrm>
          <a:prstGeom prst="hexagon">
            <a:avLst/>
          </a:prstGeom>
          <a:noFill/>
          <a:ln w="76200">
            <a:solidFill>
              <a:srgbClr val="EC67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iŝ1iḋè"/>
          <p:cNvSpPr/>
          <p:nvPr/>
        </p:nvSpPr>
        <p:spPr>
          <a:xfrm rot="16200000">
            <a:off x="5557992" y="3122948"/>
            <a:ext cx="1076017" cy="1007524"/>
          </a:xfrm>
          <a:prstGeom prst="hexagon">
            <a:avLst/>
          </a:prstGeom>
          <a:noFill/>
          <a:ln w="76200">
            <a:solidFill>
              <a:srgbClr val="EC67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endParaRPr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1" name="îSļíḑe"/>
          <p:cNvSpPr/>
          <p:nvPr/>
        </p:nvSpPr>
        <p:spPr>
          <a:xfrm>
            <a:off x="5606898" y="3332327"/>
            <a:ext cx="978203" cy="588763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lvl="0"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标题</a:t>
            </a:r>
          </a:p>
        </p:txBody>
      </p:sp>
      <p:grpSp>
        <p:nvGrpSpPr>
          <p:cNvPr id="22" name="ïşļîdê"/>
          <p:cNvGrpSpPr/>
          <p:nvPr/>
        </p:nvGrpSpPr>
        <p:grpSpPr>
          <a:xfrm>
            <a:off x="2256147" y="1503585"/>
            <a:ext cx="3021076" cy="1031620"/>
            <a:chOff x="673100" y="4913048"/>
            <a:chExt cx="2394314" cy="1031620"/>
          </a:xfrm>
        </p:grpSpPr>
        <p:sp>
          <p:nvSpPr>
            <p:cNvPr id="23" name="îSlíḍê"/>
            <p:cNvSpPr/>
            <p:nvPr/>
          </p:nvSpPr>
          <p:spPr bwMode="auto">
            <a:xfrm>
              <a:off x="673100" y="5354853"/>
              <a:ext cx="2394314" cy="58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6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4" name="íṧľiḋé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grpSp>
        <p:nvGrpSpPr>
          <p:cNvPr id="25" name="íšḷiḑe"/>
          <p:cNvGrpSpPr/>
          <p:nvPr/>
        </p:nvGrpSpPr>
        <p:grpSpPr>
          <a:xfrm>
            <a:off x="2256147" y="4857760"/>
            <a:ext cx="3021076" cy="1031620"/>
            <a:chOff x="673100" y="4913048"/>
            <a:chExt cx="2394314" cy="1031620"/>
          </a:xfrm>
        </p:grpSpPr>
        <p:sp>
          <p:nvSpPr>
            <p:cNvPr id="26" name="ïṧľíďè"/>
            <p:cNvSpPr/>
            <p:nvPr/>
          </p:nvSpPr>
          <p:spPr bwMode="auto">
            <a:xfrm>
              <a:off x="673100" y="5354853"/>
              <a:ext cx="2394314" cy="58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6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7" name="ïŝḻíḓè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grpSp>
        <p:nvGrpSpPr>
          <p:cNvPr id="28" name="íšļiḓe"/>
          <p:cNvGrpSpPr/>
          <p:nvPr/>
        </p:nvGrpSpPr>
        <p:grpSpPr>
          <a:xfrm>
            <a:off x="669925" y="3105855"/>
            <a:ext cx="3506150" cy="1031620"/>
            <a:chOff x="673100" y="4913048"/>
            <a:chExt cx="2394314" cy="1031620"/>
          </a:xfrm>
        </p:grpSpPr>
        <p:sp>
          <p:nvSpPr>
            <p:cNvPr id="29" name="ïṧļïdé"/>
            <p:cNvSpPr/>
            <p:nvPr/>
          </p:nvSpPr>
          <p:spPr bwMode="auto">
            <a:xfrm>
              <a:off x="673100" y="5354853"/>
              <a:ext cx="2394314" cy="58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6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0" name="ïšḻiḋe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grpSp>
        <p:nvGrpSpPr>
          <p:cNvPr id="31" name="ïṣliḍê"/>
          <p:cNvGrpSpPr/>
          <p:nvPr/>
        </p:nvGrpSpPr>
        <p:grpSpPr>
          <a:xfrm>
            <a:off x="8012750" y="3105855"/>
            <a:ext cx="3506150" cy="1031620"/>
            <a:chOff x="673100" y="4913048"/>
            <a:chExt cx="2394314" cy="1031620"/>
          </a:xfrm>
        </p:grpSpPr>
        <p:sp>
          <p:nvSpPr>
            <p:cNvPr id="32" name="is1íḋê"/>
            <p:cNvSpPr/>
            <p:nvPr/>
          </p:nvSpPr>
          <p:spPr bwMode="auto">
            <a:xfrm>
              <a:off x="673100" y="5354853"/>
              <a:ext cx="2394314" cy="58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6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3" name="îṩḻïďè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grpSp>
        <p:nvGrpSpPr>
          <p:cNvPr id="34" name="íṩ1ïďê"/>
          <p:cNvGrpSpPr/>
          <p:nvPr/>
        </p:nvGrpSpPr>
        <p:grpSpPr>
          <a:xfrm>
            <a:off x="7330845" y="1436914"/>
            <a:ext cx="3021076" cy="1031620"/>
            <a:chOff x="673100" y="4913048"/>
            <a:chExt cx="2394314" cy="1031620"/>
          </a:xfrm>
        </p:grpSpPr>
        <p:sp>
          <p:nvSpPr>
            <p:cNvPr id="35" name="îṩḻïḋe"/>
            <p:cNvSpPr/>
            <p:nvPr/>
          </p:nvSpPr>
          <p:spPr bwMode="auto">
            <a:xfrm>
              <a:off x="673100" y="5354853"/>
              <a:ext cx="2394314" cy="58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6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6" name="ísḻiḍé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grpSp>
        <p:nvGrpSpPr>
          <p:cNvPr id="37" name="ïṩ1îďè"/>
          <p:cNvGrpSpPr/>
          <p:nvPr/>
        </p:nvGrpSpPr>
        <p:grpSpPr>
          <a:xfrm>
            <a:off x="7330845" y="4857760"/>
            <a:ext cx="3021076" cy="1031620"/>
            <a:chOff x="673100" y="4913048"/>
            <a:chExt cx="2394314" cy="1031620"/>
          </a:xfrm>
        </p:grpSpPr>
        <p:sp>
          <p:nvSpPr>
            <p:cNvPr id="38" name="ïšlíḑé"/>
            <p:cNvSpPr/>
            <p:nvPr/>
          </p:nvSpPr>
          <p:spPr bwMode="auto">
            <a:xfrm>
              <a:off x="673100" y="5354853"/>
              <a:ext cx="2394314" cy="589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>
                <a:lnSpc>
                  <a:spcPct val="16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9" name="îṧḷïḓe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914400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4917533" y="3465513"/>
            <a:ext cx="439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441957" y="2653774"/>
            <a:ext cx="439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5411508" y="4270477"/>
            <a:ext cx="439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6343746" y="4270477"/>
            <a:ext cx="439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833475" y="3467755"/>
            <a:ext cx="439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05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331009" y="2653774"/>
            <a:ext cx="4399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: 空心 1"/>
          <p:cNvSpPr>
            <a:spLocks noChangeAspect="1"/>
          </p:cNvSpPr>
          <p:nvPr/>
        </p:nvSpPr>
        <p:spPr>
          <a:xfrm>
            <a:off x="-2565242" y="-2347676"/>
            <a:ext cx="5130483" cy="513081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任意多边形: 形状 2"/>
          <p:cNvSpPr>
            <a:spLocks noChangeAspect="1"/>
          </p:cNvSpPr>
          <p:nvPr/>
        </p:nvSpPr>
        <p:spPr>
          <a:xfrm>
            <a:off x="9697558" y="-54619"/>
            <a:ext cx="12162074" cy="6877215"/>
          </a:xfrm>
          <a:custGeom>
            <a:avLst/>
            <a:gdLst>
              <a:gd name="connsiteX0" fmla="*/ 9753751 w 12162074"/>
              <a:gd name="connsiteY0" fmla="*/ 0 h 6877215"/>
              <a:gd name="connsiteX1" fmla="*/ 11288981 w 12162074"/>
              <a:gd name="connsiteY1" fmla="*/ 0 h 6877215"/>
              <a:gd name="connsiteX2" fmla="*/ 11428126 w 12162074"/>
              <a:gd name="connsiteY2" fmla="*/ 242011 h 6877215"/>
              <a:gd name="connsiteX3" fmla="*/ 12162074 w 12162074"/>
              <a:gd name="connsiteY3" fmla="*/ 3140781 h 6877215"/>
              <a:gd name="connsiteX4" fmla="*/ 10953987 w 12162074"/>
              <a:gd name="connsiteY4" fmla="*/ 6779397 h 6877215"/>
              <a:gd name="connsiteX5" fmla="*/ 10877122 w 12162074"/>
              <a:gd name="connsiteY5" fmla="*/ 6877215 h 6877215"/>
              <a:gd name="connsiteX6" fmla="*/ 9147607 w 12162074"/>
              <a:gd name="connsiteY6" fmla="*/ 6877215 h 6877215"/>
              <a:gd name="connsiteX7" fmla="*/ 9155638 w 12162074"/>
              <a:gd name="connsiteY7" fmla="*/ 6870903 h 6877215"/>
              <a:gd name="connsiteX8" fmla="*/ 10914610 w 12162074"/>
              <a:gd name="connsiteY8" fmla="*/ 3140781 h 6877215"/>
              <a:gd name="connsiteX9" fmla="*/ 9810857 w 12162074"/>
              <a:gd name="connsiteY9" fmla="*/ 65931 h 6877215"/>
              <a:gd name="connsiteX10" fmla="*/ 873093 w 12162074"/>
              <a:gd name="connsiteY10" fmla="*/ 0 h 6877215"/>
              <a:gd name="connsiteX11" fmla="*/ 2408323 w 12162074"/>
              <a:gd name="connsiteY11" fmla="*/ 0 h 6877215"/>
              <a:gd name="connsiteX12" fmla="*/ 2351217 w 12162074"/>
              <a:gd name="connsiteY12" fmla="*/ 65931 h 6877215"/>
              <a:gd name="connsiteX13" fmla="*/ 1247464 w 12162074"/>
              <a:gd name="connsiteY13" fmla="*/ 3140781 h 6877215"/>
              <a:gd name="connsiteX14" fmla="*/ 3006436 w 12162074"/>
              <a:gd name="connsiteY14" fmla="*/ 6870903 h 6877215"/>
              <a:gd name="connsiteX15" fmla="*/ 3014468 w 12162074"/>
              <a:gd name="connsiteY15" fmla="*/ 6877215 h 6877215"/>
              <a:gd name="connsiteX16" fmla="*/ 1284952 w 12162074"/>
              <a:gd name="connsiteY16" fmla="*/ 6877215 h 6877215"/>
              <a:gd name="connsiteX17" fmla="*/ 1208087 w 12162074"/>
              <a:gd name="connsiteY17" fmla="*/ 6779397 h 6877215"/>
              <a:gd name="connsiteX18" fmla="*/ 0 w 12162074"/>
              <a:gd name="connsiteY18" fmla="*/ 3140781 h 6877215"/>
              <a:gd name="connsiteX19" fmla="*/ 733949 w 12162074"/>
              <a:gd name="connsiteY19" fmla="*/ 242011 h 68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2074" h="6877215">
                <a:moveTo>
                  <a:pt x="9753751" y="0"/>
                </a:moveTo>
                <a:lnTo>
                  <a:pt x="11288981" y="0"/>
                </a:lnTo>
                <a:lnTo>
                  <a:pt x="11428126" y="242011"/>
                </a:lnTo>
                <a:cubicBezTo>
                  <a:pt x="11896198" y="1103709"/>
                  <a:pt x="12162074" y="2091194"/>
                  <a:pt x="12162074" y="3140781"/>
                </a:cubicBezTo>
                <a:cubicBezTo>
                  <a:pt x="12162074" y="4505245"/>
                  <a:pt x="11712743" y="5764755"/>
                  <a:pt x="10953987" y="6779397"/>
                </a:cubicBezTo>
                <a:lnTo>
                  <a:pt x="10877122" y="6877215"/>
                </a:lnTo>
                <a:lnTo>
                  <a:pt x="9147607" y="6877215"/>
                </a:lnTo>
                <a:lnTo>
                  <a:pt x="9155638" y="6870903"/>
                </a:lnTo>
                <a:cubicBezTo>
                  <a:pt x="10229887" y="5984283"/>
                  <a:pt x="10914610" y="4642502"/>
                  <a:pt x="10914610" y="3140781"/>
                </a:cubicBezTo>
                <a:cubicBezTo>
                  <a:pt x="10914610" y="1972776"/>
                  <a:pt x="10500395" y="901525"/>
                  <a:pt x="9810857" y="65931"/>
                </a:cubicBezTo>
                <a:close/>
                <a:moveTo>
                  <a:pt x="873093" y="0"/>
                </a:moveTo>
                <a:lnTo>
                  <a:pt x="2408323" y="0"/>
                </a:lnTo>
                <a:lnTo>
                  <a:pt x="2351217" y="65931"/>
                </a:lnTo>
                <a:cubicBezTo>
                  <a:pt x="1661680" y="901525"/>
                  <a:pt x="1247464" y="1972776"/>
                  <a:pt x="1247464" y="3140781"/>
                </a:cubicBezTo>
                <a:cubicBezTo>
                  <a:pt x="1247464" y="4642502"/>
                  <a:pt x="1932188" y="5984283"/>
                  <a:pt x="3006436" y="6870903"/>
                </a:cubicBezTo>
                <a:lnTo>
                  <a:pt x="3014468" y="6877215"/>
                </a:lnTo>
                <a:lnTo>
                  <a:pt x="1284952" y="6877215"/>
                </a:lnTo>
                <a:lnTo>
                  <a:pt x="1208087" y="6779397"/>
                </a:lnTo>
                <a:cubicBezTo>
                  <a:pt x="449331" y="5764755"/>
                  <a:pt x="0" y="4505245"/>
                  <a:pt x="0" y="3140781"/>
                </a:cubicBezTo>
                <a:cubicBezTo>
                  <a:pt x="0" y="2091194"/>
                  <a:pt x="265876" y="1103709"/>
                  <a:pt x="733949" y="242011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883704" y="1545037"/>
            <a:ext cx="1891260" cy="1883963"/>
            <a:chOff x="95534" y="5186149"/>
            <a:chExt cx="1891260" cy="1883963"/>
          </a:xfrm>
        </p:grpSpPr>
        <p:cxnSp>
          <p:nvCxnSpPr>
            <p:cNvPr id="5" name="直接连接符 4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椭圆 12"/>
          <p:cNvSpPr/>
          <p:nvPr/>
        </p:nvSpPr>
        <p:spPr>
          <a:xfrm>
            <a:off x="11255243" y="440688"/>
            <a:ext cx="392400" cy="39081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633899" y="49783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LOGO HERE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15" name="标题 44"/>
          <p:cNvSpPr txBox="1"/>
          <p:nvPr/>
        </p:nvSpPr>
        <p:spPr>
          <a:xfrm>
            <a:off x="2226979" y="3013994"/>
            <a:ext cx="9795390" cy="11169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kumimoji="0" sz="7200" b="0" i="0" u="none" strike="noStrike" cap="none" spc="300" normalizeH="0" baseline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cs typeface="+mj-cs"/>
              </a:defRPr>
            </a:lvl1pPr>
          </a:lstStyle>
          <a:p>
            <a:r>
              <a:rPr lang="zh-CN" altLang="en-US" dirty="0">
                <a:sym typeface="Arial"/>
              </a:rPr>
              <a:t>品牌故事宣传</a:t>
            </a:r>
          </a:p>
        </p:txBody>
      </p:sp>
      <p:sp>
        <p:nvSpPr>
          <p:cNvPr id="16" name="Title 44_1"/>
          <p:cNvSpPr txBox="1"/>
          <p:nvPr/>
        </p:nvSpPr>
        <p:spPr>
          <a:xfrm>
            <a:off x="2260585" y="2194159"/>
            <a:ext cx="10117137" cy="7754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0" dirty="0">
                <a:solidFill>
                  <a:srgbClr val="EC6712"/>
                </a:solidFill>
                <a:latin typeface="Arial"/>
                <a:ea typeface="微软雅黑"/>
                <a:sym typeface="Arial"/>
              </a:rPr>
              <a:t>PART FOUR</a:t>
            </a:r>
            <a:endParaRPr lang="zh-CN" altLang="en-US" sz="4800" b="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7" name="副标题 2"/>
          <p:cNvSpPr txBox="1"/>
          <p:nvPr/>
        </p:nvSpPr>
        <p:spPr>
          <a:xfrm>
            <a:off x="3815420" y="4267611"/>
            <a:ext cx="5099611" cy="6083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2399288" y="4383358"/>
            <a:ext cx="1088020" cy="0"/>
          </a:xfrm>
          <a:prstGeom prst="line">
            <a:avLst/>
          </a:prstGeom>
          <a:noFill/>
          <a:ln w="6350" cap="flat" cmpd="sng" algn="ctr">
            <a:solidFill>
              <a:srgbClr val="EC6712"/>
            </a:solidFill>
            <a:prstDash val="solid"/>
            <a:miter lim="800000"/>
            <a:tailEnd type="arrow"/>
          </a:ln>
          <a:effectLst/>
        </p:spPr>
      </p:cxnSp>
      <p:sp>
        <p:nvSpPr>
          <p:cNvPr id="19" name="椭圆 18"/>
          <p:cNvSpPr>
            <a:spLocks noChangeAspect="1"/>
          </p:cNvSpPr>
          <p:nvPr/>
        </p:nvSpPr>
        <p:spPr>
          <a:xfrm>
            <a:off x="7888988" y="6232747"/>
            <a:ext cx="1184494" cy="1179697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246370" y="1618395"/>
            <a:ext cx="1891260" cy="1883963"/>
            <a:chOff x="95534" y="5186149"/>
            <a:chExt cx="1891260" cy="1883963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  <p:bldP spid="14" grpId="0"/>
      <p:bldP spid="15" grpId="0"/>
      <p:bldP spid="16" grpId="0"/>
      <p:bldP spid="17" grpId="0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品牌故事宣传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02390" y="1711070"/>
            <a:ext cx="48017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请您在此处输入相关小标题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02390" y="4651785"/>
            <a:ext cx="7590502" cy="738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6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点击输入标题点击输入相关标题。点击输入标题点击输入相关标题。点击输入标题点击输入相关标题。点击输入标题点击输入相关标题。点击输入标题。点击输入相关标题。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963400" y="3244556"/>
            <a:ext cx="559407" cy="559405"/>
          </a:xfrm>
          <a:prstGeom prst="ellips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801213" y="3552332"/>
            <a:ext cx="3288186" cy="738279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6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01212" y="3183595"/>
            <a:ext cx="2109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8" name="椭圆 17"/>
          <p:cNvSpPr/>
          <p:nvPr/>
        </p:nvSpPr>
        <p:spPr>
          <a:xfrm>
            <a:off x="3559227" y="3239030"/>
            <a:ext cx="559407" cy="559404"/>
          </a:xfrm>
          <a:prstGeom prst="ellips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rgbClr val="FFFFFF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398582" y="3550490"/>
            <a:ext cx="2237666" cy="738279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lvl="0">
              <a:lnSpc>
                <a:spcPct val="16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98582" y="3181753"/>
            <a:ext cx="2109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21" name="delete-folder-hand-drawn-symbol-outline-with-minus-sign_35601"/>
          <p:cNvSpPr>
            <a:spLocks noChangeAspect="1"/>
          </p:cNvSpPr>
          <p:nvPr/>
        </p:nvSpPr>
        <p:spPr>
          <a:xfrm>
            <a:off x="3704054" y="3409983"/>
            <a:ext cx="283290" cy="217205"/>
          </a:xfrm>
          <a:custGeom>
            <a:avLst/>
            <a:gdLst>
              <a:gd name="connsiteX0" fmla="*/ 179899 w 608261"/>
              <a:gd name="connsiteY0" fmla="*/ 240531 h 466367"/>
              <a:gd name="connsiteX1" fmla="*/ 177651 w 608261"/>
              <a:gd name="connsiteY1" fmla="*/ 264353 h 466367"/>
              <a:gd name="connsiteX2" fmla="*/ 443739 w 608261"/>
              <a:gd name="connsiteY2" fmla="*/ 269136 h 466367"/>
              <a:gd name="connsiteX3" fmla="*/ 444423 w 608261"/>
              <a:gd name="connsiteY3" fmla="*/ 240531 h 466367"/>
              <a:gd name="connsiteX4" fmla="*/ 162401 w 608261"/>
              <a:gd name="connsiteY4" fmla="*/ 213390 h 466367"/>
              <a:gd name="connsiteX5" fmla="*/ 455567 w 608261"/>
              <a:gd name="connsiteY5" fmla="*/ 213390 h 466367"/>
              <a:gd name="connsiteX6" fmla="*/ 459478 w 608261"/>
              <a:gd name="connsiteY6" fmla="*/ 213976 h 466367"/>
              <a:gd name="connsiteX7" fmla="*/ 472479 w 608261"/>
              <a:gd name="connsiteY7" fmla="*/ 226960 h 466367"/>
              <a:gd name="connsiteX8" fmla="*/ 470817 w 608261"/>
              <a:gd name="connsiteY8" fmla="*/ 279387 h 466367"/>
              <a:gd name="connsiteX9" fmla="*/ 470328 w 608261"/>
              <a:gd name="connsiteY9" fmla="*/ 282902 h 466367"/>
              <a:gd name="connsiteX10" fmla="*/ 457229 w 608261"/>
              <a:gd name="connsiteY10" fmla="*/ 296375 h 466367"/>
              <a:gd name="connsiteX11" fmla="*/ 169146 w 608261"/>
              <a:gd name="connsiteY11" fmla="*/ 291298 h 466367"/>
              <a:gd name="connsiteX12" fmla="*/ 167582 w 608261"/>
              <a:gd name="connsiteY12" fmla="*/ 291103 h 466367"/>
              <a:gd name="connsiteX13" fmla="*/ 165822 w 608261"/>
              <a:gd name="connsiteY13" fmla="*/ 291298 h 466367"/>
              <a:gd name="connsiteX14" fmla="*/ 152235 w 608261"/>
              <a:gd name="connsiteY14" fmla="*/ 277728 h 466367"/>
              <a:gd name="connsiteX15" fmla="*/ 151061 w 608261"/>
              <a:gd name="connsiteY15" fmla="*/ 239067 h 466367"/>
              <a:gd name="connsiteX16" fmla="*/ 150377 w 608261"/>
              <a:gd name="connsiteY16" fmla="*/ 232525 h 466367"/>
              <a:gd name="connsiteX17" fmla="*/ 162401 w 608261"/>
              <a:gd name="connsiteY17" fmla="*/ 213390 h 466367"/>
              <a:gd name="connsiteX18" fmla="*/ 298379 w 608261"/>
              <a:gd name="connsiteY18" fmla="*/ 56232 h 466367"/>
              <a:gd name="connsiteX19" fmla="*/ 303071 w 608261"/>
              <a:gd name="connsiteY19" fmla="*/ 67850 h 466367"/>
              <a:gd name="connsiteX20" fmla="*/ 540343 w 608261"/>
              <a:gd name="connsiteY20" fmla="*/ 71071 h 466367"/>
              <a:gd name="connsiteX21" fmla="*/ 538290 w 608261"/>
              <a:gd name="connsiteY21" fmla="*/ 56525 h 466367"/>
              <a:gd name="connsiteX22" fmla="*/ 298379 w 608261"/>
              <a:gd name="connsiteY22" fmla="*/ 56232 h 466367"/>
              <a:gd name="connsiteX23" fmla="*/ 31485 w 608261"/>
              <a:gd name="connsiteY23" fmla="*/ 29678 h 466367"/>
              <a:gd name="connsiteX24" fmla="*/ 34222 w 608261"/>
              <a:gd name="connsiteY24" fmla="*/ 409831 h 466367"/>
              <a:gd name="connsiteX25" fmla="*/ 576906 w 608261"/>
              <a:gd name="connsiteY25" fmla="*/ 437947 h 466367"/>
              <a:gd name="connsiteX26" fmla="*/ 577884 w 608261"/>
              <a:gd name="connsiteY26" fmla="*/ 99187 h 466367"/>
              <a:gd name="connsiteX27" fmla="*/ 295055 w 608261"/>
              <a:gd name="connsiteY27" fmla="*/ 95770 h 466367"/>
              <a:gd name="connsiteX28" fmla="*/ 284496 w 608261"/>
              <a:gd name="connsiteY28" fmla="*/ 90499 h 466367"/>
              <a:gd name="connsiteX29" fmla="*/ 279804 w 608261"/>
              <a:gd name="connsiteY29" fmla="*/ 83763 h 466367"/>
              <a:gd name="connsiteX30" fmla="*/ 259664 w 608261"/>
              <a:gd name="connsiteY30" fmla="*/ 31533 h 466367"/>
              <a:gd name="connsiteX31" fmla="*/ 32463 w 608261"/>
              <a:gd name="connsiteY31" fmla="*/ 29776 h 466367"/>
              <a:gd name="connsiteX32" fmla="*/ 31485 w 608261"/>
              <a:gd name="connsiteY32" fmla="*/ 29678 h 466367"/>
              <a:gd name="connsiteX33" fmla="*/ 20242 w 608261"/>
              <a:gd name="connsiteY33" fmla="*/ 0 h 466367"/>
              <a:gd name="connsiteX34" fmla="*/ 44683 w 608261"/>
              <a:gd name="connsiteY34" fmla="*/ 0 h 466367"/>
              <a:gd name="connsiteX35" fmla="*/ 52015 w 608261"/>
              <a:gd name="connsiteY35" fmla="*/ 2148 h 466367"/>
              <a:gd name="connsiteX36" fmla="*/ 265335 w 608261"/>
              <a:gd name="connsiteY36" fmla="*/ 3515 h 466367"/>
              <a:gd name="connsiteX37" fmla="*/ 273156 w 608261"/>
              <a:gd name="connsiteY37" fmla="*/ 5858 h 466367"/>
              <a:gd name="connsiteX38" fmla="*/ 280879 w 608261"/>
              <a:gd name="connsiteY38" fmla="*/ 12203 h 466367"/>
              <a:gd name="connsiteX39" fmla="*/ 288602 w 608261"/>
              <a:gd name="connsiteY39" fmla="*/ 29483 h 466367"/>
              <a:gd name="connsiteX40" fmla="*/ 545818 w 608261"/>
              <a:gd name="connsiteY40" fmla="*/ 29580 h 466367"/>
              <a:gd name="connsiteX41" fmla="*/ 548751 w 608261"/>
              <a:gd name="connsiteY41" fmla="*/ 29873 h 466367"/>
              <a:gd name="connsiteX42" fmla="*/ 562242 w 608261"/>
              <a:gd name="connsiteY42" fmla="*/ 39538 h 466367"/>
              <a:gd name="connsiteX43" fmla="*/ 567423 w 608261"/>
              <a:gd name="connsiteY43" fmla="*/ 71169 h 466367"/>
              <a:gd name="connsiteX44" fmla="*/ 589225 w 608261"/>
              <a:gd name="connsiteY44" fmla="*/ 71266 h 466367"/>
              <a:gd name="connsiteX45" fmla="*/ 596068 w 608261"/>
              <a:gd name="connsiteY45" fmla="*/ 73024 h 466367"/>
              <a:gd name="connsiteX46" fmla="*/ 604964 w 608261"/>
              <a:gd name="connsiteY46" fmla="*/ 85227 h 466367"/>
              <a:gd name="connsiteX47" fmla="*/ 604964 w 608261"/>
              <a:gd name="connsiteY47" fmla="*/ 447124 h 466367"/>
              <a:gd name="connsiteX48" fmla="*/ 602520 w 608261"/>
              <a:gd name="connsiteY48" fmla="*/ 455227 h 466367"/>
              <a:gd name="connsiteX49" fmla="*/ 589225 w 608261"/>
              <a:gd name="connsiteY49" fmla="*/ 466356 h 466367"/>
              <a:gd name="connsiteX50" fmla="*/ 23664 w 608261"/>
              <a:gd name="connsiteY50" fmla="*/ 436678 h 466367"/>
              <a:gd name="connsiteX51" fmla="*/ 21220 w 608261"/>
              <a:gd name="connsiteY51" fmla="*/ 436092 h 466367"/>
              <a:gd name="connsiteX52" fmla="*/ 6164 w 608261"/>
              <a:gd name="connsiteY52" fmla="*/ 422718 h 466367"/>
              <a:gd name="connsiteX53" fmla="*/ 4405 w 608261"/>
              <a:gd name="connsiteY53" fmla="*/ 17573 h 466367"/>
              <a:gd name="connsiteX54" fmla="*/ 6458 w 608261"/>
              <a:gd name="connsiteY54" fmla="*/ 11325 h 466367"/>
              <a:gd name="connsiteX55" fmla="*/ 20242 w 608261"/>
              <a:gd name="connsiteY55" fmla="*/ 0 h 46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08261" h="466367">
                <a:moveTo>
                  <a:pt x="179899" y="240531"/>
                </a:moveTo>
                <a:cubicBezTo>
                  <a:pt x="181952" y="248341"/>
                  <a:pt x="176575" y="256347"/>
                  <a:pt x="177651" y="264353"/>
                </a:cubicBezTo>
                <a:cubicBezTo>
                  <a:pt x="264164" y="266110"/>
                  <a:pt x="357324" y="268746"/>
                  <a:pt x="443739" y="269136"/>
                </a:cubicBezTo>
                <a:cubicBezTo>
                  <a:pt x="443837" y="259569"/>
                  <a:pt x="443935" y="250099"/>
                  <a:pt x="444423" y="240531"/>
                </a:cubicBezTo>
                <a:close/>
                <a:moveTo>
                  <a:pt x="162401" y="213390"/>
                </a:moveTo>
                <a:lnTo>
                  <a:pt x="455567" y="213390"/>
                </a:lnTo>
                <a:cubicBezTo>
                  <a:pt x="456936" y="213390"/>
                  <a:pt x="458207" y="213683"/>
                  <a:pt x="459478" y="213976"/>
                </a:cubicBezTo>
                <a:cubicBezTo>
                  <a:pt x="466418" y="213781"/>
                  <a:pt x="473261" y="218076"/>
                  <a:pt x="472479" y="226960"/>
                </a:cubicBezTo>
                <a:cubicBezTo>
                  <a:pt x="471013" y="244436"/>
                  <a:pt x="470817" y="261912"/>
                  <a:pt x="470817" y="279387"/>
                </a:cubicBezTo>
                <a:cubicBezTo>
                  <a:pt x="470817" y="280657"/>
                  <a:pt x="470622" y="281828"/>
                  <a:pt x="470328" y="282902"/>
                </a:cubicBezTo>
                <a:cubicBezTo>
                  <a:pt x="470328" y="289639"/>
                  <a:pt x="465929" y="296375"/>
                  <a:pt x="457229" y="296375"/>
                </a:cubicBezTo>
                <a:cubicBezTo>
                  <a:pt x="363482" y="296180"/>
                  <a:pt x="262893" y="293056"/>
                  <a:pt x="169146" y="291298"/>
                </a:cubicBezTo>
                <a:cubicBezTo>
                  <a:pt x="168560" y="291298"/>
                  <a:pt x="168071" y="291103"/>
                  <a:pt x="167582" y="291103"/>
                </a:cubicBezTo>
                <a:cubicBezTo>
                  <a:pt x="166995" y="291201"/>
                  <a:pt x="166409" y="291298"/>
                  <a:pt x="165822" y="291298"/>
                </a:cubicBezTo>
                <a:cubicBezTo>
                  <a:pt x="157807" y="291298"/>
                  <a:pt x="153114" y="285050"/>
                  <a:pt x="152235" y="277728"/>
                </a:cubicBezTo>
                <a:cubicBezTo>
                  <a:pt x="150768" y="264548"/>
                  <a:pt x="155558" y="251563"/>
                  <a:pt x="151061" y="239067"/>
                </a:cubicBezTo>
                <a:cubicBezTo>
                  <a:pt x="150182" y="236626"/>
                  <a:pt x="150084" y="234478"/>
                  <a:pt x="150377" y="232525"/>
                </a:cubicBezTo>
                <a:cubicBezTo>
                  <a:pt x="147249" y="224520"/>
                  <a:pt x="151159" y="213390"/>
                  <a:pt x="162401" y="213390"/>
                </a:cubicBezTo>
                <a:close/>
                <a:moveTo>
                  <a:pt x="298379" y="56232"/>
                </a:moveTo>
                <a:cubicBezTo>
                  <a:pt x="300041" y="60528"/>
                  <a:pt x="301605" y="64628"/>
                  <a:pt x="303071" y="67850"/>
                </a:cubicBezTo>
                <a:cubicBezTo>
                  <a:pt x="382162" y="69314"/>
                  <a:pt x="461252" y="70583"/>
                  <a:pt x="540343" y="71071"/>
                </a:cubicBezTo>
                <a:cubicBezTo>
                  <a:pt x="539854" y="66190"/>
                  <a:pt x="539170" y="61309"/>
                  <a:pt x="538290" y="56525"/>
                </a:cubicBezTo>
                <a:cubicBezTo>
                  <a:pt x="458319" y="54963"/>
                  <a:pt x="378349" y="53694"/>
                  <a:pt x="298379" y="56232"/>
                </a:cubicBezTo>
                <a:close/>
                <a:moveTo>
                  <a:pt x="31485" y="29678"/>
                </a:moveTo>
                <a:cubicBezTo>
                  <a:pt x="22491" y="140092"/>
                  <a:pt x="34320" y="299222"/>
                  <a:pt x="34222" y="409831"/>
                </a:cubicBezTo>
                <a:cubicBezTo>
                  <a:pt x="202864" y="428868"/>
                  <a:pt x="407580" y="431601"/>
                  <a:pt x="576906" y="437947"/>
                </a:cubicBezTo>
                <a:cubicBezTo>
                  <a:pt x="576320" y="336612"/>
                  <a:pt x="583945" y="200425"/>
                  <a:pt x="577884" y="99187"/>
                </a:cubicBezTo>
                <a:cubicBezTo>
                  <a:pt x="483542" y="98992"/>
                  <a:pt x="389299" y="97430"/>
                  <a:pt x="295055" y="95770"/>
                </a:cubicBezTo>
                <a:cubicBezTo>
                  <a:pt x="290167" y="95673"/>
                  <a:pt x="286745" y="93525"/>
                  <a:pt x="284496" y="90499"/>
                </a:cubicBezTo>
                <a:cubicBezTo>
                  <a:pt x="282443" y="88741"/>
                  <a:pt x="280879" y="86398"/>
                  <a:pt x="279804" y="83763"/>
                </a:cubicBezTo>
                <a:cubicBezTo>
                  <a:pt x="274231" y="70290"/>
                  <a:pt x="266899" y="44127"/>
                  <a:pt x="259664" y="31533"/>
                </a:cubicBezTo>
                <a:cubicBezTo>
                  <a:pt x="195630" y="31533"/>
                  <a:pt x="96498" y="31338"/>
                  <a:pt x="32463" y="29776"/>
                </a:cubicBezTo>
                <a:cubicBezTo>
                  <a:pt x="32072" y="29776"/>
                  <a:pt x="31778" y="29678"/>
                  <a:pt x="31485" y="29678"/>
                </a:cubicBezTo>
                <a:close/>
                <a:moveTo>
                  <a:pt x="20242" y="0"/>
                </a:moveTo>
                <a:lnTo>
                  <a:pt x="44683" y="0"/>
                </a:lnTo>
                <a:cubicBezTo>
                  <a:pt x="47323" y="0"/>
                  <a:pt x="49864" y="879"/>
                  <a:pt x="52015" y="2148"/>
                </a:cubicBezTo>
                <a:cubicBezTo>
                  <a:pt x="111358" y="3417"/>
                  <a:pt x="205895" y="3515"/>
                  <a:pt x="265335" y="3515"/>
                </a:cubicBezTo>
                <a:cubicBezTo>
                  <a:pt x="268463" y="3515"/>
                  <a:pt x="271005" y="4393"/>
                  <a:pt x="273156" y="5858"/>
                </a:cubicBezTo>
                <a:cubicBezTo>
                  <a:pt x="276089" y="6639"/>
                  <a:pt x="278924" y="8689"/>
                  <a:pt x="280879" y="12203"/>
                </a:cubicBezTo>
                <a:cubicBezTo>
                  <a:pt x="283519" y="16792"/>
                  <a:pt x="286061" y="22942"/>
                  <a:pt x="288602" y="29483"/>
                </a:cubicBezTo>
                <a:cubicBezTo>
                  <a:pt x="374341" y="26456"/>
                  <a:pt x="460079" y="27921"/>
                  <a:pt x="545818" y="29580"/>
                </a:cubicBezTo>
                <a:cubicBezTo>
                  <a:pt x="546893" y="29580"/>
                  <a:pt x="547773" y="29678"/>
                  <a:pt x="548751" y="29873"/>
                </a:cubicBezTo>
                <a:cubicBezTo>
                  <a:pt x="554519" y="29385"/>
                  <a:pt x="560482" y="32119"/>
                  <a:pt x="562242" y="39538"/>
                </a:cubicBezTo>
                <a:cubicBezTo>
                  <a:pt x="564784" y="49887"/>
                  <a:pt x="566641" y="60528"/>
                  <a:pt x="567423" y="71169"/>
                </a:cubicBezTo>
                <a:cubicBezTo>
                  <a:pt x="574658" y="71169"/>
                  <a:pt x="581990" y="71266"/>
                  <a:pt x="589225" y="71266"/>
                </a:cubicBezTo>
                <a:cubicBezTo>
                  <a:pt x="591962" y="71266"/>
                  <a:pt x="594210" y="71950"/>
                  <a:pt x="596068" y="73024"/>
                </a:cubicBezTo>
                <a:cubicBezTo>
                  <a:pt x="600761" y="74976"/>
                  <a:pt x="604476" y="78979"/>
                  <a:pt x="604964" y="85227"/>
                </a:cubicBezTo>
                <a:cubicBezTo>
                  <a:pt x="612981" y="194177"/>
                  <a:pt x="603694" y="338076"/>
                  <a:pt x="604964" y="447124"/>
                </a:cubicBezTo>
                <a:cubicBezTo>
                  <a:pt x="604964" y="450443"/>
                  <a:pt x="604085" y="453177"/>
                  <a:pt x="602520" y="455227"/>
                </a:cubicBezTo>
                <a:cubicBezTo>
                  <a:pt x="601640" y="461377"/>
                  <a:pt x="597241" y="466649"/>
                  <a:pt x="589225" y="466356"/>
                </a:cubicBezTo>
                <a:cubicBezTo>
                  <a:pt x="412175" y="459522"/>
                  <a:pt x="199833" y="457277"/>
                  <a:pt x="23664" y="436678"/>
                </a:cubicBezTo>
                <a:cubicBezTo>
                  <a:pt x="22784" y="436580"/>
                  <a:pt x="22002" y="436385"/>
                  <a:pt x="21220" y="436092"/>
                </a:cubicBezTo>
                <a:cubicBezTo>
                  <a:pt x="13790" y="436580"/>
                  <a:pt x="6067" y="432187"/>
                  <a:pt x="6164" y="422718"/>
                </a:cubicBezTo>
                <a:cubicBezTo>
                  <a:pt x="7337" y="303712"/>
                  <a:pt x="-6936" y="136285"/>
                  <a:pt x="4405" y="17573"/>
                </a:cubicBezTo>
                <a:cubicBezTo>
                  <a:pt x="4698" y="15132"/>
                  <a:pt x="5382" y="13082"/>
                  <a:pt x="6458" y="11325"/>
                </a:cubicBezTo>
                <a:cubicBezTo>
                  <a:pt x="7729" y="4979"/>
                  <a:pt x="13497" y="0"/>
                  <a:pt x="202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minus_292627"/>
          <p:cNvSpPr>
            <a:spLocks noChangeAspect="1"/>
          </p:cNvSpPr>
          <p:nvPr/>
        </p:nvSpPr>
        <p:spPr>
          <a:xfrm>
            <a:off x="7127461" y="3417198"/>
            <a:ext cx="242852" cy="242485"/>
          </a:xfrm>
          <a:custGeom>
            <a:avLst/>
            <a:gdLst>
              <a:gd name="connsiteX0" fmla="*/ 103802 w 607639"/>
              <a:gd name="connsiteY0" fmla="*/ 550199 h 606722"/>
              <a:gd name="connsiteX1" fmla="*/ 503837 w 607639"/>
              <a:gd name="connsiteY1" fmla="*/ 550199 h 606722"/>
              <a:gd name="connsiteX2" fmla="*/ 503837 w 607639"/>
              <a:gd name="connsiteY2" fmla="*/ 568899 h 606722"/>
              <a:gd name="connsiteX3" fmla="*/ 103802 w 607639"/>
              <a:gd name="connsiteY3" fmla="*/ 568899 h 606722"/>
              <a:gd name="connsiteX4" fmla="*/ 551048 w 607639"/>
              <a:gd name="connsiteY4" fmla="*/ 521691 h 606722"/>
              <a:gd name="connsiteX5" fmla="*/ 569746 w 607639"/>
              <a:gd name="connsiteY5" fmla="*/ 521691 h 606722"/>
              <a:gd name="connsiteX6" fmla="*/ 569746 w 607639"/>
              <a:gd name="connsiteY6" fmla="*/ 550229 h 606722"/>
              <a:gd name="connsiteX7" fmla="*/ 569746 w 607639"/>
              <a:gd name="connsiteY7" fmla="*/ 568899 h 606722"/>
              <a:gd name="connsiteX8" fmla="*/ 551048 w 607639"/>
              <a:gd name="connsiteY8" fmla="*/ 568899 h 606722"/>
              <a:gd name="connsiteX9" fmla="*/ 522467 w 607639"/>
              <a:gd name="connsiteY9" fmla="*/ 568899 h 606722"/>
              <a:gd name="connsiteX10" fmla="*/ 522467 w 607639"/>
              <a:gd name="connsiteY10" fmla="*/ 550229 h 606722"/>
              <a:gd name="connsiteX11" fmla="*/ 551048 w 607639"/>
              <a:gd name="connsiteY11" fmla="*/ 550229 h 606722"/>
              <a:gd name="connsiteX12" fmla="*/ 37894 w 607639"/>
              <a:gd name="connsiteY12" fmla="*/ 521691 h 606722"/>
              <a:gd name="connsiteX13" fmla="*/ 56510 w 607639"/>
              <a:gd name="connsiteY13" fmla="*/ 521691 h 606722"/>
              <a:gd name="connsiteX14" fmla="*/ 56510 w 607639"/>
              <a:gd name="connsiteY14" fmla="*/ 550229 h 606722"/>
              <a:gd name="connsiteX15" fmla="*/ 85102 w 607639"/>
              <a:gd name="connsiteY15" fmla="*/ 550229 h 606722"/>
              <a:gd name="connsiteX16" fmla="*/ 85102 w 607639"/>
              <a:gd name="connsiteY16" fmla="*/ 568899 h 606722"/>
              <a:gd name="connsiteX17" fmla="*/ 37894 w 607639"/>
              <a:gd name="connsiteY17" fmla="*/ 568899 h 606722"/>
              <a:gd name="connsiteX18" fmla="*/ 132381 w 607639"/>
              <a:gd name="connsiteY18" fmla="*/ 294681 h 606722"/>
              <a:gd name="connsiteX19" fmla="*/ 475258 w 607639"/>
              <a:gd name="connsiteY19" fmla="*/ 294681 h 606722"/>
              <a:gd name="connsiteX20" fmla="*/ 475258 w 607639"/>
              <a:gd name="connsiteY20" fmla="*/ 313310 h 606722"/>
              <a:gd name="connsiteX21" fmla="*/ 132381 w 607639"/>
              <a:gd name="connsiteY21" fmla="*/ 313310 h 606722"/>
              <a:gd name="connsiteX22" fmla="*/ 551046 w 607639"/>
              <a:gd name="connsiteY22" fmla="*/ 103661 h 606722"/>
              <a:gd name="connsiteX23" fmla="*/ 569746 w 607639"/>
              <a:gd name="connsiteY23" fmla="*/ 103661 h 606722"/>
              <a:gd name="connsiteX24" fmla="*/ 569746 w 607639"/>
              <a:gd name="connsiteY24" fmla="*/ 503132 h 606722"/>
              <a:gd name="connsiteX25" fmla="*/ 551046 w 607639"/>
              <a:gd name="connsiteY25" fmla="*/ 503132 h 606722"/>
              <a:gd name="connsiteX26" fmla="*/ 37894 w 607639"/>
              <a:gd name="connsiteY26" fmla="*/ 103661 h 606722"/>
              <a:gd name="connsiteX27" fmla="*/ 56523 w 607639"/>
              <a:gd name="connsiteY27" fmla="*/ 103661 h 606722"/>
              <a:gd name="connsiteX28" fmla="*/ 56523 w 607639"/>
              <a:gd name="connsiteY28" fmla="*/ 503132 h 606722"/>
              <a:gd name="connsiteX29" fmla="*/ 37894 w 607639"/>
              <a:gd name="connsiteY29" fmla="*/ 503132 h 606722"/>
              <a:gd name="connsiteX30" fmla="*/ 522467 w 607639"/>
              <a:gd name="connsiteY30" fmla="*/ 37894 h 606722"/>
              <a:gd name="connsiteX31" fmla="*/ 569746 w 607639"/>
              <a:gd name="connsiteY31" fmla="*/ 37894 h 606722"/>
              <a:gd name="connsiteX32" fmla="*/ 569746 w 607639"/>
              <a:gd name="connsiteY32" fmla="*/ 84961 h 606722"/>
              <a:gd name="connsiteX33" fmla="*/ 551048 w 607639"/>
              <a:gd name="connsiteY33" fmla="*/ 84961 h 606722"/>
              <a:gd name="connsiteX34" fmla="*/ 551048 w 607639"/>
              <a:gd name="connsiteY34" fmla="*/ 56454 h 606722"/>
              <a:gd name="connsiteX35" fmla="*/ 522467 w 607639"/>
              <a:gd name="connsiteY35" fmla="*/ 56454 h 606722"/>
              <a:gd name="connsiteX36" fmla="*/ 103802 w 607639"/>
              <a:gd name="connsiteY36" fmla="*/ 37894 h 606722"/>
              <a:gd name="connsiteX37" fmla="*/ 503837 w 607639"/>
              <a:gd name="connsiteY37" fmla="*/ 37894 h 606722"/>
              <a:gd name="connsiteX38" fmla="*/ 503837 w 607639"/>
              <a:gd name="connsiteY38" fmla="*/ 56453 h 606722"/>
              <a:gd name="connsiteX39" fmla="*/ 103802 w 607639"/>
              <a:gd name="connsiteY39" fmla="*/ 56453 h 606722"/>
              <a:gd name="connsiteX40" fmla="*/ 37894 w 607639"/>
              <a:gd name="connsiteY40" fmla="*/ 37894 h 606722"/>
              <a:gd name="connsiteX41" fmla="*/ 85102 w 607639"/>
              <a:gd name="connsiteY41" fmla="*/ 37894 h 606722"/>
              <a:gd name="connsiteX42" fmla="*/ 85102 w 607639"/>
              <a:gd name="connsiteY42" fmla="*/ 56454 h 606722"/>
              <a:gd name="connsiteX43" fmla="*/ 56510 w 607639"/>
              <a:gd name="connsiteY43" fmla="*/ 56454 h 606722"/>
              <a:gd name="connsiteX44" fmla="*/ 56510 w 607639"/>
              <a:gd name="connsiteY44" fmla="*/ 84961 h 606722"/>
              <a:gd name="connsiteX45" fmla="*/ 37894 w 607639"/>
              <a:gd name="connsiteY45" fmla="*/ 84961 h 606722"/>
              <a:gd name="connsiteX46" fmla="*/ 18602 w 607639"/>
              <a:gd name="connsiteY46" fmla="*/ 18574 h 606722"/>
              <a:gd name="connsiteX47" fmla="*/ 18602 w 607639"/>
              <a:gd name="connsiteY47" fmla="*/ 588059 h 606722"/>
              <a:gd name="connsiteX48" fmla="*/ 588948 w 607639"/>
              <a:gd name="connsiteY48" fmla="*/ 588059 h 606722"/>
              <a:gd name="connsiteX49" fmla="*/ 588948 w 607639"/>
              <a:gd name="connsiteY49" fmla="*/ 18574 h 606722"/>
              <a:gd name="connsiteX50" fmla="*/ 0 w 607639"/>
              <a:gd name="connsiteY50" fmla="*/ 0 h 606722"/>
              <a:gd name="connsiteX51" fmla="*/ 607639 w 607639"/>
              <a:gd name="connsiteY51" fmla="*/ 0 h 606722"/>
              <a:gd name="connsiteX52" fmla="*/ 607639 w 607639"/>
              <a:gd name="connsiteY52" fmla="*/ 606722 h 606722"/>
              <a:gd name="connsiteX53" fmla="*/ 0 w 607639"/>
              <a:gd name="connsiteY53" fmla="*/ 606722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07639" h="606722">
                <a:moveTo>
                  <a:pt x="103802" y="550199"/>
                </a:moveTo>
                <a:lnTo>
                  <a:pt x="503837" y="550199"/>
                </a:lnTo>
                <a:lnTo>
                  <a:pt x="503837" y="568899"/>
                </a:lnTo>
                <a:lnTo>
                  <a:pt x="103802" y="568899"/>
                </a:lnTo>
                <a:close/>
                <a:moveTo>
                  <a:pt x="551048" y="521691"/>
                </a:moveTo>
                <a:lnTo>
                  <a:pt x="569746" y="521691"/>
                </a:lnTo>
                <a:lnTo>
                  <a:pt x="569746" y="550229"/>
                </a:lnTo>
                <a:lnTo>
                  <a:pt x="569746" y="568899"/>
                </a:lnTo>
                <a:lnTo>
                  <a:pt x="551048" y="568899"/>
                </a:lnTo>
                <a:lnTo>
                  <a:pt x="522467" y="568899"/>
                </a:lnTo>
                <a:lnTo>
                  <a:pt x="522467" y="550229"/>
                </a:lnTo>
                <a:lnTo>
                  <a:pt x="551048" y="550229"/>
                </a:lnTo>
                <a:close/>
                <a:moveTo>
                  <a:pt x="37894" y="521691"/>
                </a:moveTo>
                <a:lnTo>
                  <a:pt x="56510" y="521691"/>
                </a:lnTo>
                <a:lnTo>
                  <a:pt x="56510" y="550229"/>
                </a:lnTo>
                <a:lnTo>
                  <a:pt x="85102" y="550229"/>
                </a:lnTo>
                <a:lnTo>
                  <a:pt x="85102" y="568899"/>
                </a:lnTo>
                <a:lnTo>
                  <a:pt x="37894" y="568899"/>
                </a:lnTo>
                <a:close/>
                <a:moveTo>
                  <a:pt x="132381" y="294681"/>
                </a:moveTo>
                <a:lnTo>
                  <a:pt x="475258" y="294681"/>
                </a:lnTo>
                <a:lnTo>
                  <a:pt x="475258" y="313310"/>
                </a:lnTo>
                <a:lnTo>
                  <a:pt x="132381" y="313310"/>
                </a:lnTo>
                <a:close/>
                <a:moveTo>
                  <a:pt x="551046" y="103661"/>
                </a:moveTo>
                <a:lnTo>
                  <a:pt x="569746" y="103661"/>
                </a:lnTo>
                <a:lnTo>
                  <a:pt x="569746" y="503132"/>
                </a:lnTo>
                <a:lnTo>
                  <a:pt x="551046" y="503132"/>
                </a:lnTo>
                <a:close/>
                <a:moveTo>
                  <a:pt x="37894" y="103661"/>
                </a:moveTo>
                <a:lnTo>
                  <a:pt x="56523" y="103661"/>
                </a:lnTo>
                <a:lnTo>
                  <a:pt x="56523" y="503132"/>
                </a:lnTo>
                <a:lnTo>
                  <a:pt x="37894" y="503132"/>
                </a:lnTo>
                <a:close/>
                <a:moveTo>
                  <a:pt x="522467" y="37894"/>
                </a:moveTo>
                <a:lnTo>
                  <a:pt x="569746" y="37894"/>
                </a:lnTo>
                <a:lnTo>
                  <a:pt x="569746" y="84961"/>
                </a:lnTo>
                <a:lnTo>
                  <a:pt x="551048" y="84961"/>
                </a:lnTo>
                <a:lnTo>
                  <a:pt x="551048" y="56454"/>
                </a:lnTo>
                <a:lnTo>
                  <a:pt x="522467" y="56454"/>
                </a:lnTo>
                <a:close/>
                <a:moveTo>
                  <a:pt x="103802" y="37894"/>
                </a:moveTo>
                <a:lnTo>
                  <a:pt x="503837" y="37894"/>
                </a:lnTo>
                <a:lnTo>
                  <a:pt x="503837" y="56453"/>
                </a:lnTo>
                <a:lnTo>
                  <a:pt x="103802" y="56453"/>
                </a:lnTo>
                <a:close/>
                <a:moveTo>
                  <a:pt x="37894" y="37894"/>
                </a:moveTo>
                <a:lnTo>
                  <a:pt x="85102" y="37894"/>
                </a:lnTo>
                <a:lnTo>
                  <a:pt x="85102" y="56454"/>
                </a:lnTo>
                <a:lnTo>
                  <a:pt x="56510" y="56454"/>
                </a:lnTo>
                <a:lnTo>
                  <a:pt x="56510" y="84961"/>
                </a:lnTo>
                <a:lnTo>
                  <a:pt x="37894" y="84961"/>
                </a:lnTo>
                <a:close/>
                <a:moveTo>
                  <a:pt x="18602" y="18574"/>
                </a:moveTo>
                <a:lnTo>
                  <a:pt x="18602" y="588059"/>
                </a:lnTo>
                <a:lnTo>
                  <a:pt x="588948" y="588059"/>
                </a:lnTo>
                <a:lnTo>
                  <a:pt x="588948" y="18574"/>
                </a:lnTo>
                <a:close/>
                <a:moveTo>
                  <a:pt x="0" y="0"/>
                </a:moveTo>
                <a:lnTo>
                  <a:pt x="607639" y="0"/>
                </a:lnTo>
                <a:lnTo>
                  <a:pt x="607639" y="606722"/>
                </a:lnTo>
                <a:lnTo>
                  <a:pt x="0" y="6067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25475" y="2173048"/>
            <a:ext cx="7563924" cy="738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6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点击输入标题点击输入相关标题。点击输入标题点击输入相关标题。点击输入标题点击输入相关标题。点击输入标题点击输入相关标题。点击输入标题。点击输入相关标题。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102601" y="1450657"/>
            <a:ext cx="1493722" cy="1940243"/>
            <a:chOff x="6395496" y="603452"/>
            <a:chExt cx="1493722" cy="1940243"/>
          </a:xfrm>
          <a:effectLst/>
        </p:grpSpPr>
        <p:sp>
          <p:nvSpPr>
            <p:cNvPr id="25" name="Freeform 13"/>
            <p:cNvSpPr/>
            <p:nvPr/>
          </p:nvSpPr>
          <p:spPr bwMode="auto">
            <a:xfrm>
              <a:off x="6395496" y="603452"/>
              <a:ext cx="1493722" cy="1940243"/>
            </a:xfrm>
            <a:custGeom>
              <a:avLst/>
              <a:gdLst>
                <a:gd name="T0" fmla="*/ 1156 w 1156"/>
                <a:gd name="T1" fmla="*/ 597 h 1521"/>
                <a:gd name="T2" fmla="*/ 1156 w 1156"/>
                <a:gd name="T3" fmla="*/ 578 h 1521"/>
                <a:gd name="T4" fmla="*/ 1156 w 1156"/>
                <a:gd name="T5" fmla="*/ 565 h 1521"/>
                <a:gd name="T6" fmla="*/ 1156 w 1156"/>
                <a:gd name="T7" fmla="*/ 552 h 1521"/>
                <a:gd name="T8" fmla="*/ 578 w 1156"/>
                <a:gd name="T9" fmla="*/ 0 h 1521"/>
                <a:gd name="T10" fmla="*/ 0 w 1156"/>
                <a:gd name="T11" fmla="*/ 552 h 1521"/>
                <a:gd name="T12" fmla="*/ 0 w 1156"/>
                <a:gd name="T13" fmla="*/ 565 h 1521"/>
                <a:gd name="T14" fmla="*/ 0 w 1156"/>
                <a:gd name="T15" fmla="*/ 578 h 1521"/>
                <a:gd name="T16" fmla="*/ 0 w 1156"/>
                <a:gd name="T17" fmla="*/ 597 h 1521"/>
                <a:gd name="T18" fmla="*/ 578 w 1156"/>
                <a:gd name="T19" fmla="*/ 1521 h 1521"/>
                <a:gd name="T20" fmla="*/ 1156 w 1156"/>
                <a:gd name="T21" fmla="*/ 597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" h="1521">
                  <a:moveTo>
                    <a:pt x="1156" y="597"/>
                  </a:moveTo>
                  <a:cubicBezTo>
                    <a:pt x="1156" y="591"/>
                    <a:pt x="1156" y="585"/>
                    <a:pt x="1156" y="578"/>
                  </a:cubicBezTo>
                  <a:cubicBezTo>
                    <a:pt x="1156" y="574"/>
                    <a:pt x="1156" y="569"/>
                    <a:pt x="1156" y="565"/>
                  </a:cubicBezTo>
                  <a:cubicBezTo>
                    <a:pt x="1156" y="560"/>
                    <a:pt x="1156" y="556"/>
                    <a:pt x="1156" y="552"/>
                  </a:cubicBezTo>
                  <a:cubicBezTo>
                    <a:pt x="1142" y="245"/>
                    <a:pt x="889" y="0"/>
                    <a:pt x="578" y="0"/>
                  </a:cubicBezTo>
                  <a:cubicBezTo>
                    <a:pt x="267" y="0"/>
                    <a:pt x="14" y="245"/>
                    <a:pt x="0" y="552"/>
                  </a:cubicBezTo>
                  <a:cubicBezTo>
                    <a:pt x="0" y="556"/>
                    <a:pt x="0" y="560"/>
                    <a:pt x="0" y="565"/>
                  </a:cubicBezTo>
                  <a:cubicBezTo>
                    <a:pt x="0" y="569"/>
                    <a:pt x="0" y="574"/>
                    <a:pt x="0" y="578"/>
                  </a:cubicBezTo>
                  <a:cubicBezTo>
                    <a:pt x="0" y="585"/>
                    <a:pt x="0" y="591"/>
                    <a:pt x="0" y="597"/>
                  </a:cubicBezTo>
                  <a:cubicBezTo>
                    <a:pt x="12" y="1165"/>
                    <a:pt x="578" y="1521"/>
                    <a:pt x="578" y="1521"/>
                  </a:cubicBezTo>
                  <a:cubicBezTo>
                    <a:pt x="578" y="1521"/>
                    <a:pt x="1144" y="1165"/>
                    <a:pt x="1156" y="597"/>
                  </a:cubicBezTo>
                  <a:close/>
                </a:path>
              </a:pathLst>
            </a:custGeom>
            <a:solidFill>
              <a:srgbClr val="EC6712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lIns="72585" tIns="36293" rIns="72585" bIns="36293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6532210" y="738469"/>
              <a:ext cx="1220295" cy="1205151"/>
            </a:xfrm>
            <a:prstGeom prst="ellipse">
              <a:avLst/>
            </a:prstGeom>
            <a:solidFill>
              <a:schemeClr val="bg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585" tIns="36293" rIns="72585" bIns="3629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7" name="文本框 68"/>
            <p:cNvSpPr txBox="1">
              <a:spLocks noChangeArrowheads="1"/>
            </p:cNvSpPr>
            <p:nvPr/>
          </p:nvSpPr>
          <p:spPr bwMode="auto">
            <a:xfrm>
              <a:off x="6809103" y="1395169"/>
              <a:ext cx="672373" cy="38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585" tIns="36293" rIns="72585" bIns="36293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标题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102601" y="3803451"/>
            <a:ext cx="1493722" cy="1940243"/>
            <a:chOff x="6395496" y="2956246"/>
            <a:chExt cx="1493722" cy="1940243"/>
          </a:xfrm>
          <a:effectLst/>
        </p:grpSpPr>
        <p:sp>
          <p:nvSpPr>
            <p:cNvPr id="29" name="Freeform 27"/>
            <p:cNvSpPr/>
            <p:nvPr/>
          </p:nvSpPr>
          <p:spPr bwMode="auto">
            <a:xfrm>
              <a:off x="6395496" y="2956246"/>
              <a:ext cx="1493722" cy="1940243"/>
            </a:xfrm>
            <a:custGeom>
              <a:avLst/>
              <a:gdLst>
                <a:gd name="T0" fmla="*/ 0 w 1156"/>
                <a:gd name="T1" fmla="*/ 924 h 1521"/>
                <a:gd name="T2" fmla="*/ 0 w 1156"/>
                <a:gd name="T3" fmla="*/ 943 h 1521"/>
                <a:gd name="T4" fmla="*/ 0 w 1156"/>
                <a:gd name="T5" fmla="*/ 956 h 1521"/>
                <a:gd name="T6" fmla="*/ 0 w 1156"/>
                <a:gd name="T7" fmla="*/ 969 h 1521"/>
                <a:gd name="T8" fmla="*/ 578 w 1156"/>
                <a:gd name="T9" fmla="*/ 1521 h 1521"/>
                <a:gd name="T10" fmla="*/ 1156 w 1156"/>
                <a:gd name="T11" fmla="*/ 969 h 1521"/>
                <a:gd name="T12" fmla="*/ 1156 w 1156"/>
                <a:gd name="T13" fmla="*/ 956 h 1521"/>
                <a:gd name="T14" fmla="*/ 1156 w 1156"/>
                <a:gd name="T15" fmla="*/ 943 h 1521"/>
                <a:gd name="T16" fmla="*/ 1156 w 1156"/>
                <a:gd name="T17" fmla="*/ 924 h 1521"/>
                <a:gd name="T18" fmla="*/ 578 w 1156"/>
                <a:gd name="T19" fmla="*/ 0 h 1521"/>
                <a:gd name="T20" fmla="*/ 0 w 1156"/>
                <a:gd name="T21" fmla="*/ 924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" h="1521">
                  <a:moveTo>
                    <a:pt x="0" y="924"/>
                  </a:moveTo>
                  <a:cubicBezTo>
                    <a:pt x="0" y="930"/>
                    <a:pt x="0" y="936"/>
                    <a:pt x="0" y="943"/>
                  </a:cubicBezTo>
                  <a:cubicBezTo>
                    <a:pt x="0" y="947"/>
                    <a:pt x="0" y="952"/>
                    <a:pt x="0" y="956"/>
                  </a:cubicBezTo>
                  <a:cubicBezTo>
                    <a:pt x="0" y="961"/>
                    <a:pt x="0" y="965"/>
                    <a:pt x="0" y="969"/>
                  </a:cubicBezTo>
                  <a:cubicBezTo>
                    <a:pt x="14" y="1276"/>
                    <a:pt x="267" y="1521"/>
                    <a:pt x="578" y="1521"/>
                  </a:cubicBezTo>
                  <a:cubicBezTo>
                    <a:pt x="889" y="1521"/>
                    <a:pt x="1142" y="1276"/>
                    <a:pt x="1156" y="969"/>
                  </a:cubicBezTo>
                  <a:cubicBezTo>
                    <a:pt x="1156" y="965"/>
                    <a:pt x="1156" y="961"/>
                    <a:pt x="1156" y="956"/>
                  </a:cubicBezTo>
                  <a:cubicBezTo>
                    <a:pt x="1156" y="952"/>
                    <a:pt x="1156" y="947"/>
                    <a:pt x="1156" y="943"/>
                  </a:cubicBezTo>
                  <a:cubicBezTo>
                    <a:pt x="1156" y="936"/>
                    <a:pt x="1156" y="930"/>
                    <a:pt x="1156" y="924"/>
                  </a:cubicBezTo>
                  <a:cubicBezTo>
                    <a:pt x="1144" y="356"/>
                    <a:pt x="578" y="0"/>
                    <a:pt x="578" y="0"/>
                  </a:cubicBezTo>
                  <a:cubicBezTo>
                    <a:pt x="578" y="0"/>
                    <a:pt x="12" y="356"/>
                    <a:pt x="0" y="924"/>
                  </a:cubicBezTo>
                  <a:close/>
                </a:path>
              </a:pathLst>
            </a:custGeom>
            <a:solidFill>
              <a:srgbClr val="EC6712"/>
            </a:solidFill>
            <a:ln w="28575" cap="flat">
              <a:noFill/>
              <a:prstDash val="solid"/>
              <a:miter lim="800000"/>
            </a:ln>
            <a:effectLst/>
          </p:spPr>
          <p:txBody>
            <a:bodyPr lIns="72585" tIns="36293" rIns="72585" bIns="36293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6532210" y="3564433"/>
              <a:ext cx="1220295" cy="1205151"/>
            </a:xfrm>
            <a:prstGeom prst="ellipse">
              <a:avLst/>
            </a:prstGeom>
            <a:solidFill>
              <a:schemeClr val="bg1"/>
            </a:solidFill>
            <a:ln w="222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585" tIns="36293" rIns="72585" bIns="3629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1" name="文本框 70"/>
            <p:cNvSpPr txBox="1">
              <a:spLocks noChangeArrowheads="1"/>
            </p:cNvSpPr>
            <p:nvPr/>
          </p:nvSpPr>
          <p:spPr bwMode="auto">
            <a:xfrm>
              <a:off x="6809103" y="4230523"/>
              <a:ext cx="672373" cy="38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585" tIns="36293" rIns="72585" bIns="36293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charset="-122"/>
                </a:defRPr>
              </a:lvl9pPr>
            </a:lstStyle>
            <a:p>
              <a:pPr algn="ctr"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标题</a:t>
              </a:r>
            </a:p>
          </p:txBody>
        </p:sp>
      </p:grpSp>
      <p:sp>
        <p:nvSpPr>
          <p:cNvPr id="32" name="4"/>
          <p:cNvSpPr>
            <a:spLocks noChangeAspect="1"/>
          </p:cNvSpPr>
          <p:nvPr/>
        </p:nvSpPr>
        <p:spPr>
          <a:xfrm>
            <a:off x="1689545" y="1815965"/>
            <a:ext cx="371970" cy="343626"/>
          </a:xfrm>
          <a:custGeom>
            <a:avLst/>
            <a:gdLst>
              <a:gd name="connsiteX0" fmla="*/ 584891 w 608415"/>
              <a:gd name="connsiteY0" fmla="*/ 441972 h 562054"/>
              <a:gd name="connsiteX1" fmla="*/ 593784 w 608415"/>
              <a:gd name="connsiteY1" fmla="*/ 441972 h 562054"/>
              <a:gd name="connsiteX2" fmla="*/ 593784 w 608415"/>
              <a:gd name="connsiteY2" fmla="*/ 450850 h 562054"/>
              <a:gd name="connsiteX3" fmla="*/ 546068 w 608415"/>
              <a:gd name="connsiteY3" fmla="*/ 498597 h 562054"/>
              <a:gd name="connsiteX4" fmla="*/ 526223 w 608415"/>
              <a:gd name="connsiteY4" fmla="*/ 507366 h 562054"/>
              <a:gd name="connsiteX5" fmla="*/ 505293 w 608415"/>
              <a:gd name="connsiteY5" fmla="*/ 498597 h 562054"/>
              <a:gd name="connsiteX6" fmla="*/ 473518 w 608415"/>
              <a:gd name="connsiteY6" fmla="*/ 466766 h 562054"/>
              <a:gd name="connsiteX7" fmla="*/ 473518 w 608415"/>
              <a:gd name="connsiteY7" fmla="*/ 457888 h 562054"/>
              <a:gd name="connsiteX8" fmla="*/ 482411 w 608415"/>
              <a:gd name="connsiteY8" fmla="*/ 457888 h 562054"/>
              <a:gd name="connsiteX9" fmla="*/ 514294 w 608415"/>
              <a:gd name="connsiteY9" fmla="*/ 489610 h 562054"/>
              <a:gd name="connsiteX10" fmla="*/ 537175 w 608415"/>
              <a:gd name="connsiteY10" fmla="*/ 489610 h 562054"/>
              <a:gd name="connsiteX11" fmla="*/ 523403 w 608415"/>
              <a:gd name="connsiteY11" fmla="*/ 392132 h 562054"/>
              <a:gd name="connsiteX12" fmla="*/ 529692 w 608415"/>
              <a:gd name="connsiteY12" fmla="*/ 398413 h 562054"/>
              <a:gd name="connsiteX13" fmla="*/ 523403 w 608415"/>
              <a:gd name="connsiteY13" fmla="*/ 404694 h 562054"/>
              <a:gd name="connsiteX14" fmla="*/ 450969 w 608415"/>
              <a:gd name="connsiteY14" fmla="*/ 477039 h 562054"/>
              <a:gd name="connsiteX15" fmla="*/ 523403 w 608415"/>
              <a:gd name="connsiteY15" fmla="*/ 549383 h 562054"/>
              <a:gd name="connsiteX16" fmla="*/ 595837 w 608415"/>
              <a:gd name="connsiteY16" fmla="*/ 477039 h 562054"/>
              <a:gd name="connsiteX17" fmla="*/ 602126 w 608415"/>
              <a:gd name="connsiteY17" fmla="*/ 470758 h 562054"/>
              <a:gd name="connsiteX18" fmla="*/ 608415 w 608415"/>
              <a:gd name="connsiteY18" fmla="*/ 477039 h 562054"/>
              <a:gd name="connsiteX19" fmla="*/ 523403 w 608415"/>
              <a:gd name="connsiteY19" fmla="*/ 562054 h 562054"/>
              <a:gd name="connsiteX20" fmla="*/ 438282 w 608415"/>
              <a:gd name="connsiteY20" fmla="*/ 477039 h 562054"/>
              <a:gd name="connsiteX21" fmla="*/ 523403 w 608415"/>
              <a:gd name="connsiteY21" fmla="*/ 392132 h 562054"/>
              <a:gd name="connsiteX22" fmla="*/ 131219 w 608415"/>
              <a:gd name="connsiteY22" fmla="*/ 0 h 562054"/>
              <a:gd name="connsiteX23" fmla="*/ 456350 w 608415"/>
              <a:gd name="connsiteY23" fmla="*/ 0 h 562054"/>
              <a:gd name="connsiteX24" fmla="*/ 507647 w 608415"/>
              <a:gd name="connsiteY24" fmla="*/ 51333 h 562054"/>
              <a:gd name="connsiteX25" fmla="*/ 507647 w 608415"/>
              <a:gd name="connsiteY25" fmla="*/ 347200 h 562054"/>
              <a:gd name="connsiteX26" fmla="*/ 501357 w 608415"/>
              <a:gd name="connsiteY26" fmla="*/ 353482 h 562054"/>
              <a:gd name="connsiteX27" fmla="*/ 495067 w 608415"/>
              <a:gd name="connsiteY27" fmla="*/ 347200 h 562054"/>
              <a:gd name="connsiteX28" fmla="*/ 495067 w 608415"/>
              <a:gd name="connsiteY28" fmla="*/ 51333 h 562054"/>
              <a:gd name="connsiteX29" fmla="*/ 456350 w 608415"/>
              <a:gd name="connsiteY29" fmla="*/ 12671 h 562054"/>
              <a:gd name="connsiteX30" fmla="*/ 131219 w 608415"/>
              <a:gd name="connsiteY30" fmla="*/ 12671 h 562054"/>
              <a:gd name="connsiteX31" fmla="*/ 102589 w 608415"/>
              <a:gd name="connsiteY31" fmla="*/ 41261 h 562054"/>
              <a:gd name="connsiteX32" fmla="*/ 102589 w 608415"/>
              <a:gd name="connsiteY32" fmla="*/ 76241 h 562054"/>
              <a:gd name="connsiteX33" fmla="*/ 131219 w 608415"/>
              <a:gd name="connsiteY33" fmla="*/ 104940 h 562054"/>
              <a:gd name="connsiteX34" fmla="*/ 376315 w 608415"/>
              <a:gd name="connsiteY34" fmla="*/ 104940 h 562054"/>
              <a:gd name="connsiteX35" fmla="*/ 417634 w 608415"/>
              <a:gd name="connsiteY35" fmla="*/ 146201 h 562054"/>
              <a:gd name="connsiteX36" fmla="*/ 417634 w 608415"/>
              <a:gd name="connsiteY36" fmla="*/ 181181 h 562054"/>
              <a:gd name="connsiteX37" fmla="*/ 376315 w 608415"/>
              <a:gd name="connsiteY37" fmla="*/ 222442 h 562054"/>
              <a:gd name="connsiteX38" fmla="*/ 131219 w 608415"/>
              <a:gd name="connsiteY38" fmla="*/ 222442 h 562054"/>
              <a:gd name="connsiteX39" fmla="*/ 102589 w 608415"/>
              <a:gd name="connsiteY39" fmla="*/ 251033 h 562054"/>
              <a:gd name="connsiteX40" fmla="*/ 102589 w 608415"/>
              <a:gd name="connsiteY40" fmla="*/ 286013 h 562054"/>
              <a:gd name="connsiteX41" fmla="*/ 131219 w 608415"/>
              <a:gd name="connsiteY41" fmla="*/ 314711 h 562054"/>
              <a:gd name="connsiteX42" fmla="*/ 386292 w 608415"/>
              <a:gd name="connsiteY42" fmla="*/ 314711 h 562054"/>
              <a:gd name="connsiteX43" fmla="*/ 427611 w 608415"/>
              <a:gd name="connsiteY43" fmla="*/ 355973 h 562054"/>
              <a:gd name="connsiteX44" fmla="*/ 427611 w 608415"/>
              <a:gd name="connsiteY44" fmla="*/ 390953 h 562054"/>
              <a:gd name="connsiteX45" fmla="*/ 386292 w 608415"/>
              <a:gd name="connsiteY45" fmla="*/ 432214 h 562054"/>
              <a:gd name="connsiteX46" fmla="*/ 96190 w 608415"/>
              <a:gd name="connsiteY46" fmla="*/ 432214 h 562054"/>
              <a:gd name="connsiteX47" fmla="*/ 89900 w 608415"/>
              <a:gd name="connsiteY47" fmla="*/ 425933 h 562054"/>
              <a:gd name="connsiteX48" fmla="*/ 96190 w 608415"/>
              <a:gd name="connsiteY48" fmla="*/ 419543 h 562054"/>
              <a:gd name="connsiteX49" fmla="*/ 386292 w 608415"/>
              <a:gd name="connsiteY49" fmla="*/ 419543 h 562054"/>
              <a:gd name="connsiteX50" fmla="*/ 415031 w 608415"/>
              <a:gd name="connsiteY50" fmla="*/ 390953 h 562054"/>
              <a:gd name="connsiteX51" fmla="*/ 415031 w 608415"/>
              <a:gd name="connsiteY51" fmla="*/ 355973 h 562054"/>
              <a:gd name="connsiteX52" fmla="*/ 386292 w 608415"/>
              <a:gd name="connsiteY52" fmla="*/ 327274 h 562054"/>
              <a:gd name="connsiteX53" fmla="*/ 131219 w 608415"/>
              <a:gd name="connsiteY53" fmla="*/ 327274 h 562054"/>
              <a:gd name="connsiteX54" fmla="*/ 89900 w 608415"/>
              <a:gd name="connsiteY54" fmla="*/ 286013 h 562054"/>
              <a:gd name="connsiteX55" fmla="*/ 89900 w 608415"/>
              <a:gd name="connsiteY55" fmla="*/ 251033 h 562054"/>
              <a:gd name="connsiteX56" fmla="*/ 131219 w 608415"/>
              <a:gd name="connsiteY56" fmla="*/ 209771 h 562054"/>
              <a:gd name="connsiteX57" fmla="*/ 376315 w 608415"/>
              <a:gd name="connsiteY57" fmla="*/ 209771 h 562054"/>
              <a:gd name="connsiteX58" fmla="*/ 404945 w 608415"/>
              <a:gd name="connsiteY58" fmla="*/ 181181 h 562054"/>
              <a:gd name="connsiteX59" fmla="*/ 404945 w 608415"/>
              <a:gd name="connsiteY59" fmla="*/ 146201 h 562054"/>
              <a:gd name="connsiteX60" fmla="*/ 376315 w 608415"/>
              <a:gd name="connsiteY60" fmla="*/ 117502 h 562054"/>
              <a:gd name="connsiteX61" fmla="*/ 131219 w 608415"/>
              <a:gd name="connsiteY61" fmla="*/ 117502 h 562054"/>
              <a:gd name="connsiteX62" fmla="*/ 89900 w 608415"/>
              <a:gd name="connsiteY62" fmla="*/ 76241 h 562054"/>
              <a:gd name="connsiteX63" fmla="*/ 89900 w 608415"/>
              <a:gd name="connsiteY63" fmla="*/ 41261 h 562054"/>
              <a:gd name="connsiteX64" fmla="*/ 131219 w 608415"/>
              <a:gd name="connsiteY64" fmla="*/ 0 h 562054"/>
              <a:gd name="connsiteX65" fmla="*/ 51300 w 608415"/>
              <a:gd name="connsiteY65" fmla="*/ 0 h 562054"/>
              <a:gd name="connsiteX66" fmla="*/ 65290 w 608415"/>
              <a:gd name="connsiteY66" fmla="*/ 0 h 562054"/>
              <a:gd name="connsiteX67" fmla="*/ 71581 w 608415"/>
              <a:gd name="connsiteY67" fmla="*/ 6389 h 562054"/>
              <a:gd name="connsiteX68" fmla="*/ 65290 w 608415"/>
              <a:gd name="connsiteY68" fmla="*/ 12671 h 562054"/>
              <a:gd name="connsiteX69" fmla="*/ 51300 w 608415"/>
              <a:gd name="connsiteY69" fmla="*/ 12671 h 562054"/>
              <a:gd name="connsiteX70" fmla="*/ 12689 w 608415"/>
              <a:gd name="connsiteY70" fmla="*/ 51333 h 562054"/>
              <a:gd name="connsiteX71" fmla="*/ 12689 w 608415"/>
              <a:gd name="connsiteY71" fmla="*/ 500771 h 562054"/>
              <a:gd name="connsiteX72" fmla="*/ 51300 w 608415"/>
              <a:gd name="connsiteY72" fmla="*/ 539433 h 562054"/>
              <a:gd name="connsiteX73" fmla="*/ 419290 w 608415"/>
              <a:gd name="connsiteY73" fmla="*/ 539433 h 562054"/>
              <a:gd name="connsiteX74" fmla="*/ 425580 w 608415"/>
              <a:gd name="connsiteY74" fmla="*/ 545715 h 562054"/>
              <a:gd name="connsiteX75" fmla="*/ 419290 w 608415"/>
              <a:gd name="connsiteY75" fmla="*/ 552104 h 562054"/>
              <a:gd name="connsiteX76" fmla="*/ 51300 w 608415"/>
              <a:gd name="connsiteY76" fmla="*/ 552104 h 562054"/>
              <a:gd name="connsiteX77" fmla="*/ 0 w 608415"/>
              <a:gd name="connsiteY77" fmla="*/ 500771 h 562054"/>
              <a:gd name="connsiteX78" fmla="*/ 0 w 608415"/>
              <a:gd name="connsiteY78" fmla="*/ 51333 h 562054"/>
              <a:gd name="connsiteX79" fmla="*/ 51300 w 608415"/>
              <a:gd name="connsiteY79" fmla="*/ 0 h 56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8415" h="562054">
                <a:moveTo>
                  <a:pt x="584891" y="441972"/>
                </a:moveTo>
                <a:cubicBezTo>
                  <a:pt x="587386" y="439482"/>
                  <a:pt x="591398" y="439482"/>
                  <a:pt x="593784" y="441972"/>
                </a:cubicBezTo>
                <a:cubicBezTo>
                  <a:pt x="596278" y="444463"/>
                  <a:pt x="596278" y="448468"/>
                  <a:pt x="593784" y="450850"/>
                </a:cubicBezTo>
                <a:lnTo>
                  <a:pt x="546068" y="498597"/>
                </a:lnTo>
                <a:cubicBezTo>
                  <a:pt x="539670" y="504984"/>
                  <a:pt x="532729" y="507366"/>
                  <a:pt x="526223" y="507366"/>
                </a:cubicBezTo>
                <a:cubicBezTo>
                  <a:pt x="517655" y="507366"/>
                  <a:pt x="509956" y="503252"/>
                  <a:pt x="505293" y="498597"/>
                </a:cubicBezTo>
                <a:lnTo>
                  <a:pt x="473518" y="466766"/>
                </a:lnTo>
                <a:cubicBezTo>
                  <a:pt x="471024" y="464276"/>
                  <a:pt x="471024" y="460270"/>
                  <a:pt x="473518" y="457888"/>
                </a:cubicBezTo>
                <a:cubicBezTo>
                  <a:pt x="476012" y="455398"/>
                  <a:pt x="479916" y="455398"/>
                  <a:pt x="482411" y="457888"/>
                </a:cubicBezTo>
                <a:lnTo>
                  <a:pt x="514294" y="489610"/>
                </a:lnTo>
                <a:cubicBezTo>
                  <a:pt x="516137" y="491451"/>
                  <a:pt x="526439" y="500329"/>
                  <a:pt x="537175" y="489610"/>
                </a:cubicBezTo>
                <a:close/>
                <a:moveTo>
                  <a:pt x="523403" y="392132"/>
                </a:moveTo>
                <a:cubicBezTo>
                  <a:pt x="526873" y="392132"/>
                  <a:pt x="529692" y="394948"/>
                  <a:pt x="529692" y="398413"/>
                </a:cubicBezTo>
                <a:cubicBezTo>
                  <a:pt x="529692" y="401879"/>
                  <a:pt x="526873" y="404694"/>
                  <a:pt x="523403" y="404694"/>
                </a:cubicBezTo>
                <a:cubicBezTo>
                  <a:pt x="483391" y="404694"/>
                  <a:pt x="450969" y="437184"/>
                  <a:pt x="450969" y="477039"/>
                </a:cubicBezTo>
                <a:cubicBezTo>
                  <a:pt x="450969" y="517002"/>
                  <a:pt x="483391" y="549383"/>
                  <a:pt x="523403" y="549383"/>
                </a:cubicBezTo>
                <a:cubicBezTo>
                  <a:pt x="563306" y="549383"/>
                  <a:pt x="595837" y="517002"/>
                  <a:pt x="595837" y="477039"/>
                </a:cubicBezTo>
                <a:cubicBezTo>
                  <a:pt x="595837" y="473574"/>
                  <a:pt x="598656" y="470758"/>
                  <a:pt x="602126" y="470758"/>
                </a:cubicBezTo>
                <a:cubicBezTo>
                  <a:pt x="605596" y="470758"/>
                  <a:pt x="608415" y="473574"/>
                  <a:pt x="608415" y="477039"/>
                </a:cubicBezTo>
                <a:cubicBezTo>
                  <a:pt x="608415" y="523933"/>
                  <a:pt x="570246" y="562054"/>
                  <a:pt x="523403" y="562054"/>
                </a:cubicBezTo>
                <a:cubicBezTo>
                  <a:pt x="476451" y="562054"/>
                  <a:pt x="438282" y="523933"/>
                  <a:pt x="438282" y="477039"/>
                </a:cubicBezTo>
                <a:cubicBezTo>
                  <a:pt x="438282" y="430253"/>
                  <a:pt x="476451" y="392132"/>
                  <a:pt x="523403" y="392132"/>
                </a:cubicBezTo>
                <a:close/>
                <a:moveTo>
                  <a:pt x="131219" y="0"/>
                </a:moveTo>
                <a:lnTo>
                  <a:pt x="456350" y="0"/>
                </a:lnTo>
                <a:cubicBezTo>
                  <a:pt x="496910" y="0"/>
                  <a:pt x="507647" y="33572"/>
                  <a:pt x="507647" y="51333"/>
                </a:cubicBezTo>
                <a:lnTo>
                  <a:pt x="507647" y="347200"/>
                </a:lnTo>
                <a:cubicBezTo>
                  <a:pt x="507647" y="350666"/>
                  <a:pt x="504827" y="353482"/>
                  <a:pt x="501357" y="353482"/>
                </a:cubicBezTo>
                <a:cubicBezTo>
                  <a:pt x="497887" y="353482"/>
                  <a:pt x="495067" y="350666"/>
                  <a:pt x="495067" y="347200"/>
                </a:cubicBezTo>
                <a:lnTo>
                  <a:pt x="495067" y="51333"/>
                </a:lnTo>
                <a:cubicBezTo>
                  <a:pt x="494958" y="47326"/>
                  <a:pt x="493657" y="12671"/>
                  <a:pt x="456350" y="12671"/>
                </a:cubicBezTo>
                <a:lnTo>
                  <a:pt x="131219" y="12671"/>
                </a:lnTo>
                <a:cubicBezTo>
                  <a:pt x="128291" y="12671"/>
                  <a:pt x="102589" y="13645"/>
                  <a:pt x="102589" y="41261"/>
                </a:cubicBezTo>
                <a:lnTo>
                  <a:pt x="102589" y="76241"/>
                </a:lnTo>
                <a:cubicBezTo>
                  <a:pt x="102589" y="79165"/>
                  <a:pt x="103565" y="104940"/>
                  <a:pt x="131219" y="104940"/>
                </a:cubicBezTo>
                <a:lnTo>
                  <a:pt x="376315" y="104940"/>
                </a:lnTo>
                <a:cubicBezTo>
                  <a:pt x="390630" y="104940"/>
                  <a:pt x="417634" y="113495"/>
                  <a:pt x="417634" y="146201"/>
                </a:cubicBezTo>
                <a:lnTo>
                  <a:pt x="417634" y="181181"/>
                </a:lnTo>
                <a:cubicBezTo>
                  <a:pt x="417634" y="195476"/>
                  <a:pt x="408958" y="222442"/>
                  <a:pt x="376315" y="222442"/>
                </a:cubicBezTo>
                <a:lnTo>
                  <a:pt x="131219" y="222442"/>
                </a:lnTo>
                <a:cubicBezTo>
                  <a:pt x="128291" y="222442"/>
                  <a:pt x="102589" y="223417"/>
                  <a:pt x="102589" y="251033"/>
                </a:cubicBezTo>
                <a:lnTo>
                  <a:pt x="102589" y="286013"/>
                </a:lnTo>
                <a:cubicBezTo>
                  <a:pt x="102589" y="288937"/>
                  <a:pt x="103565" y="314711"/>
                  <a:pt x="131219" y="314711"/>
                </a:cubicBezTo>
                <a:lnTo>
                  <a:pt x="386292" y="314711"/>
                </a:lnTo>
                <a:cubicBezTo>
                  <a:pt x="419044" y="314711"/>
                  <a:pt x="427611" y="341677"/>
                  <a:pt x="427611" y="355973"/>
                </a:cubicBezTo>
                <a:lnTo>
                  <a:pt x="427611" y="390953"/>
                </a:lnTo>
                <a:cubicBezTo>
                  <a:pt x="427611" y="423550"/>
                  <a:pt x="400607" y="432214"/>
                  <a:pt x="386292" y="432214"/>
                </a:cubicBezTo>
                <a:lnTo>
                  <a:pt x="96190" y="432214"/>
                </a:lnTo>
                <a:cubicBezTo>
                  <a:pt x="92720" y="432214"/>
                  <a:pt x="89900" y="429398"/>
                  <a:pt x="89900" y="425933"/>
                </a:cubicBezTo>
                <a:cubicBezTo>
                  <a:pt x="89900" y="422359"/>
                  <a:pt x="92720" y="419543"/>
                  <a:pt x="96190" y="419543"/>
                </a:cubicBezTo>
                <a:lnTo>
                  <a:pt x="386292" y="419543"/>
                </a:lnTo>
                <a:cubicBezTo>
                  <a:pt x="389220" y="419543"/>
                  <a:pt x="415031" y="418568"/>
                  <a:pt x="415031" y="390953"/>
                </a:cubicBezTo>
                <a:lnTo>
                  <a:pt x="415031" y="355973"/>
                </a:lnTo>
                <a:cubicBezTo>
                  <a:pt x="414923" y="353049"/>
                  <a:pt x="413947" y="327274"/>
                  <a:pt x="386292" y="327274"/>
                </a:cubicBezTo>
                <a:lnTo>
                  <a:pt x="131219" y="327274"/>
                </a:lnTo>
                <a:cubicBezTo>
                  <a:pt x="98576" y="327274"/>
                  <a:pt x="89900" y="300308"/>
                  <a:pt x="89900" y="286013"/>
                </a:cubicBezTo>
                <a:lnTo>
                  <a:pt x="89900" y="251033"/>
                </a:lnTo>
                <a:cubicBezTo>
                  <a:pt x="89900" y="218435"/>
                  <a:pt x="116904" y="209771"/>
                  <a:pt x="131219" y="209771"/>
                </a:cubicBezTo>
                <a:lnTo>
                  <a:pt x="376315" y="209771"/>
                </a:lnTo>
                <a:cubicBezTo>
                  <a:pt x="403969" y="209771"/>
                  <a:pt x="404945" y="184105"/>
                  <a:pt x="404945" y="181181"/>
                </a:cubicBezTo>
                <a:lnTo>
                  <a:pt x="404945" y="146201"/>
                </a:lnTo>
                <a:cubicBezTo>
                  <a:pt x="404945" y="118585"/>
                  <a:pt x="379243" y="117610"/>
                  <a:pt x="376315" y="117502"/>
                </a:cubicBezTo>
                <a:lnTo>
                  <a:pt x="131219" y="117502"/>
                </a:lnTo>
                <a:cubicBezTo>
                  <a:pt x="98576" y="117502"/>
                  <a:pt x="89900" y="90536"/>
                  <a:pt x="89900" y="76241"/>
                </a:cubicBezTo>
                <a:lnTo>
                  <a:pt x="89900" y="41261"/>
                </a:lnTo>
                <a:cubicBezTo>
                  <a:pt x="89900" y="8664"/>
                  <a:pt x="116904" y="0"/>
                  <a:pt x="131219" y="0"/>
                </a:cubicBezTo>
                <a:close/>
                <a:moveTo>
                  <a:pt x="51300" y="0"/>
                </a:moveTo>
                <a:lnTo>
                  <a:pt x="65290" y="0"/>
                </a:lnTo>
                <a:cubicBezTo>
                  <a:pt x="68761" y="0"/>
                  <a:pt x="71581" y="2816"/>
                  <a:pt x="71581" y="6389"/>
                </a:cubicBezTo>
                <a:cubicBezTo>
                  <a:pt x="71581" y="9855"/>
                  <a:pt x="68761" y="12671"/>
                  <a:pt x="65290" y="12671"/>
                </a:cubicBezTo>
                <a:lnTo>
                  <a:pt x="51300" y="12671"/>
                </a:lnTo>
                <a:cubicBezTo>
                  <a:pt x="47395" y="12671"/>
                  <a:pt x="12689" y="13970"/>
                  <a:pt x="12689" y="51333"/>
                </a:cubicBezTo>
                <a:lnTo>
                  <a:pt x="12689" y="500771"/>
                </a:lnTo>
                <a:cubicBezTo>
                  <a:pt x="12689" y="504778"/>
                  <a:pt x="13991" y="539433"/>
                  <a:pt x="51300" y="539433"/>
                </a:cubicBezTo>
                <a:lnTo>
                  <a:pt x="419290" y="539433"/>
                </a:lnTo>
                <a:cubicBezTo>
                  <a:pt x="422760" y="539433"/>
                  <a:pt x="425580" y="542249"/>
                  <a:pt x="425580" y="545715"/>
                </a:cubicBezTo>
                <a:cubicBezTo>
                  <a:pt x="425580" y="549288"/>
                  <a:pt x="422760" y="552104"/>
                  <a:pt x="419290" y="552104"/>
                </a:cubicBezTo>
                <a:lnTo>
                  <a:pt x="51300" y="552104"/>
                </a:lnTo>
                <a:cubicBezTo>
                  <a:pt x="10737" y="552104"/>
                  <a:pt x="0" y="518532"/>
                  <a:pt x="0" y="500771"/>
                </a:cubicBezTo>
                <a:lnTo>
                  <a:pt x="0" y="51333"/>
                </a:lnTo>
                <a:cubicBezTo>
                  <a:pt x="0" y="10721"/>
                  <a:pt x="33621" y="0"/>
                  <a:pt x="51300" y="0"/>
                </a:cubicBezTo>
                <a:close/>
              </a:path>
            </a:pathLst>
          </a:cu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3" name="1"/>
          <p:cNvSpPr>
            <a:spLocks noChangeAspect="1"/>
          </p:cNvSpPr>
          <p:nvPr/>
        </p:nvSpPr>
        <p:spPr>
          <a:xfrm>
            <a:off x="1663475" y="4636035"/>
            <a:ext cx="359939" cy="352101"/>
          </a:xfrm>
          <a:custGeom>
            <a:avLst/>
            <a:gdLst>
              <a:gd name="connsiteX0" fmla="*/ 476729 w 604231"/>
              <a:gd name="connsiteY0" fmla="*/ 435801 h 591074"/>
              <a:gd name="connsiteX1" fmla="*/ 437227 w 604231"/>
              <a:gd name="connsiteY1" fmla="*/ 446309 h 591074"/>
              <a:gd name="connsiteX2" fmla="*/ 426707 w 604231"/>
              <a:gd name="connsiteY2" fmla="*/ 485765 h 591074"/>
              <a:gd name="connsiteX3" fmla="*/ 455688 w 604231"/>
              <a:gd name="connsiteY3" fmla="*/ 514712 h 591074"/>
              <a:gd name="connsiteX4" fmla="*/ 495190 w 604231"/>
              <a:gd name="connsiteY4" fmla="*/ 504203 h 591074"/>
              <a:gd name="connsiteX5" fmla="*/ 505711 w 604231"/>
              <a:gd name="connsiteY5" fmla="*/ 464748 h 591074"/>
              <a:gd name="connsiteX6" fmla="*/ 477126 w 604231"/>
              <a:gd name="connsiteY6" fmla="*/ 416569 h 591074"/>
              <a:gd name="connsiteX7" fmla="*/ 486059 w 604231"/>
              <a:gd name="connsiteY7" fmla="*/ 418949 h 591074"/>
              <a:gd name="connsiteX8" fmla="*/ 522583 w 604231"/>
              <a:gd name="connsiteY8" fmla="*/ 455430 h 591074"/>
              <a:gd name="connsiteX9" fmla="*/ 524966 w 604231"/>
              <a:gd name="connsiteY9" fmla="*/ 464352 h 591074"/>
              <a:gd name="connsiteX10" fmla="*/ 511666 w 604231"/>
              <a:gd name="connsiteY10" fmla="*/ 514117 h 591074"/>
              <a:gd name="connsiteX11" fmla="*/ 505115 w 604231"/>
              <a:gd name="connsiteY11" fmla="*/ 520660 h 591074"/>
              <a:gd name="connsiteX12" fmla="*/ 455291 w 604231"/>
              <a:gd name="connsiteY12" fmla="*/ 533943 h 591074"/>
              <a:gd name="connsiteX13" fmla="*/ 452909 w 604231"/>
              <a:gd name="connsiteY13" fmla="*/ 534340 h 591074"/>
              <a:gd name="connsiteX14" fmla="*/ 446359 w 604231"/>
              <a:gd name="connsiteY14" fmla="*/ 531564 h 591074"/>
              <a:gd name="connsiteX15" fmla="*/ 409834 w 604231"/>
              <a:gd name="connsiteY15" fmla="*/ 495083 h 591074"/>
              <a:gd name="connsiteX16" fmla="*/ 407055 w 604231"/>
              <a:gd name="connsiteY16" fmla="*/ 488540 h 591074"/>
              <a:gd name="connsiteX17" fmla="*/ 407452 w 604231"/>
              <a:gd name="connsiteY17" fmla="*/ 486161 h 591074"/>
              <a:gd name="connsiteX18" fmla="*/ 420752 w 604231"/>
              <a:gd name="connsiteY18" fmla="*/ 436396 h 591074"/>
              <a:gd name="connsiteX19" fmla="*/ 427302 w 604231"/>
              <a:gd name="connsiteY19" fmla="*/ 429853 h 591074"/>
              <a:gd name="connsiteX20" fmla="*/ 260270 w 604231"/>
              <a:gd name="connsiteY20" fmla="*/ 379348 h 591074"/>
              <a:gd name="connsiteX21" fmla="*/ 273571 w 604231"/>
              <a:gd name="connsiteY21" fmla="*/ 379348 h 591074"/>
              <a:gd name="connsiteX22" fmla="*/ 273571 w 604231"/>
              <a:gd name="connsiteY22" fmla="*/ 392631 h 591074"/>
              <a:gd name="connsiteX23" fmla="*/ 143729 w 604231"/>
              <a:gd name="connsiteY23" fmla="*/ 522095 h 591074"/>
              <a:gd name="connsiteX24" fmla="*/ 137177 w 604231"/>
              <a:gd name="connsiteY24" fmla="*/ 524672 h 591074"/>
              <a:gd name="connsiteX25" fmla="*/ 130626 w 604231"/>
              <a:gd name="connsiteY25" fmla="*/ 522095 h 591074"/>
              <a:gd name="connsiteX26" fmla="*/ 130626 w 604231"/>
              <a:gd name="connsiteY26" fmla="*/ 509009 h 591074"/>
              <a:gd name="connsiteX27" fmla="*/ 466212 w 604231"/>
              <a:gd name="connsiteY27" fmla="*/ 378128 h 591074"/>
              <a:gd name="connsiteX28" fmla="*/ 397312 w 604231"/>
              <a:gd name="connsiteY28" fmla="*/ 406482 h 591074"/>
              <a:gd name="connsiteX29" fmla="*/ 377257 w 604231"/>
              <a:gd name="connsiteY29" fmla="*/ 435628 h 591074"/>
              <a:gd name="connsiteX30" fmla="*/ 377059 w 604231"/>
              <a:gd name="connsiteY30" fmla="*/ 436421 h 591074"/>
              <a:gd name="connsiteX31" fmla="*/ 376661 w 604231"/>
              <a:gd name="connsiteY31" fmla="*/ 437214 h 591074"/>
              <a:gd name="connsiteX32" fmla="*/ 376264 w 604231"/>
              <a:gd name="connsiteY32" fmla="*/ 438205 h 591074"/>
              <a:gd name="connsiteX33" fmla="*/ 375867 w 604231"/>
              <a:gd name="connsiteY33" fmla="*/ 439395 h 591074"/>
              <a:gd name="connsiteX34" fmla="*/ 375073 w 604231"/>
              <a:gd name="connsiteY34" fmla="*/ 440783 h 591074"/>
              <a:gd name="connsiteX35" fmla="*/ 397312 w 604231"/>
              <a:gd name="connsiteY35" fmla="*/ 544083 h 591074"/>
              <a:gd name="connsiteX36" fmla="*/ 466212 w 604231"/>
              <a:gd name="connsiteY36" fmla="*/ 572635 h 591074"/>
              <a:gd name="connsiteX37" fmla="*/ 535112 w 604231"/>
              <a:gd name="connsiteY37" fmla="*/ 544083 h 591074"/>
              <a:gd name="connsiteX38" fmla="*/ 535112 w 604231"/>
              <a:gd name="connsiteY38" fmla="*/ 406482 h 591074"/>
              <a:gd name="connsiteX39" fmla="*/ 466212 w 604231"/>
              <a:gd name="connsiteY39" fmla="*/ 378128 h 591074"/>
              <a:gd name="connsiteX40" fmla="*/ 237455 w 604231"/>
              <a:gd name="connsiteY40" fmla="*/ 356542 h 591074"/>
              <a:gd name="connsiteX41" fmla="*/ 250565 w 604231"/>
              <a:gd name="connsiteY41" fmla="*/ 356542 h 591074"/>
              <a:gd name="connsiteX42" fmla="*/ 250565 w 604231"/>
              <a:gd name="connsiteY42" fmla="*/ 369629 h 591074"/>
              <a:gd name="connsiteX43" fmla="*/ 120860 w 604231"/>
              <a:gd name="connsiteY43" fmla="*/ 499104 h 591074"/>
              <a:gd name="connsiteX44" fmla="*/ 114306 w 604231"/>
              <a:gd name="connsiteY44" fmla="*/ 501880 h 591074"/>
              <a:gd name="connsiteX45" fmla="*/ 107751 w 604231"/>
              <a:gd name="connsiteY45" fmla="*/ 499104 h 591074"/>
              <a:gd name="connsiteX46" fmla="*/ 107751 w 604231"/>
              <a:gd name="connsiteY46" fmla="*/ 486018 h 591074"/>
              <a:gd name="connsiteX47" fmla="*/ 376463 w 604231"/>
              <a:gd name="connsiteY47" fmla="*/ 338870 h 591074"/>
              <a:gd name="connsiteX48" fmla="*/ 356210 w 604231"/>
              <a:gd name="connsiteY48" fmla="*/ 358896 h 591074"/>
              <a:gd name="connsiteX49" fmla="*/ 343105 w 604231"/>
              <a:gd name="connsiteY49" fmla="*/ 358896 h 591074"/>
              <a:gd name="connsiteX50" fmla="*/ 316895 w 604231"/>
              <a:gd name="connsiteY50" fmla="*/ 358896 h 591074"/>
              <a:gd name="connsiteX51" fmla="*/ 314115 w 604231"/>
              <a:gd name="connsiteY51" fmla="*/ 362861 h 591074"/>
              <a:gd name="connsiteX52" fmla="*/ 313520 w 604231"/>
              <a:gd name="connsiteY52" fmla="*/ 363655 h 591074"/>
              <a:gd name="connsiteX53" fmla="*/ 311931 w 604231"/>
              <a:gd name="connsiteY53" fmla="*/ 368017 h 591074"/>
              <a:gd name="connsiteX54" fmla="*/ 311931 w 604231"/>
              <a:gd name="connsiteY54" fmla="*/ 368215 h 591074"/>
              <a:gd name="connsiteX55" fmla="*/ 363954 w 604231"/>
              <a:gd name="connsiteY55" fmla="*/ 420162 h 591074"/>
              <a:gd name="connsiteX56" fmla="*/ 385597 w 604231"/>
              <a:gd name="connsiteY56" fmla="*/ 389827 h 591074"/>
              <a:gd name="connsiteX57" fmla="*/ 409424 w 604231"/>
              <a:gd name="connsiteY57" fmla="*/ 371585 h 591074"/>
              <a:gd name="connsiteX58" fmla="*/ 211214 w 604231"/>
              <a:gd name="connsiteY58" fmla="*/ 330362 h 591074"/>
              <a:gd name="connsiteX59" fmla="*/ 224317 w 604231"/>
              <a:gd name="connsiteY59" fmla="*/ 330362 h 591074"/>
              <a:gd name="connsiteX60" fmla="*/ 224317 w 604231"/>
              <a:gd name="connsiteY60" fmla="*/ 343449 h 591074"/>
              <a:gd name="connsiteX61" fmla="*/ 94475 w 604231"/>
              <a:gd name="connsiteY61" fmla="*/ 472924 h 591074"/>
              <a:gd name="connsiteX62" fmla="*/ 87923 w 604231"/>
              <a:gd name="connsiteY62" fmla="*/ 475700 h 591074"/>
              <a:gd name="connsiteX63" fmla="*/ 81372 w 604231"/>
              <a:gd name="connsiteY63" fmla="*/ 472924 h 591074"/>
              <a:gd name="connsiteX64" fmla="*/ 81372 w 604231"/>
              <a:gd name="connsiteY64" fmla="*/ 459838 h 591074"/>
              <a:gd name="connsiteX65" fmla="*/ 277978 w 604231"/>
              <a:gd name="connsiteY65" fmla="*/ 240527 h 591074"/>
              <a:gd name="connsiteX66" fmla="*/ 263681 w 604231"/>
              <a:gd name="connsiteY66" fmla="*/ 255001 h 591074"/>
              <a:gd name="connsiteX67" fmla="*/ 257923 w 604231"/>
              <a:gd name="connsiteY67" fmla="*/ 300009 h 591074"/>
              <a:gd name="connsiteX68" fmla="*/ 232309 w 604231"/>
              <a:gd name="connsiteY68" fmla="*/ 310914 h 591074"/>
              <a:gd name="connsiteX69" fmla="*/ 232110 w 604231"/>
              <a:gd name="connsiteY69" fmla="*/ 310914 h 591074"/>
              <a:gd name="connsiteX70" fmla="*/ 232110 w 604231"/>
              <a:gd name="connsiteY70" fmla="*/ 310716 h 591074"/>
              <a:gd name="connsiteX71" fmla="*/ 212850 w 604231"/>
              <a:gd name="connsiteY71" fmla="*/ 305759 h 591074"/>
              <a:gd name="connsiteX72" fmla="*/ 70086 w 604231"/>
              <a:gd name="connsiteY72" fmla="*/ 448317 h 591074"/>
              <a:gd name="connsiteX73" fmla="*/ 52414 w 604231"/>
              <a:gd name="connsiteY73" fmla="*/ 490946 h 591074"/>
              <a:gd name="connsiteX74" fmla="*/ 70086 w 604231"/>
              <a:gd name="connsiteY74" fmla="*/ 533575 h 591074"/>
              <a:gd name="connsiteX75" fmla="*/ 112578 w 604231"/>
              <a:gd name="connsiteY75" fmla="*/ 551023 h 591074"/>
              <a:gd name="connsiteX76" fmla="*/ 155268 w 604231"/>
              <a:gd name="connsiteY76" fmla="*/ 533575 h 591074"/>
              <a:gd name="connsiteX77" fmla="*/ 298032 w 604231"/>
              <a:gd name="connsiteY77" fmla="*/ 390818 h 591074"/>
              <a:gd name="connsiteX78" fmla="*/ 293068 w 604231"/>
              <a:gd name="connsiteY78" fmla="*/ 371387 h 591074"/>
              <a:gd name="connsiteX79" fmla="*/ 303790 w 604231"/>
              <a:gd name="connsiteY79" fmla="*/ 345810 h 591074"/>
              <a:gd name="connsiteX80" fmla="*/ 348863 w 604231"/>
              <a:gd name="connsiteY80" fmla="*/ 340060 h 591074"/>
              <a:gd name="connsiteX81" fmla="*/ 363358 w 604231"/>
              <a:gd name="connsiteY81" fmla="*/ 325784 h 591074"/>
              <a:gd name="connsiteX82" fmla="*/ 218013 w 604231"/>
              <a:gd name="connsiteY82" fmla="*/ 180450 h 591074"/>
              <a:gd name="connsiteX83" fmla="*/ 216821 w 604231"/>
              <a:gd name="connsiteY83" fmla="*/ 182234 h 591074"/>
              <a:gd name="connsiteX84" fmla="*/ 210070 w 604231"/>
              <a:gd name="connsiteY84" fmla="*/ 192941 h 591074"/>
              <a:gd name="connsiteX85" fmla="*/ 207688 w 604231"/>
              <a:gd name="connsiteY85" fmla="*/ 196114 h 591074"/>
              <a:gd name="connsiteX86" fmla="*/ 197958 w 604231"/>
              <a:gd name="connsiteY86" fmla="*/ 207415 h 591074"/>
              <a:gd name="connsiteX87" fmla="*/ 186640 w 604231"/>
              <a:gd name="connsiteY87" fmla="*/ 217329 h 591074"/>
              <a:gd name="connsiteX88" fmla="*/ 184059 w 604231"/>
              <a:gd name="connsiteY88" fmla="*/ 219312 h 591074"/>
              <a:gd name="connsiteX89" fmla="*/ 171351 w 604231"/>
              <a:gd name="connsiteY89" fmla="*/ 227243 h 591074"/>
              <a:gd name="connsiteX90" fmla="*/ 171153 w 604231"/>
              <a:gd name="connsiteY90" fmla="*/ 227441 h 591074"/>
              <a:gd name="connsiteX91" fmla="*/ 235486 w 604231"/>
              <a:gd name="connsiteY91" fmla="*/ 291880 h 591074"/>
              <a:gd name="connsiteX92" fmla="*/ 236479 w 604231"/>
              <a:gd name="connsiteY92" fmla="*/ 291483 h 591074"/>
              <a:gd name="connsiteX93" fmla="*/ 239854 w 604231"/>
              <a:gd name="connsiteY93" fmla="*/ 290293 h 591074"/>
              <a:gd name="connsiteX94" fmla="*/ 241046 w 604231"/>
              <a:gd name="connsiteY94" fmla="*/ 289699 h 591074"/>
              <a:gd name="connsiteX95" fmla="*/ 244620 w 604231"/>
              <a:gd name="connsiteY95" fmla="*/ 286923 h 591074"/>
              <a:gd name="connsiteX96" fmla="*/ 244818 w 604231"/>
              <a:gd name="connsiteY96" fmla="*/ 286923 h 591074"/>
              <a:gd name="connsiteX97" fmla="*/ 248789 w 604231"/>
              <a:gd name="connsiteY97" fmla="*/ 266897 h 591074"/>
              <a:gd name="connsiteX98" fmla="*/ 244818 w 604231"/>
              <a:gd name="connsiteY98" fmla="*/ 260751 h 591074"/>
              <a:gd name="connsiteX99" fmla="*/ 244818 w 604231"/>
              <a:gd name="connsiteY99" fmla="*/ 247665 h 591074"/>
              <a:gd name="connsiteX100" fmla="*/ 264873 w 604231"/>
              <a:gd name="connsiteY100" fmla="*/ 227441 h 591074"/>
              <a:gd name="connsiteX101" fmla="*/ 115953 w 604231"/>
              <a:gd name="connsiteY101" fmla="*/ 28374 h 591074"/>
              <a:gd name="connsiteX102" fmla="*/ 92920 w 604231"/>
              <a:gd name="connsiteY102" fmla="*/ 31150 h 591074"/>
              <a:gd name="connsiteX103" fmla="*/ 138589 w 604231"/>
              <a:gd name="connsiteY103" fmla="*/ 76753 h 591074"/>
              <a:gd name="connsiteX104" fmla="*/ 141369 w 604231"/>
              <a:gd name="connsiteY104" fmla="*/ 83891 h 591074"/>
              <a:gd name="connsiteX105" fmla="*/ 138391 w 604231"/>
              <a:gd name="connsiteY105" fmla="*/ 139209 h 591074"/>
              <a:gd name="connsiteX106" fmla="*/ 129654 w 604231"/>
              <a:gd name="connsiteY106" fmla="*/ 147933 h 591074"/>
              <a:gd name="connsiteX107" fmla="*/ 74256 w 604231"/>
              <a:gd name="connsiteY107" fmla="*/ 150907 h 591074"/>
              <a:gd name="connsiteX108" fmla="*/ 67108 w 604231"/>
              <a:gd name="connsiteY108" fmla="*/ 148132 h 591074"/>
              <a:gd name="connsiteX109" fmla="*/ 21439 w 604231"/>
              <a:gd name="connsiteY109" fmla="*/ 102529 h 591074"/>
              <a:gd name="connsiteX110" fmla="*/ 47053 w 604231"/>
              <a:gd name="connsiteY110" fmla="*/ 194329 h 591074"/>
              <a:gd name="connsiteX111" fmla="*/ 115755 w 604231"/>
              <a:gd name="connsiteY111" fmla="*/ 222682 h 591074"/>
              <a:gd name="connsiteX112" fmla="*/ 151694 w 604231"/>
              <a:gd name="connsiteY112" fmla="*/ 215941 h 591074"/>
              <a:gd name="connsiteX113" fmla="*/ 152885 w 604231"/>
              <a:gd name="connsiteY113" fmla="*/ 215544 h 591074"/>
              <a:gd name="connsiteX114" fmla="*/ 154672 w 604231"/>
              <a:gd name="connsiteY114" fmla="*/ 214751 h 591074"/>
              <a:gd name="connsiteX115" fmla="*/ 184853 w 604231"/>
              <a:gd name="connsiteY115" fmla="*/ 194329 h 591074"/>
              <a:gd name="connsiteX116" fmla="*/ 206496 w 604231"/>
              <a:gd name="connsiteY116" fmla="*/ 161218 h 591074"/>
              <a:gd name="connsiteX117" fmla="*/ 207092 w 604231"/>
              <a:gd name="connsiteY117" fmla="*/ 159433 h 591074"/>
              <a:gd name="connsiteX118" fmla="*/ 207688 w 604231"/>
              <a:gd name="connsiteY118" fmla="*/ 158045 h 591074"/>
              <a:gd name="connsiteX119" fmla="*/ 184853 w 604231"/>
              <a:gd name="connsiteY119" fmla="*/ 56728 h 591074"/>
              <a:gd name="connsiteX120" fmla="*/ 115953 w 604231"/>
              <a:gd name="connsiteY120" fmla="*/ 28374 h 591074"/>
              <a:gd name="connsiteX121" fmla="*/ 561321 w 604231"/>
              <a:gd name="connsiteY121" fmla="*/ 21633 h 591074"/>
              <a:gd name="connsiteX122" fmla="*/ 514660 w 604231"/>
              <a:gd name="connsiteY122" fmla="*/ 57917 h 591074"/>
              <a:gd name="connsiteX123" fmla="*/ 513866 w 604231"/>
              <a:gd name="connsiteY123" fmla="*/ 58512 h 591074"/>
              <a:gd name="connsiteX124" fmla="*/ 509696 w 604231"/>
              <a:gd name="connsiteY124" fmla="*/ 61684 h 591074"/>
              <a:gd name="connsiteX125" fmla="*/ 502945 w 604231"/>
              <a:gd name="connsiteY125" fmla="*/ 78141 h 591074"/>
              <a:gd name="connsiteX126" fmla="*/ 509696 w 604231"/>
              <a:gd name="connsiteY126" fmla="*/ 94399 h 591074"/>
              <a:gd name="connsiteX127" fmla="*/ 542458 w 604231"/>
              <a:gd name="connsiteY127" fmla="*/ 94399 h 591074"/>
              <a:gd name="connsiteX128" fmla="*/ 545635 w 604231"/>
              <a:gd name="connsiteY128" fmla="*/ 90236 h 591074"/>
              <a:gd name="connsiteX129" fmla="*/ 546231 w 604231"/>
              <a:gd name="connsiteY129" fmla="*/ 89443 h 591074"/>
              <a:gd name="connsiteX130" fmla="*/ 582567 w 604231"/>
              <a:gd name="connsiteY130" fmla="*/ 42848 h 591074"/>
              <a:gd name="connsiteX131" fmla="*/ 556357 w 604231"/>
              <a:gd name="connsiteY131" fmla="*/ 2004 h 591074"/>
              <a:gd name="connsiteX132" fmla="*/ 568668 w 604231"/>
              <a:gd name="connsiteY132" fmla="*/ 2797 h 591074"/>
              <a:gd name="connsiteX133" fmla="*/ 601430 w 604231"/>
              <a:gd name="connsiteY133" fmla="*/ 35512 h 591074"/>
              <a:gd name="connsiteX134" fmla="*/ 602225 w 604231"/>
              <a:gd name="connsiteY134" fmla="*/ 47805 h 591074"/>
              <a:gd name="connsiteX135" fmla="*/ 561123 w 604231"/>
              <a:gd name="connsiteY135" fmla="*/ 100348 h 591074"/>
              <a:gd name="connsiteX136" fmla="*/ 555563 w 604231"/>
              <a:gd name="connsiteY136" fmla="*/ 107485 h 591074"/>
              <a:gd name="connsiteX137" fmla="*/ 525978 w 604231"/>
              <a:gd name="connsiteY137" fmla="*/ 119778 h 591074"/>
              <a:gd name="connsiteX138" fmla="*/ 503938 w 604231"/>
              <a:gd name="connsiteY138" fmla="*/ 113235 h 591074"/>
              <a:gd name="connsiteX139" fmla="*/ 341715 w 604231"/>
              <a:gd name="connsiteY139" fmla="*/ 275225 h 591074"/>
              <a:gd name="connsiteX140" fmla="*/ 384405 w 604231"/>
              <a:gd name="connsiteY140" fmla="*/ 317853 h 591074"/>
              <a:gd name="connsiteX141" fmla="*/ 386788 w 604231"/>
              <a:gd name="connsiteY141" fmla="*/ 322810 h 591074"/>
              <a:gd name="connsiteX142" fmla="*/ 429478 w 604231"/>
              <a:gd name="connsiteY142" fmla="*/ 365439 h 591074"/>
              <a:gd name="connsiteX143" fmla="*/ 466212 w 604231"/>
              <a:gd name="connsiteY143" fmla="*/ 359491 h 591074"/>
              <a:gd name="connsiteX144" fmla="*/ 548217 w 604231"/>
              <a:gd name="connsiteY144" fmla="*/ 393396 h 591074"/>
              <a:gd name="connsiteX145" fmla="*/ 548217 w 604231"/>
              <a:gd name="connsiteY145" fmla="*/ 557169 h 591074"/>
              <a:gd name="connsiteX146" fmla="*/ 466212 w 604231"/>
              <a:gd name="connsiteY146" fmla="*/ 591074 h 591074"/>
              <a:gd name="connsiteX147" fmla="*/ 384207 w 604231"/>
              <a:gd name="connsiteY147" fmla="*/ 557169 h 591074"/>
              <a:gd name="connsiteX148" fmla="*/ 356408 w 604231"/>
              <a:gd name="connsiteY148" fmla="*/ 438602 h 591074"/>
              <a:gd name="connsiteX149" fmla="*/ 316498 w 604231"/>
              <a:gd name="connsiteY149" fmla="*/ 398749 h 591074"/>
              <a:gd name="connsiteX150" fmla="*/ 168373 w 604231"/>
              <a:gd name="connsiteY150" fmla="*/ 546661 h 591074"/>
              <a:gd name="connsiteX151" fmla="*/ 112578 w 604231"/>
              <a:gd name="connsiteY151" fmla="*/ 569660 h 591074"/>
              <a:gd name="connsiteX152" fmla="*/ 56783 w 604231"/>
              <a:gd name="connsiteY152" fmla="*/ 546661 h 591074"/>
              <a:gd name="connsiteX153" fmla="*/ 33750 w 604231"/>
              <a:gd name="connsiteY153" fmla="*/ 490946 h 591074"/>
              <a:gd name="connsiteX154" fmla="*/ 56783 w 604231"/>
              <a:gd name="connsiteY154" fmla="*/ 435231 h 591074"/>
              <a:gd name="connsiteX155" fmla="*/ 204908 w 604231"/>
              <a:gd name="connsiteY155" fmla="*/ 287319 h 591074"/>
              <a:gd name="connsiteX156" fmla="*/ 152687 w 604231"/>
              <a:gd name="connsiteY156" fmla="*/ 235173 h 591074"/>
              <a:gd name="connsiteX157" fmla="*/ 115755 w 604231"/>
              <a:gd name="connsiteY157" fmla="*/ 241320 h 591074"/>
              <a:gd name="connsiteX158" fmla="*/ 33948 w 604231"/>
              <a:gd name="connsiteY158" fmla="*/ 207415 h 591074"/>
              <a:gd name="connsiteX159" fmla="*/ 8731 w 604231"/>
              <a:gd name="connsiteY159" fmla="*/ 81710 h 591074"/>
              <a:gd name="connsiteX160" fmla="*/ 15482 w 604231"/>
              <a:gd name="connsiteY160" fmla="*/ 76158 h 591074"/>
              <a:gd name="connsiteX161" fmla="*/ 23822 w 604231"/>
              <a:gd name="connsiteY161" fmla="*/ 78736 h 591074"/>
              <a:gd name="connsiteX162" fmla="*/ 77234 w 604231"/>
              <a:gd name="connsiteY162" fmla="*/ 132071 h 591074"/>
              <a:gd name="connsiteX163" fmla="*/ 120322 w 604231"/>
              <a:gd name="connsiteY163" fmla="*/ 129890 h 591074"/>
              <a:gd name="connsiteX164" fmla="*/ 122506 w 604231"/>
              <a:gd name="connsiteY164" fmla="*/ 86865 h 591074"/>
              <a:gd name="connsiteX165" fmla="*/ 69093 w 604231"/>
              <a:gd name="connsiteY165" fmla="*/ 33530 h 591074"/>
              <a:gd name="connsiteX166" fmla="*/ 66512 w 604231"/>
              <a:gd name="connsiteY166" fmla="*/ 25202 h 591074"/>
              <a:gd name="connsiteX167" fmla="*/ 72072 w 604231"/>
              <a:gd name="connsiteY167" fmla="*/ 18461 h 591074"/>
              <a:gd name="connsiteX168" fmla="*/ 115953 w 604231"/>
              <a:gd name="connsiteY168" fmla="*/ 9737 h 591074"/>
              <a:gd name="connsiteX169" fmla="*/ 197958 w 604231"/>
              <a:gd name="connsiteY169" fmla="*/ 43641 h 591074"/>
              <a:gd name="connsiteX170" fmla="*/ 225757 w 604231"/>
              <a:gd name="connsiteY170" fmla="*/ 162209 h 591074"/>
              <a:gd name="connsiteX171" fmla="*/ 280956 w 604231"/>
              <a:gd name="connsiteY171" fmla="*/ 217329 h 591074"/>
              <a:gd name="connsiteX172" fmla="*/ 285920 w 604231"/>
              <a:gd name="connsiteY172" fmla="*/ 219510 h 591074"/>
              <a:gd name="connsiteX173" fmla="*/ 328610 w 604231"/>
              <a:gd name="connsiteY173" fmla="*/ 262139 h 591074"/>
              <a:gd name="connsiteX174" fmla="*/ 490833 w 604231"/>
              <a:gd name="connsiteY174" fmla="*/ 100149 h 591074"/>
              <a:gd name="connsiteX175" fmla="*/ 484280 w 604231"/>
              <a:gd name="connsiteY175" fmla="*/ 78141 h 591074"/>
              <a:gd name="connsiteX176" fmla="*/ 496591 w 604231"/>
              <a:gd name="connsiteY176" fmla="*/ 48598 h 591074"/>
              <a:gd name="connsiteX177" fmla="*/ 503739 w 604231"/>
              <a:gd name="connsiteY177" fmla="*/ 43047 h 59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604231" h="591074">
                <a:moveTo>
                  <a:pt x="476729" y="435801"/>
                </a:moveTo>
                <a:lnTo>
                  <a:pt x="437227" y="446309"/>
                </a:lnTo>
                <a:lnTo>
                  <a:pt x="426707" y="485765"/>
                </a:lnTo>
                <a:lnTo>
                  <a:pt x="455688" y="514712"/>
                </a:lnTo>
                <a:lnTo>
                  <a:pt x="495190" y="504203"/>
                </a:lnTo>
                <a:lnTo>
                  <a:pt x="505711" y="464748"/>
                </a:lnTo>
                <a:close/>
                <a:moveTo>
                  <a:pt x="477126" y="416569"/>
                </a:moveTo>
                <a:cubicBezTo>
                  <a:pt x="480302" y="415578"/>
                  <a:pt x="483875" y="416569"/>
                  <a:pt x="486059" y="418949"/>
                </a:cubicBezTo>
                <a:lnTo>
                  <a:pt x="522583" y="455430"/>
                </a:lnTo>
                <a:cubicBezTo>
                  <a:pt x="524966" y="457809"/>
                  <a:pt x="525958" y="461179"/>
                  <a:pt x="524966" y="464352"/>
                </a:cubicBezTo>
                <a:lnTo>
                  <a:pt x="511666" y="514117"/>
                </a:lnTo>
                <a:cubicBezTo>
                  <a:pt x="510872" y="517289"/>
                  <a:pt x="508291" y="519866"/>
                  <a:pt x="505115" y="520660"/>
                </a:cubicBezTo>
                <a:lnTo>
                  <a:pt x="455291" y="533943"/>
                </a:lnTo>
                <a:cubicBezTo>
                  <a:pt x="454497" y="534142"/>
                  <a:pt x="453703" y="534340"/>
                  <a:pt x="452909" y="534340"/>
                </a:cubicBezTo>
                <a:cubicBezTo>
                  <a:pt x="450527" y="534340"/>
                  <a:pt x="448145" y="533349"/>
                  <a:pt x="446359" y="531564"/>
                </a:cubicBezTo>
                <a:lnTo>
                  <a:pt x="409834" y="495083"/>
                </a:lnTo>
                <a:cubicBezTo>
                  <a:pt x="408048" y="493299"/>
                  <a:pt x="407055" y="491118"/>
                  <a:pt x="407055" y="488540"/>
                </a:cubicBezTo>
                <a:cubicBezTo>
                  <a:pt x="407055" y="487747"/>
                  <a:pt x="407254" y="486954"/>
                  <a:pt x="407452" y="486161"/>
                </a:cubicBezTo>
                <a:lnTo>
                  <a:pt x="420752" y="436396"/>
                </a:lnTo>
                <a:cubicBezTo>
                  <a:pt x="421546" y="433224"/>
                  <a:pt x="424126" y="430646"/>
                  <a:pt x="427302" y="429853"/>
                </a:cubicBezTo>
                <a:close/>
                <a:moveTo>
                  <a:pt x="260270" y="379348"/>
                </a:moveTo>
                <a:cubicBezTo>
                  <a:pt x="264042" y="375779"/>
                  <a:pt x="269799" y="375779"/>
                  <a:pt x="273571" y="379348"/>
                </a:cubicBezTo>
                <a:cubicBezTo>
                  <a:pt x="277145" y="383115"/>
                  <a:pt x="277145" y="388864"/>
                  <a:pt x="273571" y="392631"/>
                </a:cubicBezTo>
                <a:lnTo>
                  <a:pt x="143729" y="522095"/>
                </a:lnTo>
                <a:cubicBezTo>
                  <a:pt x="141942" y="523879"/>
                  <a:pt x="139560" y="524672"/>
                  <a:pt x="137177" y="524672"/>
                </a:cubicBezTo>
                <a:cubicBezTo>
                  <a:pt x="134795" y="524672"/>
                  <a:pt x="132413" y="523879"/>
                  <a:pt x="130626" y="522095"/>
                </a:cubicBezTo>
                <a:cubicBezTo>
                  <a:pt x="127052" y="518328"/>
                  <a:pt x="127052" y="512578"/>
                  <a:pt x="130626" y="509009"/>
                </a:cubicBezTo>
                <a:close/>
                <a:moveTo>
                  <a:pt x="466212" y="378128"/>
                </a:moveTo>
                <a:cubicBezTo>
                  <a:pt x="440200" y="378128"/>
                  <a:pt x="415778" y="388240"/>
                  <a:pt x="397312" y="406482"/>
                </a:cubicBezTo>
                <a:cubicBezTo>
                  <a:pt x="388972" y="414809"/>
                  <a:pt x="382221" y="424723"/>
                  <a:pt x="377257" y="435628"/>
                </a:cubicBezTo>
                <a:lnTo>
                  <a:pt x="377059" y="436421"/>
                </a:lnTo>
                <a:lnTo>
                  <a:pt x="376661" y="437214"/>
                </a:lnTo>
                <a:cubicBezTo>
                  <a:pt x="376463" y="437610"/>
                  <a:pt x="376463" y="438007"/>
                  <a:pt x="376264" y="438205"/>
                </a:cubicBezTo>
                <a:cubicBezTo>
                  <a:pt x="376066" y="438602"/>
                  <a:pt x="375867" y="438998"/>
                  <a:pt x="375867" y="439395"/>
                </a:cubicBezTo>
                <a:cubicBezTo>
                  <a:pt x="375669" y="439792"/>
                  <a:pt x="375470" y="440386"/>
                  <a:pt x="375073" y="440783"/>
                </a:cubicBezTo>
                <a:cubicBezTo>
                  <a:pt x="361571" y="476670"/>
                  <a:pt x="370109" y="516920"/>
                  <a:pt x="397312" y="544083"/>
                </a:cubicBezTo>
                <a:cubicBezTo>
                  <a:pt x="415778" y="562523"/>
                  <a:pt x="440200" y="572635"/>
                  <a:pt x="466212" y="572635"/>
                </a:cubicBezTo>
                <a:cubicBezTo>
                  <a:pt x="492223" y="572635"/>
                  <a:pt x="516646" y="562523"/>
                  <a:pt x="535112" y="544083"/>
                </a:cubicBezTo>
                <a:cubicBezTo>
                  <a:pt x="573036" y="506213"/>
                  <a:pt x="573036" y="444352"/>
                  <a:pt x="535112" y="406482"/>
                </a:cubicBezTo>
                <a:cubicBezTo>
                  <a:pt x="516646" y="388042"/>
                  <a:pt x="492223" y="377930"/>
                  <a:pt x="466212" y="378128"/>
                </a:cubicBezTo>
                <a:close/>
                <a:moveTo>
                  <a:pt x="237455" y="356542"/>
                </a:moveTo>
                <a:cubicBezTo>
                  <a:pt x="241031" y="352775"/>
                  <a:pt x="246989" y="352775"/>
                  <a:pt x="250565" y="356542"/>
                </a:cubicBezTo>
                <a:cubicBezTo>
                  <a:pt x="254140" y="360111"/>
                  <a:pt x="254140" y="366060"/>
                  <a:pt x="250565" y="369629"/>
                </a:cubicBezTo>
                <a:lnTo>
                  <a:pt x="120860" y="499104"/>
                </a:lnTo>
                <a:cubicBezTo>
                  <a:pt x="119073" y="500889"/>
                  <a:pt x="116689" y="501880"/>
                  <a:pt x="114306" y="501880"/>
                </a:cubicBezTo>
                <a:cubicBezTo>
                  <a:pt x="111922" y="501880"/>
                  <a:pt x="109539" y="500889"/>
                  <a:pt x="107751" y="499104"/>
                </a:cubicBezTo>
                <a:cubicBezTo>
                  <a:pt x="103977" y="495535"/>
                  <a:pt x="103977" y="489587"/>
                  <a:pt x="107751" y="486018"/>
                </a:cubicBezTo>
                <a:close/>
                <a:moveTo>
                  <a:pt x="376463" y="338870"/>
                </a:moveTo>
                <a:lnTo>
                  <a:pt x="356210" y="358896"/>
                </a:lnTo>
                <a:cubicBezTo>
                  <a:pt x="352636" y="362663"/>
                  <a:pt x="346878" y="362663"/>
                  <a:pt x="343105" y="358896"/>
                </a:cubicBezTo>
                <a:cubicBezTo>
                  <a:pt x="336155" y="351956"/>
                  <a:pt x="324043" y="351956"/>
                  <a:pt x="316895" y="358896"/>
                </a:cubicBezTo>
                <a:cubicBezTo>
                  <a:pt x="315704" y="360086"/>
                  <a:pt x="314910" y="361474"/>
                  <a:pt x="314115" y="362861"/>
                </a:cubicBezTo>
                <a:cubicBezTo>
                  <a:pt x="313917" y="363060"/>
                  <a:pt x="313718" y="363456"/>
                  <a:pt x="313520" y="363655"/>
                </a:cubicBezTo>
                <a:cubicBezTo>
                  <a:pt x="312924" y="365042"/>
                  <a:pt x="312328" y="366430"/>
                  <a:pt x="311931" y="368017"/>
                </a:cubicBezTo>
                <a:cubicBezTo>
                  <a:pt x="311931" y="368017"/>
                  <a:pt x="311931" y="368017"/>
                  <a:pt x="311931" y="368215"/>
                </a:cubicBezTo>
                <a:lnTo>
                  <a:pt x="363954" y="420162"/>
                </a:lnTo>
                <a:cubicBezTo>
                  <a:pt x="369513" y="408861"/>
                  <a:pt x="376860" y="398551"/>
                  <a:pt x="385597" y="389827"/>
                </a:cubicBezTo>
                <a:cubicBezTo>
                  <a:pt x="392745" y="382689"/>
                  <a:pt x="400687" y="376741"/>
                  <a:pt x="409424" y="371585"/>
                </a:cubicBezTo>
                <a:close/>
                <a:moveTo>
                  <a:pt x="211214" y="330362"/>
                </a:moveTo>
                <a:cubicBezTo>
                  <a:pt x="214788" y="326595"/>
                  <a:pt x="220545" y="326595"/>
                  <a:pt x="224317" y="330362"/>
                </a:cubicBezTo>
                <a:cubicBezTo>
                  <a:pt x="227891" y="333931"/>
                  <a:pt x="227891" y="339681"/>
                  <a:pt x="224317" y="343449"/>
                </a:cubicBezTo>
                <a:lnTo>
                  <a:pt x="94475" y="472924"/>
                </a:lnTo>
                <a:cubicBezTo>
                  <a:pt x="92688" y="474709"/>
                  <a:pt x="90306" y="475700"/>
                  <a:pt x="87923" y="475700"/>
                </a:cubicBezTo>
                <a:cubicBezTo>
                  <a:pt x="85541" y="475700"/>
                  <a:pt x="83158" y="474709"/>
                  <a:pt x="81372" y="472924"/>
                </a:cubicBezTo>
                <a:cubicBezTo>
                  <a:pt x="77798" y="469355"/>
                  <a:pt x="77798" y="463407"/>
                  <a:pt x="81372" y="459838"/>
                </a:cubicBezTo>
                <a:close/>
                <a:moveTo>
                  <a:pt x="277978" y="240527"/>
                </a:moveTo>
                <a:lnTo>
                  <a:pt x="263681" y="255001"/>
                </a:lnTo>
                <a:cubicBezTo>
                  <a:pt x="272021" y="269276"/>
                  <a:pt x="270035" y="287914"/>
                  <a:pt x="257923" y="300009"/>
                </a:cubicBezTo>
                <a:cubicBezTo>
                  <a:pt x="251172" y="306750"/>
                  <a:pt x="242038" y="310716"/>
                  <a:pt x="232309" y="310914"/>
                </a:cubicBezTo>
                <a:lnTo>
                  <a:pt x="232110" y="310914"/>
                </a:lnTo>
                <a:cubicBezTo>
                  <a:pt x="232110" y="310914"/>
                  <a:pt x="232110" y="310716"/>
                  <a:pt x="232110" y="310716"/>
                </a:cubicBezTo>
                <a:cubicBezTo>
                  <a:pt x="224962" y="310716"/>
                  <a:pt x="218410" y="308931"/>
                  <a:pt x="212850" y="305759"/>
                </a:cubicBezTo>
                <a:lnTo>
                  <a:pt x="70086" y="448317"/>
                </a:lnTo>
                <a:cubicBezTo>
                  <a:pt x="58570" y="459619"/>
                  <a:pt x="52414" y="474886"/>
                  <a:pt x="52414" y="490946"/>
                </a:cubicBezTo>
                <a:cubicBezTo>
                  <a:pt x="52414" y="507006"/>
                  <a:pt x="58570" y="522075"/>
                  <a:pt x="70086" y="533575"/>
                </a:cubicBezTo>
                <a:cubicBezTo>
                  <a:pt x="81404" y="544876"/>
                  <a:pt x="96495" y="551023"/>
                  <a:pt x="112578" y="551023"/>
                </a:cubicBezTo>
                <a:cubicBezTo>
                  <a:pt x="128661" y="551023"/>
                  <a:pt x="143950" y="544876"/>
                  <a:pt x="155268" y="533575"/>
                </a:cubicBezTo>
                <a:lnTo>
                  <a:pt x="298032" y="390818"/>
                </a:lnTo>
                <a:cubicBezTo>
                  <a:pt x="294657" y="385068"/>
                  <a:pt x="292869" y="378327"/>
                  <a:pt x="293068" y="371387"/>
                </a:cubicBezTo>
                <a:cubicBezTo>
                  <a:pt x="293068" y="361672"/>
                  <a:pt x="297039" y="352551"/>
                  <a:pt x="303790" y="345810"/>
                </a:cubicBezTo>
                <a:cubicBezTo>
                  <a:pt x="315505" y="334112"/>
                  <a:pt x="334964" y="331931"/>
                  <a:pt x="348863" y="340060"/>
                </a:cubicBezTo>
                <a:lnTo>
                  <a:pt x="363358" y="325784"/>
                </a:lnTo>
                <a:close/>
                <a:moveTo>
                  <a:pt x="218013" y="180450"/>
                </a:moveTo>
                <a:cubicBezTo>
                  <a:pt x="217616" y="181045"/>
                  <a:pt x="217218" y="181640"/>
                  <a:pt x="216821" y="182234"/>
                </a:cubicBezTo>
                <a:cubicBezTo>
                  <a:pt x="214836" y="185803"/>
                  <a:pt x="212652" y="189372"/>
                  <a:pt x="210070" y="192941"/>
                </a:cubicBezTo>
                <a:cubicBezTo>
                  <a:pt x="209276" y="193933"/>
                  <a:pt x="208680" y="195122"/>
                  <a:pt x="207688" y="196114"/>
                </a:cubicBezTo>
                <a:cubicBezTo>
                  <a:pt x="204709" y="200079"/>
                  <a:pt x="201532" y="203846"/>
                  <a:pt x="197958" y="207415"/>
                </a:cubicBezTo>
                <a:cubicBezTo>
                  <a:pt x="194384" y="210984"/>
                  <a:pt x="190612" y="214156"/>
                  <a:pt x="186640" y="217329"/>
                </a:cubicBezTo>
                <a:cubicBezTo>
                  <a:pt x="185846" y="217924"/>
                  <a:pt x="184853" y="218519"/>
                  <a:pt x="184059" y="219312"/>
                </a:cubicBezTo>
                <a:cubicBezTo>
                  <a:pt x="179889" y="222087"/>
                  <a:pt x="175720" y="224863"/>
                  <a:pt x="171351" y="227243"/>
                </a:cubicBezTo>
                <a:cubicBezTo>
                  <a:pt x="171351" y="227243"/>
                  <a:pt x="171153" y="227441"/>
                  <a:pt x="171153" y="227441"/>
                </a:cubicBezTo>
                <a:lnTo>
                  <a:pt x="235486" y="291880"/>
                </a:lnTo>
                <a:cubicBezTo>
                  <a:pt x="235883" y="291681"/>
                  <a:pt x="236280" y="291681"/>
                  <a:pt x="236479" y="291483"/>
                </a:cubicBezTo>
                <a:cubicBezTo>
                  <a:pt x="237670" y="291285"/>
                  <a:pt x="238861" y="290888"/>
                  <a:pt x="239854" y="290293"/>
                </a:cubicBezTo>
                <a:cubicBezTo>
                  <a:pt x="240251" y="290095"/>
                  <a:pt x="240648" y="289897"/>
                  <a:pt x="241046" y="289699"/>
                </a:cubicBezTo>
                <a:cubicBezTo>
                  <a:pt x="242435" y="288906"/>
                  <a:pt x="243627" y="288112"/>
                  <a:pt x="244620" y="286923"/>
                </a:cubicBezTo>
                <a:cubicBezTo>
                  <a:pt x="244620" y="286923"/>
                  <a:pt x="244620" y="286923"/>
                  <a:pt x="244818" y="286923"/>
                </a:cubicBezTo>
                <a:cubicBezTo>
                  <a:pt x="250179" y="281569"/>
                  <a:pt x="251569" y="273440"/>
                  <a:pt x="248789" y="266897"/>
                </a:cubicBezTo>
                <a:cubicBezTo>
                  <a:pt x="247995" y="264518"/>
                  <a:pt x="246605" y="262535"/>
                  <a:pt x="244818" y="260751"/>
                </a:cubicBezTo>
                <a:cubicBezTo>
                  <a:pt x="241046" y="257182"/>
                  <a:pt x="241046" y="251234"/>
                  <a:pt x="244818" y="247665"/>
                </a:cubicBezTo>
                <a:lnTo>
                  <a:pt x="264873" y="227441"/>
                </a:lnTo>
                <a:close/>
                <a:moveTo>
                  <a:pt x="115953" y="28374"/>
                </a:moveTo>
                <a:cubicBezTo>
                  <a:pt x="108210" y="28374"/>
                  <a:pt x="100466" y="29168"/>
                  <a:pt x="92920" y="31150"/>
                </a:cubicBezTo>
                <a:lnTo>
                  <a:pt x="138589" y="76753"/>
                </a:lnTo>
                <a:cubicBezTo>
                  <a:pt x="140575" y="78538"/>
                  <a:pt x="141567" y="81115"/>
                  <a:pt x="141369" y="83891"/>
                </a:cubicBezTo>
                <a:lnTo>
                  <a:pt x="138391" y="139209"/>
                </a:lnTo>
                <a:cubicBezTo>
                  <a:pt x="138192" y="143968"/>
                  <a:pt x="134419" y="147735"/>
                  <a:pt x="129654" y="147933"/>
                </a:cubicBezTo>
                <a:lnTo>
                  <a:pt x="74256" y="150907"/>
                </a:lnTo>
                <a:cubicBezTo>
                  <a:pt x="71476" y="151106"/>
                  <a:pt x="68895" y="150114"/>
                  <a:pt x="67108" y="148132"/>
                </a:cubicBezTo>
                <a:lnTo>
                  <a:pt x="21439" y="102529"/>
                </a:lnTo>
                <a:cubicBezTo>
                  <a:pt x="13298" y="135244"/>
                  <a:pt x="22829" y="169942"/>
                  <a:pt x="47053" y="194329"/>
                </a:cubicBezTo>
                <a:cubicBezTo>
                  <a:pt x="65519" y="212570"/>
                  <a:pt x="89743" y="222682"/>
                  <a:pt x="115755" y="222682"/>
                </a:cubicBezTo>
                <a:cubicBezTo>
                  <a:pt x="128065" y="222682"/>
                  <a:pt x="140178" y="220501"/>
                  <a:pt x="151694" y="215941"/>
                </a:cubicBezTo>
                <a:lnTo>
                  <a:pt x="152885" y="215544"/>
                </a:lnTo>
                <a:cubicBezTo>
                  <a:pt x="153481" y="215148"/>
                  <a:pt x="154077" y="214950"/>
                  <a:pt x="154672" y="214751"/>
                </a:cubicBezTo>
                <a:cubicBezTo>
                  <a:pt x="166189" y="209794"/>
                  <a:pt x="176315" y="202855"/>
                  <a:pt x="184853" y="194329"/>
                </a:cubicBezTo>
                <a:cubicBezTo>
                  <a:pt x="194186" y="185010"/>
                  <a:pt x="201334" y="173907"/>
                  <a:pt x="206496" y="161218"/>
                </a:cubicBezTo>
                <a:lnTo>
                  <a:pt x="207092" y="159433"/>
                </a:lnTo>
                <a:cubicBezTo>
                  <a:pt x="207291" y="159037"/>
                  <a:pt x="207489" y="158442"/>
                  <a:pt x="207688" y="158045"/>
                </a:cubicBezTo>
                <a:cubicBezTo>
                  <a:pt x="220197" y="122753"/>
                  <a:pt x="211262" y="83098"/>
                  <a:pt x="184853" y="56728"/>
                </a:cubicBezTo>
                <a:cubicBezTo>
                  <a:pt x="166387" y="38486"/>
                  <a:pt x="141965" y="28374"/>
                  <a:pt x="115953" y="28374"/>
                </a:cubicBezTo>
                <a:close/>
                <a:moveTo>
                  <a:pt x="561321" y="21633"/>
                </a:moveTo>
                <a:lnTo>
                  <a:pt x="514660" y="57917"/>
                </a:lnTo>
                <a:cubicBezTo>
                  <a:pt x="514461" y="58115"/>
                  <a:pt x="514064" y="58314"/>
                  <a:pt x="513866" y="58512"/>
                </a:cubicBezTo>
                <a:cubicBezTo>
                  <a:pt x="512277" y="59503"/>
                  <a:pt x="510887" y="60495"/>
                  <a:pt x="509696" y="61684"/>
                </a:cubicBezTo>
                <a:cubicBezTo>
                  <a:pt x="505328" y="66046"/>
                  <a:pt x="502945" y="71796"/>
                  <a:pt x="502945" y="78141"/>
                </a:cubicBezTo>
                <a:cubicBezTo>
                  <a:pt x="502945" y="84288"/>
                  <a:pt x="505328" y="90037"/>
                  <a:pt x="509696" y="94399"/>
                </a:cubicBezTo>
                <a:cubicBezTo>
                  <a:pt x="518433" y="103123"/>
                  <a:pt x="533722" y="103123"/>
                  <a:pt x="542458" y="94399"/>
                </a:cubicBezTo>
                <a:cubicBezTo>
                  <a:pt x="543650" y="93210"/>
                  <a:pt x="544642" y="92020"/>
                  <a:pt x="545635" y="90236"/>
                </a:cubicBezTo>
                <a:cubicBezTo>
                  <a:pt x="545834" y="90037"/>
                  <a:pt x="546032" y="89641"/>
                  <a:pt x="546231" y="89443"/>
                </a:cubicBezTo>
                <a:lnTo>
                  <a:pt x="582567" y="42848"/>
                </a:lnTo>
                <a:close/>
                <a:moveTo>
                  <a:pt x="556357" y="2004"/>
                </a:moveTo>
                <a:cubicBezTo>
                  <a:pt x="560130" y="-970"/>
                  <a:pt x="565491" y="-573"/>
                  <a:pt x="568668" y="2797"/>
                </a:cubicBezTo>
                <a:lnTo>
                  <a:pt x="601430" y="35512"/>
                </a:lnTo>
                <a:cubicBezTo>
                  <a:pt x="604806" y="38883"/>
                  <a:pt x="605203" y="44038"/>
                  <a:pt x="602225" y="47805"/>
                </a:cubicBezTo>
                <a:lnTo>
                  <a:pt x="561123" y="100348"/>
                </a:lnTo>
                <a:cubicBezTo>
                  <a:pt x="559534" y="103123"/>
                  <a:pt x="557549" y="105503"/>
                  <a:pt x="555563" y="107485"/>
                </a:cubicBezTo>
                <a:cubicBezTo>
                  <a:pt x="547621" y="115416"/>
                  <a:pt x="537296" y="119778"/>
                  <a:pt x="525978" y="119778"/>
                </a:cubicBezTo>
                <a:cubicBezTo>
                  <a:pt x="518036" y="119778"/>
                  <a:pt x="510490" y="117399"/>
                  <a:pt x="503938" y="113235"/>
                </a:cubicBezTo>
                <a:lnTo>
                  <a:pt x="341715" y="275225"/>
                </a:lnTo>
                <a:lnTo>
                  <a:pt x="384405" y="317853"/>
                </a:lnTo>
                <a:cubicBezTo>
                  <a:pt x="385795" y="319241"/>
                  <a:pt x="386391" y="321026"/>
                  <a:pt x="386788" y="322810"/>
                </a:cubicBezTo>
                <a:lnTo>
                  <a:pt x="429478" y="365439"/>
                </a:lnTo>
                <a:cubicBezTo>
                  <a:pt x="441193" y="361672"/>
                  <a:pt x="453504" y="359491"/>
                  <a:pt x="466212" y="359491"/>
                </a:cubicBezTo>
                <a:cubicBezTo>
                  <a:pt x="497187" y="359491"/>
                  <a:pt x="526375" y="371585"/>
                  <a:pt x="548217" y="393396"/>
                </a:cubicBezTo>
                <a:cubicBezTo>
                  <a:pt x="593488" y="438602"/>
                  <a:pt x="593488" y="511963"/>
                  <a:pt x="548217" y="557169"/>
                </a:cubicBezTo>
                <a:cubicBezTo>
                  <a:pt x="526375" y="578979"/>
                  <a:pt x="497187" y="591074"/>
                  <a:pt x="466212" y="591074"/>
                </a:cubicBezTo>
                <a:cubicBezTo>
                  <a:pt x="435236" y="591074"/>
                  <a:pt x="406048" y="578979"/>
                  <a:pt x="384207" y="557169"/>
                </a:cubicBezTo>
                <a:cubicBezTo>
                  <a:pt x="353033" y="526040"/>
                  <a:pt x="342509" y="480041"/>
                  <a:pt x="356408" y="438602"/>
                </a:cubicBezTo>
                <a:lnTo>
                  <a:pt x="316498" y="398749"/>
                </a:lnTo>
                <a:lnTo>
                  <a:pt x="168373" y="546661"/>
                </a:lnTo>
                <a:cubicBezTo>
                  <a:pt x="153481" y="561531"/>
                  <a:pt x="133625" y="569660"/>
                  <a:pt x="112578" y="569660"/>
                </a:cubicBezTo>
                <a:cubicBezTo>
                  <a:pt x="91531" y="569660"/>
                  <a:pt x="71675" y="561531"/>
                  <a:pt x="56783" y="546661"/>
                </a:cubicBezTo>
                <a:cubicBezTo>
                  <a:pt x="41891" y="531790"/>
                  <a:pt x="33750" y="511963"/>
                  <a:pt x="33750" y="490946"/>
                </a:cubicBezTo>
                <a:cubicBezTo>
                  <a:pt x="33750" y="469929"/>
                  <a:pt x="41891" y="450102"/>
                  <a:pt x="56783" y="435231"/>
                </a:cubicBezTo>
                <a:lnTo>
                  <a:pt x="204908" y="287319"/>
                </a:lnTo>
                <a:lnTo>
                  <a:pt x="152687" y="235173"/>
                </a:lnTo>
                <a:cubicBezTo>
                  <a:pt x="140773" y="239139"/>
                  <a:pt x="128463" y="241320"/>
                  <a:pt x="115755" y="241320"/>
                </a:cubicBezTo>
                <a:cubicBezTo>
                  <a:pt x="84780" y="241320"/>
                  <a:pt x="55790" y="229225"/>
                  <a:pt x="33948" y="207415"/>
                </a:cubicBezTo>
                <a:cubicBezTo>
                  <a:pt x="988" y="174502"/>
                  <a:pt x="-9139" y="125132"/>
                  <a:pt x="8731" y="81710"/>
                </a:cubicBezTo>
                <a:cubicBezTo>
                  <a:pt x="9724" y="78934"/>
                  <a:pt x="12305" y="76753"/>
                  <a:pt x="15482" y="76158"/>
                </a:cubicBezTo>
                <a:cubicBezTo>
                  <a:pt x="18461" y="75563"/>
                  <a:pt x="21638" y="76555"/>
                  <a:pt x="23822" y="78736"/>
                </a:cubicBezTo>
                <a:lnTo>
                  <a:pt x="77234" y="132071"/>
                </a:lnTo>
                <a:lnTo>
                  <a:pt x="120322" y="129890"/>
                </a:lnTo>
                <a:lnTo>
                  <a:pt x="122506" y="86865"/>
                </a:lnTo>
                <a:lnTo>
                  <a:pt x="69093" y="33530"/>
                </a:lnTo>
                <a:cubicBezTo>
                  <a:pt x="66909" y="31349"/>
                  <a:pt x="65916" y="28176"/>
                  <a:pt x="66512" y="25202"/>
                </a:cubicBezTo>
                <a:cubicBezTo>
                  <a:pt x="67108" y="22030"/>
                  <a:pt x="69292" y="19452"/>
                  <a:pt x="72072" y="18461"/>
                </a:cubicBezTo>
                <a:cubicBezTo>
                  <a:pt x="86169" y="12711"/>
                  <a:pt x="100863" y="9737"/>
                  <a:pt x="115953" y="9737"/>
                </a:cubicBezTo>
                <a:cubicBezTo>
                  <a:pt x="146929" y="9737"/>
                  <a:pt x="176117" y="21831"/>
                  <a:pt x="197958" y="43641"/>
                </a:cubicBezTo>
                <a:cubicBezTo>
                  <a:pt x="228933" y="74572"/>
                  <a:pt x="239656" y="120770"/>
                  <a:pt x="225757" y="162209"/>
                </a:cubicBezTo>
                <a:lnTo>
                  <a:pt x="280956" y="217329"/>
                </a:lnTo>
                <a:cubicBezTo>
                  <a:pt x="282743" y="217527"/>
                  <a:pt x="284530" y="218320"/>
                  <a:pt x="285920" y="219510"/>
                </a:cubicBezTo>
                <a:lnTo>
                  <a:pt x="328610" y="262139"/>
                </a:lnTo>
                <a:lnTo>
                  <a:pt x="490833" y="100149"/>
                </a:lnTo>
                <a:cubicBezTo>
                  <a:pt x="486663" y="93606"/>
                  <a:pt x="484280" y="86072"/>
                  <a:pt x="484280" y="78141"/>
                </a:cubicBezTo>
                <a:cubicBezTo>
                  <a:pt x="484280" y="66839"/>
                  <a:pt x="488649" y="56529"/>
                  <a:pt x="496591" y="48598"/>
                </a:cubicBezTo>
                <a:cubicBezTo>
                  <a:pt x="498577" y="46417"/>
                  <a:pt x="500959" y="44633"/>
                  <a:pt x="503739" y="43047"/>
                </a:cubicBezTo>
                <a:close/>
              </a:path>
            </a:pathLst>
          </a:custGeom>
          <a:solidFill>
            <a:srgbClr val="EC671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 animBg="1"/>
      <p:bldP spid="23" grpId="0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îSḻïḋê"/>
          <p:cNvSpPr txBox="1"/>
          <p:nvPr/>
        </p:nvSpPr>
        <p:spPr>
          <a:xfrm>
            <a:off x="2441496" y="3489365"/>
            <a:ext cx="3878451" cy="7439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chemeClr val="bg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推广策划方案</a:t>
            </a:r>
            <a:endParaRPr kumimoji="0" lang="en-GB" altLang="zh-CN" sz="3200" i="0" u="none" strike="noStrike" kern="0" cap="none" spc="3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sp>
        <p:nvSpPr>
          <p:cNvPr id="8" name="íṩlïḓê"/>
          <p:cNvSpPr txBox="1"/>
          <p:nvPr/>
        </p:nvSpPr>
        <p:spPr>
          <a:xfrm>
            <a:off x="1169406" y="3497090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2800" b="1">
                <a:solidFill>
                  <a:schemeClr val="accent5"/>
                </a:solidFill>
                <a:effectLst>
                  <a:outerShdw blurRad="254000" dist="127000" algn="ctr" rotWithShape="0">
                    <a:schemeClr val="accent5">
                      <a:alpha val="32000"/>
                    </a:schemeClr>
                  </a:outerShdw>
                </a:effectLst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03</a:t>
            </a:r>
          </a:p>
        </p:txBody>
      </p:sp>
      <p:cxnSp>
        <p:nvCxnSpPr>
          <p:cNvPr id="9" name="íšľiḑè"/>
          <p:cNvCxnSpPr/>
          <p:nvPr/>
        </p:nvCxnSpPr>
        <p:spPr>
          <a:xfrm flipH="1">
            <a:off x="2086803" y="3688716"/>
            <a:ext cx="146383" cy="455462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10000"/>
                <a:alpha val="70000"/>
              </a:schemeClr>
            </a:solidFill>
            <a:prstDash val="solid"/>
            <a:miter lim="800000"/>
          </a:ln>
          <a:effectLst/>
        </p:spPr>
      </p:cxnSp>
      <p:sp>
        <p:nvSpPr>
          <p:cNvPr id="11" name="îṧľïďê"/>
          <p:cNvSpPr txBox="1"/>
          <p:nvPr/>
        </p:nvSpPr>
        <p:spPr>
          <a:xfrm>
            <a:off x="3858616" y="4957205"/>
            <a:ext cx="3527921" cy="7439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rgbClr val="EC6712"/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品牌故事宣传</a:t>
            </a:r>
            <a:endParaRPr kumimoji="0" lang="en-GB" altLang="zh-CN" sz="3200" b="1" i="0" u="none" strike="noStrike" kern="1200" cap="none" spc="300" normalizeH="0" baseline="0" noProof="0" dirty="0">
              <a:ln>
                <a:noFill/>
              </a:ln>
              <a:solidFill>
                <a:srgbClr val="EC6712"/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sp>
        <p:nvSpPr>
          <p:cNvPr id="12" name="íṥlîḑê"/>
          <p:cNvSpPr txBox="1"/>
          <p:nvPr/>
        </p:nvSpPr>
        <p:spPr>
          <a:xfrm>
            <a:off x="2586526" y="4957622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4800" b="1">
                <a:solidFill>
                  <a:schemeClr val="accent6"/>
                </a:solidFill>
                <a:effectLst>
                  <a:outerShdw blurRad="254000" dist="127000" algn="ctr" rotWithShape="0">
                    <a:schemeClr val="accent6">
                      <a:alpha val="32000"/>
                    </a:schemeClr>
                  </a:outerShdw>
                </a:effectLst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EC6712"/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04</a:t>
            </a:r>
          </a:p>
        </p:txBody>
      </p:sp>
      <p:cxnSp>
        <p:nvCxnSpPr>
          <p:cNvPr id="13" name="iṡ1ïḋé"/>
          <p:cNvCxnSpPr/>
          <p:nvPr/>
        </p:nvCxnSpPr>
        <p:spPr>
          <a:xfrm flipH="1">
            <a:off x="3503923" y="5149248"/>
            <a:ext cx="146383" cy="455462"/>
          </a:xfrm>
          <a:prstGeom prst="line">
            <a:avLst/>
          </a:prstGeom>
          <a:noFill/>
          <a:ln w="6350" cap="flat" cmpd="sng" algn="ctr">
            <a:solidFill>
              <a:srgbClr val="EC6712">
                <a:alpha val="70000"/>
              </a:srgbClr>
            </a:solidFill>
            <a:prstDash val="solid"/>
            <a:miter lim="800000"/>
          </a:ln>
          <a:effectLst/>
        </p:spPr>
      </p:cxnSp>
      <p:sp>
        <p:nvSpPr>
          <p:cNvPr id="15" name="îšḻiḑè"/>
          <p:cNvSpPr txBox="1"/>
          <p:nvPr/>
        </p:nvSpPr>
        <p:spPr>
          <a:xfrm>
            <a:off x="2302036" y="759212"/>
            <a:ext cx="3089114" cy="7439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chemeClr val="bg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市场现状分析</a:t>
            </a:r>
            <a:endParaRPr kumimoji="0" lang="en-GB" altLang="zh-CN" sz="3200" i="0" u="none" strike="noStrike" kern="0" cap="none" spc="3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sp>
        <p:nvSpPr>
          <p:cNvPr id="16" name="i$ļíḍè"/>
          <p:cNvSpPr txBox="1"/>
          <p:nvPr/>
        </p:nvSpPr>
        <p:spPr>
          <a:xfrm>
            <a:off x="1029945" y="759629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2800" b="1">
                <a:solidFill>
                  <a:schemeClr val="accent5"/>
                </a:solidFill>
                <a:effectLst>
                  <a:outerShdw blurRad="254000" dist="127000" algn="ctr" rotWithShape="0">
                    <a:schemeClr val="accent5">
                      <a:alpha val="32000"/>
                    </a:schemeClr>
                  </a:outerShdw>
                </a:effectLst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01</a:t>
            </a:r>
          </a:p>
        </p:txBody>
      </p:sp>
      <p:cxnSp>
        <p:nvCxnSpPr>
          <p:cNvPr id="17" name="íṡľíḑe"/>
          <p:cNvCxnSpPr/>
          <p:nvPr/>
        </p:nvCxnSpPr>
        <p:spPr>
          <a:xfrm flipH="1">
            <a:off x="1947342" y="951255"/>
            <a:ext cx="146383" cy="455462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10000"/>
                <a:alpha val="70000"/>
              </a:schemeClr>
            </a:solidFill>
            <a:prstDash val="solid"/>
            <a:miter lim="800000"/>
          </a:ln>
          <a:effectLst/>
        </p:spPr>
      </p:cxnSp>
      <p:sp>
        <p:nvSpPr>
          <p:cNvPr id="19" name="iŝḷïḑe"/>
          <p:cNvSpPr txBox="1"/>
          <p:nvPr/>
        </p:nvSpPr>
        <p:spPr>
          <a:xfrm>
            <a:off x="3881059" y="2205145"/>
            <a:ext cx="3505478" cy="7439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chemeClr val="bg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0" cap="none" spc="300" normalizeH="0" baseline="0" noProof="0" dirty="0">
                <a:ln>
                  <a:noFill/>
                </a:ln>
                <a:solidFill>
                  <a:srgbClr val="EC6712"/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市场目标定位</a:t>
            </a:r>
            <a:endParaRPr kumimoji="0" lang="en-GB" altLang="zh-CN" sz="3200" i="0" u="none" strike="noStrike" kern="0" cap="none" spc="300" normalizeH="0" baseline="0" noProof="0" dirty="0">
              <a:ln>
                <a:noFill/>
              </a:ln>
              <a:solidFill>
                <a:srgbClr val="EC6712"/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sp>
        <p:nvSpPr>
          <p:cNvPr id="20" name="îṧľiḋe"/>
          <p:cNvSpPr txBox="1"/>
          <p:nvPr/>
        </p:nvSpPr>
        <p:spPr>
          <a:xfrm>
            <a:off x="2608969" y="2210120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4800" b="1">
                <a:solidFill>
                  <a:schemeClr val="accent6"/>
                </a:solidFill>
                <a:effectLst>
                  <a:outerShdw blurRad="254000" dist="127000" algn="ctr" rotWithShape="0">
                    <a:schemeClr val="accent6">
                      <a:alpha val="32000"/>
                    </a:schemeClr>
                  </a:outerShdw>
                </a:effectLst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EC6712"/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02</a:t>
            </a:r>
          </a:p>
        </p:txBody>
      </p:sp>
      <p:cxnSp>
        <p:nvCxnSpPr>
          <p:cNvPr id="21" name="ïsḻïḑè"/>
          <p:cNvCxnSpPr/>
          <p:nvPr/>
        </p:nvCxnSpPr>
        <p:spPr>
          <a:xfrm flipH="1">
            <a:off x="3526366" y="2401746"/>
            <a:ext cx="146383" cy="455462"/>
          </a:xfrm>
          <a:prstGeom prst="line">
            <a:avLst/>
          </a:prstGeom>
          <a:noFill/>
          <a:ln w="6350" cap="flat" cmpd="sng" algn="ctr">
            <a:solidFill>
              <a:srgbClr val="EC6712">
                <a:alpha val="70000"/>
              </a:srgbClr>
            </a:solidFill>
            <a:prstDash val="solid"/>
            <a:miter lim="800000"/>
          </a:ln>
          <a:effectLst/>
        </p:spPr>
      </p:cxnSp>
      <p:sp>
        <p:nvSpPr>
          <p:cNvPr id="22" name="iśḻîďê"/>
          <p:cNvSpPr txBox="1"/>
          <p:nvPr/>
        </p:nvSpPr>
        <p:spPr>
          <a:xfrm>
            <a:off x="7830683" y="3443651"/>
            <a:ext cx="4340634" cy="10287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zh-CN" sz="4400" dirty="0">
                <a:solidFill>
                  <a:srgbClr val="EC6712"/>
                </a:solidFill>
                <a:latin typeface="Arial"/>
                <a:ea typeface="微软雅黑"/>
                <a:cs typeface="+mn-ea"/>
                <a:sym typeface="Arial"/>
              </a:rPr>
              <a:t>CONTEN</a:t>
            </a:r>
            <a:r>
              <a:rPr lang="tr-TR" altLang="zh-CN" sz="600" dirty="0">
                <a:solidFill>
                  <a:srgbClr val="EC6712"/>
                </a:solidFill>
                <a:latin typeface="Arial"/>
                <a:ea typeface="微软雅黑"/>
                <a:cs typeface="+mn-ea"/>
                <a:sym typeface="Arial"/>
              </a:rPr>
              <a:t>  </a:t>
            </a:r>
            <a:r>
              <a:rPr lang="tr-TR" altLang="zh-CN" sz="4400" dirty="0">
                <a:solidFill>
                  <a:srgbClr val="EC6712"/>
                </a:solidFill>
                <a:latin typeface="Arial"/>
                <a:ea typeface="微软雅黑"/>
                <a:cs typeface="+mn-ea"/>
                <a:sym typeface="Arial"/>
              </a:rPr>
              <a:t>TS</a:t>
            </a:r>
            <a:endParaRPr lang="tr-TR" sz="440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4" name="圆: 空心 23"/>
          <p:cNvSpPr>
            <a:spLocks noChangeAspect="1"/>
          </p:cNvSpPr>
          <p:nvPr/>
        </p:nvSpPr>
        <p:spPr>
          <a:xfrm>
            <a:off x="9647721" y="4411170"/>
            <a:ext cx="4893346" cy="4893660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5" name="圆: 空心 24"/>
          <p:cNvSpPr>
            <a:spLocks noChangeAspect="1"/>
          </p:cNvSpPr>
          <p:nvPr/>
        </p:nvSpPr>
        <p:spPr>
          <a:xfrm>
            <a:off x="4802854" y="-3261565"/>
            <a:ext cx="4893346" cy="4893660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8702091" y="5700662"/>
            <a:ext cx="1891260" cy="1883963"/>
            <a:chOff x="95534" y="5186149"/>
            <a:chExt cx="1891260" cy="1883963"/>
          </a:xfrm>
        </p:grpSpPr>
        <p:cxnSp>
          <p:nvCxnSpPr>
            <p:cNvPr id="27" name="直接连接符 26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iśḻîďê"/>
          <p:cNvSpPr txBox="1"/>
          <p:nvPr/>
        </p:nvSpPr>
        <p:spPr>
          <a:xfrm>
            <a:off x="7579566" y="2275408"/>
            <a:ext cx="3590646" cy="17740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8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8000" b="0" dirty="0">
                <a:solidFill>
                  <a:schemeClr val="bg2">
                    <a:lumMod val="25000"/>
                  </a:schemeClr>
                </a:solidFill>
                <a:latin typeface="汉真广标" pitchFamily="49" charset="-122"/>
                <a:ea typeface="汉真广标" pitchFamily="49" charset="-122"/>
                <a:cs typeface="+mn-ea"/>
                <a:sym typeface="Arial"/>
              </a:rPr>
              <a:t>目 录</a:t>
            </a:r>
            <a:endParaRPr lang="tr-TR" sz="8000" b="0" dirty="0">
              <a:solidFill>
                <a:schemeClr val="bg2">
                  <a:lumMod val="25000"/>
                </a:schemeClr>
              </a:solidFill>
              <a:latin typeface="汉真广标" pitchFamily="49" charset="-122"/>
              <a:ea typeface="汉真广标" pitchFamily="49" charset="-122"/>
              <a:sym typeface="Arial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0966516" y="495802"/>
            <a:ext cx="900001" cy="180000"/>
            <a:chOff x="9806977" y="6150161"/>
            <a:chExt cx="900001" cy="180000"/>
          </a:xfrm>
        </p:grpSpPr>
        <p:sp>
          <p:nvSpPr>
            <p:cNvPr id="37" name="椭圆 36"/>
            <p:cNvSpPr/>
            <p:nvPr/>
          </p:nvSpPr>
          <p:spPr>
            <a:xfrm>
              <a:off x="9806977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0166977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0526978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42" name="副标题 2"/>
          <p:cNvSpPr txBox="1"/>
          <p:nvPr/>
        </p:nvSpPr>
        <p:spPr>
          <a:xfrm>
            <a:off x="1049751" y="1505027"/>
            <a:ext cx="5099611" cy="44781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sp>
        <p:nvSpPr>
          <p:cNvPr id="43" name="副标题 2"/>
          <p:cNvSpPr txBox="1"/>
          <p:nvPr/>
        </p:nvSpPr>
        <p:spPr>
          <a:xfrm>
            <a:off x="2479955" y="2895743"/>
            <a:ext cx="5099611" cy="44781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sp>
        <p:nvSpPr>
          <p:cNvPr id="44" name="副标题 2"/>
          <p:cNvSpPr txBox="1"/>
          <p:nvPr/>
        </p:nvSpPr>
        <p:spPr>
          <a:xfrm>
            <a:off x="1027308" y="4246015"/>
            <a:ext cx="5099611" cy="44781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sp>
        <p:nvSpPr>
          <p:cNvPr id="45" name="副标题 2"/>
          <p:cNvSpPr txBox="1"/>
          <p:nvPr/>
        </p:nvSpPr>
        <p:spPr>
          <a:xfrm>
            <a:off x="2520496" y="5658875"/>
            <a:ext cx="5099611" cy="44781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altLang="zh-CN" sz="105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sp>
        <p:nvSpPr>
          <p:cNvPr id="46" name="椭圆 45"/>
          <p:cNvSpPr>
            <a:spLocks noChangeAspect="1"/>
          </p:cNvSpPr>
          <p:nvPr/>
        </p:nvSpPr>
        <p:spPr>
          <a:xfrm>
            <a:off x="-592247" y="1746741"/>
            <a:ext cx="1184494" cy="1179697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40" name="TextBox 4">
            <a:extLst>
              <a:ext uri="{FF2B5EF4-FFF2-40B4-BE49-F238E27FC236}">
                <a16:creationId xmlns=""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27308" y="2275408"/>
            <a:ext cx="14526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  <p:bldP spid="25" grpId="0" animBg="1"/>
      <p:bldP spid="35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品牌故事宣传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8" name="圆角矩形 1"/>
          <p:cNvSpPr/>
          <p:nvPr/>
        </p:nvSpPr>
        <p:spPr>
          <a:xfrm>
            <a:off x="660400" y="1762877"/>
            <a:ext cx="1022349" cy="833618"/>
          </a:xfrm>
          <a:prstGeom prst="roundRect">
            <a:avLst>
              <a:gd name="adj" fmla="val 20900"/>
            </a:avLst>
          </a:prstGeom>
          <a:solidFill>
            <a:srgbClr val="EC6712">
              <a:alpha val="5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892813" y="1924486"/>
            <a:ext cx="522600" cy="522597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圆角矩形 13"/>
          <p:cNvSpPr/>
          <p:nvPr/>
        </p:nvSpPr>
        <p:spPr>
          <a:xfrm>
            <a:off x="660400" y="2756853"/>
            <a:ext cx="1984374" cy="833618"/>
          </a:xfrm>
          <a:prstGeom prst="roundRect">
            <a:avLst>
              <a:gd name="adj" fmla="val 20900"/>
            </a:avLst>
          </a:prstGeom>
          <a:solidFill>
            <a:srgbClr val="EC6712">
              <a:alpha val="5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892813" y="2912363"/>
            <a:ext cx="522600" cy="522597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2" name="圆角矩形 18"/>
          <p:cNvSpPr/>
          <p:nvPr/>
        </p:nvSpPr>
        <p:spPr>
          <a:xfrm>
            <a:off x="673019" y="3745981"/>
            <a:ext cx="992269" cy="833618"/>
          </a:xfrm>
          <a:prstGeom prst="roundRect">
            <a:avLst>
              <a:gd name="adj" fmla="val 20900"/>
            </a:avLst>
          </a:prstGeom>
          <a:solidFill>
            <a:srgbClr val="EC6712">
              <a:alpha val="5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898223" y="3900241"/>
            <a:ext cx="522600" cy="522597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4" name="圆角矩形 23"/>
          <p:cNvSpPr/>
          <p:nvPr/>
        </p:nvSpPr>
        <p:spPr>
          <a:xfrm>
            <a:off x="660400" y="4732609"/>
            <a:ext cx="1984374" cy="833618"/>
          </a:xfrm>
          <a:prstGeom prst="roundRect">
            <a:avLst>
              <a:gd name="adj" fmla="val 20900"/>
            </a:avLst>
          </a:prstGeom>
          <a:solidFill>
            <a:srgbClr val="EC6712">
              <a:alpha val="5000"/>
            </a:srgbClr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892813" y="4887250"/>
            <a:ext cx="522600" cy="522597"/>
          </a:xfrm>
          <a:prstGeom prst="ellipse">
            <a:avLst/>
          </a:prstGeom>
          <a:solidFill>
            <a:srgbClr val="EC6712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3765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577829" y="3021976"/>
            <a:ext cx="1066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小标题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789729" y="1842294"/>
            <a:ext cx="3925711" cy="3614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</a:pP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8" name="iconfont-11432-4397104"/>
          <p:cNvSpPr>
            <a:spLocks noChangeAspect="1"/>
          </p:cNvSpPr>
          <p:nvPr/>
        </p:nvSpPr>
        <p:spPr>
          <a:xfrm>
            <a:off x="1056042" y="2091107"/>
            <a:ext cx="206408" cy="222327"/>
          </a:xfrm>
          <a:custGeom>
            <a:avLst/>
            <a:gdLst>
              <a:gd name="connsiteX0" fmla="*/ 195226 w 495208"/>
              <a:gd name="connsiteY0" fmla="*/ 381028 h 533400"/>
              <a:gd name="connsiteX1" fmla="*/ 385691 w 495208"/>
              <a:gd name="connsiteY1" fmla="*/ 381028 h 533400"/>
              <a:gd name="connsiteX2" fmla="*/ 409499 w 495208"/>
              <a:gd name="connsiteY2" fmla="*/ 404836 h 533400"/>
              <a:gd name="connsiteX3" fmla="*/ 385691 w 495208"/>
              <a:gd name="connsiteY3" fmla="*/ 428644 h 533400"/>
              <a:gd name="connsiteX4" fmla="*/ 195226 w 495208"/>
              <a:gd name="connsiteY4" fmla="*/ 428644 h 533400"/>
              <a:gd name="connsiteX5" fmla="*/ 171418 w 495208"/>
              <a:gd name="connsiteY5" fmla="*/ 404836 h 533400"/>
              <a:gd name="connsiteX6" fmla="*/ 195226 w 495208"/>
              <a:gd name="connsiteY6" fmla="*/ 381028 h 533400"/>
              <a:gd name="connsiteX7" fmla="*/ 195226 w 495208"/>
              <a:gd name="connsiteY7" fmla="*/ 242842 h 533400"/>
              <a:gd name="connsiteX8" fmla="*/ 385691 w 495208"/>
              <a:gd name="connsiteY8" fmla="*/ 242842 h 533400"/>
              <a:gd name="connsiteX9" fmla="*/ 409499 w 495208"/>
              <a:gd name="connsiteY9" fmla="*/ 266650 h 533400"/>
              <a:gd name="connsiteX10" fmla="*/ 385691 w 495208"/>
              <a:gd name="connsiteY10" fmla="*/ 290458 h 533400"/>
              <a:gd name="connsiteX11" fmla="*/ 195226 w 495208"/>
              <a:gd name="connsiteY11" fmla="*/ 290458 h 533400"/>
              <a:gd name="connsiteX12" fmla="*/ 171418 w 495208"/>
              <a:gd name="connsiteY12" fmla="*/ 266650 h 533400"/>
              <a:gd name="connsiteX13" fmla="*/ 195226 w 495208"/>
              <a:gd name="connsiteY13" fmla="*/ 242842 h 533400"/>
              <a:gd name="connsiteX14" fmla="*/ 195226 w 495208"/>
              <a:gd name="connsiteY14" fmla="*/ 104756 h 533400"/>
              <a:gd name="connsiteX15" fmla="*/ 385691 w 495208"/>
              <a:gd name="connsiteY15" fmla="*/ 104756 h 533400"/>
              <a:gd name="connsiteX16" fmla="*/ 409499 w 495208"/>
              <a:gd name="connsiteY16" fmla="*/ 128564 h 533400"/>
              <a:gd name="connsiteX17" fmla="*/ 385691 w 495208"/>
              <a:gd name="connsiteY17" fmla="*/ 152372 h 533400"/>
              <a:gd name="connsiteX18" fmla="*/ 195226 w 495208"/>
              <a:gd name="connsiteY18" fmla="*/ 152372 h 533400"/>
              <a:gd name="connsiteX19" fmla="*/ 171418 w 495208"/>
              <a:gd name="connsiteY19" fmla="*/ 128564 h 533400"/>
              <a:gd name="connsiteX20" fmla="*/ 195226 w 495208"/>
              <a:gd name="connsiteY20" fmla="*/ 104756 h 533400"/>
              <a:gd name="connsiteX21" fmla="*/ 71424 w 495208"/>
              <a:gd name="connsiteY21" fmla="*/ 47625 h 533400"/>
              <a:gd name="connsiteX22" fmla="*/ 47616 w 495208"/>
              <a:gd name="connsiteY22" fmla="*/ 71438 h 533400"/>
              <a:gd name="connsiteX23" fmla="*/ 47616 w 495208"/>
              <a:gd name="connsiteY23" fmla="*/ 461962 h 533400"/>
              <a:gd name="connsiteX24" fmla="*/ 71424 w 495208"/>
              <a:gd name="connsiteY24" fmla="*/ 485775 h 533400"/>
              <a:gd name="connsiteX25" fmla="*/ 423784 w 495208"/>
              <a:gd name="connsiteY25" fmla="*/ 485775 h 533400"/>
              <a:gd name="connsiteX26" fmla="*/ 447592 w 495208"/>
              <a:gd name="connsiteY26" fmla="*/ 461962 h 533400"/>
              <a:gd name="connsiteX27" fmla="*/ 447592 w 495208"/>
              <a:gd name="connsiteY27" fmla="*/ 71438 h 533400"/>
              <a:gd name="connsiteX28" fmla="*/ 423784 w 495208"/>
              <a:gd name="connsiteY28" fmla="*/ 47625 h 533400"/>
              <a:gd name="connsiteX29" fmla="*/ 41664 w 495208"/>
              <a:gd name="connsiteY29" fmla="*/ 0 h 533400"/>
              <a:gd name="connsiteX30" fmla="*/ 453544 w 495208"/>
              <a:gd name="connsiteY30" fmla="*/ 0 h 533400"/>
              <a:gd name="connsiteX31" fmla="*/ 495208 w 495208"/>
              <a:gd name="connsiteY31" fmla="*/ 41672 h 533400"/>
              <a:gd name="connsiteX32" fmla="*/ 495208 w 495208"/>
              <a:gd name="connsiteY32" fmla="*/ 491728 h 533400"/>
              <a:gd name="connsiteX33" fmla="*/ 453544 w 495208"/>
              <a:gd name="connsiteY33" fmla="*/ 533400 h 533400"/>
              <a:gd name="connsiteX34" fmla="*/ 41664 w 495208"/>
              <a:gd name="connsiteY34" fmla="*/ 533400 h 533400"/>
              <a:gd name="connsiteX35" fmla="*/ 0 w 495208"/>
              <a:gd name="connsiteY35" fmla="*/ 491728 h 533400"/>
              <a:gd name="connsiteX36" fmla="*/ 0 w 495208"/>
              <a:gd name="connsiteY36" fmla="*/ 41672 h 533400"/>
              <a:gd name="connsiteX37" fmla="*/ 41664 w 495208"/>
              <a:gd name="connsiteY37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95208" h="533400">
                <a:moveTo>
                  <a:pt x="195226" y="381028"/>
                </a:moveTo>
                <a:lnTo>
                  <a:pt x="385691" y="381028"/>
                </a:lnTo>
                <a:cubicBezTo>
                  <a:pt x="398833" y="381028"/>
                  <a:pt x="409499" y="391694"/>
                  <a:pt x="409499" y="404836"/>
                </a:cubicBezTo>
                <a:cubicBezTo>
                  <a:pt x="409499" y="417978"/>
                  <a:pt x="398833" y="428644"/>
                  <a:pt x="385691" y="428644"/>
                </a:cubicBezTo>
                <a:lnTo>
                  <a:pt x="195226" y="428644"/>
                </a:lnTo>
                <a:cubicBezTo>
                  <a:pt x="182084" y="428644"/>
                  <a:pt x="171418" y="417978"/>
                  <a:pt x="171418" y="404836"/>
                </a:cubicBezTo>
                <a:cubicBezTo>
                  <a:pt x="171418" y="391694"/>
                  <a:pt x="182084" y="381028"/>
                  <a:pt x="195226" y="381028"/>
                </a:cubicBezTo>
                <a:close/>
                <a:moveTo>
                  <a:pt x="195226" y="242842"/>
                </a:moveTo>
                <a:lnTo>
                  <a:pt x="385691" y="242842"/>
                </a:lnTo>
                <a:cubicBezTo>
                  <a:pt x="398833" y="242842"/>
                  <a:pt x="409499" y="253508"/>
                  <a:pt x="409499" y="266650"/>
                </a:cubicBezTo>
                <a:cubicBezTo>
                  <a:pt x="409499" y="279792"/>
                  <a:pt x="398833" y="290458"/>
                  <a:pt x="385691" y="290458"/>
                </a:cubicBezTo>
                <a:lnTo>
                  <a:pt x="195226" y="290458"/>
                </a:lnTo>
                <a:cubicBezTo>
                  <a:pt x="182084" y="290458"/>
                  <a:pt x="171418" y="279792"/>
                  <a:pt x="171418" y="266650"/>
                </a:cubicBezTo>
                <a:cubicBezTo>
                  <a:pt x="171418" y="253508"/>
                  <a:pt x="182084" y="242842"/>
                  <a:pt x="195226" y="242842"/>
                </a:cubicBezTo>
                <a:close/>
                <a:moveTo>
                  <a:pt x="195226" y="104756"/>
                </a:moveTo>
                <a:lnTo>
                  <a:pt x="385691" y="104756"/>
                </a:lnTo>
                <a:cubicBezTo>
                  <a:pt x="398833" y="104756"/>
                  <a:pt x="409499" y="115422"/>
                  <a:pt x="409499" y="128564"/>
                </a:cubicBezTo>
                <a:cubicBezTo>
                  <a:pt x="409499" y="141706"/>
                  <a:pt x="398833" y="152372"/>
                  <a:pt x="385691" y="152372"/>
                </a:cubicBezTo>
                <a:lnTo>
                  <a:pt x="195226" y="152372"/>
                </a:lnTo>
                <a:cubicBezTo>
                  <a:pt x="182084" y="152372"/>
                  <a:pt x="171418" y="141706"/>
                  <a:pt x="171418" y="128564"/>
                </a:cubicBezTo>
                <a:cubicBezTo>
                  <a:pt x="171418" y="115422"/>
                  <a:pt x="182084" y="104756"/>
                  <a:pt x="195226" y="104756"/>
                </a:cubicBezTo>
                <a:close/>
                <a:moveTo>
                  <a:pt x="71424" y="47625"/>
                </a:moveTo>
                <a:cubicBezTo>
                  <a:pt x="58282" y="47625"/>
                  <a:pt x="47616" y="58293"/>
                  <a:pt x="47616" y="71438"/>
                </a:cubicBezTo>
                <a:lnTo>
                  <a:pt x="47616" y="461962"/>
                </a:lnTo>
                <a:cubicBezTo>
                  <a:pt x="47616" y="475107"/>
                  <a:pt x="58282" y="485775"/>
                  <a:pt x="71424" y="485775"/>
                </a:cubicBezTo>
                <a:lnTo>
                  <a:pt x="423784" y="485775"/>
                </a:lnTo>
                <a:cubicBezTo>
                  <a:pt x="436926" y="485775"/>
                  <a:pt x="447592" y="475107"/>
                  <a:pt x="447592" y="461962"/>
                </a:cubicBezTo>
                <a:lnTo>
                  <a:pt x="447592" y="71438"/>
                </a:lnTo>
                <a:cubicBezTo>
                  <a:pt x="447592" y="58293"/>
                  <a:pt x="436926" y="47625"/>
                  <a:pt x="423784" y="47625"/>
                </a:cubicBezTo>
                <a:close/>
                <a:moveTo>
                  <a:pt x="41664" y="0"/>
                </a:moveTo>
                <a:lnTo>
                  <a:pt x="453544" y="0"/>
                </a:lnTo>
                <a:cubicBezTo>
                  <a:pt x="476543" y="0"/>
                  <a:pt x="495208" y="18669"/>
                  <a:pt x="495208" y="41672"/>
                </a:cubicBezTo>
                <a:lnTo>
                  <a:pt x="495208" y="491728"/>
                </a:lnTo>
                <a:cubicBezTo>
                  <a:pt x="495208" y="514731"/>
                  <a:pt x="476543" y="533400"/>
                  <a:pt x="453544" y="533400"/>
                </a:cubicBezTo>
                <a:lnTo>
                  <a:pt x="41664" y="533400"/>
                </a:lnTo>
                <a:cubicBezTo>
                  <a:pt x="18666" y="533400"/>
                  <a:pt x="0" y="514731"/>
                  <a:pt x="0" y="491728"/>
                </a:cubicBezTo>
                <a:lnTo>
                  <a:pt x="0" y="41672"/>
                </a:lnTo>
                <a:cubicBezTo>
                  <a:pt x="0" y="18669"/>
                  <a:pt x="18666" y="0"/>
                  <a:pt x="416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9" name="verified-commercial-list_57632"/>
          <p:cNvSpPr>
            <a:spLocks noChangeAspect="1"/>
          </p:cNvSpPr>
          <p:nvPr/>
        </p:nvSpPr>
        <p:spPr>
          <a:xfrm>
            <a:off x="1076033" y="4076362"/>
            <a:ext cx="186240" cy="216000"/>
          </a:xfrm>
          <a:custGeom>
            <a:avLst/>
            <a:gdLst>
              <a:gd name="connsiteX0" fmla="*/ 232301 w 523313"/>
              <a:gd name="connsiteY0" fmla="*/ 453100 h 606933"/>
              <a:gd name="connsiteX1" fmla="*/ 443362 w 523313"/>
              <a:gd name="connsiteY1" fmla="*/ 453100 h 606933"/>
              <a:gd name="connsiteX2" fmla="*/ 443362 w 523313"/>
              <a:gd name="connsiteY2" fmla="*/ 496498 h 606933"/>
              <a:gd name="connsiteX3" fmla="*/ 232301 w 523313"/>
              <a:gd name="connsiteY3" fmla="*/ 496498 h 606933"/>
              <a:gd name="connsiteX4" fmla="*/ 166906 w 523313"/>
              <a:gd name="connsiteY4" fmla="*/ 405116 h 606933"/>
              <a:gd name="connsiteX5" fmla="*/ 197654 w 523313"/>
              <a:gd name="connsiteY5" fmla="*/ 435818 h 606933"/>
              <a:gd name="connsiteX6" fmla="*/ 118601 w 523313"/>
              <a:gd name="connsiteY6" fmla="*/ 514704 h 606933"/>
              <a:gd name="connsiteX7" fmla="*/ 70777 w 523313"/>
              <a:gd name="connsiteY7" fmla="*/ 466951 h 606933"/>
              <a:gd name="connsiteX8" fmla="*/ 101525 w 523313"/>
              <a:gd name="connsiteY8" fmla="*/ 436249 h 606933"/>
              <a:gd name="connsiteX9" fmla="*/ 118601 w 523313"/>
              <a:gd name="connsiteY9" fmla="*/ 453300 h 606933"/>
              <a:gd name="connsiteX10" fmla="*/ 232301 w 523313"/>
              <a:gd name="connsiteY10" fmla="*/ 344783 h 606933"/>
              <a:gd name="connsiteX11" fmla="*/ 443362 w 523313"/>
              <a:gd name="connsiteY11" fmla="*/ 344783 h 606933"/>
              <a:gd name="connsiteX12" fmla="*/ 443362 w 523313"/>
              <a:gd name="connsiteY12" fmla="*/ 388251 h 606933"/>
              <a:gd name="connsiteX13" fmla="*/ 232301 w 523313"/>
              <a:gd name="connsiteY13" fmla="*/ 388251 h 606933"/>
              <a:gd name="connsiteX14" fmla="*/ 166906 w 523313"/>
              <a:gd name="connsiteY14" fmla="*/ 296939 h 606933"/>
              <a:gd name="connsiteX15" fmla="*/ 197654 w 523313"/>
              <a:gd name="connsiteY15" fmla="*/ 327627 h 606933"/>
              <a:gd name="connsiteX16" fmla="*/ 118601 w 523313"/>
              <a:gd name="connsiteY16" fmla="*/ 406527 h 606933"/>
              <a:gd name="connsiteX17" fmla="*/ 70777 w 523313"/>
              <a:gd name="connsiteY17" fmla="*/ 358795 h 606933"/>
              <a:gd name="connsiteX18" fmla="*/ 101525 w 523313"/>
              <a:gd name="connsiteY18" fmla="*/ 328106 h 606933"/>
              <a:gd name="connsiteX19" fmla="*/ 118601 w 523313"/>
              <a:gd name="connsiteY19" fmla="*/ 345150 h 606933"/>
              <a:gd name="connsiteX20" fmla="*/ 232301 w 523313"/>
              <a:gd name="connsiteY20" fmla="*/ 236606 h 606933"/>
              <a:gd name="connsiteX21" fmla="*/ 443362 w 523313"/>
              <a:gd name="connsiteY21" fmla="*/ 236606 h 606933"/>
              <a:gd name="connsiteX22" fmla="*/ 443362 w 523313"/>
              <a:gd name="connsiteY22" fmla="*/ 280004 h 606933"/>
              <a:gd name="connsiteX23" fmla="*/ 232301 w 523313"/>
              <a:gd name="connsiteY23" fmla="*/ 280004 h 606933"/>
              <a:gd name="connsiteX24" fmla="*/ 166906 w 523313"/>
              <a:gd name="connsiteY24" fmla="*/ 188762 h 606933"/>
              <a:gd name="connsiteX25" fmla="*/ 197654 w 523313"/>
              <a:gd name="connsiteY25" fmla="*/ 219470 h 606933"/>
              <a:gd name="connsiteX26" fmla="*/ 118601 w 523313"/>
              <a:gd name="connsiteY26" fmla="*/ 298421 h 606933"/>
              <a:gd name="connsiteX27" fmla="*/ 70777 w 523313"/>
              <a:gd name="connsiteY27" fmla="*/ 250610 h 606933"/>
              <a:gd name="connsiteX28" fmla="*/ 101525 w 523313"/>
              <a:gd name="connsiteY28" fmla="*/ 219902 h 606933"/>
              <a:gd name="connsiteX29" fmla="*/ 118601 w 523313"/>
              <a:gd name="connsiteY29" fmla="*/ 236956 h 606933"/>
              <a:gd name="connsiteX30" fmla="*/ 393684 w 523313"/>
              <a:gd name="connsiteY30" fmla="*/ 74154 h 606933"/>
              <a:gd name="connsiteX31" fmla="*/ 393684 w 523313"/>
              <a:gd name="connsiteY31" fmla="*/ 129434 h 606933"/>
              <a:gd name="connsiteX32" fmla="*/ 449096 w 523313"/>
              <a:gd name="connsiteY32" fmla="*/ 129434 h 606933"/>
              <a:gd name="connsiteX33" fmla="*/ 43513 w 523313"/>
              <a:gd name="connsiteY33" fmla="*/ 43448 h 606933"/>
              <a:gd name="connsiteX34" fmla="*/ 43513 w 523313"/>
              <a:gd name="connsiteY34" fmla="*/ 563533 h 606933"/>
              <a:gd name="connsiteX35" fmla="*/ 479848 w 523313"/>
              <a:gd name="connsiteY35" fmla="*/ 563533 h 606933"/>
              <a:gd name="connsiteX36" fmla="*/ 479848 w 523313"/>
              <a:gd name="connsiteY36" fmla="*/ 172883 h 606933"/>
              <a:gd name="connsiteX37" fmla="*/ 350219 w 523313"/>
              <a:gd name="connsiteY37" fmla="*/ 172883 h 606933"/>
              <a:gd name="connsiteX38" fmla="*/ 350219 w 523313"/>
              <a:gd name="connsiteY38" fmla="*/ 43448 h 606933"/>
              <a:gd name="connsiteX39" fmla="*/ 0 w 523313"/>
              <a:gd name="connsiteY39" fmla="*/ 0 h 606933"/>
              <a:gd name="connsiteX40" fmla="*/ 380971 w 523313"/>
              <a:gd name="connsiteY40" fmla="*/ 0 h 606933"/>
              <a:gd name="connsiteX41" fmla="*/ 523313 w 523313"/>
              <a:gd name="connsiteY41" fmla="*/ 142177 h 606933"/>
              <a:gd name="connsiteX42" fmla="*/ 523313 w 523313"/>
              <a:gd name="connsiteY42" fmla="*/ 606933 h 606933"/>
              <a:gd name="connsiteX43" fmla="*/ 0 w 523313"/>
              <a:gd name="connsiteY43" fmla="*/ 606933 h 60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23313" h="606933">
                <a:moveTo>
                  <a:pt x="232301" y="453100"/>
                </a:moveTo>
                <a:lnTo>
                  <a:pt x="443362" y="453100"/>
                </a:lnTo>
                <a:lnTo>
                  <a:pt x="443362" y="496498"/>
                </a:lnTo>
                <a:lnTo>
                  <a:pt x="232301" y="496498"/>
                </a:lnTo>
                <a:close/>
                <a:moveTo>
                  <a:pt x="166906" y="405116"/>
                </a:moveTo>
                <a:lnTo>
                  <a:pt x="197654" y="435818"/>
                </a:lnTo>
                <a:lnTo>
                  <a:pt x="118601" y="514704"/>
                </a:lnTo>
                <a:lnTo>
                  <a:pt x="70777" y="466951"/>
                </a:lnTo>
                <a:lnTo>
                  <a:pt x="101525" y="436249"/>
                </a:lnTo>
                <a:lnTo>
                  <a:pt x="118601" y="453300"/>
                </a:lnTo>
                <a:close/>
                <a:moveTo>
                  <a:pt x="232301" y="344783"/>
                </a:moveTo>
                <a:lnTo>
                  <a:pt x="443362" y="344783"/>
                </a:lnTo>
                <a:lnTo>
                  <a:pt x="443362" y="388251"/>
                </a:lnTo>
                <a:lnTo>
                  <a:pt x="232301" y="388251"/>
                </a:lnTo>
                <a:close/>
                <a:moveTo>
                  <a:pt x="166906" y="296939"/>
                </a:moveTo>
                <a:lnTo>
                  <a:pt x="197654" y="327627"/>
                </a:lnTo>
                <a:lnTo>
                  <a:pt x="118601" y="406527"/>
                </a:lnTo>
                <a:lnTo>
                  <a:pt x="70777" y="358795"/>
                </a:lnTo>
                <a:lnTo>
                  <a:pt x="101525" y="328106"/>
                </a:lnTo>
                <a:lnTo>
                  <a:pt x="118601" y="345150"/>
                </a:lnTo>
                <a:close/>
                <a:moveTo>
                  <a:pt x="232301" y="236606"/>
                </a:moveTo>
                <a:lnTo>
                  <a:pt x="443362" y="236606"/>
                </a:lnTo>
                <a:lnTo>
                  <a:pt x="443362" y="280004"/>
                </a:lnTo>
                <a:lnTo>
                  <a:pt x="232301" y="280004"/>
                </a:lnTo>
                <a:close/>
                <a:moveTo>
                  <a:pt x="166906" y="188762"/>
                </a:moveTo>
                <a:lnTo>
                  <a:pt x="197654" y="219470"/>
                </a:lnTo>
                <a:lnTo>
                  <a:pt x="118601" y="298421"/>
                </a:lnTo>
                <a:lnTo>
                  <a:pt x="70777" y="250610"/>
                </a:lnTo>
                <a:lnTo>
                  <a:pt x="101525" y="219902"/>
                </a:lnTo>
                <a:lnTo>
                  <a:pt x="118601" y="236956"/>
                </a:lnTo>
                <a:close/>
                <a:moveTo>
                  <a:pt x="393684" y="74154"/>
                </a:moveTo>
                <a:lnTo>
                  <a:pt x="393684" y="129434"/>
                </a:lnTo>
                <a:lnTo>
                  <a:pt x="449096" y="129434"/>
                </a:lnTo>
                <a:close/>
                <a:moveTo>
                  <a:pt x="43513" y="43448"/>
                </a:moveTo>
                <a:lnTo>
                  <a:pt x="43513" y="563533"/>
                </a:lnTo>
                <a:lnTo>
                  <a:pt x="479848" y="563533"/>
                </a:lnTo>
                <a:lnTo>
                  <a:pt x="479848" y="172883"/>
                </a:lnTo>
                <a:lnTo>
                  <a:pt x="350219" y="172883"/>
                </a:lnTo>
                <a:lnTo>
                  <a:pt x="350219" y="43448"/>
                </a:lnTo>
                <a:close/>
                <a:moveTo>
                  <a:pt x="0" y="0"/>
                </a:moveTo>
                <a:lnTo>
                  <a:pt x="380971" y="0"/>
                </a:lnTo>
                <a:lnTo>
                  <a:pt x="523313" y="142177"/>
                </a:lnTo>
                <a:lnTo>
                  <a:pt x="523313" y="606933"/>
                </a:lnTo>
                <a:lnTo>
                  <a:pt x="0" y="6069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0" name="iconfont-10499-5121525"/>
          <p:cNvSpPr>
            <a:spLocks noChangeAspect="1"/>
          </p:cNvSpPr>
          <p:nvPr/>
        </p:nvSpPr>
        <p:spPr>
          <a:xfrm>
            <a:off x="1044010" y="3072132"/>
            <a:ext cx="233656" cy="205561"/>
          </a:xfrm>
          <a:custGeom>
            <a:avLst/>
            <a:gdLst>
              <a:gd name="T0" fmla="*/ 9125 w 11208"/>
              <a:gd name="T1" fmla="*/ 4533 h 9861"/>
              <a:gd name="T2" fmla="*/ 4287 w 11208"/>
              <a:gd name="T3" fmla="*/ 4533 h 9861"/>
              <a:gd name="T4" fmla="*/ 4022 w 11208"/>
              <a:gd name="T5" fmla="*/ 4798 h 9861"/>
              <a:gd name="T6" fmla="*/ 4287 w 11208"/>
              <a:gd name="T7" fmla="*/ 5063 h 9861"/>
              <a:gd name="T8" fmla="*/ 9125 w 11208"/>
              <a:gd name="T9" fmla="*/ 5063 h 9861"/>
              <a:gd name="T10" fmla="*/ 9390 w 11208"/>
              <a:gd name="T11" fmla="*/ 4798 h 9861"/>
              <a:gd name="T12" fmla="*/ 9125 w 11208"/>
              <a:gd name="T13" fmla="*/ 4533 h 9861"/>
              <a:gd name="T14" fmla="*/ 9125 w 11208"/>
              <a:gd name="T15" fmla="*/ 6759 h 9861"/>
              <a:gd name="T16" fmla="*/ 4287 w 11208"/>
              <a:gd name="T17" fmla="*/ 6759 h 9861"/>
              <a:gd name="T18" fmla="*/ 4022 w 11208"/>
              <a:gd name="T19" fmla="*/ 7024 h 9861"/>
              <a:gd name="T20" fmla="*/ 4287 w 11208"/>
              <a:gd name="T21" fmla="*/ 7289 h 9861"/>
              <a:gd name="T22" fmla="*/ 9125 w 11208"/>
              <a:gd name="T23" fmla="*/ 7289 h 9861"/>
              <a:gd name="T24" fmla="*/ 9390 w 11208"/>
              <a:gd name="T25" fmla="*/ 7024 h 9861"/>
              <a:gd name="T26" fmla="*/ 9125 w 11208"/>
              <a:gd name="T27" fmla="*/ 6759 h 9861"/>
              <a:gd name="T28" fmla="*/ 10514 w 11208"/>
              <a:gd name="T29" fmla="*/ 1614 h 9861"/>
              <a:gd name="T30" fmla="*/ 7043 w 11208"/>
              <a:gd name="T31" fmla="*/ 1614 h 9861"/>
              <a:gd name="T32" fmla="*/ 6982 w 11208"/>
              <a:gd name="T33" fmla="*/ 1450 h 9861"/>
              <a:gd name="T34" fmla="*/ 5185 w 11208"/>
              <a:gd name="T35" fmla="*/ 0 h 9861"/>
              <a:gd name="T36" fmla="*/ 694 w 11208"/>
              <a:gd name="T37" fmla="*/ 0 h 9861"/>
              <a:gd name="T38" fmla="*/ 0 w 11208"/>
              <a:gd name="T39" fmla="*/ 674 h 9861"/>
              <a:gd name="T40" fmla="*/ 0 w 11208"/>
              <a:gd name="T41" fmla="*/ 9188 h 9861"/>
              <a:gd name="T42" fmla="*/ 694 w 11208"/>
              <a:gd name="T43" fmla="*/ 9861 h 9861"/>
              <a:gd name="T44" fmla="*/ 10514 w 11208"/>
              <a:gd name="T45" fmla="*/ 9861 h 9861"/>
              <a:gd name="T46" fmla="*/ 11208 w 11208"/>
              <a:gd name="T47" fmla="*/ 9188 h 9861"/>
              <a:gd name="T48" fmla="*/ 11208 w 11208"/>
              <a:gd name="T49" fmla="*/ 2288 h 9861"/>
              <a:gd name="T50" fmla="*/ 10514 w 11208"/>
              <a:gd name="T51" fmla="*/ 1614 h 9861"/>
              <a:gd name="T52" fmla="*/ 694 w 11208"/>
              <a:gd name="T53" fmla="*/ 981 h 9861"/>
              <a:gd name="T54" fmla="*/ 1654 w 11208"/>
              <a:gd name="T55" fmla="*/ 532 h 9861"/>
              <a:gd name="T56" fmla="*/ 4430 w 11208"/>
              <a:gd name="T57" fmla="*/ 532 h 9861"/>
              <a:gd name="T58" fmla="*/ 6145 w 11208"/>
              <a:gd name="T59" fmla="*/ 1186 h 9861"/>
              <a:gd name="T60" fmla="*/ 6309 w 11208"/>
              <a:gd name="T61" fmla="*/ 1595 h 9861"/>
              <a:gd name="T62" fmla="*/ 694 w 11208"/>
              <a:gd name="T63" fmla="*/ 1595 h 9861"/>
              <a:gd name="T64" fmla="*/ 694 w 11208"/>
              <a:gd name="T65" fmla="*/ 981 h 9861"/>
              <a:gd name="T66" fmla="*/ 10554 w 11208"/>
              <a:gd name="T67" fmla="*/ 8453 h 9861"/>
              <a:gd name="T68" fmla="*/ 9635 w 11208"/>
              <a:gd name="T69" fmla="*/ 9249 h 9861"/>
              <a:gd name="T70" fmla="*/ 1613 w 11208"/>
              <a:gd name="T71" fmla="*/ 9249 h 9861"/>
              <a:gd name="T72" fmla="*/ 694 w 11208"/>
              <a:gd name="T73" fmla="*/ 8330 h 9861"/>
              <a:gd name="T74" fmla="*/ 694 w 11208"/>
              <a:gd name="T75" fmla="*/ 2246 h 9861"/>
              <a:gd name="T76" fmla="*/ 9799 w 11208"/>
              <a:gd name="T77" fmla="*/ 2246 h 9861"/>
              <a:gd name="T78" fmla="*/ 10554 w 11208"/>
              <a:gd name="T79" fmla="*/ 3165 h 9861"/>
              <a:gd name="T80" fmla="*/ 10554 w 11208"/>
              <a:gd name="T81" fmla="*/ 8453 h 9861"/>
              <a:gd name="T82" fmla="*/ 1816 w 11208"/>
              <a:gd name="T83" fmla="*/ 4329 h 9861"/>
              <a:gd name="T84" fmla="*/ 2674 w 11208"/>
              <a:gd name="T85" fmla="*/ 4329 h 9861"/>
              <a:gd name="T86" fmla="*/ 2674 w 11208"/>
              <a:gd name="T87" fmla="*/ 5186 h 9861"/>
              <a:gd name="T88" fmla="*/ 1816 w 11208"/>
              <a:gd name="T89" fmla="*/ 5186 h 9861"/>
              <a:gd name="T90" fmla="*/ 1816 w 11208"/>
              <a:gd name="T91" fmla="*/ 4329 h 9861"/>
              <a:gd name="T92" fmla="*/ 1816 w 11208"/>
              <a:gd name="T93" fmla="*/ 6595 h 9861"/>
              <a:gd name="T94" fmla="*/ 2674 w 11208"/>
              <a:gd name="T95" fmla="*/ 6595 h 9861"/>
              <a:gd name="T96" fmla="*/ 2674 w 11208"/>
              <a:gd name="T97" fmla="*/ 7453 h 9861"/>
              <a:gd name="T98" fmla="*/ 1816 w 11208"/>
              <a:gd name="T99" fmla="*/ 7453 h 9861"/>
              <a:gd name="T100" fmla="*/ 1816 w 11208"/>
              <a:gd name="T101" fmla="*/ 6595 h 9861"/>
              <a:gd name="T102" fmla="*/ 1816 w 11208"/>
              <a:gd name="T103" fmla="*/ 6595 h 9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208" h="9861">
                <a:moveTo>
                  <a:pt x="9125" y="4533"/>
                </a:moveTo>
                <a:lnTo>
                  <a:pt x="4287" y="4533"/>
                </a:lnTo>
                <a:cubicBezTo>
                  <a:pt x="4144" y="4533"/>
                  <a:pt x="4022" y="4655"/>
                  <a:pt x="4022" y="4798"/>
                </a:cubicBezTo>
                <a:cubicBezTo>
                  <a:pt x="4022" y="4940"/>
                  <a:pt x="4144" y="5063"/>
                  <a:pt x="4287" y="5063"/>
                </a:cubicBezTo>
                <a:lnTo>
                  <a:pt x="9125" y="5063"/>
                </a:lnTo>
                <a:cubicBezTo>
                  <a:pt x="9268" y="5063"/>
                  <a:pt x="9390" y="4940"/>
                  <a:pt x="9390" y="4798"/>
                </a:cubicBezTo>
                <a:cubicBezTo>
                  <a:pt x="9390" y="4635"/>
                  <a:pt x="9268" y="4533"/>
                  <a:pt x="9125" y="4533"/>
                </a:cubicBezTo>
                <a:close/>
                <a:moveTo>
                  <a:pt x="9125" y="6759"/>
                </a:moveTo>
                <a:lnTo>
                  <a:pt x="4287" y="6759"/>
                </a:lnTo>
                <a:cubicBezTo>
                  <a:pt x="4144" y="6759"/>
                  <a:pt x="4022" y="6881"/>
                  <a:pt x="4022" y="7024"/>
                </a:cubicBezTo>
                <a:cubicBezTo>
                  <a:pt x="4022" y="7166"/>
                  <a:pt x="4144" y="7289"/>
                  <a:pt x="4287" y="7289"/>
                </a:cubicBezTo>
                <a:lnTo>
                  <a:pt x="9125" y="7289"/>
                </a:lnTo>
                <a:cubicBezTo>
                  <a:pt x="9268" y="7289"/>
                  <a:pt x="9390" y="7166"/>
                  <a:pt x="9390" y="7024"/>
                </a:cubicBezTo>
                <a:cubicBezTo>
                  <a:pt x="9390" y="6881"/>
                  <a:pt x="9268" y="6759"/>
                  <a:pt x="9125" y="6759"/>
                </a:cubicBezTo>
                <a:close/>
                <a:moveTo>
                  <a:pt x="10514" y="1614"/>
                </a:moveTo>
                <a:lnTo>
                  <a:pt x="7043" y="1614"/>
                </a:lnTo>
                <a:lnTo>
                  <a:pt x="6982" y="1450"/>
                </a:lnTo>
                <a:cubicBezTo>
                  <a:pt x="6573" y="306"/>
                  <a:pt x="5777" y="21"/>
                  <a:pt x="5185" y="0"/>
                </a:cubicBezTo>
                <a:lnTo>
                  <a:pt x="694" y="0"/>
                </a:lnTo>
                <a:cubicBezTo>
                  <a:pt x="307" y="0"/>
                  <a:pt x="0" y="306"/>
                  <a:pt x="0" y="674"/>
                </a:cubicBezTo>
                <a:lnTo>
                  <a:pt x="0" y="9188"/>
                </a:lnTo>
                <a:cubicBezTo>
                  <a:pt x="0" y="9555"/>
                  <a:pt x="307" y="9861"/>
                  <a:pt x="694" y="9861"/>
                </a:cubicBezTo>
                <a:lnTo>
                  <a:pt x="10514" y="9861"/>
                </a:lnTo>
                <a:cubicBezTo>
                  <a:pt x="10902" y="9861"/>
                  <a:pt x="11208" y="9555"/>
                  <a:pt x="11208" y="9188"/>
                </a:cubicBezTo>
                <a:lnTo>
                  <a:pt x="11208" y="2288"/>
                </a:lnTo>
                <a:cubicBezTo>
                  <a:pt x="11208" y="1920"/>
                  <a:pt x="10902" y="1614"/>
                  <a:pt x="10514" y="1614"/>
                </a:cubicBezTo>
                <a:close/>
                <a:moveTo>
                  <a:pt x="694" y="981"/>
                </a:moveTo>
                <a:cubicBezTo>
                  <a:pt x="694" y="450"/>
                  <a:pt x="878" y="532"/>
                  <a:pt x="1654" y="532"/>
                </a:cubicBezTo>
                <a:lnTo>
                  <a:pt x="4430" y="532"/>
                </a:lnTo>
                <a:cubicBezTo>
                  <a:pt x="5614" y="532"/>
                  <a:pt x="5920" y="797"/>
                  <a:pt x="6145" y="1186"/>
                </a:cubicBezTo>
                <a:lnTo>
                  <a:pt x="6309" y="1595"/>
                </a:lnTo>
                <a:lnTo>
                  <a:pt x="694" y="1595"/>
                </a:lnTo>
                <a:lnTo>
                  <a:pt x="694" y="981"/>
                </a:lnTo>
                <a:close/>
                <a:moveTo>
                  <a:pt x="10554" y="8453"/>
                </a:moveTo>
                <a:cubicBezTo>
                  <a:pt x="10554" y="9229"/>
                  <a:pt x="10289" y="9249"/>
                  <a:pt x="9635" y="9249"/>
                </a:cubicBezTo>
                <a:lnTo>
                  <a:pt x="1613" y="9249"/>
                </a:lnTo>
                <a:cubicBezTo>
                  <a:pt x="816" y="9249"/>
                  <a:pt x="694" y="9188"/>
                  <a:pt x="694" y="8330"/>
                </a:cubicBezTo>
                <a:lnTo>
                  <a:pt x="694" y="2246"/>
                </a:lnTo>
                <a:lnTo>
                  <a:pt x="9799" y="2246"/>
                </a:lnTo>
                <a:cubicBezTo>
                  <a:pt x="10657" y="2246"/>
                  <a:pt x="10554" y="2573"/>
                  <a:pt x="10554" y="3165"/>
                </a:cubicBezTo>
                <a:lnTo>
                  <a:pt x="10554" y="8453"/>
                </a:lnTo>
                <a:close/>
                <a:moveTo>
                  <a:pt x="1816" y="4329"/>
                </a:moveTo>
                <a:lnTo>
                  <a:pt x="2674" y="4329"/>
                </a:lnTo>
                <a:lnTo>
                  <a:pt x="2674" y="5186"/>
                </a:lnTo>
                <a:lnTo>
                  <a:pt x="1816" y="5186"/>
                </a:lnTo>
                <a:lnTo>
                  <a:pt x="1816" y="4329"/>
                </a:lnTo>
                <a:close/>
                <a:moveTo>
                  <a:pt x="1816" y="6595"/>
                </a:moveTo>
                <a:lnTo>
                  <a:pt x="2674" y="6595"/>
                </a:lnTo>
                <a:lnTo>
                  <a:pt x="2674" y="7453"/>
                </a:lnTo>
                <a:lnTo>
                  <a:pt x="1816" y="7453"/>
                </a:lnTo>
                <a:lnTo>
                  <a:pt x="1816" y="6595"/>
                </a:lnTo>
                <a:close/>
                <a:moveTo>
                  <a:pt x="1816" y="6595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1" name="iconfont-1033-859673"/>
          <p:cNvSpPr>
            <a:spLocks noChangeAspect="1"/>
          </p:cNvSpPr>
          <p:nvPr/>
        </p:nvSpPr>
        <p:spPr>
          <a:xfrm>
            <a:off x="1059987" y="5030074"/>
            <a:ext cx="214318" cy="244831"/>
          </a:xfrm>
          <a:custGeom>
            <a:avLst/>
            <a:gdLst>
              <a:gd name="T0" fmla="*/ 2374 w 9715"/>
              <a:gd name="T1" fmla="*/ 7982 h 11099"/>
              <a:gd name="T2" fmla="*/ 2374 w 9715"/>
              <a:gd name="T3" fmla="*/ 8491 h 11099"/>
              <a:gd name="T4" fmla="*/ 7595 w 9715"/>
              <a:gd name="T5" fmla="*/ 8240 h 11099"/>
              <a:gd name="T6" fmla="*/ 2374 w 9715"/>
              <a:gd name="T7" fmla="*/ 2843 h 11099"/>
              <a:gd name="T8" fmla="*/ 3111 w 9715"/>
              <a:gd name="T9" fmla="*/ 2843 h 11099"/>
              <a:gd name="T10" fmla="*/ 3365 w 9715"/>
              <a:gd name="T11" fmla="*/ 3831 h 11099"/>
              <a:gd name="T12" fmla="*/ 3625 w 9715"/>
              <a:gd name="T13" fmla="*/ 2843 h 11099"/>
              <a:gd name="T14" fmla="*/ 4613 w 9715"/>
              <a:gd name="T15" fmla="*/ 2585 h 11099"/>
              <a:gd name="T16" fmla="*/ 3625 w 9715"/>
              <a:gd name="T17" fmla="*/ 2327 h 11099"/>
              <a:gd name="T18" fmla="*/ 3365 w 9715"/>
              <a:gd name="T19" fmla="*/ 1337 h 11099"/>
              <a:gd name="T20" fmla="*/ 3111 w 9715"/>
              <a:gd name="T21" fmla="*/ 2327 h 11099"/>
              <a:gd name="T22" fmla="*/ 2122 w 9715"/>
              <a:gd name="T23" fmla="*/ 2585 h 11099"/>
              <a:gd name="T24" fmla="*/ 2122 w 9715"/>
              <a:gd name="T25" fmla="*/ 4633 h 11099"/>
              <a:gd name="T26" fmla="*/ 2374 w 9715"/>
              <a:gd name="T27" fmla="*/ 4890 h 11099"/>
              <a:gd name="T28" fmla="*/ 7595 w 9715"/>
              <a:gd name="T29" fmla="*/ 4633 h 11099"/>
              <a:gd name="T30" fmla="*/ 2374 w 9715"/>
              <a:gd name="T31" fmla="*/ 4375 h 11099"/>
              <a:gd name="T32" fmla="*/ 9586 w 9715"/>
              <a:gd name="T33" fmla="*/ 3212 h 11099"/>
              <a:gd name="T34" fmla="*/ 6506 w 9715"/>
              <a:gd name="T35" fmla="*/ 127 h 11099"/>
              <a:gd name="T36" fmla="*/ 1142 w 9715"/>
              <a:gd name="T37" fmla="*/ 0 h 11099"/>
              <a:gd name="T38" fmla="*/ 0 w 9715"/>
              <a:gd name="T39" fmla="*/ 1146 h 11099"/>
              <a:gd name="T40" fmla="*/ 336 w 9715"/>
              <a:gd name="T41" fmla="*/ 10763 h 11099"/>
              <a:gd name="T42" fmla="*/ 336 w 9715"/>
              <a:gd name="T43" fmla="*/ 10763 h 11099"/>
              <a:gd name="T44" fmla="*/ 8568 w 9715"/>
              <a:gd name="T45" fmla="*/ 11099 h 11099"/>
              <a:gd name="T46" fmla="*/ 9376 w 9715"/>
              <a:gd name="T47" fmla="*/ 10763 h 11099"/>
              <a:gd name="T48" fmla="*/ 9715 w 9715"/>
              <a:gd name="T49" fmla="*/ 3515 h 11099"/>
              <a:gd name="T50" fmla="*/ 6454 w 9715"/>
              <a:gd name="T51" fmla="*/ 1288 h 11099"/>
              <a:gd name="T52" fmla="*/ 8426 w 9715"/>
              <a:gd name="T53" fmla="*/ 3261 h 11099"/>
              <a:gd name="T54" fmla="*/ 6588 w 9715"/>
              <a:gd name="T55" fmla="*/ 3127 h 11099"/>
              <a:gd name="T56" fmla="*/ 6454 w 9715"/>
              <a:gd name="T57" fmla="*/ 2800 h 11099"/>
              <a:gd name="T58" fmla="*/ 8860 w 9715"/>
              <a:gd name="T59" fmla="*/ 9958 h 11099"/>
              <a:gd name="T60" fmla="*/ 8775 w 9715"/>
              <a:gd name="T61" fmla="*/ 10160 h 11099"/>
              <a:gd name="T62" fmla="*/ 8568 w 9715"/>
              <a:gd name="T63" fmla="*/ 10242 h 11099"/>
              <a:gd name="T64" fmla="*/ 940 w 9715"/>
              <a:gd name="T65" fmla="*/ 10160 h 11099"/>
              <a:gd name="T66" fmla="*/ 855 w 9715"/>
              <a:gd name="T67" fmla="*/ 9958 h 11099"/>
              <a:gd name="T68" fmla="*/ 940 w 9715"/>
              <a:gd name="T69" fmla="*/ 940 h 11099"/>
              <a:gd name="T70" fmla="*/ 5940 w 9715"/>
              <a:gd name="T71" fmla="*/ 855 h 11099"/>
              <a:gd name="T72" fmla="*/ 6213 w 9715"/>
              <a:gd name="T73" fmla="*/ 3470 h 11099"/>
              <a:gd name="T74" fmla="*/ 6918 w 9715"/>
              <a:gd name="T75" fmla="*/ 3769 h 11099"/>
              <a:gd name="T76" fmla="*/ 8860 w 9715"/>
              <a:gd name="T77" fmla="*/ 9958 h 11099"/>
              <a:gd name="T78" fmla="*/ 7339 w 9715"/>
              <a:gd name="T79" fmla="*/ 6182 h 11099"/>
              <a:gd name="T80" fmla="*/ 2122 w 9715"/>
              <a:gd name="T81" fmla="*/ 6436 h 11099"/>
              <a:gd name="T82" fmla="*/ 7339 w 9715"/>
              <a:gd name="T83" fmla="*/ 6691 h 11099"/>
              <a:gd name="T84" fmla="*/ 7339 w 9715"/>
              <a:gd name="T85" fmla="*/ 6182 h 11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715" h="11099">
                <a:moveTo>
                  <a:pt x="7339" y="7982"/>
                </a:moveTo>
                <a:lnTo>
                  <a:pt x="2374" y="7982"/>
                </a:lnTo>
                <a:cubicBezTo>
                  <a:pt x="2232" y="7982"/>
                  <a:pt x="2122" y="8096"/>
                  <a:pt x="2122" y="8240"/>
                </a:cubicBezTo>
                <a:cubicBezTo>
                  <a:pt x="2122" y="8382"/>
                  <a:pt x="2232" y="8491"/>
                  <a:pt x="2374" y="8491"/>
                </a:cubicBezTo>
                <a:lnTo>
                  <a:pt x="7339" y="8491"/>
                </a:lnTo>
                <a:cubicBezTo>
                  <a:pt x="7478" y="8491"/>
                  <a:pt x="7595" y="8382"/>
                  <a:pt x="7595" y="8240"/>
                </a:cubicBezTo>
                <a:cubicBezTo>
                  <a:pt x="7595" y="8096"/>
                  <a:pt x="7478" y="7982"/>
                  <a:pt x="7339" y="7982"/>
                </a:cubicBezTo>
                <a:close/>
                <a:moveTo>
                  <a:pt x="2374" y="2843"/>
                </a:moveTo>
                <a:lnTo>
                  <a:pt x="2374" y="2843"/>
                </a:lnTo>
                <a:lnTo>
                  <a:pt x="3111" y="2843"/>
                </a:lnTo>
                <a:lnTo>
                  <a:pt x="3111" y="3577"/>
                </a:lnTo>
                <a:cubicBezTo>
                  <a:pt x="3111" y="3721"/>
                  <a:pt x="3226" y="3831"/>
                  <a:pt x="3365" y="3831"/>
                </a:cubicBezTo>
                <a:cubicBezTo>
                  <a:pt x="3513" y="3831"/>
                  <a:pt x="3625" y="3721"/>
                  <a:pt x="3625" y="3577"/>
                </a:cubicBezTo>
                <a:lnTo>
                  <a:pt x="3625" y="2843"/>
                </a:lnTo>
                <a:lnTo>
                  <a:pt x="4356" y="2843"/>
                </a:lnTo>
                <a:cubicBezTo>
                  <a:pt x="4499" y="2843"/>
                  <a:pt x="4613" y="2724"/>
                  <a:pt x="4613" y="2585"/>
                </a:cubicBezTo>
                <a:cubicBezTo>
                  <a:pt x="4613" y="2443"/>
                  <a:pt x="4499" y="2327"/>
                  <a:pt x="4356" y="2327"/>
                </a:cubicBezTo>
                <a:lnTo>
                  <a:pt x="3625" y="2327"/>
                </a:lnTo>
                <a:lnTo>
                  <a:pt x="3625" y="1594"/>
                </a:lnTo>
                <a:cubicBezTo>
                  <a:pt x="3625" y="1455"/>
                  <a:pt x="3513" y="1337"/>
                  <a:pt x="3365" y="1337"/>
                </a:cubicBezTo>
                <a:cubicBezTo>
                  <a:pt x="3226" y="1337"/>
                  <a:pt x="3111" y="1455"/>
                  <a:pt x="3111" y="1594"/>
                </a:cubicBezTo>
                <a:lnTo>
                  <a:pt x="3111" y="2327"/>
                </a:lnTo>
                <a:lnTo>
                  <a:pt x="2374" y="2327"/>
                </a:lnTo>
                <a:cubicBezTo>
                  <a:pt x="2232" y="2327"/>
                  <a:pt x="2122" y="2443"/>
                  <a:pt x="2122" y="2585"/>
                </a:cubicBezTo>
                <a:cubicBezTo>
                  <a:pt x="2122" y="2724"/>
                  <a:pt x="2232" y="2843"/>
                  <a:pt x="2374" y="2843"/>
                </a:cubicBezTo>
                <a:close/>
                <a:moveTo>
                  <a:pt x="2122" y="4633"/>
                </a:moveTo>
                <a:lnTo>
                  <a:pt x="2122" y="4633"/>
                </a:lnTo>
                <a:cubicBezTo>
                  <a:pt x="2122" y="4775"/>
                  <a:pt x="2232" y="4890"/>
                  <a:pt x="2374" y="4890"/>
                </a:cubicBezTo>
                <a:lnTo>
                  <a:pt x="7339" y="4890"/>
                </a:lnTo>
                <a:cubicBezTo>
                  <a:pt x="7478" y="4890"/>
                  <a:pt x="7595" y="4775"/>
                  <a:pt x="7595" y="4633"/>
                </a:cubicBezTo>
                <a:cubicBezTo>
                  <a:pt x="7595" y="4490"/>
                  <a:pt x="7478" y="4375"/>
                  <a:pt x="7339" y="4375"/>
                </a:cubicBezTo>
                <a:lnTo>
                  <a:pt x="2374" y="4375"/>
                </a:lnTo>
                <a:cubicBezTo>
                  <a:pt x="2232" y="4375"/>
                  <a:pt x="2122" y="4490"/>
                  <a:pt x="2122" y="4633"/>
                </a:cubicBezTo>
                <a:close/>
                <a:moveTo>
                  <a:pt x="9586" y="3212"/>
                </a:moveTo>
                <a:lnTo>
                  <a:pt x="9586" y="3212"/>
                </a:lnTo>
                <a:lnTo>
                  <a:pt x="6506" y="127"/>
                </a:lnTo>
                <a:cubicBezTo>
                  <a:pt x="6427" y="49"/>
                  <a:pt x="6315" y="0"/>
                  <a:pt x="6203" y="0"/>
                </a:cubicBezTo>
                <a:lnTo>
                  <a:pt x="1142" y="0"/>
                </a:lnTo>
                <a:cubicBezTo>
                  <a:pt x="833" y="0"/>
                  <a:pt x="541" y="127"/>
                  <a:pt x="336" y="338"/>
                </a:cubicBezTo>
                <a:cubicBezTo>
                  <a:pt x="126" y="544"/>
                  <a:pt x="0" y="830"/>
                  <a:pt x="0" y="1146"/>
                </a:cubicBezTo>
                <a:lnTo>
                  <a:pt x="0" y="9958"/>
                </a:lnTo>
                <a:cubicBezTo>
                  <a:pt x="0" y="10272"/>
                  <a:pt x="126" y="10557"/>
                  <a:pt x="336" y="10763"/>
                </a:cubicBezTo>
                <a:lnTo>
                  <a:pt x="336" y="10763"/>
                </a:lnTo>
                <a:lnTo>
                  <a:pt x="336" y="10763"/>
                </a:lnTo>
                <a:cubicBezTo>
                  <a:pt x="547" y="10969"/>
                  <a:pt x="833" y="11099"/>
                  <a:pt x="1142" y="11099"/>
                </a:cubicBezTo>
                <a:lnTo>
                  <a:pt x="8568" y="11099"/>
                </a:lnTo>
                <a:cubicBezTo>
                  <a:pt x="8882" y="11099"/>
                  <a:pt x="9160" y="10975"/>
                  <a:pt x="9365" y="10775"/>
                </a:cubicBezTo>
                <a:lnTo>
                  <a:pt x="9376" y="10763"/>
                </a:lnTo>
                <a:cubicBezTo>
                  <a:pt x="9584" y="10557"/>
                  <a:pt x="9715" y="10272"/>
                  <a:pt x="9715" y="9958"/>
                </a:cubicBezTo>
                <a:lnTo>
                  <a:pt x="9715" y="3515"/>
                </a:lnTo>
                <a:cubicBezTo>
                  <a:pt x="9715" y="3406"/>
                  <a:pt x="9671" y="3297"/>
                  <a:pt x="9586" y="3212"/>
                </a:cubicBezTo>
                <a:close/>
                <a:moveTo>
                  <a:pt x="6454" y="1288"/>
                </a:moveTo>
                <a:lnTo>
                  <a:pt x="6454" y="1288"/>
                </a:lnTo>
                <a:lnTo>
                  <a:pt x="8426" y="3261"/>
                </a:lnTo>
                <a:lnTo>
                  <a:pt x="6918" y="3261"/>
                </a:lnTo>
                <a:cubicBezTo>
                  <a:pt x="6790" y="3261"/>
                  <a:pt x="6672" y="3207"/>
                  <a:pt x="6588" y="3127"/>
                </a:cubicBezTo>
                <a:lnTo>
                  <a:pt x="6577" y="3110"/>
                </a:lnTo>
                <a:cubicBezTo>
                  <a:pt x="6506" y="3030"/>
                  <a:pt x="6454" y="2921"/>
                  <a:pt x="6454" y="2800"/>
                </a:cubicBezTo>
                <a:lnTo>
                  <a:pt x="6454" y="1288"/>
                </a:lnTo>
                <a:close/>
                <a:moveTo>
                  <a:pt x="8860" y="9958"/>
                </a:moveTo>
                <a:lnTo>
                  <a:pt x="8860" y="9958"/>
                </a:lnTo>
                <a:cubicBezTo>
                  <a:pt x="8860" y="10035"/>
                  <a:pt x="8833" y="10108"/>
                  <a:pt x="8775" y="10160"/>
                </a:cubicBezTo>
                <a:lnTo>
                  <a:pt x="8775" y="10162"/>
                </a:lnTo>
                <a:cubicBezTo>
                  <a:pt x="8721" y="10211"/>
                  <a:pt x="8647" y="10242"/>
                  <a:pt x="8568" y="10242"/>
                </a:cubicBezTo>
                <a:lnTo>
                  <a:pt x="1142" y="10242"/>
                </a:lnTo>
                <a:cubicBezTo>
                  <a:pt x="1066" y="10242"/>
                  <a:pt x="989" y="10211"/>
                  <a:pt x="940" y="10160"/>
                </a:cubicBezTo>
                <a:lnTo>
                  <a:pt x="940" y="10160"/>
                </a:lnTo>
                <a:cubicBezTo>
                  <a:pt x="888" y="10108"/>
                  <a:pt x="855" y="10035"/>
                  <a:pt x="855" y="9958"/>
                </a:cubicBezTo>
                <a:lnTo>
                  <a:pt x="855" y="1146"/>
                </a:lnTo>
                <a:cubicBezTo>
                  <a:pt x="855" y="1064"/>
                  <a:pt x="888" y="994"/>
                  <a:pt x="940" y="940"/>
                </a:cubicBezTo>
                <a:cubicBezTo>
                  <a:pt x="989" y="892"/>
                  <a:pt x="1066" y="855"/>
                  <a:pt x="1142" y="855"/>
                </a:cubicBezTo>
                <a:lnTo>
                  <a:pt x="5940" y="855"/>
                </a:lnTo>
                <a:lnTo>
                  <a:pt x="5940" y="2800"/>
                </a:lnTo>
                <a:cubicBezTo>
                  <a:pt x="5940" y="3060"/>
                  <a:pt x="6044" y="3297"/>
                  <a:pt x="6213" y="3470"/>
                </a:cubicBezTo>
                <a:lnTo>
                  <a:pt x="6227" y="3485"/>
                </a:lnTo>
                <a:cubicBezTo>
                  <a:pt x="6407" y="3664"/>
                  <a:pt x="6650" y="3769"/>
                  <a:pt x="6918" y="3769"/>
                </a:cubicBezTo>
                <a:lnTo>
                  <a:pt x="8860" y="3769"/>
                </a:lnTo>
                <a:lnTo>
                  <a:pt x="8860" y="9958"/>
                </a:lnTo>
                <a:close/>
                <a:moveTo>
                  <a:pt x="7339" y="6182"/>
                </a:moveTo>
                <a:lnTo>
                  <a:pt x="7339" y="6182"/>
                </a:lnTo>
                <a:lnTo>
                  <a:pt x="2374" y="6182"/>
                </a:lnTo>
                <a:cubicBezTo>
                  <a:pt x="2232" y="6182"/>
                  <a:pt x="2122" y="6294"/>
                  <a:pt x="2122" y="6436"/>
                </a:cubicBezTo>
                <a:cubicBezTo>
                  <a:pt x="2122" y="6579"/>
                  <a:pt x="2232" y="6691"/>
                  <a:pt x="2374" y="6691"/>
                </a:cubicBezTo>
                <a:lnTo>
                  <a:pt x="7339" y="6691"/>
                </a:lnTo>
                <a:cubicBezTo>
                  <a:pt x="7478" y="6691"/>
                  <a:pt x="7595" y="6579"/>
                  <a:pt x="7595" y="6436"/>
                </a:cubicBezTo>
                <a:cubicBezTo>
                  <a:pt x="7595" y="6294"/>
                  <a:pt x="7478" y="6182"/>
                  <a:pt x="7339" y="61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577829" y="4933875"/>
            <a:ext cx="1066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小标题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7124699" y="0"/>
            <a:ext cx="5087673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品牌故事宣传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100150" y="2866517"/>
            <a:ext cx="938700" cy="938989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lvl="0" algn="ctr"/>
            <a:r>
              <a:rPr lang="en-US" altLang="zh-CN" sz="28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圆角矩形 57"/>
          <p:cNvSpPr/>
          <p:nvPr/>
        </p:nvSpPr>
        <p:spPr>
          <a:xfrm>
            <a:off x="6176702" y="1950598"/>
            <a:ext cx="1528901" cy="1529373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lvl="0" algn="ctr"/>
            <a:r>
              <a:rPr lang="en-US" altLang="zh-CN" sz="54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02</a:t>
            </a:r>
            <a:endParaRPr lang="zh-CN" altLang="en-US" sz="54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圆角矩形 58"/>
          <p:cNvSpPr/>
          <p:nvPr/>
        </p:nvSpPr>
        <p:spPr>
          <a:xfrm>
            <a:off x="6176703" y="3653670"/>
            <a:ext cx="675012" cy="67522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04</a:t>
            </a:r>
            <a:endParaRPr lang="zh-CN" altLang="en-US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圆角矩形 59"/>
          <p:cNvSpPr/>
          <p:nvPr/>
        </p:nvSpPr>
        <p:spPr>
          <a:xfrm>
            <a:off x="4846995" y="3936143"/>
            <a:ext cx="1191856" cy="1192224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03</a:t>
            </a:r>
            <a:endParaRPr lang="zh-CN" altLang="en-US" sz="4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92182" y="2735105"/>
            <a:ext cx="2148310" cy="400085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1011973" y="3064849"/>
            <a:ext cx="3459338" cy="700552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等腰三角形 1"/>
          <p:cNvSpPr>
            <a:spLocks noChangeAspect="1"/>
          </p:cNvSpPr>
          <p:nvPr/>
        </p:nvSpPr>
        <p:spPr>
          <a:xfrm rot="7952120">
            <a:off x="4539668" y="2807248"/>
            <a:ext cx="265007" cy="266400"/>
          </a:xfrm>
          <a:prstGeom prst="donut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21703" y="4331911"/>
            <a:ext cx="2148310" cy="400085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941494" y="4661655"/>
            <a:ext cx="3459338" cy="700552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等腰三角形 1"/>
          <p:cNvSpPr>
            <a:spLocks noChangeAspect="1"/>
          </p:cNvSpPr>
          <p:nvPr/>
        </p:nvSpPr>
        <p:spPr>
          <a:xfrm rot="7952120">
            <a:off x="4469190" y="4404054"/>
            <a:ext cx="265007" cy="266400"/>
          </a:xfrm>
          <a:prstGeom prst="donut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116493" y="2273554"/>
            <a:ext cx="3431373" cy="700552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97603" y="1904270"/>
            <a:ext cx="2148310" cy="400085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25" name="等腰三角形 1"/>
          <p:cNvSpPr>
            <a:spLocks noChangeAspect="1"/>
          </p:cNvSpPr>
          <p:nvPr/>
        </p:nvSpPr>
        <p:spPr>
          <a:xfrm rot="7952120">
            <a:off x="7872134" y="2002539"/>
            <a:ext cx="265007" cy="266400"/>
          </a:xfrm>
          <a:prstGeom prst="donut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191038" y="4022954"/>
            <a:ext cx="3431373" cy="700552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172148" y="3653670"/>
            <a:ext cx="2148310" cy="400085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28" name="等腰三角形 1"/>
          <p:cNvSpPr>
            <a:spLocks noChangeAspect="1"/>
          </p:cNvSpPr>
          <p:nvPr/>
        </p:nvSpPr>
        <p:spPr>
          <a:xfrm rot="7952120">
            <a:off x="6971732" y="3751939"/>
            <a:ext cx="265007" cy="266400"/>
          </a:xfrm>
          <a:prstGeom prst="donut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3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6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9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20"/>
                            </p:stCondLst>
                            <p:childTnLst>
                              <p:par>
                                <p:cTn id="4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2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69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769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719"/>
                            </p:stCondLst>
                            <p:childTnLst>
                              <p:par>
                                <p:cTn id="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219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170"/>
                            </p:stCondLst>
                            <p:childTnLst>
                              <p:par>
                                <p:cTn id="1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67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/>
      <p:bldP spid="19" grpId="0" bldLvl="0" animBg="1"/>
      <p:bldP spid="19" grpId="1" bldLvl="0" animBg="1"/>
      <p:bldP spid="20" grpId="0"/>
      <p:bldP spid="21" grpId="0"/>
      <p:bldP spid="22" grpId="0" bldLvl="0" animBg="1"/>
      <p:bldP spid="22" grpId="1" bldLvl="0" animBg="1"/>
      <p:bldP spid="23" grpId="0"/>
      <p:bldP spid="24" grpId="0"/>
      <p:bldP spid="25" grpId="0" bldLvl="0" animBg="1"/>
      <p:bldP spid="25" grpId="1" bldLvl="0" animBg="1"/>
      <p:bldP spid="26" grpId="0"/>
      <p:bldP spid="27" grpId="0"/>
      <p:bldP spid="28" grpId="0" bldLvl="0" animBg="1"/>
      <p:bldP spid="28" grpId="1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品牌故事宣传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30900" y="1508376"/>
            <a:ext cx="4215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zh-CN" altLang="en-US" sz="20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请您在此处输入小标题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41511" y="4419631"/>
            <a:ext cx="544870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点击输入标题点击输入相关标题。点击输入标题。点击输入标题。点击输入标题。点击输入标题。点击输入标题。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30000"/>
              </a:lnSpc>
            </a:pP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点击输入标题点击输入相关标题。点击输入标题。点击输入标题。点击输入标题。点击输入标题。点击输入标题。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077123" y="3254619"/>
            <a:ext cx="543820" cy="543820"/>
          </a:xfrm>
          <a:prstGeom prst="ellipse">
            <a:avLst/>
          </a:prstGeom>
          <a:solidFill>
            <a:srgbClr val="EC6712"/>
          </a:solidFill>
          <a:ln w="190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lnSpcReduction="10000"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281980" y="3254619"/>
            <a:ext cx="543820" cy="543820"/>
          </a:xfrm>
          <a:prstGeom prst="ellipse">
            <a:avLst/>
          </a:prstGeom>
          <a:solidFill>
            <a:srgbClr val="EC6712"/>
          </a:solidFill>
          <a:ln w="190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lnSpcReduction="10000"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496035" y="3254618"/>
            <a:ext cx="543820" cy="543820"/>
          </a:xfrm>
          <a:prstGeom prst="ellipse">
            <a:avLst/>
          </a:prstGeom>
          <a:solidFill>
            <a:srgbClr val="EC6712"/>
          </a:solidFill>
          <a:ln w="190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 lnSpcReduction="10000"/>
          </a:bodyPr>
          <a:lstStyle/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29169" y="3956243"/>
            <a:ext cx="13973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16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34026" y="3956242"/>
            <a:ext cx="13973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16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348082" y="3959786"/>
            <a:ext cx="13973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16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21" name="iconfont-1188-857664"/>
          <p:cNvSpPr>
            <a:spLocks noChangeAspect="1"/>
          </p:cNvSpPr>
          <p:nvPr/>
        </p:nvSpPr>
        <p:spPr>
          <a:xfrm>
            <a:off x="6250853" y="3405571"/>
            <a:ext cx="241314" cy="251636"/>
          </a:xfrm>
          <a:custGeom>
            <a:avLst/>
            <a:gdLst>
              <a:gd name="T0" fmla="*/ 10720 w 11200"/>
              <a:gd name="T1" fmla="*/ 3840 h 11680"/>
              <a:gd name="T2" fmla="*/ 7360 w 11200"/>
              <a:gd name="T3" fmla="*/ 3840 h 11680"/>
              <a:gd name="T4" fmla="*/ 7040 w 11200"/>
              <a:gd name="T5" fmla="*/ 3440 h 11680"/>
              <a:gd name="T6" fmla="*/ 7040 w 11200"/>
              <a:gd name="T7" fmla="*/ 3440 h 11680"/>
              <a:gd name="T8" fmla="*/ 7440 w 11200"/>
              <a:gd name="T9" fmla="*/ 3040 h 11680"/>
              <a:gd name="T10" fmla="*/ 10800 w 11200"/>
              <a:gd name="T11" fmla="*/ 3040 h 11680"/>
              <a:gd name="T12" fmla="*/ 11200 w 11200"/>
              <a:gd name="T13" fmla="*/ 3440 h 11680"/>
              <a:gd name="T14" fmla="*/ 11200 w 11200"/>
              <a:gd name="T15" fmla="*/ 3440 h 11680"/>
              <a:gd name="T16" fmla="*/ 10720 w 11200"/>
              <a:gd name="T17" fmla="*/ 3840 h 11680"/>
              <a:gd name="T18" fmla="*/ 10720 w 11200"/>
              <a:gd name="T19" fmla="*/ 8240 h 11680"/>
              <a:gd name="T20" fmla="*/ 7360 w 11200"/>
              <a:gd name="T21" fmla="*/ 8240 h 11680"/>
              <a:gd name="T22" fmla="*/ 6960 w 11200"/>
              <a:gd name="T23" fmla="*/ 7840 h 11680"/>
              <a:gd name="T24" fmla="*/ 6960 w 11200"/>
              <a:gd name="T25" fmla="*/ 7840 h 11680"/>
              <a:gd name="T26" fmla="*/ 7360 w 11200"/>
              <a:gd name="T27" fmla="*/ 7440 h 11680"/>
              <a:gd name="T28" fmla="*/ 10720 w 11200"/>
              <a:gd name="T29" fmla="*/ 7440 h 11680"/>
              <a:gd name="T30" fmla="*/ 11120 w 11200"/>
              <a:gd name="T31" fmla="*/ 7840 h 11680"/>
              <a:gd name="T32" fmla="*/ 11120 w 11200"/>
              <a:gd name="T33" fmla="*/ 7840 h 11680"/>
              <a:gd name="T34" fmla="*/ 10720 w 11200"/>
              <a:gd name="T35" fmla="*/ 8240 h 11680"/>
              <a:gd name="T36" fmla="*/ 10800 w 11200"/>
              <a:gd name="T37" fmla="*/ 1040 h 11680"/>
              <a:gd name="T38" fmla="*/ 2880 w 11200"/>
              <a:gd name="T39" fmla="*/ 1040 h 11680"/>
              <a:gd name="T40" fmla="*/ 1520 w 11200"/>
              <a:gd name="T41" fmla="*/ 0 h 11680"/>
              <a:gd name="T42" fmla="*/ 0 w 11200"/>
              <a:gd name="T43" fmla="*/ 1440 h 11680"/>
              <a:gd name="T44" fmla="*/ 1440 w 11200"/>
              <a:gd name="T45" fmla="*/ 2880 h 11680"/>
              <a:gd name="T46" fmla="*/ 2880 w 11200"/>
              <a:gd name="T47" fmla="*/ 1840 h 11680"/>
              <a:gd name="T48" fmla="*/ 10720 w 11200"/>
              <a:gd name="T49" fmla="*/ 1840 h 11680"/>
              <a:gd name="T50" fmla="*/ 11200 w 11200"/>
              <a:gd name="T51" fmla="*/ 1440 h 11680"/>
              <a:gd name="T52" fmla="*/ 10800 w 11200"/>
              <a:gd name="T53" fmla="*/ 1040 h 11680"/>
              <a:gd name="T54" fmla="*/ 1520 w 11200"/>
              <a:gd name="T55" fmla="*/ 2320 h 11680"/>
              <a:gd name="T56" fmla="*/ 640 w 11200"/>
              <a:gd name="T57" fmla="*/ 1440 h 11680"/>
              <a:gd name="T58" fmla="*/ 1520 w 11200"/>
              <a:gd name="T59" fmla="*/ 560 h 11680"/>
              <a:gd name="T60" fmla="*/ 2400 w 11200"/>
              <a:gd name="T61" fmla="*/ 1440 h 11680"/>
              <a:gd name="T62" fmla="*/ 1520 w 11200"/>
              <a:gd name="T63" fmla="*/ 2320 h 11680"/>
              <a:gd name="T64" fmla="*/ 10800 w 11200"/>
              <a:gd name="T65" fmla="*/ 5200 h 11680"/>
              <a:gd name="T66" fmla="*/ 2960 w 11200"/>
              <a:gd name="T67" fmla="*/ 5200 h 11680"/>
              <a:gd name="T68" fmla="*/ 1520 w 11200"/>
              <a:gd name="T69" fmla="*/ 4080 h 11680"/>
              <a:gd name="T70" fmla="*/ 80 w 11200"/>
              <a:gd name="T71" fmla="*/ 5520 h 11680"/>
              <a:gd name="T72" fmla="*/ 1520 w 11200"/>
              <a:gd name="T73" fmla="*/ 6960 h 11680"/>
              <a:gd name="T74" fmla="*/ 2960 w 11200"/>
              <a:gd name="T75" fmla="*/ 5920 h 11680"/>
              <a:gd name="T76" fmla="*/ 10800 w 11200"/>
              <a:gd name="T77" fmla="*/ 5920 h 11680"/>
              <a:gd name="T78" fmla="*/ 11200 w 11200"/>
              <a:gd name="T79" fmla="*/ 5520 h 11680"/>
              <a:gd name="T80" fmla="*/ 10800 w 11200"/>
              <a:gd name="T81" fmla="*/ 5200 h 11680"/>
              <a:gd name="T82" fmla="*/ 1520 w 11200"/>
              <a:gd name="T83" fmla="*/ 6400 h 11680"/>
              <a:gd name="T84" fmla="*/ 640 w 11200"/>
              <a:gd name="T85" fmla="*/ 5520 h 11680"/>
              <a:gd name="T86" fmla="*/ 1520 w 11200"/>
              <a:gd name="T87" fmla="*/ 4640 h 11680"/>
              <a:gd name="T88" fmla="*/ 2400 w 11200"/>
              <a:gd name="T89" fmla="*/ 5600 h 11680"/>
              <a:gd name="T90" fmla="*/ 1520 w 11200"/>
              <a:gd name="T91" fmla="*/ 6400 h 11680"/>
              <a:gd name="T92" fmla="*/ 10800 w 11200"/>
              <a:gd name="T93" fmla="*/ 9840 h 11680"/>
              <a:gd name="T94" fmla="*/ 2960 w 11200"/>
              <a:gd name="T95" fmla="*/ 9840 h 11680"/>
              <a:gd name="T96" fmla="*/ 1520 w 11200"/>
              <a:gd name="T97" fmla="*/ 8800 h 11680"/>
              <a:gd name="T98" fmla="*/ 80 w 11200"/>
              <a:gd name="T99" fmla="*/ 10240 h 11680"/>
              <a:gd name="T100" fmla="*/ 1520 w 11200"/>
              <a:gd name="T101" fmla="*/ 11680 h 11680"/>
              <a:gd name="T102" fmla="*/ 2960 w 11200"/>
              <a:gd name="T103" fmla="*/ 10640 h 11680"/>
              <a:gd name="T104" fmla="*/ 10800 w 11200"/>
              <a:gd name="T105" fmla="*/ 10640 h 11680"/>
              <a:gd name="T106" fmla="*/ 11200 w 11200"/>
              <a:gd name="T107" fmla="*/ 10240 h 11680"/>
              <a:gd name="T108" fmla="*/ 10800 w 11200"/>
              <a:gd name="T109" fmla="*/ 9840 h 11680"/>
              <a:gd name="T110" fmla="*/ 1520 w 11200"/>
              <a:gd name="T111" fmla="*/ 11040 h 11680"/>
              <a:gd name="T112" fmla="*/ 640 w 11200"/>
              <a:gd name="T113" fmla="*/ 10160 h 11680"/>
              <a:gd name="T114" fmla="*/ 1520 w 11200"/>
              <a:gd name="T115" fmla="*/ 9280 h 11680"/>
              <a:gd name="T116" fmla="*/ 2400 w 11200"/>
              <a:gd name="T117" fmla="*/ 10160 h 11680"/>
              <a:gd name="T118" fmla="*/ 1520 w 11200"/>
              <a:gd name="T119" fmla="*/ 11040 h 1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200" h="11680">
                <a:moveTo>
                  <a:pt x="10720" y="3840"/>
                </a:moveTo>
                <a:lnTo>
                  <a:pt x="7360" y="3840"/>
                </a:lnTo>
                <a:cubicBezTo>
                  <a:pt x="7200" y="3840"/>
                  <a:pt x="7040" y="3680"/>
                  <a:pt x="7040" y="3440"/>
                </a:cubicBezTo>
                <a:lnTo>
                  <a:pt x="7040" y="3440"/>
                </a:lnTo>
                <a:cubicBezTo>
                  <a:pt x="7040" y="3200"/>
                  <a:pt x="7200" y="3040"/>
                  <a:pt x="7440" y="3040"/>
                </a:cubicBezTo>
                <a:lnTo>
                  <a:pt x="10800" y="3040"/>
                </a:lnTo>
                <a:cubicBezTo>
                  <a:pt x="11040" y="3040"/>
                  <a:pt x="11200" y="3200"/>
                  <a:pt x="11200" y="3440"/>
                </a:cubicBezTo>
                <a:lnTo>
                  <a:pt x="11200" y="3440"/>
                </a:lnTo>
                <a:cubicBezTo>
                  <a:pt x="11120" y="3680"/>
                  <a:pt x="10960" y="3840"/>
                  <a:pt x="10720" y="3840"/>
                </a:cubicBezTo>
                <a:close/>
                <a:moveTo>
                  <a:pt x="10720" y="8240"/>
                </a:moveTo>
                <a:lnTo>
                  <a:pt x="7360" y="8240"/>
                </a:lnTo>
                <a:cubicBezTo>
                  <a:pt x="7120" y="8240"/>
                  <a:pt x="6960" y="8080"/>
                  <a:pt x="6960" y="7840"/>
                </a:cubicBezTo>
                <a:lnTo>
                  <a:pt x="6960" y="7840"/>
                </a:lnTo>
                <a:cubicBezTo>
                  <a:pt x="6960" y="7600"/>
                  <a:pt x="7120" y="7440"/>
                  <a:pt x="7360" y="7440"/>
                </a:cubicBezTo>
                <a:lnTo>
                  <a:pt x="10720" y="7440"/>
                </a:lnTo>
                <a:cubicBezTo>
                  <a:pt x="10960" y="7440"/>
                  <a:pt x="11120" y="7600"/>
                  <a:pt x="11120" y="7840"/>
                </a:cubicBezTo>
                <a:lnTo>
                  <a:pt x="11120" y="7840"/>
                </a:lnTo>
                <a:cubicBezTo>
                  <a:pt x="11120" y="8080"/>
                  <a:pt x="10960" y="8240"/>
                  <a:pt x="10720" y="8240"/>
                </a:cubicBezTo>
                <a:close/>
                <a:moveTo>
                  <a:pt x="10800" y="1040"/>
                </a:moveTo>
                <a:lnTo>
                  <a:pt x="2880" y="1040"/>
                </a:lnTo>
                <a:cubicBezTo>
                  <a:pt x="2720" y="400"/>
                  <a:pt x="2160" y="0"/>
                  <a:pt x="1520" y="0"/>
                </a:cubicBezTo>
                <a:cubicBezTo>
                  <a:pt x="720" y="0"/>
                  <a:pt x="0" y="640"/>
                  <a:pt x="0" y="1440"/>
                </a:cubicBezTo>
                <a:cubicBezTo>
                  <a:pt x="0" y="2240"/>
                  <a:pt x="640" y="2880"/>
                  <a:pt x="1440" y="2880"/>
                </a:cubicBezTo>
                <a:cubicBezTo>
                  <a:pt x="2080" y="2880"/>
                  <a:pt x="2640" y="2400"/>
                  <a:pt x="2880" y="1840"/>
                </a:cubicBezTo>
                <a:lnTo>
                  <a:pt x="10720" y="1840"/>
                </a:lnTo>
                <a:cubicBezTo>
                  <a:pt x="10960" y="1840"/>
                  <a:pt x="11200" y="1680"/>
                  <a:pt x="11200" y="1440"/>
                </a:cubicBezTo>
                <a:cubicBezTo>
                  <a:pt x="11200" y="1200"/>
                  <a:pt x="10960" y="1040"/>
                  <a:pt x="10800" y="1040"/>
                </a:cubicBezTo>
                <a:close/>
                <a:moveTo>
                  <a:pt x="1520" y="2320"/>
                </a:moveTo>
                <a:cubicBezTo>
                  <a:pt x="1040" y="2320"/>
                  <a:pt x="640" y="1920"/>
                  <a:pt x="640" y="1440"/>
                </a:cubicBezTo>
                <a:cubicBezTo>
                  <a:pt x="640" y="960"/>
                  <a:pt x="1040" y="560"/>
                  <a:pt x="1520" y="560"/>
                </a:cubicBezTo>
                <a:cubicBezTo>
                  <a:pt x="2000" y="560"/>
                  <a:pt x="2400" y="960"/>
                  <a:pt x="2400" y="1440"/>
                </a:cubicBezTo>
                <a:cubicBezTo>
                  <a:pt x="2320" y="1920"/>
                  <a:pt x="2000" y="2320"/>
                  <a:pt x="1520" y="2320"/>
                </a:cubicBezTo>
                <a:close/>
                <a:moveTo>
                  <a:pt x="10800" y="5200"/>
                </a:moveTo>
                <a:lnTo>
                  <a:pt x="2960" y="5200"/>
                </a:lnTo>
                <a:cubicBezTo>
                  <a:pt x="2720" y="4560"/>
                  <a:pt x="2160" y="4080"/>
                  <a:pt x="1520" y="4080"/>
                </a:cubicBezTo>
                <a:cubicBezTo>
                  <a:pt x="720" y="4080"/>
                  <a:pt x="80" y="4720"/>
                  <a:pt x="80" y="5520"/>
                </a:cubicBezTo>
                <a:cubicBezTo>
                  <a:pt x="80" y="6320"/>
                  <a:pt x="720" y="6960"/>
                  <a:pt x="1520" y="6960"/>
                </a:cubicBezTo>
                <a:cubicBezTo>
                  <a:pt x="2160" y="6960"/>
                  <a:pt x="2720" y="6480"/>
                  <a:pt x="2960" y="5920"/>
                </a:cubicBezTo>
                <a:lnTo>
                  <a:pt x="10800" y="5920"/>
                </a:lnTo>
                <a:cubicBezTo>
                  <a:pt x="11040" y="5920"/>
                  <a:pt x="11200" y="5760"/>
                  <a:pt x="11200" y="5520"/>
                </a:cubicBezTo>
                <a:cubicBezTo>
                  <a:pt x="11200" y="5280"/>
                  <a:pt x="11040" y="5200"/>
                  <a:pt x="10800" y="5200"/>
                </a:cubicBezTo>
                <a:close/>
                <a:moveTo>
                  <a:pt x="1520" y="6400"/>
                </a:moveTo>
                <a:cubicBezTo>
                  <a:pt x="1040" y="6400"/>
                  <a:pt x="640" y="6000"/>
                  <a:pt x="640" y="5520"/>
                </a:cubicBezTo>
                <a:cubicBezTo>
                  <a:pt x="640" y="5040"/>
                  <a:pt x="1040" y="4640"/>
                  <a:pt x="1520" y="4640"/>
                </a:cubicBezTo>
                <a:cubicBezTo>
                  <a:pt x="2000" y="4720"/>
                  <a:pt x="2400" y="5120"/>
                  <a:pt x="2400" y="5600"/>
                </a:cubicBezTo>
                <a:cubicBezTo>
                  <a:pt x="2400" y="6000"/>
                  <a:pt x="2000" y="6400"/>
                  <a:pt x="1520" y="6400"/>
                </a:cubicBezTo>
                <a:close/>
                <a:moveTo>
                  <a:pt x="10800" y="9840"/>
                </a:moveTo>
                <a:lnTo>
                  <a:pt x="2960" y="9840"/>
                </a:lnTo>
                <a:cubicBezTo>
                  <a:pt x="2800" y="9200"/>
                  <a:pt x="2240" y="8800"/>
                  <a:pt x="1520" y="8800"/>
                </a:cubicBezTo>
                <a:cubicBezTo>
                  <a:pt x="720" y="8800"/>
                  <a:pt x="80" y="9440"/>
                  <a:pt x="80" y="10240"/>
                </a:cubicBezTo>
                <a:cubicBezTo>
                  <a:pt x="80" y="11040"/>
                  <a:pt x="720" y="11680"/>
                  <a:pt x="1520" y="11680"/>
                </a:cubicBezTo>
                <a:cubicBezTo>
                  <a:pt x="2160" y="11680"/>
                  <a:pt x="2720" y="11200"/>
                  <a:pt x="2960" y="10640"/>
                </a:cubicBezTo>
                <a:lnTo>
                  <a:pt x="10800" y="10640"/>
                </a:lnTo>
                <a:cubicBezTo>
                  <a:pt x="11040" y="10640"/>
                  <a:pt x="11200" y="10480"/>
                  <a:pt x="11200" y="10240"/>
                </a:cubicBezTo>
                <a:cubicBezTo>
                  <a:pt x="11200" y="10000"/>
                  <a:pt x="11040" y="9840"/>
                  <a:pt x="10800" y="9840"/>
                </a:cubicBezTo>
                <a:close/>
                <a:moveTo>
                  <a:pt x="1520" y="11040"/>
                </a:moveTo>
                <a:cubicBezTo>
                  <a:pt x="1040" y="11040"/>
                  <a:pt x="640" y="10640"/>
                  <a:pt x="640" y="10160"/>
                </a:cubicBezTo>
                <a:cubicBezTo>
                  <a:pt x="640" y="9680"/>
                  <a:pt x="1040" y="9280"/>
                  <a:pt x="1520" y="9280"/>
                </a:cubicBezTo>
                <a:cubicBezTo>
                  <a:pt x="2000" y="9280"/>
                  <a:pt x="2400" y="9680"/>
                  <a:pt x="2400" y="10160"/>
                </a:cubicBezTo>
                <a:cubicBezTo>
                  <a:pt x="2400" y="10720"/>
                  <a:pt x="2000" y="11040"/>
                  <a:pt x="1520" y="110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iconfont-10774-5582327"/>
          <p:cNvSpPr>
            <a:spLocks noChangeAspect="1"/>
          </p:cNvSpPr>
          <p:nvPr/>
        </p:nvSpPr>
        <p:spPr>
          <a:xfrm>
            <a:off x="7420671" y="3390073"/>
            <a:ext cx="296933" cy="256730"/>
          </a:xfrm>
          <a:custGeom>
            <a:avLst/>
            <a:gdLst>
              <a:gd name="T0" fmla="*/ 12533 w 12800"/>
              <a:gd name="T1" fmla="*/ 10533 h 11067"/>
              <a:gd name="T2" fmla="*/ 12133 w 12800"/>
              <a:gd name="T3" fmla="*/ 10533 h 11067"/>
              <a:gd name="T4" fmla="*/ 12133 w 12800"/>
              <a:gd name="T5" fmla="*/ 1067 h 11067"/>
              <a:gd name="T6" fmla="*/ 11067 w 12800"/>
              <a:gd name="T7" fmla="*/ 0 h 11067"/>
              <a:gd name="T8" fmla="*/ 10000 w 12800"/>
              <a:gd name="T9" fmla="*/ 0 h 11067"/>
              <a:gd name="T10" fmla="*/ 8933 w 12800"/>
              <a:gd name="T11" fmla="*/ 1067 h 11067"/>
              <a:gd name="T12" fmla="*/ 8933 w 12800"/>
              <a:gd name="T13" fmla="*/ 10533 h 11067"/>
              <a:gd name="T14" fmla="*/ 8133 w 12800"/>
              <a:gd name="T15" fmla="*/ 10533 h 11067"/>
              <a:gd name="T16" fmla="*/ 8133 w 12800"/>
              <a:gd name="T17" fmla="*/ 3467 h 11067"/>
              <a:gd name="T18" fmla="*/ 7067 w 12800"/>
              <a:gd name="T19" fmla="*/ 2400 h 11067"/>
              <a:gd name="T20" fmla="*/ 6000 w 12800"/>
              <a:gd name="T21" fmla="*/ 2400 h 11067"/>
              <a:gd name="T22" fmla="*/ 4933 w 12800"/>
              <a:gd name="T23" fmla="*/ 3467 h 11067"/>
              <a:gd name="T24" fmla="*/ 4933 w 12800"/>
              <a:gd name="T25" fmla="*/ 10533 h 11067"/>
              <a:gd name="T26" fmla="*/ 4133 w 12800"/>
              <a:gd name="T27" fmla="*/ 10533 h 11067"/>
              <a:gd name="T28" fmla="*/ 4133 w 12800"/>
              <a:gd name="T29" fmla="*/ 5867 h 11067"/>
              <a:gd name="T30" fmla="*/ 3067 w 12800"/>
              <a:gd name="T31" fmla="*/ 4800 h 11067"/>
              <a:gd name="T32" fmla="*/ 2000 w 12800"/>
              <a:gd name="T33" fmla="*/ 4800 h 11067"/>
              <a:gd name="T34" fmla="*/ 933 w 12800"/>
              <a:gd name="T35" fmla="*/ 5867 h 11067"/>
              <a:gd name="T36" fmla="*/ 933 w 12800"/>
              <a:gd name="T37" fmla="*/ 10533 h 11067"/>
              <a:gd name="T38" fmla="*/ 267 w 12800"/>
              <a:gd name="T39" fmla="*/ 10533 h 11067"/>
              <a:gd name="T40" fmla="*/ 0 w 12800"/>
              <a:gd name="T41" fmla="*/ 10800 h 11067"/>
              <a:gd name="T42" fmla="*/ 267 w 12800"/>
              <a:gd name="T43" fmla="*/ 11067 h 11067"/>
              <a:gd name="T44" fmla="*/ 12533 w 12800"/>
              <a:gd name="T45" fmla="*/ 11067 h 11067"/>
              <a:gd name="T46" fmla="*/ 12800 w 12800"/>
              <a:gd name="T47" fmla="*/ 10800 h 11067"/>
              <a:gd name="T48" fmla="*/ 12533 w 12800"/>
              <a:gd name="T49" fmla="*/ 10533 h 11067"/>
              <a:gd name="T50" fmla="*/ 9467 w 12800"/>
              <a:gd name="T51" fmla="*/ 1067 h 11067"/>
              <a:gd name="T52" fmla="*/ 10000 w 12800"/>
              <a:gd name="T53" fmla="*/ 533 h 11067"/>
              <a:gd name="T54" fmla="*/ 11067 w 12800"/>
              <a:gd name="T55" fmla="*/ 533 h 11067"/>
              <a:gd name="T56" fmla="*/ 11600 w 12800"/>
              <a:gd name="T57" fmla="*/ 1067 h 11067"/>
              <a:gd name="T58" fmla="*/ 11600 w 12800"/>
              <a:gd name="T59" fmla="*/ 10400 h 11067"/>
              <a:gd name="T60" fmla="*/ 9467 w 12800"/>
              <a:gd name="T61" fmla="*/ 10400 h 11067"/>
              <a:gd name="T62" fmla="*/ 9467 w 12800"/>
              <a:gd name="T63" fmla="*/ 1067 h 11067"/>
              <a:gd name="T64" fmla="*/ 5467 w 12800"/>
              <a:gd name="T65" fmla="*/ 3467 h 11067"/>
              <a:gd name="T66" fmla="*/ 6000 w 12800"/>
              <a:gd name="T67" fmla="*/ 2933 h 11067"/>
              <a:gd name="T68" fmla="*/ 7067 w 12800"/>
              <a:gd name="T69" fmla="*/ 2933 h 11067"/>
              <a:gd name="T70" fmla="*/ 7600 w 12800"/>
              <a:gd name="T71" fmla="*/ 3467 h 11067"/>
              <a:gd name="T72" fmla="*/ 7600 w 12800"/>
              <a:gd name="T73" fmla="*/ 10400 h 11067"/>
              <a:gd name="T74" fmla="*/ 5467 w 12800"/>
              <a:gd name="T75" fmla="*/ 10400 h 11067"/>
              <a:gd name="T76" fmla="*/ 5467 w 12800"/>
              <a:gd name="T77" fmla="*/ 3467 h 11067"/>
              <a:gd name="T78" fmla="*/ 1467 w 12800"/>
              <a:gd name="T79" fmla="*/ 5867 h 11067"/>
              <a:gd name="T80" fmla="*/ 2000 w 12800"/>
              <a:gd name="T81" fmla="*/ 5333 h 11067"/>
              <a:gd name="T82" fmla="*/ 3067 w 12800"/>
              <a:gd name="T83" fmla="*/ 5333 h 11067"/>
              <a:gd name="T84" fmla="*/ 3600 w 12800"/>
              <a:gd name="T85" fmla="*/ 5867 h 11067"/>
              <a:gd name="T86" fmla="*/ 3600 w 12800"/>
              <a:gd name="T87" fmla="*/ 10400 h 11067"/>
              <a:gd name="T88" fmla="*/ 1467 w 12800"/>
              <a:gd name="T89" fmla="*/ 10400 h 11067"/>
              <a:gd name="T90" fmla="*/ 1467 w 12800"/>
              <a:gd name="T91" fmla="*/ 5867 h 11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800" h="11067">
                <a:moveTo>
                  <a:pt x="12533" y="10533"/>
                </a:moveTo>
                <a:lnTo>
                  <a:pt x="12133" y="10533"/>
                </a:lnTo>
                <a:lnTo>
                  <a:pt x="12133" y="1067"/>
                </a:lnTo>
                <a:cubicBezTo>
                  <a:pt x="12133" y="480"/>
                  <a:pt x="11653" y="0"/>
                  <a:pt x="11067" y="0"/>
                </a:cubicBezTo>
                <a:lnTo>
                  <a:pt x="10000" y="0"/>
                </a:lnTo>
                <a:cubicBezTo>
                  <a:pt x="9413" y="0"/>
                  <a:pt x="8933" y="480"/>
                  <a:pt x="8933" y="1067"/>
                </a:cubicBezTo>
                <a:lnTo>
                  <a:pt x="8933" y="10533"/>
                </a:lnTo>
                <a:lnTo>
                  <a:pt x="8133" y="10533"/>
                </a:lnTo>
                <a:lnTo>
                  <a:pt x="8133" y="3467"/>
                </a:lnTo>
                <a:cubicBezTo>
                  <a:pt x="8133" y="2880"/>
                  <a:pt x="7653" y="2400"/>
                  <a:pt x="7067" y="2400"/>
                </a:cubicBezTo>
                <a:lnTo>
                  <a:pt x="6000" y="2400"/>
                </a:lnTo>
                <a:cubicBezTo>
                  <a:pt x="5413" y="2400"/>
                  <a:pt x="4933" y="2880"/>
                  <a:pt x="4933" y="3467"/>
                </a:cubicBezTo>
                <a:lnTo>
                  <a:pt x="4933" y="10533"/>
                </a:lnTo>
                <a:lnTo>
                  <a:pt x="4133" y="10533"/>
                </a:lnTo>
                <a:lnTo>
                  <a:pt x="4133" y="5867"/>
                </a:lnTo>
                <a:cubicBezTo>
                  <a:pt x="4133" y="5280"/>
                  <a:pt x="3653" y="4800"/>
                  <a:pt x="3067" y="4800"/>
                </a:cubicBezTo>
                <a:lnTo>
                  <a:pt x="2000" y="4800"/>
                </a:lnTo>
                <a:cubicBezTo>
                  <a:pt x="1413" y="4800"/>
                  <a:pt x="933" y="5280"/>
                  <a:pt x="933" y="5867"/>
                </a:cubicBezTo>
                <a:lnTo>
                  <a:pt x="933" y="10533"/>
                </a:lnTo>
                <a:lnTo>
                  <a:pt x="267" y="10533"/>
                </a:lnTo>
                <a:cubicBezTo>
                  <a:pt x="107" y="10533"/>
                  <a:pt x="0" y="10640"/>
                  <a:pt x="0" y="10800"/>
                </a:cubicBezTo>
                <a:cubicBezTo>
                  <a:pt x="0" y="10960"/>
                  <a:pt x="107" y="11067"/>
                  <a:pt x="267" y="11067"/>
                </a:cubicBezTo>
                <a:lnTo>
                  <a:pt x="12533" y="11067"/>
                </a:lnTo>
                <a:cubicBezTo>
                  <a:pt x="12693" y="11067"/>
                  <a:pt x="12800" y="10960"/>
                  <a:pt x="12800" y="10800"/>
                </a:cubicBezTo>
                <a:cubicBezTo>
                  <a:pt x="12800" y="10640"/>
                  <a:pt x="12693" y="10533"/>
                  <a:pt x="12533" y="10533"/>
                </a:cubicBezTo>
                <a:close/>
                <a:moveTo>
                  <a:pt x="9467" y="1067"/>
                </a:moveTo>
                <a:cubicBezTo>
                  <a:pt x="9467" y="773"/>
                  <a:pt x="9707" y="533"/>
                  <a:pt x="10000" y="533"/>
                </a:cubicBezTo>
                <a:lnTo>
                  <a:pt x="11067" y="533"/>
                </a:lnTo>
                <a:cubicBezTo>
                  <a:pt x="11360" y="533"/>
                  <a:pt x="11600" y="773"/>
                  <a:pt x="11600" y="1067"/>
                </a:cubicBezTo>
                <a:lnTo>
                  <a:pt x="11600" y="10400"/>
                </a:lnTo>
                <a:lnTo>
                  <a:pt x="9467" y="10400"/>
                </a:lnTo>
                <a:lnTo>
                  <a:pt x="9467" y="1067"/>
                </a:lnTo>
                <a:close/>
                <a:moveTo>
                  <a:pt x="5467" y="3467"/>
                </a:moveTo>
                <a:cubicBezTo>
                  <a:pt x="5467" y="3173"/>
                  <a:pt x="5707" y="2933"/>
                  <a:pt x="6000" y="2933"/>
                </a:cubicBezTo>
                <a:lnTo>
                  <a:pt x="7067" y="2933"/>
                </a:lnTo>
                <a:cubicBezTo>
                  <a:pt x="7360" y="2933"/>
                  <a:pt x="7600" y="3173"/>
                  <a:pt x="7600" y="3467"/>
                </a:cubicBezTo>
                <a:lnTo>
                  <a:pt x="7600" y="10400"/>
                </a:lnTo>
                <a:lnTo>
                  <a:pt x="5467" y="10400"/>
                </a:lnTo>
                <a:lnTo>
                  <a:pt x="5467" y="3467"/>
                </a:lnTo>
                <a:close/>
                <a:moveTo>
                  <a:pt x="1467" y="5867"/>
                </a:moveTo>
                <a:cubicBezTo>
                  <a:pt x="1467" y="5573"/>
                  <a:pt x="1707" y="5333"/>
                  <a:pt x="2000" y="5333"/>
                </a:cubicBezTo>
                <a:lnTo>
                  <a:pt x="3067" y="5333"/>
                </a:lnTo>
                <a:cubicBezTo>
                  <a:pt x="3360" y="5333"/>
                  <a:pt x="3600" y="5573"/>
                  <a:pt x="3600" y="5867"/>
                </a:cubicBezTo>
                <a:lnTo>
                  <a:pt x="3600" y="10400"/>
                </a:lnTo>
                <a:lnTo>
                  <a:pt x="1467" y="10400"/>
                </a:lnTo>
                <a:lnTo>
                  <a:pt x="1467" y="58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iconfont-10026-4294054"/>
          <p:cNvSpPr>
            <a:spLocks noChangeAspect="1"/>
          </p:cNvSpPr>
          <p:nvPr/>
        </p:nvSpPr>
        <p:spPr>
          <a:xfrm>
            <a:off x="8639074" y="3406531"/>
            <a:ext cx="286303" cy="250535"/>
          </a:xfrm>
          <a:custGeom>
            <a:avLst/>
            <a:gdLst>
              <a:gd name="T0" fmla="*/ 5034 w 11506"/>
              <a:gd name="T1" fmla="*/ 7191 h 10068"/>
              <a:gd name="T2" fmla="*/ 3647 w 11506"/>
              <a:gd name="T3" fmla="*/ 8270 h 10068"/>
              <a:gd name="T4" fmla="*/ 0 w 11506"/>
              <a:gd name="T5" fmla="*/ 8270 h 10068"/>
              <a:gd name="T6" fmla="*/ 0 w 11506"/>
              <a:gd name="T7" fmla="*/ 8989 h 10068"/>
              <a:gd name="T8" fmla="*/ 3647 w 11506"/>
              <a:gd name="T9" fmla="*/ 8989 h 10068"/>
              <a:gd name="T10" fmla="*/ 5034 w 11506"/>
              <a:gd name="T11" fmla="*/ 10068 h 10068"/>
              <a:gd name="T12" fmla="*/ 6421 w 11506"/>
              <a:gd name="T13" fmla="*/ 8989 h 10068"/>
              <a:gd name="T14" fmla="*/ 11506 w 11506"/>
              <a:gd name="T15" fmla="*/ 8989 h 10068"/>
              <a:gd name="T16" fmla="*/ 11506 w 11506"/>
              <a:gd name="T17" fmla="*/ 8270 h 10068"/>
              <a:gd name="T18" fmla="*/ 6421 w 11506"/>
              <a:gd name="T19" fmla="*/ 8270 h 10068"/>
              <a:gd name="T20" fmla="*/ 5034 w 11506"/>
              <a:gd name="T21" fmla="*/ 7191 h 10068"/>
              <a:gd name="T22" fmla="*/ 8629 w 11506"/>
              <a:gd name="T23" fmla="*/ 5753 h 10068"/>
              <a:gd name="T24" fmla="*/ 7910 w 11506"/>
              <a:gd name="T25" fmla="*/ 5034 h 10068"/>
              <a:gd name="T26" fmla="*/ 8629 w 11506"/>
              <a:gd name="T27" fmla="*/ 4315 h 10068"/>
              <a:gd name="T28" fmla="*/ 9348 w 11506"/>
              <a:gd name="T29" fmla="*/ 5034 h 10068"/>
              <a:gd name="T30" fmla="*/ 8629 w 11506"/>
              <a:gd name="T31" fmla="*/ 5753 h 10068"/>
              <a:gd name="T32" fmla="*/ 8629 w 11506"/>
              <a:gd name="T33" fmla="*/ 3596 h 10068"/>
              <a:gd name="T34" fmla="*/ 7242 w 11506"/>
              <a:gd name="T35" fmla="*/ 4674 h 10068"/>
              <a:gd name="T36" fmla="*/ 0 w 11506"/>
              <a:gd name="T37" fmla="*/ 4674 h 10068"/>
              <a:gd name="T38" fmla="*/ 0 w 11506"/>
              <a:gd name="T39" fmla="*/ 5394 h 10068"/>
              <a:gd name="T40" fmla="*/ 7242 w 11506"/>
              <a:gd name="T41" fmla="*/ 5394 h 10068"/>
              <a:gd name="T42" fmla="*/ 8629 w 11506"/>
              <a:gd name="T43" fmla="*/ 6472 h 10068"/>
              <a:gd name="T44" fmla="*/ 10016 w 11506"/>
              <a:gd name="T45" fmla="*/ 5394 h 10068"/>
              <a:gd name="T46" fmla="*/ 11506 w 11506"/>
              <a:gd name="T47" fmla="*/ 5394 h 10068"/>
              <a:gd name="T48" fmla="*/ 11506 w 11506"/>
              <a:gd name="T49" fmla="*/ 4674 h 10068"/>
              <a:gd name="T50" fmla="*/ 10016 w 11506"/>
              <a:gd name="T51" fmla="*/ 4674 h 10068"/>
              <a:gd name="T52" fmla="*/ 8629 w 11506"/>
              <a:gd name="T53" fmla="*/ 3596 h 10068"/>
              <a:gd name="T54" fmla="*/ 4623 w 11506"/>
              <a:gd name="T55" fmla="*/ 1079 h 10068"/>
              <a:gd name="T56" fmla="*/ 3236 w 11506"/>
              <a:gd name="T57" fmla="*/ 0 h 10068"/>
              <a:gd name="T58" fmla="*/ 1849 w 11506"/>
              <a:gd name="T59" fmla="*/ 1079 h 10068"/>
              <a:gd name="T60" fmla="*/ 0 w 11506"/>
              <a:gd name="T61" fmla="*/ 1079 h 10068"/>
              <a:gd name="T62" fmla="*/ 0 w 11506"/>
              <a:gd name="T63" fmla="*/ 1798 h 10068"/>
              <a:gd name="T64" fmla="*/ 1849 w 11506"/>
              <a:gd name="T65" fmla="*/ 1798 h 10068"/>
              <a:gd name="T66" fmla="*/ 3236 w 11506"/>
              <a:gd name="T67" fmla="*/ 2877 h 10068"/>
              <a:gd name="T68" fmla="*/ 4623 w 11506"/>
              <a:gd name="T69" fmla="*/ 1798 h 10068"/>
              <a:gd name="T70" fmla="*/ 11506 w 11506"/>
              <a:gd name="T71" fmla="*/ 1798 h 10068"/>
              <a:gd name="T72" fmla="*/ 11506 w 11506"/>
              <a:gd name="T73" fmla="*/ 1079 h 10068"/>
              <a:gd name="T74" fmla="*/ 4623 w 11506"/>
              <a:gd name="T75" fmla="*/ 1079 h 10068"/>
              <a:gd name="T76" fmla="*/ 5034 w 11506"/>
              <a:gd name="T77" fmla="*/ 9348 h 10068"/>
              <a:gd name="T78" fmla="*/ 4315 w 11506"/>
              <a:gd name="T79" fmla="*/ 8629 h 10068"/>
              <a:gd name="T80" fmla="*/ 5034 w 11506"/>
              <a:gd name="T81" fmla="*/ 7910 h 10068"/>
              <a:gd name="T82" fmla="*/ 5753 w 11506"/>
              <a:gd name="T83" fmla="*/ 8629 h 10068"/>
              <a:gd name="T84" fmla="*/ 5034 w 11506"/>
              <a:gd name="T85" fmla="*/ 9348 h 10068"/>
              <a:gd name="T86" fmla="*/ 3236 w 11506"/>
              <a:gd name="T87" fmla="*/ 2158 h 10068"/>
              <a:gd name="T88" fmla="*/ 2517 w 11506"/>
              <a:gd name="T89" fmla="*/ 1439 h 10068"/>
              <a:gd name="T90" fmla="*/ 3236 w 11506"/>
              <a:gd name="T91" fmla="*/ 720 h 10068"/>
              <a:gd name="T92" fmla="*/ 3955 w 11506"/>
              <a:gd name="T93" fmla="*/ 1439 h 10068"/>
              <a:gd name="T94" fmla="*/ 3236 w 11506"/>
              <a:gd name="T95" fmla="*/ 2158 h 10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506" h="10068">
                <a:moveTo>
                  <a:pt x="5034" y="7191"/>
                </a:moveTo>
                <a:cubicBezTo>
                  <a:pt x="4366" y="7191"/>
                  <a:pt x="3807" y="7651"/>
                  <a:pt x="3647" y="8270"/>
                </a:cubicBezTo>
                <a:lnTo>
                  <a:pt x="0" y="8270"/>
                </a:lnTo>
                <a:lnTo>
                  <a:pt x="0" y="8989"/>
                </a:lnTo>
                <a:lnTo>
                  <a:pt x="3647" y="8989"/>
                </a:lnTo>
                <a:cubicBezTo>
                  <a:pt x="3807" y="9608"/>
                  <a:pt x="4365" y="10068"/>
                  <a:pt x="5034" y="10068"/>
                </a:cubicBezTo>
                <a:cubicBezTo>
                  <a:pt x="5702" y="10068"/>
                  <a:pt x="6260" y="9608"/>
                  <a:pt x="6421" y="8989"/>
                </a:cubicBezTo>
                <a:lnTo>
                  <a:pt x="11506" y="8989"/>
                </a:lnTo>
                <a:lnTo>
                  <a:pt x="11506" y="8270"/>
                </a:lnTo>
                <a:lnTo>
                  <a:pt x="6421" y="8270"/>
                </a:lnTo>
                <a:cubicBezTo>
                  <a:pt x="6260" y="7651"/>
                  <a:pt x="5702" y="7191"/>
                  <a:pt x="5034" y="7191"/>
                </a:cubicBezTo>
                <a:close/>
                <a:moveTo>
                  <a:pt x="8629" y="5753"/>
                </a:moveTo>
                <a:cubicBezTo>
                  <a:pt x="8233" y="5753"/>
                  <a:pt x="7910" y="5430"/>
                  <a:pt x="7910" y="5034"/>
                </a:cubicBezTo>
                <a:cubicBezTo>
                  <a:pt x="7910" y="4637"/>
                  <a:pt x="8233" y="4315"/>
                  <a:pt x="8629" y="4315"/>
                </a:cubicBezTo>
                <a:cubicBezTo>
                  <a:pt x="9026" y="4315"/>
                  <a:pt x="9348" y="4637"/>
                  <a:pt x="9348" y="5034"/>
                </a:cubicBezTo>
                <a:cubicBezTo>
                  <a:pt x="9348" y="5430"/>
                  <a:pt x="9026" y="5753"/>
                  <a:pt x="8629" y="5753"/>
                </a:cubicBezTo>
                <a:close/>
                <a:moveTo>
                  <a:pt x="8629" y="3596"/>
                </a:moveTo>
                <a:cubicBezTo>
                  <a:pt x="7961" y="3596"/>
                  <a:pt x="7403" y="4056"/>
                  <a:pt x="7242" y="4674"/>
                </a:cubicBezTo>
                <a:lnTo>
                  <a:pt x="0" y="4674"/>
                </a:lnTo>
                <a:lnTo>
                  <a:pt x="0" y="5394"/>
                </a:lnTo>
                <a:lnTo>
                  <a:pt x="7242" y="5394"/>
                </a:lnTo>
                <a:cubicBezTo>
                  <a:pt x="7403" y="6012"/>
                  <a:pt x="7961" y="6472"/>
                  <a:pt x="8629" y="6472"/>
                </a:cubicBezTo>
                <a:cubicBezTo>
                  <a:pt x="9298" y="6472"/>
                  <a:pt x="9855" y="6012"/>
                  <a:pt x="10016" y="5394"/>
                </a:cubicBezTo>
                <a:lnTo>
                  <a:pt x="11506" y="5394"/>
                </a:lnTo>
                <a:lnTo>
                  <a:pt x="11506" y="4674"/>
                </a:lnTo>
                <a:lnTo>
                  <a:pt x="10016" y="4674"/>
                </a:lnTo>
                <a:cubicBezTo>
                  <a:pt x="9855" y="4056"/>
                  <a:pt x="9298" y="3596"/>
                  <a:pt x="8629" y="3596"/>
                </a:cubicBezTo>
                <a:close/>
                <a:moveTo>
                  <a:pt x="4623" y="1079"/>
                </a:moveTo>
                <a:cubicBezTo>
                  <a:pt x="4463" y="460"/>
                  <a:pt x="3904" y="0"/>
                  <a:pt x="3236" y="0"/>
                </a:cubicBezTo>
                <a:cubicBezTo>
                  <a:pt x="2568" y="0"/>
                  <a:pt x="2010" y="460"/>
                  <a:pt x="1849" y="1079"/>
                </a:cubicBezTo>
                <a:lnTo>
                  <a:pt x="0" y="1079"/>
                </a:lnTo>
                <a:lnTo>
                  <a:pt x="0" y="1798"/>
                </a:lnTo>
                <a:lnTo>
                  <a:pt x="1849" y="1798"/>
                </a:lnTo>
                <a:cubicBezTo>
                  <a:pt x="2010" y="2417"/>
                  <a:pt x="2568" y="2877"/>
                  <a:pt x="3236" y="2877"/>
                </a:cubicBezTo>
                <a:cubicBezTo>
                  <a:pt x="3904" y="2877"/>
                  <a:pt x="4463" y="2417"/>
                  <a:pt x="4623" y="1798"/>
                </a:cubicBezTo>
                <a:lnTo>
                  <a:pt x="11506" y="1798"/>
                </a:lnTo>
                <a:lnTo>
                  <a:pt x="11506" y="1079"/>
                </a:lnTo>
                <a:lnTo>
                  <a:pt x="4623" y="1079"/>
                </a:lnTo>
                <a:close/>
                <a:moveTo>
                  <a:pt x="5034" y="9348"/>
                </a:moveTo>
                <a:cubicBezTo>
                  <a:pt x="4637" y="9348"/>
                  <a:pt x="4315" y="9026"/>
                  <a:pt x="4315" y="8629"/>
                </a:cubicBezTo>
                <a:cubicBezTo>
                  <a:pt x="4315" y="8233"/>
                  <a:pt x="4637" y="7910"/>
                  <a:pt x="5034" y="7910"/>
                </a:cubicBezTo>
                <a:cubicBezTo>
                  <a:pt x="5430" y="7910"/>
                  <a:pt x="5753" y="8233"/>
                  <a:pt x="5753" y="8629"/>
                </a:cubicBezTo>
                <a:cubicBezTo>
                  <a:pt x="5753" y="9026"/>
                  <a:pt x="5430" y="9348"/>
                  <a:pt x="5034" y="9348"/>
                </a:cubicBezTo>
                <a:close/>
                <a:moveTo>
                  <a:pt x="3236" y="2158"/>
                </a:moveTo>
                <a:cubicBezTo>
                  <a:pt x="2840" y="2158"/>
                  <a:pt x="2517" y="1835"/>
                  <a:pt x="2517" y="1439"/>
                </a:cubicBezTo>
                <a:cubicBezTo>
                  <a:pt x="2517" y="1042"/>
                  <a:pt x="2840" y="720"/>
                  <a:pt x="3236" y="720"/>
                </a:cubicBezTo>
                <a:cubicBezTo>
                  <a:pt x="3633" y="720"/>
                  <a:pt x="3955" y="1042"/>
                  <a:pt x="3955" y="1439"/>
                </a:cubicBezTo>
                <a:cubicBezTo>
                  <a:pt x="3955" y="1835"/>
                  <a:pt x="3633" y="2158"/>
                  <a:pt x="3236" y="21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29169" y="2069332"/>
            <a:ext cx="5389984" cy="625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点击输入标题点击输入相关标题。点击输入标题。点击输入标题。点击输入标题点击输入相关标题。点击输入标题。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30" name="组合 29"/>
          <p:cNvGrpSpPr>
            <a:grpSpLocks noChangeAspect="1"/>
          </p:cNvGrpSpPr>
          <p:nvPr/>
        </p:nvGrpSpPr>
        <p:grpSpPr>
          <a:xfrm>
            <a:off x="635289" y="1708431"/>
            <a:ext cx="4437442" cy="4051104"/>
            <a:chOff x="1711829" y="2057596"/>
            <a:chExt cx="2919099" cy="2664953"/>
          </a:xfrm>
        </p:grpSpPr>
        <p:grpSp>
          <p:nvGrpSpPr>
            <p:cNvPr id="25" name="îŝ1íḓê"/>
            <p:cNvGrpSpPr/>
            <p:nvPr/>
          </p:nvGrpSpPr>
          <p:grpSpPr>
            <a:xfrm>
              <a:off x="1711829" y="2057596"/>
              <a:ext cx="2919099" cy="2664953"/>
              <a:chOff x="4741141" y="2989850"/>
              <a:chExt cx="2709718" cy="2473803"/>
            </a:xfrm>
          </p:grpSpPr>
          <p:sp>
            <p:nvSpPr>
              <p:cNvPr id="26" name="išlíḍè"/>
              <p:cNvSpPr/>
              <p:nvPr/>
            </p:nvSpPr>
            <p:spPr bwMode="auto">
              <a:xfrm>
                <a:off x="4741141" y="2989852"/>
                <a:ext cx="1324264" cy="1206158"/>
              </a:xfrm>
              <a:custGeom>
                <a:avLst/>
                <a:gdLst>
                  <a:gd name="connsiteX0" fmla="*/ 514352 w 1218358"/>
                  <a:gd name="connsiteY0" fmla="*/ 0 h 1109697"/>
                  <a:gd name="connsiteX1" fmla="*/ 1198778 w 1218358"/>
                  <a:gd name="connsiteY1" fmla="*/ 209063 h 1109697"/>
                  <a:gd name="connsiteX2" fmla="*/ 1218358 w 1218358"/>
                  <a:gd name="connsiteY2" fmla="*/ 223704 h 1109697"/>
                  <a:gd name="connsiteX3" fmla="*/ 1143699 w 1218358"/>
                  <a:gd name="connsiteY3" fmla="*/ 279533 h 1109697"/>
                  <a:gd name="connsiteX4" fmla="*/ 704547 w 1218358"/>
                  <a:gd name="connsiteY4" fmla="*/ 1098975 h 1109697"/>
                  <a:gd name="connsiteX5" fmla="*/ 704006 w 1218358"/>
                  <a:gd name="connsiteY5" fmla="*/ 1109697 h 1109697"/>
                  <a:gd name="connsiteX6" fmla="*/ 634862 w 1218358"/>
                  <a:gd name="connsiteY6" fmla="*/ 1076389 h 1109697"/>
                  <a:gd name="connsiteX7" fmla="*/ 542 w 1218358"/>
                  <a:gd name="connsiteY7" fmla="*/ 125161 h 1109697"/>
                  <a:gd name="connsiteX8" fmla="*/ 0 w 1218358"/>
                  <a:gd name="connsiteY8" fmla="*/ 114438 h 1109697"/>
                  <a:gd name="connsiteX9" fmla="*/ 37863 w 1218358"/>
                  <a:gd name="connsiteY9" fmla="*/ 96199 h 1109697"/>
                  <a:gd name="connsiteX10" fmla="*/ 514352 w 1218358"/>
                  <a:gd name="connsiteY10" fmla="*/ 0 h 110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8358" h="1109697">
                    <a:moveTo>
                      <a:pt x="514352" y="0"/>
                    </a:moveTo>
                    <a:cubicBezTo>
                      <a:pt x="767879" y="0"/>
                      <a:pt x="1003405" y="77072"/>
                      <a:pt x="1198778" y="209063"/>
                    </a:cubicBezTo>
                    <a:lnTo>
                      <a:pt x="1218358" y="223704"/>
                    </a:lnTo>
                    <a:lnTo>
                      <a:pt x="1143699" y="279533"/>
                    </a:lnTo>
                    <a:cubicBezTo>
                      <a:pt x="901867" y="479110"/>
                      <a:pt x="737981" y="769760"/>
                      <a:pt x="704547" y="1098975"/>
                    </a:cubicBezTo>
                    <a:lnTo>
                      <a:pt x="704006" y="1109697"/>
                    </a:lnTo>
                    <a:lnTo>
                      <a:pt x="634862" y="1076389"/>
                    </a:lnTo>
                    <a:cubicBezTo>
                      <a:pt x="287958" y="887940"/>
                      <a:pt x="42334" y="536680"/>
                      <a:pt x="542" y="125161"/>
                    </a:cubicBezTo>
                    <a:lnTo>
                      <a:pt x="0" y="114438"/>
                    </a:lnTo>
                    <a:lnTo>
                      <a:pt x="37863" y="96199"/>
                    </a:lnTo>
                    <a:cubicBezTo>
                      <a:pt x="184316" y="34254"/>
                      <a:pt x="345334" y="0"/>
                      <a:pt x="514352" y="0"/>
                    </a:cubicBezTo>
                    <a:close/>
                  </a:path>
                </a:pathLst>
              </a:custGeom>
              <a:solidFill>
                <a:srgbClr val="EC6712"/>
              </a:solidFill>
              <a:ln w="28575">
                <a:noFill/>
                <a:round/>
              </a:ln>
            </p:spPr>
            <p:txBody>
              <a:bodyPr rot="0" spcFirstLastPara="0" vert="horz" wrap="square" lIns="91440" tIns="45720" rIns="91440" bIns="45720" anchor="ctr" anchorCtr="1" forceAA="0" compatLnSpc="1">
                <a:normAutofit/>
              </a:bodyPr>
              <a:lstStyle/>
              <a:p>
                <a:pPr algn="ctr">
                  <a:buSzPct val="25000"/>
                  <a:defRPr/>
                </a:pPr>
                <a:r>
                  <a:rPr lang="en-US" altLang="zh-CN" sz="2000" b="1" cap="all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01</a:t>
                </a:r>
              </a:p>
            </p:txBody>
          </p:sp>
          <p:sp>
            <p:nvSpPr>
              <p:cNvPr id="27" name="íṣlidê"/>
              <p:cNvSpPr/>
              <p:nvPr/>
            </p:nvSpPr>
            <p:spPr bwMode="auto">
              <a:xfrm>
                <a:off x="6126595" y="2989850"/>
                <a:ext cx="1324264" cy="1206159"/>
              </a:xfrm>
              <a:custGeom>
                <a:avLst/>
                <a:gdLst>
                  <a:gd name="connsiteX0" fmla="*/ 704005 w 1218358"/>
                  <a:gd name="connsiteY0" fmla="*/ 0 h 1109698"/>
                  <a:gd name="connsiteX1" fmla="*/ 1180494 w 1218358"/>
                  <a:gd name="connsiteY1" fmla="*/ 96199 h 1109698"/>
                  <a:gd name="connsiteX2" fmla="*/ 1218358 w 1218358"/>
                  <a:gd name="connsiteY2" fmla="*/ 114439 h 1109698"/>
                  <a:gd name="connsiteX3" fmla="*/ 1217816 w 1218358"/>
                  <a:gd name="connsiteY3" fmla="*/ 125161 h 1109698"/>
                  <a:gd name="connsiteX4" fmla="*/ 583496 w 1218358"/>
                  <a:gd name="connsiteY4" fmla="*/ 1076389 h 1109698"/>
                  <a:gd name="connsiteX5" fmla="*/ 514352 w 1218358"/>
                  <a:gd name="connsiteY5" fmla="*/ 1109698 h 1109698"/>
                  <a:gd name="connsiteX6" fmla="*/ 513810 w 1218358"/>
                  <a:gd name="connsiteY6" fmla="*/ 1098975 h 1109698"/>
                  <a:gd name="connsiteX7" fmla="*/ 74658 w 1218358"/>
                  <a:gd name="connsiteY7" fmla="*/ 279533 h 1109698"/>
                  <a:gd name="connsiteX8" fmla="*/ 0 w 1218358"/>
                  <a:gd name="connsiteY8" fmla="*/ 223704 h 1109698"/>
                  <a:gd name="connsiteX9" fmla="*/ 19579 w 1218358"/>
                  <a:gd name="connsiteY9" fmla="*/ 209063 h 1109698"/>
                  <a:gd name="connsiteX10" fmla="*/ 704005 w 1218358"/>
                  <a:gd name="connsiteY10" fmla="*/ 0 h 1109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8358" h="1109698">
                    <a:moveTo>
                      <a:pt x="704005" y="0"/>
                    </a:moveTo>
                    <a:cubicBezTo>
                      <a:pt x="873023" y="0"/>
                      <a:pt x="1034041" y="34254"/>
                      <a:pt x="1180494" y="96199"/>
                    </a:cubicBezTo>
                    <a:lnTo>
                      <a:pt x="1218358" y="114439"/>
                    </a:lnTo>
                    <a:lnTo>
                      <a:pt x="1217816" y="125161"/>
                    </a:lnTo>
                    <a:cubicBezTo>
                      <a:pt x="1176024" y="536680"/>
                      <a:pt x="930400" y="887940"/>
                      <a:pt x="583496" y="1076389"/>
                    </a:cubicBezTo>
                    <a:lnTo>
                      <a:pt x="514352" y="1109698"/>
                    </a:lnTo>
                    <a:lnTo>
                      <a:pt x="513810" y="1098975"/>
                    </a:lnTo>
                    <a:cubicBezTo>
                      <a:pt x="480376" y="769760"/>
                      <a:pt x="316490" y="479110"/>
                      <a:pt x="74658" y="279533"/>
                    </a:cubicBezTo>
                    <a:lnTo>
                      <a:pt x="0" y="223704"/>
                    </a:lnTo>
                    <a:lnTo>
                      <a:pt x="19579" y="209063"/>
                    </a:lnTo>
                    <a:cubicBezTo>
                      <a:pt x="214952" y="77072"/>
                      <a:pt x="450478" y="0"/>
                      <a:pt x="704005" y="0"/>
                    </a:cubicBezTo>
                    <a:close/>
                  </a:path>
                </a:pathLst>
              </a:custGeom>
              <a:solidFill>
                <a:srgbClr val="EC6712"/>
              </a:solidFill>
              <a:ln w="28575">
                <a:noFill/>
                <a:round/>
              </a:ln>
            </p:spPr>
            <p:txBody>
              <a:bodyPr rot="0" spcFirstLastPara="0" vert="horz" wrap="square" lIns="91440" tIns="45720" rIns="91440" bIns="45720" anchor="ctr" anchorCtr="0" forceAA="0" compatLnSpc="1">
                <a:normAutofit/>
              </a:bodyPr>
              <a:lstStyle/>
              <a:p>
                <a:pPr algn="ctr">
                  <a:buSzPct val="25000"/>
                  <a:defRPr/>
                </a:pPr>
                <a:r>
                  <a:rPr lang="en-US" altLang="zh-CN" sz="2000" b="1" cap="all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02</a:t>
                </a:r>
              </a:p>
            </p:txBody>
          </p:sp>
          <p:sp>
            <p:nvSpPr>
              <p:cNvPr id="28" name="ïŝlïḑe"/>
              <p:cNvSpPr/>
              <p:nvPr/>
            </p:nvSpPr>
            <p:spPr bwMode="auto">
              <a:xfrm>
                <a:off x="5530657" y="4251871"/>
                <a:ext cx="1130686" cy="1211782"/>
              </a:xfrm>
              <a:custGeom>
                <a:avLst/>
                <a:gdLst>
                  <a:gd name="connsiteX0" fmla="*/ 5779 w 1040261"/>
                  <a:gd name="connsiteY0" fmla="*/ 0 h 1114871"/>
                  <a:gd name="connsiteX1" fmla="*/ 43642 w 1040261"/>
                  <a:gd name="connsiteY1" fmla="*/ 18240 h 1114871"/>
                  <a:gd name="connsiteX2" fmla="*/ 520131 w 1040261"/>
                  <a:gd name="connsiteY2" fmla="*/ 114439 h 1114871"/>
                  <a:gd name="connsiteX3" fmla="*/ 996620 w 1040261"/>
                  <a:gd name="connsiteY3" fmla="*/ 18240 h 1114871"/>
                  <a:gd name="connsiteX4" fmla="*/ 1034483 w 1040261"/>
                  <a:gd name="connsiteY4" fmla="*/ 1 h 1114871"/>
                  <a:gd name="connsiteX5" fmla="*/ 1040261 w 1040261"/>
                  <a:gd name="connsiteY5" fmla="*/ 114439 h 1114871"/>
                  <a:gd name="connsiteX6" fmla="*/ 594789 w 1040261"/>
                  <a:gd name="connsiteY6" fmla="*/ 1059042 h 1114871"/>
                  <a:gd name="connsiteX7" fmla="*/ 520131 w 1040261"/>
                  <a:gd name="connsiteY7" fmla="*/ 1114871 h 1114871"/>
                  <a:gd name="connsiteX8" fmla="*/ 445472 w 1040261"/>
                  <a:gd name="connsiteY8" fmla="*/ 1059042 h 1114871"/>
                  <a:gd name="connsiteX9" fmla="*/ 0 w 1040261"/>
                  <a:gd name="connsiteY9" fmla="*/ 114439 h 1114871"/>
                  <a:gd name="connsiteX10" fmla="*/ 5779 w 1040261"/>
                  <a:gd name="connsiteY10" fmla="*/ 0 h 1114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0261" h="1114871">
                    <a:moveTo>
                      <a:pt x="5779" y="0"/>
                    </a:moveTo>
                    <a:lnTo>
                      <a:pt x="43642" y="18240"/>
                    </a:lnTo>
                    <a:cubicBezTo>
                      <a:pt x="190096" y="80185"/>
                      <a:pt x="351113" y="114439"/>
                      <a:pt x="520131" y="114439"/>
                    </a:cubicBezTo>
                    <a:cubicBezTo>
                      <a:pt x="689149" y="114439"/>
                      <a:pt x="850167" y="80185"/>
                      <a:pt x="996620" y="18240"/>
                    </a:cubicBezTo>
                    <a:lnTo>
                      <a:pt x="1034483" y="1"/>
                    </a:lnTo>
                    <a:lnTo>
                      <a:pt x="1040261" y="114439"/>
                    </a:lnTo>
                    <a:cubicBezTo>
                      <a:pt x="1040261" y="494730"/>
                      <a:pt x="866850" y="834518"/>
                      <a:pt x="594789" y="1059042"/>
                    </a:cubicBezTo>
                    <a:lnTo>
                      <a:pt x="520131" y="1114871"/>
                    </a:lnTo>
                    <a:lnTo>
                      <a:pt x="445472" y="1059042"/>
                    </a:lnTo>
                    <a:cubicBezTo>
                      <a:pt x="173411" y="834518"/>
                      <a:pt x="0" y="494730"/>
                      <a:pt x="0" y="114439"/>
                    </a:cubicBezTo>
                    <a:lnTo>
                      <a:pt x="5779" y="0"/>
                    </a:lnTo>
                    <a:close/>
                  </a:path>
                </a:pathLst>
              </a:custGeom>
              <a:solidFill>
                <a:srgbClr val="EC6712"/>
              </a:solidFill>
              <a:ln w="28575">
                <a:noFill/>
                <a:round/>
              </a:ln>
            </p:spPr>
            <p:txBody>
              <a:bodyPr rot="0" spcFirstLastPara="0" vert="horz" wrap="square" lIns="91440" tIns="45720" rIns="91440" bIns="45720" anchor="ctr" anchorCtr="1" forceAA="0" compatLnSpc="1">
                <a:normAutofit/>
              </a:bodyPr>
              <a:lstStyle/>
              <a:p>
                <a:pPr algn="ctr">
                  <a:buSzPct val="25000"/>
                  <a:defRPr/>
                </a:pPr>
                <a:r>
                  <a:rPr lang="en-US" altLang="zh-CN" sz="2000" b="1" cap="all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03</a:t>
                </a:r>
              </a:p>
            </p:txBody>
          </p:sp>
        </p:grpSp>
        <p:sp>
          <p:nvSpPr>
            <p:cNvPr id="29" name="iconfont-11253-5330626"/>
            <p:cNvSpPr>
              <a:spLocks noChangeAspect="1"/>
            </p:cNvSpPr>
            <p:nvPr/>
          </p:nvSpPr>
          <p:spPr>
            <a:xfrm>
              <a:off x="2907706" y="2771138"/>
              <a:ext cx="515647" cy="405235"/>
            </a:xfrm>
            <a:custGeom>
              <a:avLst/>
              <a:gdLst>
                <a:gd name="T0" fmla="*/ 2143 w 10001"/>
                <a:gd name="T1" fmla="*/ 1073 h 7859"/>
                <a:gd name="T2" fmla="*/ 1071 w 10001"/>
                <a:gd name="T3" fmla="*/ 2145 h 7859"/>
                <a:gd name="T4" fmla="*/ 0 w 10001"/>
                <a:gd name="T5" fmla="*/ 1073 h 7859"/>
                <a:gd name="T6" fmla="*/ 1072 w 10001"/>
                <a:gd name="T7" fmla="*/ 0 h 7859"/>
                <a:gd name="T8" fmla="*/ 1831 w 10001"/>
                <a:gd name="T9" fmla="*/ 3170 h 7859"/>
                <a:gd name="T10" fmla="*/ 1831 w 10001"/>
                <a:gd name="T11" fmla="*/ 4690 h 7859"/>
                <a:gd name="T12" fmla="*/ 311 w 10001"/>
                <a:gd name="T13" fmla="*/ 4690 h 7859"/>
                <a:gd name="T14" fmla="*/ 312 w 10001"/>
                <a:gd name="T15" fmla="*/ 3170 h 7859"/>
                <a:gd name="T16" fmla="*/ 1831 w 10001"/>
                <a:gd name="T17" fmla="*/ 3170 h 7859"/>
                <a:gd name="T18" fmla="*/ 2143 w 10001"/>
                <a:gd name="T19" fmla="*/ 6786 h 7859"/>
                <a:gd name="T20" fmla="*/ 1071 w 10001"/>
                <a:gd name="T21" fmla="*/ 7859 h 7859"/>
                <a:gd name="T22" fmla="*/ 0 w 10001"/>
                <a:gd name="T23" fmla="*/ 6786 h 7859"/>
                <a:gd name="T24" fmla="*/ 1072 w 10001"/>
                <a:gd name="T25" fmla="*/ 5714 h 7859"/>
                <a:gd name="T26" fmla="*/ 10001 w 10001"/>
                <a:gd name="T27" fmla="*/ 537 h 7859"/>
                <a:gd name="T28" fmla="*/ 9949 w 10001"/>
                <a:gd name="T29" fmla="*/ 1733 h 7859"/>
                <a:gd name="T30" fmla="*/ 3036 w 10001"/>
                <a:gd name="T31" fmla="*/ 1785 h 7859"/>
                <a:gd name="T32" fmla="*/ 2859 w 10001"/>
                <a:gd name="T33" fmla="*/ 1608 h 7859"/>
                <a:gd name="T34" fmla="*/ 2911 w 10001"/>
                <a:gd name="T35" fmla="*/ 412 h 7859"/>
                <a:gd name="T36" fmla="*/ 9822 w 10001"/>
                <a:gd name="T37" fmla="*/ 359 h 7859"/>
                <a:gd name="T38" fmla="*/ 10001 w 10001"/>
                <a:gd name="T39" fmla="*/ 537 h 7859"/>
                <a:gd name="T40" fmla="*/ 10001 w 10001"/>
                <a:gd name="T41" fmla="*/ 4464 h 7859"/>
                <a:gd name="T42" fmla="*/ 9824 w 10001"/>
                <a:gd name="T43" fmla="*/ 4642 h 7859"/>
                <a:gd name="T44" fmla="*/ 2911 w 10001"/>
                <a:gd name="T45" fmla="*/ 4589 h 7859"/>
                <a:gd name="T46" fmla="*/ 2859 w 10001"/>
                <a:gd name="T47" fmla="*/ 3393 h 7859"/>
                <a:gd name="T48" fmla="*/ 3036 w 10001"/>
                <a:gd name="T49" fmla="*/ 3215 h 7859"/>
                <a:gd name="T50" fmla="*/ 9947 w 10001"/>
                <a:gd name="T51" fmla="*/ 3268 h 7859"/>
                <a:gd name="T52" fmla="*/ 10001 w 10001"/>
                <a:gd name="T53" fmla="*/ 6250 h 7859"/>
                <a:gd name="T54" fmla="*/ 9949 w 10001"/>
                <a:gd name="T55" fmla="*/ 7447 h 7859"/>
                <a:gd name="T56" fmla="*/ 3036 w 10001"/>
                <a:gd name="T57" fmla="*/ 7499 h 7859"/>
                <a:gd name="T58" fmla="*/ 2859 w 10001"/>
                <a:gd name="T59" fmla="*/ 7322 h 7859"/>
                <a:gd name="T60" fmla="*/ 2911 w 10001"/>
                <a:gd name="T61" fmla="*/ 6125 h 7859"/>
                <a:gd name="T62" fmla="*/ 9822 w 10001"/>
                <a:gd name="T63" fmla="*/ 6073 h 7859"/>
                <a:gd name="T64" fmla="*/ 10001 w 10001"/>
                <a:gd name="T65" fmla="*/ 6250 h 7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001" h="7859">
                  <a:moveTo>
                    <a:pt x="1831" y="313"/>
                  </a:moveTo>
                  <a:cubicBezTo>
                    <a:pt x="2039" y="521"/>
                    <a:pt x="2143" y="774"/>
                    <a:pt x="2143" y="1073"/>
                  </a:cubicBezTo>
                  <a:cubicBezTo>
                    <a:pt x="2143" y="1370"/>
                    <a:pt x="2039" y="1623"/>
                    <a:pt x="1831" y="1833"/>
                  </a:cubicBezTo>
                  <a:cubicBezTo>
                    <a:pt x="1622" y="2042"/>
                    <a:pt x="1370" y="2145"/>
                    <a:pt x="1071" y="2145"/>
                  </a:cubicBezTo>
                  <a:cubicBezTo>
                    <a:pt x="772" y="2145"/>
                    <a:pt x="521" y="2040"/>
                    <a:pt x="311" y="1833"/>
                  </a:cubicBezTo>
                  <a:cubicBezTo>
                    <a:pt x="103" y="1624"/>
                    <a:pt x="0" y="1372"/>
                    <a:pt x="0" y="1073"/>
                  </a:cubicBezTo>
                  <a:cubicBezTo>
                    <a:pt x="0" y="775"/>
                    <a:pt x="105" y="523"/>
                    <a:pt x="312" y="313"/>
                  </a:cubicBezTo>
                  <a:cubicBezTo>
                    <a:pt x="520" y="105"/>
                    <a:pt x="773" y="0"/>
                    <a:pt x="1072" y="0"/>
                  </a:cubicBezTo>
                  <a:cubicBezTo>
                    <a:pt x="1370" y="0"/>
                    <a:pt x="1623" y="104"/>
                    <a:pt x="1831" y="313"/>
                  </a:cubicBezTo>
                  <a:close/>
                  <a:moveTo>
                    <a:pt x="1831" y="3170"/>
                  </a:moveTo>
                  <a:cubicBezTo>
                    <a:pt x="2039" y="3379"/>
                    <a:pt x="2143" y="3631"/>
                    <a:pt x="2143" y="3930"/>
                  </a:cubicBezTo>
                  <a:cubicBezTo>
                    <a:pt x="2143" y="4228"/>
                    <a:pt x="2039" y="4480"/>
                    <a:pt x="1831" y="4690"/>
                  </a:cubicBezTo>
                  <a:cubicBezTo>
                    <a:pt x="1622" y="4899"/>
                    <a:pt x="1370" y="5003"/>
                    <a:pt x="1071" y="5003"/>
                  </a:cubicBezTo>
                  <a:cubicBezTo>
                    <a:pt x="772" y="5003"/>
                    <a:pt x="521" y="4898"/>
                    <a:pt x="311" y="4690"/>
                  </a:cubicBezTo>
                  <a:cubicBezTo>
                    <a:pt x="103" y="4481"/>
                    <a:pt x="0" y="4228"/>
                    <a:pt x="0" y="3930"/>
                  </a:cubicBezTo>
                  <a:cubicBezTo>
                    <a:pt x="0" y="3633"/>
                    <a:pt x="105" y="3380"/>
                    <a:pt x="312" y="3170"/>
                  </a:cubicBezTo>
                  <a:cubicBezTo>
                    <a:pt x="520" y="2963"/>
                    <a:pt x="773" y="2858"/>
                    <a:pt x="1072" y="2858"/>
                  </a:cubicBezTo>
                  <a:cubicBezTo>
                    <a:pt x="1370" y="2858"/>
                    <a:pt x="1623" y="2961"/>
                    <a:pt x="1831" y="3170"/>
                  </a:cubicBezTo>
                  <a:close/>
                  <a:moveTo>
                    <a:pt x="1831" y="6027"/>
                  </a:moveTo>
                  <a:cubicBezTo>
                    <a:pt x="2039" y="6235"/>
                    <a:pt x="2143" y="6488"/>
                    <a:pt x="2143" y="6786"/>
                  </a:cubicBezTo>
                  <a:cubicBezTo>
                    <a:pt x="2143" y="7085"/>
                    <a:pt x="2039" y="7336"/>
                    <a:pt x="1831" y="7546"/>
                  </a:cubicBezTo>
                  <a:cubicBezTo>
                    <a:pt x="1622" y="7754"/>
                    <a:pt x="1370" y="7859"/>
                    <a:pt x="1071" y="7859"/>
                  </a:cubicBezTo>
                  <a:cubicBezTo>
                    <a:pt x="772" y="7859"/>
                    <a:pt x="521" y="7754"/>
                    <a:pt x="311" y="7546"/>
                  </a:cubicBezTo>
                  <a:cubicBezTo>
                    <a:pt x="103" y="7338"/>
                    <a:pt x="0" y="7084"/>
                    <a:pt x="0" y="6786"/>
                  </a:cubicBezTo>
                  <a:cubicBezTo>
                    <a:pt x="0" y="6489"/>
                    <a:pt x="105" y="6236"/>
                    <a:pt x="312" y="6027"/>
                  </a:cubicBezTo>
                  <a:cubicBezTo>
                    <a:pt x="520" y="5819"/>
                    <a:pt x="773" y="5714"/>
                    <a:pt x="1072" y="5714"/>
                  </a:cubicBezTo>
                  <a:cubicBezTo>
                    <a:pt x="1370" y="5715"/>
                    <a:pt x="1623" y="5819"/>
                    <a:pt x="1831" y="6027"/>
                  </a:cubicBezTo>
                  <a:close/>
                  <a:moveTo>
                    <a:pt x="10001" y="537"/>
                  </a:moveTo>
                  <a:lnTo>
                    <a:pt x="10001" y="1608"/>
                  </a:lnTo>
                  <a:cubicBezTo>
                    <a:pt x="10001" y="1655"/>
                    <a:pt x="9984" y="1698"/>
                    <a:pt x="9949" y="1733"/>
                  </a:cubicBezTo>
                  <a:cubicBezTo>
                    <a:pt x="9913" y="1768"/>
                    <a:pt x="9871" y="1785"/>
                    <a:pt x="9824" y="1785"/>
                  </a:cubicBezTo>
                  <a:lnTo>
                    <a:pt x="3036" y="1785"/>
                  </a:lnTo>
                  <a:cubicBezTo>
                    <a:pt x="2988" y="1785"/>
                    <a:pt x="2946" y="1768"/>
                    <a:pt x="2911" y="1733"/>
                  </a:cubicBezTo>
                  <a:cubicBezTo>
                    <a:pt x="2876" y="1698"/>
                    <a:pt x="2859" y="1655"/>
                    <a:pt x="2859" y="1608"/>
                  </a:cubicBezTo>
                  <a:lnTo>
                    <a:pt x="2859" y="537"/>
                  </a:lnTo>
                  <a:cubicBezTo>
                    <a:pt x="2859" y="489"/>
                    <a:pt x="2876" y="447"/>
                    <a:pt x="2911" y="412"/>
                  </a:cubicBezTo>
                  <a:cubicBezTo>
                    <a:pt x="2946" y="377"/>
                    <a:pt x="2988" y="359"/>
                    <a:pt x="3036" y="359"/>
                  </a:cubicBezTo>
                  <a:lnTo>
                    <a:pt x="9822" y="359"/>
                  </a:lnTo>
                  <a:cubicBezTo>
                    <a:pt x="9870" y="359"/>
                    <a:pt x="9912" y="377"/>
                    <a:pt x="9947" y="412"/>
                  </a:cubicBezTo>
                  <a:cubicBezTo>
                    <a:pt x="9983" y="447"/>
                    <a:pt x="10001" y="487"/>
                    <a:pt x="10001" y="537"/>
                  </a:cubicBezTo>
                  <a:close/>
                  <a:moveTo>
                    <a:pt x="10001" y="3393"/>
                  </a:moveTo>
                  <a:lnTo>
                    <a:pt x="10001" y="4464"/>
                  </a:lnTo>
                  <a:cubicBezTo>
                    <a:pt x="10001" y="4512"/>
                    <a:pt x="9984" y="4554"/>
                    <a:pt x="9949" y="4589"/>
                  </a:cubicBezTo>
                  <a:cubicBezTo>
                    <a:pt x="9913" y="4624"/>
                    <a:pt x="9871" y="4642"/>
                    <a:pt x="9824" y="4642"/>
                  </a:cubicBezTo>
                  <a:lnTo>
                    <a:pt x="3036" y="4642"/>
                  </a:lnTo>
                  <a:cubicBezTo>
                    <a:pt x="2988" y="4642"/>
                    <a:pt x="2946" y="4624"/>
                    <a:pt x="2911" y="4589"/>
                  </a:cubicBezTo>
                  <a:cubicBezTo>
                    <a:pt x="2876" y="4554"/>
                    <a:pt x="2859" y="4512"/>
                    <a:pt x="2859" y="4464"/>
                  </a:cubicBezTo>
                  <a:lnTo>
                    <a:pt x="2859" y="3393"/>
                  </a:lnTo>
                  <a:cubicBezTo>
                    <a:pt x="2859" y="3345"/>
                    <a:pt x="2876" y="3303"/>
                    <a:pt x="2911" y="3268"/>
                  </a:cubicBezTo>
                  <a:cubicBezTo>
                    <a:pt x="2946" y="3233"/>
                    <a:pt x="2988" y="3215"/>
                    <a:pt x="3036" y="3215"/>
                  </a:cubicBezTo>
                  <a:lnTo>
                    <a:pt x="9822" y="3215"/>
                  </a:lnTo>
                  <a:cubicBezTo>
                    <a:pt x="9870" y="3215"/>
                    <a:pt x="9912" y="3233"/>
                    <a:pt x="9947" y="3268"/>
                  </a:cubicBezTo>
                  <a:cubicBezTo>
                    <a:pt x="9983" y="3303"/>
                    <a:pt x="10001" y="3345"/>
                    <a:pt x="10001" y="3393"/>
                  </a:cubicBezTo>
                  <a:close/>
                  <a:moveTo>
                    <a:pt x="10001" y="6250"/>
                  </a:moveTo>
                  <a:lnTo>
                    <a:pt x="10001" y="7322"/>
                  </a:lnTo>
                  <a:cubicBezTo>
                    <a:pt x="10001" y="7369"/>
                    <a:pt x="9984" y="7412"/>
                    <a:pt x="9949" y="7447"/>
                  </a:cubicBezTo>
                  <a:cubicBezTo>
                    <a:pt x="9913" y="7482"/>
                    <a:pt x="9871" y="7499"/>
                    <a:pt x="9824" y="7499"/>
                  </a:cubicBezTo>
                  <a:lnTo>
                    <a:pt x="3036" y="7499"/>
                  </a:lnTo>
                  <a:cubicBezTo>
                    <a:pt x="2988" y="7499"/>
                    <a:pt x="2946" y="7482"/>
                    <a:pt x="2911" y="7447"/>
                  </a:cubicBezTo>
                  <a:cubicBezTo>
                    <a:pt x="2876" y="7412"/>
                    <a:pt x="2859" y="7369"/>
                    <a:pt x="2859" y="7322"/>
                  </a:cubicBezTo>
                  <a:lnTo>
                    <a:pt x="2859" y="6250"/>
                  </a:lnTo>
                  <a:cubicBezTo>
                    <a:pt x="2859" y="6203"/>
                    <a:pt x="2876" y="6160"/>
                    <a:pt x="2911" y="6125"/>
                  </a:cubicBezTo>
                  <a:cubicBezTo>
                    <a:pt x="2946" y="6090"/>
                    <a:pt x="2988" y="6073"/>
                    <a:pt x="3036" y="6073"/>
                  </a:cubicBezTo>
                  <a:lnTo>
                    <a:pt x="9822" y="6073"/>
                  </a:lnTo>
                  <a:cubicBezTo>
                    <a:pt x="9870" y="6073"/>
                    <a:pt x="9912" y="6090"/>
                    <a:pt x="9947" y="6125"/>
                  </a:cubicBezTo>
                  <a:cubicBezTo>
                    <a:pt x="9983" y="6160"/>
                    <a:pt x="10001" y="6202"/>
                    <a:pt x="10001" y="6250"/>
                  </a:cubicBezTo>
                  <a:close/>
                </a:path>
              </a:pathLst>
            </a:cu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圆: 空心 46"/>
          <p:cNvSpPr>
            <a:spLocks noChangeAspect="1"/>
          </p:cNvSpPr>
          <p:nvPr/>
        </p:nvSpPr>
        <p:spPr>
          <a:xfrm>
            <a:off x="2866830" y="197918"/>
            <a:ext cx="6371733" cy="63721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9" name="任意多边形: 形状 58"/>
          <p:cNvSpPr>
            <a:spLocks noChangeAspect="1"/>
          </p:cNvSpPr>
          <p:nvPr/>
        </p:nvSpPr>
        <p:spPr>
          <a:xfrm>
            <a:off x="-75092" y="-19215"/>
            <a:ext cx="12162074" cy="6877215"/>
          </a:xfrm>
          <a:custGeom>
            <a:avLst/>
            <a:gdLst>
              <a:gd name="connsiteX0" fmla="*/ 9753751 w 12162074"/>
              <a:gd name="connsiteY0" fmla="*/ 0 h 6877215"/>
              <a:gd name="connsiteX1" fmla="*/ 11288981 w 12162074"/>
              <a:gd name="connsiteY1" fmla="*/ 0 h 6877215"/>
              <a:gd name="connsiteX2" fmla="*/ 11428126 w 12162074"/>
              <a:gd name="connsiteY2" fmla="*/ 242011 h 6877215"/>
              <a:gd name="connsiteX3" fmla="*/ 12162074 w 12162074"/>
              <a:gd name="connsiteY3" fmla="*/ 3140781 h 6877215"/>
              <a:gd name="connsiteX4" fmla="*/ 10953987 w 12162074"/>
              <a:gd name="connsiteY4" fmla="*/ 6779397 h 6877215"/>
              <a:gd name="connsiteX5" fmla="*/ 10877122 w 12162074"/>
              <a:gd name="connsiteY5" fmla="*/ 6877215 h 6877215"/>
              <a:gd name="connsiteX6" fmla="*/ 9147607 w 12162074"/>
              <a:gd name="connsiteY6" fmla="*/ 6877215 h 6877215"/>
              <a:gd name="connsiteX7" fmla="*/ 9155638 w 12162074"/>
              <a:gd name="connsiteY7" fmla="*/ 6870903 h 6877215"/>
              <a:gd name="connsiteX8" fmla="*/ 10914610 w 12162074"/>
              <a:gd name="connsiteY8" fmla="*/ 3140781 h 6877215"/>
              <a:gd name="connsiteX9" fmla="*/ 9810857 w 12162074"/>
              <a:gd name="connsiteY9" fmla="*/ 65931 h 6877215"/>
              <a:gd name="connsiteX10" fmla="*/ 873093 w 12162074"/>
              <a:gd name="connsiteY10" fmla="*/ 0 h 6877215"/>
              <a:gd name="connsiteX11" fmla="*/ 2408323 w 12162074"/>
              <a:gd name="connsiteY11" fmla="*/ 0 h 6877215"/>
              <a:gd name="connsiteX12" fmla="*/ 2351217 w 12162074"/>
              <a:gd name="connsiteY12" fmla="*/ 65931 h 6877215"/>
              <a:gd name="connsiteX13" fmla="*/ 1247464 w 12162074"/>
              <a:gd name="connsiteY13" fmla="*/ 3140781 h 6877215"/>
              <a:gd name="connsiteX14" fmla="*/ 3006436 w 12162074"/>
              <a:gd name="connsiteY14" fmla="*/ 6870903 h 6877215"/>
              <a:gd name="connsiteX15" fmla="*/ 3014468 w 12162074"/>
              <a:gd name="connsiteY15" fmla="*/ 6877215 h 6877215"/>
              <a:gd name="connsiteX16" fmla="*/ 1284952 w 12162074"/>
              <a:gd name="connsiteY16" fmla="*/ 6877215 h 6877215"/>
              <a:gd name="connsiteX17" fmla="*/ 1208087 w 12162074"/>
              <a:gd name="connsiteY17" fmla="*/ 6779397 h 6877215"/>
              <a:gd name="connsiteX18" fmla="*/ 0 w 12162074"/>
              <a:gd name="connsiteY18" fmla="*/ 3140781 h 6877215"/>
              <a:gd name="connsiteX19" fmla="*/ 733949 w 12162074"/>
              <a:gd name="connsiteY19" fmla="*/ 242011 h 68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2074" h="6877215">
                <a:moveTo>
                  <a:pt x="9753751" y="0"/>
                </a:moveTo>
                <a:lnTo>
                  <a:pt x="11288981" y="0"/>
                </a:lnTo>
                <a:lnTo>
                  <a:pt x="11428126" y="242011"/>
                </a:lnTo>
                <a:cubicBezTo>
                  <a:pt x="11896198" y="1103709"/>
                  <a:pt x="12162074" y="2091194"/>
                  <a:pt x="12162074" y="3140781"/>
                </a:cubicBezTo>
                <a:cubicBezTo>
                  <a:pt x="12162074" y="4505245"/>
                  <a:pt x="11712743" y="5764755"/>
                  <a:pt x="10953987" y="6779397"/>
                </a:cubicBezTo>
                <a:lnTo>
                  <a:pt x="10877122" y="6877215"/>
                </a:lnTo>
                <a:lnTo>
                  <a:pt x="9147607" y="6877215"/>
                </a:lnTo>
                <a:lnTo>
                  <a:pt x="9155638" y="6870903"/>
                </a:lnTo>
                <a:cubicBezTo>
                  <a:pt x="10229887" y="5984283"/>
                  <a:pt x="10914610" y="4642502"/>
                  <a:pt x="10914610" y="3140781"/>
                </a:cubicBezTo>
                <a:cubicBezTo>
                  <a:pt x="10914610" y="1972776"/>
                  <a:pt x="10500395" y="901525"/>
                  <a:pt x="9810857" y="65931"/>
                </a:cubicBezTo>
                <a:close/>
                <a:moveTo>
                  <a:pt x="873093" y="0"/>
                </a:moveTo>
                <a:lnTo>
                  <a:pt x="2408323" y="0"/>
                </a:lnTo>
                <a:lnTo>
                  <a:pt x="2351217" y="65931"/>
                </a:lnTo>
                <a:cubicBezTo>
                  <a:pt x="1661680" y="901525"/>
                  <a:pt x="1247464" y="1972776"/>
                  <a:pt x="1247464" y="3140781"/>
                </a:cubicBezTo>
                <a:cubicBezTo>
                  <a:pt x="1247464" y="4642502"/>
                  <a:pt x="1932188" y="5984283"/>
                  <a:pt x="3006436" y="6870903"/>
                </a:cubicBezTo>
                <a:lnTo>
                  <a:pt x="3014468" y="6877215"/>
                </a:lnTo>
                <a:lnTo>
                  <a:pt x="1284952" y="6877215"/>
                </a:lnTo>
                <a:lnTo>
                  <a:pt x="1208087" y="6779397"/>
                </a:lnTo>
                <a:cubicBezTo>
                  <a:pt x="449331" y="5764755"/>
                  <a:pt x="0" y="4505245"/>
                  <a:pt x="0" y="3140781"/>
                </a:cubicBezTo>
                <a:cubicBezTo>
                  <a:pt x="0" y="2091194"/>
                  <a:pt x="265876" y="1103709"/>
                  <a:pt x="733949" y="242011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0618391" y="-474422"/>
            <a:ext cx="1891260" cy="1883963"/>
            <a:chOff x="95534" y="5186149"/>
            <a:chExt cx="1891260" cy="1883963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-37475" y="5853062"/>
            <a:ext cx="1891260" cy="1883963"/>
            <a:chOff x="95534" y="5186149"/>
            <a:chExt cx="1891260" cy="1883963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椭圆 48"/>
          <p:cNvSpPr/>
          <p:nvPr/>
        </p:nvSpPr>
        <p:spPr>
          <a:xfrm>
            <a:off x="457200" y="345438"/>
            <a:ext cx="392400" cy="39081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007556" y="360651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LOGO HERE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51" name="标题 44"/>
          <p:cNvSpPr txBox="1"/>
          <p:nvPr/>
        </p:nvSpPr>
        <p:spPr>
          <a:xfrm>
            <a:off x="1401848" y="2648376"/>
            <a:ext cx="9795390" cy="11169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sym typeface="Arial"/>
              </a:rPr>
              <a:t>感谢您的</a:t>
            </a:r>
            <a:r>
              <a: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rgbClr val="EC6712"/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sym typeface="Arial"/>
              </a:rPr>
              <a:t>耐心观看</a:t>
            </a:r>
          </a:p>
        </p:txBody>
      </p:sp>
      <p:sp>
        <p:nvSpPr>
          <p:cNvPr id="52" name="Title 44_1"/>
          <p:cNvSpPr txBox="1"/>
          <p:nvPr/>
        </p:nvSpPr>
        <p:spPr>
          <a:xfrm>
            <a:off x="1435454" y="1828541"/>
            <a:ext cx="10117137" cy="7754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0" dirty="0">
                <a:solidFill>
                  <a:srgbClr val="EC6712"/>
                </a:solidFill>
                <a:latin typeface="Arial"/>
                <a:ea typeface="微软雅黑"/>
                <a:sym typeface="Arial"/>
              </a:rPr>
              <a:t>Promotion Scheme</a:t>
            </a:r>
            <a:endParaRPr lang="zh-CN" altLang="en-US" sz="4800" b="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3" name="副标题 2"/>
          <p:cNvSpPr txBox="1"/>
          <p:nvPr/>
        </p:nvSpPr>
        <p:spPr>
          <a:xfrm>
            <a:off x="2990289" y="3901993"/>
            <a:ext cx="5099611" cy="6083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sp>
        <p:nvSpPr>
          <p:cNvPr id="54" name="副标题 2_1"/>
          <p:cNvSpPr txBox="1"/>
          <p:nvPr/>
        </p:nvSpPr>
        <p:spPr>
          <a:xfrm>
            <a:off x="1487002" y="5033620"/>
            <a:ext cx="2207126" cy="493152"/>
          </a:xfrm>
          <a:prstGeom prst="roundRect">
            <a:avLst>
              <a:gd name="adj" fmla="val 50000"/>
            </a:avLst>
          </a:prstGeom>
          <a:solidFill>
            <a:srgbClr val="EC6712"/>
          </a:solidFill>
          <a:ln>
            <a:noFill/>
          </a:ln>
          <a:effectLst/>
        </p:spPr>
        <p:txBody>
          <a:bodyPr wrap="square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EC6712"/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1574157" y="4017740"/>
            <a:ext cx="1088020" cy="0"/>
          </a:xfrm>
          <a:prstGeom prst="line">
            <a:avLst/>
          </a:prstGeom>
          <a:noFill/>
          <a:ln w="6350" cap="flat" cmpd="sng" algn="ctr">
            <a:solidFill>
              <a:srgbClr val="EC6712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63" name="组合 62"/>
          <p:cNvGrpSpPr/>
          <p:nvPr/>
        </p:nvGrpSpPr>
        <p:grpSpPr>
          <a:xfrm>
            <a:off x="10750627" y="6235869"/>
            <a:ext cx="900001" cy="180000"/>
            <a:chOff x="9806977" y="6150161"/>
            <a:chExt cx="900001" cy="180000"/>
          </a:xfrm>
        </p:grpSpPr>
        <p:sp>
          <p:nvSpPr>
            <p:cNvPr id="60" name="椭圆 59"/>
            <p:cNvSpPr/>
            <p:nvPr/>
          </p:nvSpPr>
          <p:spPr>
            <a:xfrm>
              <a:off x="9806977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10166977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10526978" y="6150161"/>
              <a:ext cx="180000" cy="180000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1614118" y="5106441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策划人</a:t>
            </a:r>
            <a:r>
              <a:rPr lang="zh-CN" altLang="en-US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：</a:t>
            </a:r>
            <a:r>
              <a:rPr lang="zh-CN" altLang="en-US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优品</a:t>
            </a:r>
            <a:r>
              <a:rPr lang="en-US" altLang="zh-CN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PPT</a:t>
            </a:r>
            <a:endParaRPr lang="zh-CN" altLang="en-US" dirty="0">
              <a:solidFill>
                <a:schemeClr val="bg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65" name="副标题 2_1"/>
          <p:cNvSpPr txBox="1"/>
          <p:nvPr/>
        </p:nvSpPr>
        <p:spPr>
          <a:xfrm>
            <a:off x="4694338" y="5048001"/>
            <a:ext cx="2207126" cy="493152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EC6712"/>
              </a:solidFill>
              <a:effectLst/>
              <a:uLnTx/>
              <a:uFillTx/>
              <a:latin typeface="Arial"/>
              <a:ea typeface="微软雅黑"/>
              <a:sym typeface="Arial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4928694" y="5105715"/>
            <a:ext cx="177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部门</a:t>
            </a:r>
            <a:r>
              <a:rPr lang="zh-CN" altLang="en-US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  <a:latin typeface="Arial"/>
                <a:ea typeface="微软雅黑"/>
                <a:sym typeface="Arial"/>
              </a:rPr>
              <a:t>XXX</a:t>
            </a:r>
            <a:endParaRPr lang="zh-CN" altLang="en-US" dirty="0">
              <a:solidFill>
                <a:schemeClr val="bg1"/>
              </a:solidFill>
              <a:latin typeface="Arial"/>
              <a:ea typeface="微软雅黑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9" grpId="0" animBg="1"/>
      <p:bldP spid="49" grpId="0" animBg="1"/>
      <p:bldP spid="50" grpId="0"/>
      <p:bldP spid="51" grpId="0"/>
      <p:bldP spid="52" grpId="0"/>
      <p:bldP spid="53" grpId="0"/>
      <p:bldP spid="54" grpId="0" animBg="1"/>
      <p:bldP spid="64" grpId="0"/>
      <p:bldP spid="65" grpId="0" animBg="1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16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: 空心 1"/>
          <p:cNvSpPr>
            <a:spLocks noChangeAspect="1"/>
          </p:cNvSpPr>
          <p:nvPr/>
        </p:nvSpPr>
        <p:spPr>
          <a:xfrm>
            <a:off x="-2565242" y="-2347676"/>
            <a:ext cx="5130483" cy="513081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任意多边形: 形状 2"/>
          <p:cNvSpPr>
            <a:spLocks noChangeAspect="1"/>
          </p:cNvSpPr>
          <p:nvPr/>
        </p:nvSpPr>
        <p:spPr>
          <a:xfrm>
            <a:off x="9697558" y="-54619"/>
            <a:ext cx="12162074" cy="6877215"/>
          </a:xfrm>
          <a:custGeom>
            <a:avLst/>
            <a:gdLst>
              <a:gd name="connsiteX0" fmla="*/ 9753751 w 12162074"/>
              <a:gd name="connsiteY0" fmla="*/ 0 h 6877215"/>
              <a:gd name="connsiteX1" fmla="*/ 11288981 w 12162074"/>
              <a:gd name="connsiteY1" fmla="*/ 0 h 6877215"/>
              <a:gd name="connsiteX2" fmla="*/ 11428126 w 12162074"/>
              <a:gd name="connsiteY2" fmla="*/ 242011 h 6877215"/>
              <a:gd name="connsiteX3" fmla="*/ 12162074 w 12162074"/>
              <a:gd name="connsiteY3" fmla="*/ 3140781 h 6877215"/>
              <a:gd name="connsiteX4" fmla="*/ 10953987 w 12162074"/>
              <a:gd name="connsiteY4" fmla="*/ 6779397 h 6877215"/>
              <a:gd name="connsiteX5" fmla="*/ 10877122 w 12162074"/>
              <a:gd name="connsiteY5" fmla="*/ 6877215 h 6877215"/>
              <a:gd name="connsiteX6" fmla="*/ 9147607 w 12162074"/>
              <a:gd name="connsiteY6" fmla="*/ 6877215 h 6877215"/>
              <a:gd name="connsiteX7" fmla="*/ 9155638 w 12162074"/>
              <a:gd name="connsiteY7" fmla="*/ 6870903 h 6877215"/>
              <a:gd name="connsiteX8" fmla="*/ 10914610 w 12162074"/>
              <a:gd name="connsiteY8" fmla="*/ 3140781 h 6877215"/>
              <a:gd name="connsiteX9" fmla="*/ 9810857 w 12162074"/>
              <a:gd name="connsiteY9" fmla="*/ 65931 h 6877215"/>
              <a:gd name="connsiteX10" fmla="*/ 873093 w 12162074"/>
              <a:gd name="connsiteY10" fmla="*/ 0 h 6877215"/>
              <a:gd name="connsiteX11" fmla="*/ 2408323 w 12162074"/>
              <a:gd name="connsiteY11" fmla="*/ 0 h 6877215"/>
              <a:gd name="connsiteX12" fmla="*/ 2351217 w 12162074"/>
              <a:gd name="connsiteY12" fmla="*/ 65931 h 6877215"/>
              <a:gd name="connsiteX13" fmla="*/ 1247464 w 12162074"/>
              <a:gd name="connsiteY13" fmla="*/ 3140781 h 6877215"/>
              <a:gd name="connsiteX14" fmla="*/ 3006436 w 12162074"/>
              <a:gd name="connsiteY14" fmla="*/ 6870903 h 6877215"/>
              <a:gd name="connsiteX15" fmla="*/ 3014468 w 12162074"/>
              <a:gd name="connsiteY15" fmla="*/ 6877215 h 6877215"/>
              <a:gd name="connsiteX16" fmla="*/ 1284952 w 12162074"/>
              <a:gd name="connsiteY16" fmla="*/ 6877215 h 6877215"/>
              <a:gd name="connsiteX17" fmla="*/ 1208087 w 12162074"/>
              <a:gd name="connsiteY17" fmla="*/ 6779397 h 6877215"/>
              <a:gd name="connsiteX18" fmla="*/ 0 w 12162074"/>
              <a:gd name="connsiteY18" fmla="*/ 3140781 h 6877215"/>
              <a:gd name="connsiteX19" fmla="*/ 733949 w 12162074"/>
              <a:gd name="connsiteY19" fmla="*/ 242011 h 68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2074" h="6877215">
                <a:moveTo>
                  <a:pt x="9753751" y="0"/>
                </a:moveTo>
                <a:lnTo>
                  <a:pt x="11288981" y="0"/>
                </a:lnTo>
                <a:lnTo>
                  <a:pt x="11428126" y="242011"/>
                </a:lnTo>
                <a:cubicBezTo>
                  <a:pt x="11896198" y="1103709"/>
                  <a:pt x="12162074" y="2091194"/>
                  <a:pt x="12162074" y="3140781"/>
                </a:cubicBezTo>
                <a:cubicBezTo>
                  <a:pt x="12162074" y="4505245"/>
                  <a:pt x="11712743" y="5764755"/>
                  <a:pt x="10953987" y="6779397"/>
                </a:cubicBezTo>
                <a:lnTo>
                  <a:pt x="10877122" y="6877215"/>
                </a:lnTo>
                <a:lnTo>
                  <a:pt x="9147607" y="6877215"/>
                </a:lnTo>
                <a:lnTo>
                  <a:pt x="9155638" y="6870903"/>
                </a:lnTo>
                <a:cubicBezTo>
                  <a:pt x="10229887" y="5984283"/>
                  <a:pt x="10914610" y="4642502"/>
                  <a:pt x="10914610" y="3140781"/>
                </a:cubicBezTo>
                <a:cubicBezTo>
                  <a:pt x="10914610" y="1972776"/>
                  <a:pt x="10500395" y="901525"/>
                  <a:pt x="9810857" y="65931"/>
                </a:cubicBezTo>
                <a:close/>
                <a:moveTo>
                  <a:pt x="873093" y="0"/>
                </a:moveTo>
                <a:lnTo>
                  <a:pt x="2408323" y="0"/>
                </a:lnTo>
                <a:lnTo>
                  <a:pt x="2351217" y="65931"/>
                </a:lnTo>
                <a:cubicBezTo>
                  <a:pt x="1661680" y="901525"/>
                  <a:pt x="1247464" y="1972776"/>
                  <a:pt x="1247464" y="3140781"/>
                </a:cubicBezTo>
                <a:cubicBezTo>
                  <a:pt x="1247464" y="4642502"/>
                  <a:pt x="1932188" y="5984283"/>
                  <a:pt x="3006436" y="6870903"/>
                </a:cubicBezTo>
                <a:lnTo>
                  <a:pt x="3014468" y="6877215"/>
                </a:lnTo>
                <a:lnTo>
                  <a:pt x="1284952" y="6877215"/>
                </a:lnTo>
                <a:lnTo>
                  <a:pt x="1208087" y="6779397"/>
                </a:lnTo>
                <a:cubicBezTo>
                  <a:pt x="449331" y="5764755"/>
                  <a:pt x="0" y="4505245"/>
                  <a:pt x="0" y="3140781"/>
                </a:cubicBezTo>
                <a:cubicBezTo>
                  <a:pt x="0" y="2091194"/>
                  <a:pt x="265876" y="1103709"/>
                  <a:pt x="733949" y="242011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883704" y="1545037"/>
            <a:ext cx="1891260" cy="1883963"/>
            <a:chOff x="95534" y="5186149"/>
            <a:chExt cx="1891260" cy="1883963"/>
          </a:xfrm>
        </p:grpSpPr>
        <p:cxnSp>
          <p:nvCxnSpPr>
            <p:cNvPr id="5" name="直接连接符 4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椭圆 12"/>
          <p:cNvSpPr/>
          <p:nvPr/>
        </p:nvSpPr>
        <p:spPr>
          <a:xfrm>
            <a:off x="11255243" y="440688"/>
            <a:ext cx="392400" cy="39081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633899" y="49783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LOGO HERE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15" name="标题 44"/>
          <p:cNvSpPr txBox="1"/>
          <p:nvPr/>
        </p:nvSpPr>
        <p:spPr>
          <a:xfrm>
            <a:off x="2226979" y="3013994"/>
            <a:ext cx="9795390" cy="11169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sym typeface="Arial"/>
              </a:rPr>
              <a:t>市场现状分析</a:t>
            </a:r>
          </a:p>
        </p:txBody>
      </p:sp>
      <p:sp>
        <p:nvSpPr>
          <p:cNvPr id="16" name="Title 44_1"/>
          <p:cNvSpPr txBox="1"/>
          <p:nvPr/>
        </p:nvSpPr>
        <p:spPr>
          <a:xfrm>
            <a:off x="2260585" y="2194159"/>
            <a:ext cx="10117137" cy="7754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0" dirty="0">
                <a:solidFill>
                  <a:srgbClr val="EC6712"/>
                </a:solidFill>
                <a:latin typeface="Arial"/>
                <a:ea typeface="微软雅黑"/>
                <a:sym typeface="Arial"/>
              </a:rPr>
              <a:t>PART ONE</a:t>
            </a:r>
            <a:endParaRPr lang="zh-CN" altLang="en-US" sz="4800" b="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7" name="副标题 2"/>
          <p:cNvSpPr txBox="1"/>
          <p:nvPr/>
        </p:nvSpPr>
        <p:spPr>
          <a:xfrm>
            <a:off x="3815420" y="4267611"/>
            <a:ext cx="5099611" cy="6083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2399288" y="4383358"/>
            <a:ext cx="1088020" cy="0"/>
          </a:xfrm>
          <a:prstGeom prst="line">
            <a:avLst/>
          </a:prstGeom>
          <a:noFill/>
          <a:ln w="6350" cap="flat" cmpd="sng" algn="ctr">
            <a:solidFill>
              <a:srgbClr val="EC6712"/>
            </a:solidFill>
            <a:prstDash val="solid"/>
            <a:miter lim="800000"/>
            <a:tailEnd type="arrow"/>
          </a:ln>
          <a:effectLst/>
        </p:spPr>
      </p:cxnSp>
      <p:sp>
        <p:nvSpPr>
          <p:cNvPr id="19" name="椭圆 18"/>
          <p:cNvSpPr>
            <a:spLocks noChangeAspect="1"/>
          </p:cNvSpPr>
          <p:nvPr/>
        </p:nvSpPr>
        <p:spPr>
          <a:xfrm>
            <a:off x="7888988" y="6232747"/>
            <a:ext cx="1184494" cy="1179697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246370" y="1618395"/>
            <a:ext cx="1891260" cy="1883963"/>
            <a:chOff x="95534" y="5186149"/>
            <a:chExt cx="1891260" cy="1883963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  <p:bldP spid="14" grpId="0"/>
      <p:bldP spid="15" grpId="0"/>
      <p:bldP spid="16" grpId="0"/>
      <p:bldP spid="17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市场现状分析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13" name="iSľïďê"/>
          <p:cNvGrpSpPr/>
          <p:nvPr/>
        </p:nvGrpSpPr>
        <p:grpSpPr>
          <a:xfrm>
            <a:off x="1264594" y="1187444"/>
            <a:ext cx="9676460" cy="5057786"/>
            <a:chOff x="1264594" y="865469"/>
            <a:chExt cx="9676460" cy="5057786"/>
          </a:xfrm>
        </p:grpSpPr>
        <p:sp>
          <p:nvSpPr>
            <p:cNvPr id="14" name="ï$ľîḓe"/>
            <p:cNvSpPr txBox="1"/>
            <p:nvPr/>
          </p:nvSpPr>
          <p:spPr>
            <a:xfrm>
              <a:off x="1595193" y="4512485"/>
              <a:ext cx="272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ct val="0"/>
                </a:spcBef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grpSp>
          <p:nvGrpSpPr>
            <p:cNvPr id="15" name="îşļíḑé"/>
            <p:cNvGrpSpPr/>
            <p:nvPr/>
          </p:nvGrpSpPr>
          <p:grpSpPr>
            <a:xfrm>
              <a:off x="2417315" y="2420787"/>
              <a:ext cx="1083573" cy="1083573"/>
              <a:chOff x="2118107" y="3817245"/>
              <a:chExt cx="1083573" cy="1083573"/>
            </a:xfrm>
          </p:grpSpPr>
          <p:sp>
            <p:nvSpPr>
              <p:cNvPr id="31" name="islïde"/>
              <p:cNvSpPr/>
              <p:nvPr/>
            </p:nvSpPr>
            <p:spPr>
              <a:xfrm>
                <a:off x="2118107" y="3817245"/>
                <a:ext cx="1083573" cy="1083573"/>
              </a:xfrm>
              <a:prstGeom prst="arc">
                <a:avLst>
                  <a:gd name="adj1" fmla="val 16200000"/>
                  <a:gd name="adj2" fmla="val 4316175"/>
                </a:avLst>
              </a:prstGeom>
              <a:solidFill>
                <a:srgbClr val="EC6712">
                  <a:alpha val="10000"/>
                </a:srgbClr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2" name="îṧļide"/>
              <p:cNvSpPr/>
              <p:nvPr/>
            </p:nvSpPr>
            <p:spPr>
              <a:xfrm>
                <a:off x="2215393" y="3914531"/>
                <a:ext cx="889000" cy="889000"/>
              </a:xfrm>
              <a:prstGeom prst="ellipse">
                <a:avLst/>
              </a:prstGeom>
              <a:solidFill>
                <a:srgbClr val="EC6712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 defTabSz="914400"/>
                <a:r>
                  <a:rPr lang="en-US" altLang="zh-CN" sz="16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40%</a:t>
                </a:r>
                <a:endParaRPr lang="zh-CN" altLang="en-US" sz="1600" b="1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16" name="iṥľïḍe"/>
            <p:cNvSpPr txBox="1"/>
            <p:nvPr/>
          </p:nvSpPr>
          <p:spPr>
            <a:xfrm>
              <a:off x="4732093" y="4512485"/>
              <a:ext cx="272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ct val="0"/>
                </a:spcBef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grpSp>
          <p:nvGrpSpPr>
            <p:cNvPr id="17" name="îSḻîďê"/>
            <p:cNvGrpSpPr/>
            <p:nvPr/>
          </p:nvGrpSpPr>
          <p:grpSpPr>
            <a:xfrm>
              <a:off x="5554215" y="2420787"/>
              <a:ext cx="1083573" cy="1083573"/>
              <a:chOff x="2118107" y="3817245"/>
              <a:chExt cx="1083573" cy="1083573"/>
            </a:xfrm>
          </p:grpSpPr>
          <p:sp>
            <p:nvSpPr>
              <p:cNvPr id="29" name="ïṥlíḑé"/>
              <p:cNvSpPr/>
              <p:nvPr/>
            </p:nvSpPr>
            <p:spPr>
              <a:xfrm>
                <a:off x="2118107" y="3817245"/>
                <a:ext cx="1083573" cy="1083573"/>
              </a:xfrm>
              <a:prstGeom prst="arc">
                <a:avLst>
                  <a:gd name="adj1" fmla="val 16200000"/>
                  <a:gd name="adj2" fmla="val 13475990"/>
                </a:avLst>
              </a:prstGeom>
              <a:solidFill>
                <a:srgbClr val="EC6712">
                  <a:alpha val="10000"/>
                </a:srgbClr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0" name="iṧ1ïḋé"/>
              <p:cNvSpPr/>
              <p:nvPr/>
            </p:nvSpPr>
            <p:spPr>
              <a:xfrm>
                <a:off x="2215393" y="3914531"/>
                <a:ext cx="889000" cy="889000"/>
              </a:xfrm>
              <a:prstGeom prst="ellipse">
                <a:avLst/>
              </a:prstGeom>
              <a:solidFill>
                <a:srgbClr val="EC6712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 defTabSz="914400"/>
                <a:r>
                  <a:rPr lang="en-US" altLang="zh-CN" sz="16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80%</a:t>
                </a:r>
                <a:endParaRPr lang="zh-CN" altLang="en-US" sz="1600" b="1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18" name="iṥḷïḋe"/>
            <p:cNvSpPr txBox="1"/>
            <p:nvPr/>
          </p:nvSpPr>
          <p:spPr>
            <a:xfrm>
              <a:off x="7868993" y="4512485"/>
              <a:ext cx="272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ct val="0"/>
                </a:spcBef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grpSp>
          <p:nvGrpSpPr>
            <p:cNvPr id="19" name="ïSlîḋe"/>
            <p:cNvGrpSpPr/>
            <p:nvPr/>
          </p:nvGrpSpPr>
          <p:grpSpPr>
            <a:xfrm>
              <a:off x="8691115" y="2420787"/>
              <a:ext cx="1083573" cy="1083573"/>
              <a:chOff x="2118107" y="3817245"/>
              <a:chExt cx="1083573" cy="1083573"/>
            </a:xfrm>
          </p:grpSpPr>
          <p:sp>
            <p:nvSpPr>
              <p:cNvPr id="27" name="ïS1îḋè"/>
              <p:cNvSpPr/>
              <p:nvPr/>
            </p:nvSpPr>
            <p:spPr>
              <a:xfrm>
                <a:off x="2118107" y="3817245"/>
                <a:ext cx="1083573" cy="1083573"/>
              </a:xfrm>
              <a:prstGeom prst="arc">
                <a:avLst>
                  <a:gd name="adj1" fmla="val 16200000"/>
                  <a:gd name="adj2" fmla="val 501650"/>
                </a:avLst>
              </a:prstGeom>
              <a:solidFill>
                <a:srgbClr val="EC6712">
                  <a:alpha val="10000"/>
                </a:srgbClr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28" name="ïsḻîḑê"/>
              <p:cNvSpPr/>
              <p:nvPr/>
            </p:nvSpPr>
            <p:spPr>
              <a:xfrm>
                <a:off x="2215393" y="3914531"/>
                <a:ext cx="889000" cy="889000"/>
              </a:xfrm>
              <a:prstGeom prst="ellipse">
                <a:avLst/>
              </a:prstGeom>
              <a:solidFill>
                <a:srgbClr val="EC6712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 defTabSz="914400"/>
                <a:r>
                  <a:rPr lang="en-US" altLang="zh-CN" sz="1600" b="1" dirty="0">
                    <a:solidFill>
                      <a:schemeClr val="bg1"/>
                    </a:solidFill>
                    <a:latin typeface="Arial"/>
                    <a:ea typeface="微软雅黑"/>
                    <a:cs typeface="+mn-ea"/>
                    <a:sym typeface="Arial"/>
                  </a:rPr>
                  <a:t>25%</a:t>
                </a:r>
                <a:endParaRPr lang="zh-CN" altLang="en-US" sz="1600" b="1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20" name="iṥļïďé"/>
            <p:cNvGrpSpPr/>
            <p:nvPr/>
          </p:nvGrpSpPr>
          <p:grpSpPr>
            <a:xfrm>
              <a:off x="2959101" y="3407073"/>
              <a:ext cx="6273800" cy="1124590"/>
              <a:chOff x="2959101" y="3557790"/>
              <a:chExt cx="6273800" cy="1739900"/>
            </a:xfrm>
          </p:grpSpPr>
          <p:cxnSp>
            <p:nvCxnSpPr>
              <p:cNvPr id="24" name="íSļîḋé"/>
              <p:cNvCxnSpPr/>
              <p:nvPr/>
            </p:nvCxnSpPr>
            <p:spPr>
              <a:xfrm>
                <a:off x="2959101" y="3557790"/>
                <a:ext cx="0" cy="1739900"/>
              </a:xfrm>
              <a:prstGeom prst="line">
                <a:avLst/>
              </a:prstGeom>
              <a:ln>
                <a:solidFill>
                  <a:srgbClr val="EC67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ïşľïḓe"/>
              <p:cNvCxnSpPr/>
              <p:nvPr/>
            </p:nvCxnSpPr>
            <p:spPr>
              <a:xfrm>
                <a:off x="6096001" y="3557790"/>
                <a:ext cx="0" cy="1739900"/>
              </a:xfrm>
              <a:prstGeom prst="line">
                <a:avLst/>
              </a:prstGeom>
              <a:ln>
                <a:solidFill>
                  <a:srgbClr val="EC67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íšḻîḋe"/>
              <p:cNvCxnSpPr/>
              <p:nvPr/>
            </p:nvCxnSpPr>
            <p:spPr>
              <a:xfrm>
                <a:off x="9232901" y="3557790"/>
                <a:ext cx="0" cy="1739900"/>
              </a:xfrm>
              <a:prstGeom prst="line">
                <a:avLst/>
              </a:prstGeom>
              <a:ln>
                <a:solidFill>
                  <a:srgbClr val="EC67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îsľide"/>
            <p:cNvSpPr txBox="1"/>
            <p:nvPr/>
          </p:nvSpPr>
          <p:spPr>
            <a:xfrm>
              <a:off x="1278240" y="1532289"/>
              <a:ext cx="9662813" cy="377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点击输入标题点击输入相关标题。点击输入标题点击输入相关标题。点击输入标题。点击输入标题。点击输入标题。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2" name="isļíḓe"/>
            <p:cNvSpPr/>
            <p:nvPr/>
          </p:nvSpPr>
          <p:spPr>
            <a:xfrm>
              <a:off x="1264594" y="865469"/>
              <a:ext cx="9662813" cy="423262"/>
            </a:xfrm>
            <a:prstGeom prst="rect">
              <a:avLst/>
            </a:prstGeom>
          </p:spPr>
          <p:txBody>
            <a:bodyPr anchor="b" anchorCtr="0">
              <a:noAutofit/>
            </a:bodyPr>
            <a:lstStyle/>
            <a:p>
              <a:pPr lvl="0" algn="ctr">
                <a:spcBef>
                  <a:spcPct val="0"/>
                </a:spcBef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请您在此处输入相关小标题</a:t>
              </a:r>
            </a:p>
          </p:txBody>
        </p:sp>
        <p:sp>
          <p:nvSpPr>
            <p:cNvPr id="23" name="îṣḷiḑè"/>
            <p:cNvSpPr txBox="1"/>
            <p:nvPr/>
          </p:nvSpPr>
          <p:spPr>
            <a:xfrm>
              <a:off x="1278241" y="5222679"/>
              <a:ext cx="9662813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点击输入标题点击输入相关标题。点击输入标题点击输入相关标题。点击输入标题。点击输入标题点击输入相关标题。点击输入标题。点击输入标题点击输入相关标题。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市场现状分析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íṣļîďê"/>
          <p:cNvSpPr/>
          <p:nvPr/>
        </p:nvSpPr>
        <p:spPr>
          <a:xfrm>
            <a:off x="670634" y="2059595"/>
            <a:ext cx="5773118" cy="81090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点击输入标题点击输入相关标题。点击输入标题。点击输入标题。点击输入标题点击输入相关标题。点击输入标题。点击输入标题。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4" name="ïṧļïḋè"/>
          <p:cNvGrpSpPr/>
          <p:nvPr/>
        </p:nvGrpSpPr>
        <p:grpSpPr>
          <a:xfrm>
            <a:off x="758434" y="3217325"/>
            <a:ext cx="1613004" cy="2173275"/>
            <a:chOff x="5453315" y="3304758"/>
            <a:chExt cx="1613004" cy="2173275"/>
          </a:xfrm>
        </p:grpSpPr>
        <p:sp>
          <p:nvSpPr>
            <p:cNvPr id="15" name="îṧḷiḑê"/>
            <p:cNvSpPr/>
            <p:nvPr/>
          </p:nvSpPr>
          <p:spPr bwMode="auto">
            <a:xfrm>
              <a:off x="5745781" y="3756910"/>
              <a:ext cx="1028072" cy="1032621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6" name="íś1iďe"/>
            <p:cNvSpPr txBox="1"/>
            <p:nvPr/>
          </p:nvSpPr>
          <p:spPr>
            <a:xfrm>
              <a:off x="5453315" y="3304758"/>
              <a:ext cx="1613004" cy="39153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zh-CN" altLang="en-US" sz="2000" b="1" cap="all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17" name="i$lïḋè"/>
            <p:cNvSpPr/>
            <p:nvPr/>
          </p:nvSpPr>
          <p:spPr>
            <a:xfrm>
              <a:off x="5911004" y="5077923"/>
              <a:ext cx="697627" cy="400110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2</a:t>
              </a:r>
              <a:r>
                <a:rPr lang="en-US" altLang="zh-CN" sz="1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 </a:t>
              </a:r>
              <a:r>
                <a:rPr lang="en-US" altLang="zh-CN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1%</a:t>
              </a:r>
            </a:p>
          </p:txBody>
        </p:sp>
      </p:grpSp>
      <p:grpSp>
        <p:nvGrpSpPr>
          <p:cNvPr id="18" name="îsḷîďè"/>
          <p:cNvGrpSpPr/>
          <p:nvPr/>
        </p:nvGrpSpPr>
        <p:grpSpPr>
          <a:xfrm>
            <a:off x="2750691" y="3217325"/>
            <a:ext cx="1613004" cy="2173275"/>
            <a:chOff x="7512371" y="3304758"/>
            <a:chExt cx="1613004" cy="2173275"/>
          </a:xfrm>
        </p:grpSpPr>
        <p:sp>
          <p:nvSpPr>
            <p:cNvPr id="19" name="ï$ḻïḓe"/>
            <p:cNvSpPr/>
            <p:nvPr/>
          </p:nvSpPr>
          <p:spPr bwMode="auto">
            <a:xfrm>
              <a:off x="7804837" y="3756910"/>
              <a:ext cx="1028072" cy="1032621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0" name="íšḻïḋe"/>
            <p:cNvSpPr txBox="1"/>
            <p:nvPr/>
          </p:nvSpPr>
          <p:spPr>
            <a:xfrm>
              <a:off x="7512371" y="3304758"/>
              <a:ext cx="1613004" cy="39153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zh-CN" altLang="en-US" sz="2000" b="1" cap="all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21" name="îṣḻîďe"/>
            <p:cNvSpPr/>
            <p:nvPr/>
          </p:nvSpPr>
          <p:spPr>
            <a:xfrm>
              <a:off x="7970060" y="5077923"/>
              <a:ext cx="697627" cy="400110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3</a:t>
              </a:r>
              <a:r>
                <a:rPr lang="en-US" altLang="zh-CN" sz="1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 </a:t>
              </a:r>
              <a:r>
                <a:rPr lang="en-US" altLang="zh-CN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5%</a:t>
              </a:r>
            </a:p>
          </p:txBody>
        </p:sp>
      </p:grpSp>
      <p:grpSp>
        <p:nvGrpSpPr>
          <p:cNvPr id="22" name="iṣlîḓè"/>
          <p:cNvGrpSpPr/>
          <p:nvPr/>
        </p:nvGrpSpPr>
        <p:grpSpPr>
          <a:xfrm>
            <a:off x="4742947" y="3217325"/>
            <a:ext cx="1613004" cy="2173275"/>
            <a:chOff x="9571427" y="3304758"/>
            <a:chExt cx="1613004" cy="2173275"/>
          </a:xfrm>
        </p:grpSpPr>
        <p:sp>
          <p:nvSpPr>
            <p:cNvPr id="23" name="îṩľidè"/>
            <p:cNvSpPr/>
            <p:nvPr/>
          </p:nvSpPr>
          <p:spPr bwMode="auto">
            <a:xfrm>
              <a:off x="9863893" y="3756910"/>
              <a:ext cx="1028072" cy="1032621"/>
            </a:xfrm>
            <a:prstGeom prst="ellipse">
              <a:avLst/>
            </a:prstGeom>
            <a:solidFill>
              <a:srgbClr val="EC6712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4" name="ïşḻiḍè"/>
            <p:cNvSpPr txBox="1"/>
            <p:nvPr/>
          </p:nvSpPr>
          <p:spPr>
            <a:xfrm>
              <a:off x="9571427" y="3304758"/>
              <a:ext cx="1613004" cy="39153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/>
              </a:pPr>
              <a:r>
                <a:rPr lang="zh-CN" altLang="en-US" sz="2000" b="1" cap="all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25" name="iṣļïḓe"/>
            <p:cNvSpPr/>
            <p:nvPr/>
          </p:nvSpPr>
          <p:spPr>
            <a:xfrm>
              <a:off x="10029116" y="5077923"/>
              <a:ext cx="697627" cy="400110"/>
            </a:xfrm>
            <a:prstGeom prst="rect">
              <a:avLst/>
            </a:prstGeom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/>
              <a:r>
                <a:rPr lang="en-US" altLang="zh-CN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6</a:t>
              </a:r>
              <a:r>
                <a:rPr lang="en-US" altLang="zh-CN" sz="1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 </a:t>
              </a:r>
              <a:r>
                <a:rPr lang="en-US" altLang="zh-CN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6%</a:t>
              </a:r>
            </a:p>
          </p:txBody>
        </p:sp>
      </p:grpSp>
      <p:cxnSp>
        <p:nvCxnSpPr>
          <p:cNvPr id="26" name="直接连接符 25"/>
          <p:cNvCxnSpPr/>
          <p:nvPr/>
        </p:nvCxnSpPr>
        <p:spPr>
          <a:xfrm flipV="1">
            <a:off x="758434" y="5447625"/>
            <a:ext cx="5597517" cy="11305"/>
          </a:xfrm>
          <a:prstGeom prst="line">
            <a:avLst/>
          </a:prstGeom>
          <a:ln w="12700">
            <a:solidFill>
              <a:srgbClr val="EC6712"/>
            </a:solidFill>
            <a:prstDash val="solid"/>
            <a:headEnd type="oval" w="med" len="med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58434" y="3148994"/>
            <a:ext cx="5597517" cy="0"/>
          </a:xfrm>
          <a:prstGeom prst="line">
            <a:avLst/>
          </a:prstGeom>
          <a:ln w="12700">
            <a:solidFill>
              <a:srgbClr val="EC6712"/>
            </a:solidFill>
            <a:prstDash val="solid"/>
            <a:headEnd type="oval" w="med" len="med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confont-10499-5121525"/>
          <p:cNvSpPr>
            <a:spLocks noChangeAspect="1"/>
          </p:cNvSpPr>
          <p:nvPr/>
        </p:nvSpPr>
        <p:spPr>
          <a:xfrm>
            <a:off x="3323090" y="3994170"/>
            <a:ext cx="468236" cy="411936"/>
          </a:xfrm>
          <a:custGeom>
            <a:avLst/>
            <a:gdLst>
              <a:gd name="T0" fmla="*/ 9125 w 11208"/>
              <a:gd name="T1" fmla="*/ 4533 h 9861"/>
              <a:gd name="T2" fmla="*/ 4287 w 11208"/>
              <a:gd name="T3" fmla="*/ 4533 h 9861"/>
              <a:gd name="T4" fmla="*/ 4022 w 11208"/>
              <a:gd name="T5" fmla="*/ 4798 h 9861"/>
              <a:gd name="T6" fmla="*/ 4287 w 11208"/>
              <a:gd name="T7" fmla="*/ 5063 h 9861"/>
              <a:gd name="T8" fmla="*/ 9125 w 11208"/>
              <a:gd name="T9" fmla="*/ 5063 h 9861"/>
              <a:gd name="T10" fmla="*/ 9390 w 11208"/>
              <a:gd name="T11" fmla="*/ 4798 h 9861"/>
              <a:gd name="T12" fmla="*/ 9125 w 11208"/>
              <a:gd name="T13" fmla="*/ 4533 h 9861"/>
              <a:gd name="T14" fmla="*/ 9125 w 11208"/>
              <a:gd name="T15" fmla="*/ 6759 h 9861"/>
              <a:gd name="T16" fmla="*/ 4287 w 11208"/>
              <a:gd name="T17" fmla="*/ 6759 h 9861"/>
              <a:gd name="T18" fmla="*/ 4022 w 11208"/>
              <a:gd name="T19" fmla="*/ 7024 h 9861"/>
              <a:gd name="T20" fmla="*/ 4287 w 11208"/>
              <a:gd name="T21" fmla="*/ 7289 h 9861"/>
              <a:gd name="T22" fmla="*/ 9125 w 11208"/>
              <a:gd name="T23" fmla="*/ 7289 h 9861"/>
              <a:gd name="T24" fmla="*/ 9390 w 11208"/>
              <a:gd name="T25" fmla="*/ 7024 h 9861"/>
              <a:gd name="T26" fmla="*/ 9125 w 11208"/>
              <a:gd name="T27" fmla="*/ 6759 h 9861"/>
              <a:gd name="T28" fmla="*/ 10514 w 11208"/>
              <a:gd name="T29" fmla="*/ 1614 h 9861"/>
              <a:gd name="T30" fmla="*/ 7043 w 11208"/>
              <a:gd name="T31" fmla="*/ 1614 h 9861"/>
              <a:gd name="T32" fmla="*/ 6982 w 11208"/>
              <a:gd name="T33" fmla="*/ 1450 h 9861"/>
              <a:gd name="T34" fmla="*/ 5185 w 11208"/>
              <a:gd name="T35" fmla="*/ 0 h 9861"/>
              <a:gd name="T36" fmla="*/ 694 w 11208"/>
              <a:gd name="T37" fmla="*/ 0 h 9861"/>
              <a:gd name="T38" fmla="*/ 0 w 11208"/>
              <a:gd name="T39" fmla="*/ 674 h 9861"/>
              <a:gd name="T40" fmla="*/ 0 w 11208"/>
              <a:gd name="T41" fmla="*/ 9188 h 9861"/>
              <a:gd name="T42" fmla="*/ 694 w 11208"/>
              <a:gd name="T43" fmla="*/ 9861 h 9861"/>
              <a:gd name="T44" fmla="*/ 10514 w 11208"/>
              <a:gd name="T45" fmla="*/ 9861 h 9861"/>
              <a:gd name="T46" fmla="*/ 11208 w 11208"/>
              <a:gd name="T47" fmla="*/ 9188 h 9861"/>
              <a:gd name="T48" fmla="*/ 11208 w 11208"/>
              <a:gd name="T49" fmla="*/ 2288 h 9861"/>
              <a:gd name="T50" fmla="*/ 10514 w 11208"/>
              <a:gd name="T51" fmla="*/ 1614 h 9861"/>
              <a:gd name="T52" fmla="*/ 694 w 11208"/>
              <a:gd name="T53" fmla="*/ 981 h 9861"/>
              <a:gd name="T54" fmla="*/ 1654 w 11208"/>
              <a:gd name="T55" fmla="*/ 532 h 9861"/>
              <a:gd name="T56" fmla="*/ 4430 w 11208"/>
              <a:gd name="T57" fmla="*/ 532 h 9861"/>
              <a:gd name="T58" fmla="*/ 6145 w 11208"/>
              <a:gd name="T59" fmla="*/ 1186 h 9861"/>
              <a:gd name="T60" fmla="*/ 6309 w 11208"/>
              <a:gd name="T61" fmla="*/ 1595 h 9861"/>
              <a:gd name="T62" fmla="*/ 694 w 11208"/>
              <a:gd name="T63" fmla="*/ 1595 h 9861"/>
              <a:gd name="T64" fmla="*/ 694 w 11208"/>
              <a:gd name="T65" fmla="*/ 981 h 9861"/>
              <a:gd name="T66" fmla="*/ 10554 w 11208"/>
              <a:gd name="T67" fmla="*/ 8453 h 9861"/>
              <a:gd name="T68" fmla="*/ 9635 w 11208"/>
              <a:gd name="T69" fmla="*/ 9249 h 9861"/>
              <a:gd name="T70" fmla="*/ 1613 w 11208"/>
              <a:gd name="T71" fmla="*/ 9249 h 9861"/>
              <a:gd name="T72" fmla="*/ 694 w 11208"/>
              <a:gd name="T73" fmla="*/ 8330 h 9861"/>
              <a:gd name="T74" fmla="*/ 694 w 11208"/>
              <a:gd name="T75" fmla="*/ 2246 h 9861"/>
              <a:gd name="T76" fmla="*/ 9799 w 11208"/>
              <a:gd name="T77" fmla="*/ 2246 h 9861"/>
              <a:gd name="T78" fmla="*/ 10554 w 11208"/>
              <a:gd name="T79" fmla="*/ 3165 h 9861"/>
              <a:gd name="T80" fmla="*/ 10554 w 11208"/>
              <a:gd name="T81" fmla="*/ 8453 h 9861"/>
              <a:gd name="T82" fmla="*/ 1816 w 11208"/>
              <a:gd name="T83" fmla="*/ 4329 h 9861"/>
              <a:gd name="T84" fmla="*/ 2674 w 11208"/>
              <a:gd name="T85" fmla="*/ 4329 h 9861"/>
              <a:gd name="T86" fmla="*/ 2674 w 11208"/>
              <a:gd name="T87" fmla="*/ 5186 h 9861"/>
              <a:gd name="T88" fmla="*/ 1816 w 11208"/>
              <a:gd name="T89" fmla="*/ 5186 h 9861"/>
              <a:gd name="T90" fmla="*/ 1816 w 11208"/>
              <a:gd name="T91" fmla="*/ 4329 h 9861"/>
              <a:gd name="T92" fmla="*/ 1816 w 11208"/>
              <a:gd name="T93" fmla="*/ 6595 h 9861"/>
              <a:gd name="T94" fmla="*/ 2674 w 11208"/>
              <a:gd name="T95" fmla="*/ 6595 h 9861"/>
              <a:gd name="T96" fmla="*/ 2674 w 11208"/>
              <a:gd name="T97" fmla="*/ 7453 h 9861"/>
              <a:gd name="T98" fmla="*/ 1816 w 11208"/>
              <a:gd name="T99" fmla="*/ 7453 h 9861"/>
              <a:gd name="T100" fmla="*/ 1816 w 11208"/>
              <a:gd name="T101" fmla="*/ 6595 h 9861"/>
              <a:gd name="T102" fmla="*/ 1816 w 11208"/>
              <a:gd name="T103" fmla="*/ 6595 h 9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208" h="9861">
                <a:moveTo>
                  <a:pt x="9125" y="4533"/>
                </a:moveTo>
                <a:lnTo>
                  <a:pt x="4287" y="4533"/>
                </a:lnTo>
                <a:cubicBezTo>
                  <a:pt x="4144" y="4533"/>
                  <a:pt x="4022" y="4655"/>
                  <a:pt x="4022" y="4798"/>
                </a:cubicBezTo>
                <a:cubicBezTo>
                  <a:pt x="4022" y="4940"/>
                  <a:pt x="4144" y="5063"/>
                  <a:pt x="4287" y="5063"/>
                </a:cubicBezTo>
                <a:lnTo>
                  <a:pt x="9125" y="5063"/>
                </a:lnTo>
                <a:cubicBezTo>
                  <a:pt x="9268" y="5063"/>
                  <a:pt x="9390" y="4940"/>
                  <a:pt x="9390" y="4798"/>
                </a:cubicBezTo>
                <a:cubicBezTo>
                  <a:pt x="9390" y="4635"/>
                  <a:pt x="9268" y="4533"/>
                  <a:pt x="9125" y="4533"/>
                </a:cubicBezTo>
                <a:close/>
                <a:moveTo>
                  <a:pt x="9125" y="6759"/>
                </a:moveTo>
                <a:lnTo>
                  <a:pt x="4287" y="6759"/>
                </a:lnTo>
                <a:cubicBezTo>
                  <a:pt x="4144" y="6759"/>
                  <a:pt x="4022" y="6881"/>
                  <a:pt x="4022" y="7024"/>
                </a:cubicBezTo>
                <a:cubicBezTo>
                  <a:pt x="4022" y="7166"/>
                  <a:pt x="4144" y="7289"/>
                  <a:pt x="4287" y="7289"/>
                </a:cubicBezTo>
                <a:lnTo>
                  <a:pt x="9125" y="7289"/>
                </a:lnTo>
                <a:cubicBezTo>
                  <a:pt x="9268" y="7289"/>
                  <a:pt x="9390" y="7166"/>
                  <a:pt x="9390" y="7024"/>
                </a:cubicBezTo>
                <a:cubicBezTo>
                  <a:pt x="9390" y="6881"/>
                  <a:pt x="9268" y="6759"/>
                  <a:pt x="9125" y="6759"/>
                </a:cubicBezTo>
                <a:close/>
                <a:moveTo>
                  <a:pt x="10514" y="1614"/>
                </a:moveTo>
                <a:lnTo>
                  <a:pt x="7043" y="1614"/>
                </a:lnTo>
                <a:lnTo>
                  <a:pt x="6982" y="1450"/>
                </a:lnTo>
                <a:cubicBezTo>
                  <a:pt x="6573" y="306"/>
                  <a:pt x="5777" y="21"/>
                  <a:pt x="5185" y="0"/>
                </a:cubicBezTo>
                <a:lnTo>
                  <a:pt x="694" y="0"/>
                </a:lnTo>
                <a:cubicBezTo>
                  <a:pt x="307" y="0"/>
                  <a:pt x="0" y="306"/>
                  <a:pt x="0" y="674"/>
                </a:cubicBezTo>
                <a:lnTo>
                  <a:pt x="0" y="9188"/>
                </a:lnTo>
                <a:cubicBezTo>
                  <a:pt x="0" y="9555"/>
                  <a:pt x="307" y="9861"/>
                  <a:pt x="694" y="9861"/>
                </a:cubicBezTo>
                <a:lnTo>
                  <a:pt x="10514" y="9861"/>
                </a:lnTo>
                <a:cubicBezTo>
                  <a:pt x="10902" y="9861"/>
                  <a:pt x="11208" y="9555"/>
                  <a:pt x="11208" y="9188"/>
                </a:cubicBezTo>
                <a:lnTo>
                  <a:pt x="11208" y="2288"/>
                </a:lnTo>
                <a:cubicBezTo>
                  <a:pt x="11208" y="1920"/>
                  <a:pt x="10902" y="1614"/>
                  <a:pt x="10514" y="1614"/>
                </a:cubicBezTo>
                <a:close/>
                <a:moveTo>
                  <a:pt x="694" y="981"/>
                </a:moveTo>
                <a:cubicBezTo>
                  <a:pt x="694" y="450"/>
                  <a:pt x="878" y="532"/>
                  <a:pt x="1654" y="532"/>
                </a:cubicBezTo>
                <a:lnTo>
                  <a:pt x="4430" y="532"/>
                </a:lnTo>
                <a:cubicBezTo>
                  <a:pt x="5614" y="532"/>
                  <a:pt x="5920" y="797"/>
                  <a:pt x="6145" y="1186"/>
                </a:cubicBezTo>
                <a:lnTo>
                  <a:pt x="6309" y="1595"/>
                </a:lnTo>
                <a:lnTo>
                  <a:pt x="694" y="1595"/>
                </a:lnTo>
                <a:lnTo>
                  <a:pt x="694" y="981"/>
                </a:lnTo>
                <a:close/>
                <a:moveTo>
                  <a:pt x="10554" y="8453"/>
                </a:moveTo>
                <a:cubicBezTo>
                  <a:pt x="10554" y="9229"/>
                  <a:pt x="10289" y="9249"/>
                  <a:pt x="9635" y="9249"/>
                </a:cubicBezTo>
                <a:lnTo>
                  <a:pt x="1613" y="9249"/>
                </a:lnTo>
                <a:cubicBezTo>
                  <a:pt x="816" y="9249"/>
                  <a:pt x="694" y="9188"/>
                  <a:pt x="694" y="8330"/>
                </a:cubicBezTo>
                <a:lnTo>
                  <a:pt x="694" y="2246"/>
                </a:lnTo>
                <a:lnTo>
                  <a:pt x="9799" y="2246"/>
                </a:lnTo>
                <a:cubicBezTo>
                  <a:pt x="10657" y="2246"/>
                  <a:pt x="10554" y="2573"/>
                  <a:pt x="10554" y="3165"/>
                </a:cubicBezTo>
                <a:lnTo>
                  <a:pt x="10554" y="8453"/>
                </a:lnTo>
                <a:close/>
                <a:moveTo>
                  <a:pt x="1816" y="4329"/>
                </a:moveTo>
                <a:lnTo>
                  <a:pt x="2674" y="4329"/>
                </a:lnTo>
                <a:lnTo>
                  <a:pt x="2674" y="5186"/>
                </a:lnTo>
                <a:lnTo>
                  <a:pt x="1816" y="5186"/>
                </a:lnTo>
                <a:lnTo>
                  <a:pt x="1816" y="4329"/>
                </a:lnTo>
                <a:close/>
                <a:moveTo>
                  <a:pt x="1816" y="6595"/>
                </a:moveTo>
                <a:lnTo>
                  <a:pt x="2674" y="6595"/>
                </a:lnTo>
                <a:lnTo>
                  <a:pt x="2674" y="7453"/>
                </a:lnTo>
                <a:lnTo>
                  <a:pt x="1816" y="7453"/>
                </a:lnTo>
                <a:lnTo>
                  <a:pt x="1816" y="6595"/>
                </a:lnTo>
                <a:close/>
                <a:moveTo>
                  <a:pt x="1816" y="6595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9" name="iconfont-11432-4397104"/>
          <p:cNvSpPr>
            <a:spLocks noChangeAspect="1"/>
          </p:cNvSpPr>
          <p:nvPr/>
        </p:nvSpPr>
        <p:spPr>
          <a:xfrm>
            <a:off x="1393059" y="4012452"/>
            <a:ext cx="373837" cy="402667"/>
          </a:xfrm>
          <a:custGeom>
            <a:avLst/>
            <a:gdLst>
              <a:gd name="connsiteX0" fmla="*/ 195226 w 495208"/>
              <a:gd name="connsiteY0" fmla="*/ 381028 h 533400"/>
              <a:gd name="connsiteX1" fmla="*/ 385691 w 495208"/>
              <a:gd name="connsiteY1" fmla="*/ 381028 h 533400"/>
              <a:gd name="connsiteX2" fmla="*/ 409499 w 495208"/>
              <a:gd name="connsiteY2" fmla="*/ 404836 h 533400"/>
              <a:gd name="connsiteX3" fmla="*/ 385691 w 495208"/>
              <a:gd name="connsiteY3" fmla="*/ 428644 h 533400"/>
              <a:gd name="connsiteX4" fmla="*/ 195226 w 495208"/>
              <a:gd name="connsiteY4" fmla="*/ 428644 h 533400"/>
              <a:gd name="connsiteX5" fmla="*/ 171418 w 495208"/>
              <a:gd name="connsiteY5" fmla="*/ 404836 h 533400"/>
              <a:gd name="connsiteX6" fmla="*/ 195226 w 495208"/>
              <a:gd name="connsiteY6" fmla="*/ 381028 h 533400"/>
              <a:gd name="connsiteX7" fmla="*/ 195226 w 495208"/>
              <a:gd name="connsiteY7" fmla="*/ 242842 h 533400"/>
              <a:gd name="connsiteX8" fmla="*/ 385691 w 495208"/>
              <a:gd name="connsiteY8" fmla="*/ 242842 h 533400"/>
              <a:gd name="connsiteX9" fmla="*/ 409499 w 495208"/>
              <a:gd name="connsiteY9" fmla="*/ 266650 h 533400"/>
              <a:gd name="connsiteX10" fmla="*/ 385691 w 495208"/>
              <a:gd name="connsiteY10" fmla="*/ 290458 h 533400"/>
              <a:gd name="connsiteX11" fmla="*/ 195226 w 495208"/>
              <a:gd name="connsiteY11" fmla="*/ 290458 h 533400"/>
              <a:gd name="connsiteX12" fmla="*/ 171418 w 495208"/>
              <a:gd name="connsiteY12" fmla="*/ 266650 h 533400"/>
              <a:gd name="connsiteX13" fmla="*/ 195226 w 495208"/>
              <a:gd name="connsiteY13" fmla="*/ 242842 h 533400"/>
              <a:gd name="connsiteX14" fmla="*/ 195226 w 495208"/>
              <a:gd name="connsiteY14" fmla="*/ 104756 h 533400"/>
              <a:gd name="connsiteX15" fmla="*/ 385691 w 495208"/>
              <a:gd name="connsiteY15" fmla="*/ 104756 h 533400"/>
              <a:gd name="connsiteX16" fmla="*/ 409499 w 495208"/>
              <a:gd name="connsiteY16" fmla="*/ 128564 h 533400"/>
              <a:gd name="connsiteX17" fmla="*/ 385691 w 495208"/>
              <a:gd name="connsiteY17" fmla="*/ 152372 h 533400"/>
              <a:gd name="connsiteX18" fmla="*/ 195226 w 495208"/>
              <a:gd name="connsiteY18" fmla="*/ 152372 h 533400"/>
              <a:gd name="connsiteX19" fmla="*/ 171418 w 495208"/>
              <a:gd name="connsiteY19" fmla="*/ 128564 h 533400"/>
              <a:gd name="connsiteX20" fmla="*/ 195226 w 495208"/>
              <a:gd name="connsiteY20" fmla="*/ 104756 h 533400"/>
              <a:gd name="connsiteX21" fmla="*/ 71424 w 495208"/>
              <a:gd name="connsiteY21" fmla="*/ 47625 h 533400"/>
              <a:gd name="connsiteX22" fmla="*/ 47616 w 495208"/>
              <a:gd name="connsiteY22" fmla="*/ 71438 h 533400"/>
              <a:gd name="connsiteX23" fmla="*/ 47616 w 495208"/>
              <a:gd name="connsiteY23" fmla="*/ 461962 h 533400"/>
              <a:gd name="connsiteX24" fmla="*/ 71424 w 495208"/>
              <a:gd name="connsiteY24" fmla="*/ 485775 h 533400"/>
              <a:gd name="connsiteX25" fmla="*/ 423784 w 495208"/>
              <a:gd name="connsiteY25" fmla="*/ 485775 h 533400"/>
              <a:gd name="connsiteX26" fmla="*/ 447592 w 495208"/>
              <a:gd name="connsiteY26" fmla="*/ 461962 h 533400"/>
              <a:gd name="connsiteX27" fmla="*/ 447592 w 495208"/>
              <a:gd name="connsiteY27" fmla="*/ 71438 h 533400"/>
              <a:gd name="connsiteX28" fmla="*/ 423784 w 495208"/>
              <a:gd name="connsiteY28" fmla="*/ 47625 h 533400"/>
              <a:gd name="connsiteX29" fmla="*/ 41664 w 495208"/>
              <a:gd name="connsiteY29" fmla="*/ 0 h 533400"/>
              <a:gd name="connsiteX30" fmla="*/ 453544 w 495208"/>
              <a:gd name="connsiteY30" fmla="*/ 0 h 533400"/>
              <a:gd name="connsiteX31" fmla="*/ 495208 w 495208"/>
              <a:gd name="connsiteY31" fmla="*/ 41672 h 533400"/>
              <a:gd name="connsiteX32" fmla="*/ 495208 w 495208"/>
              <a:gd name="connsiteY32" fmla="*/ 491728 h 533400"/>
              <a:gd name="connsiteX33" fmla="*/ 453544 w 495208"/>
              <a:gd name="connsiteY33" fmla="*/ 533400 h 533400"/>
              <a:gd name="connsiteX34" fmla="*/ 41664 w 495208"/>
              <a:gd name="connsiteY34" fmla="*/ 533400 h 533400"/>
              <a:gd name="connsiteX35" fmla="*/ 0 w 495208"/>
              <a:gd name="connsiteY35" fmla="*/ 491728 h 533400"/>
              <a:gd name="connsiteX36" fmla="*/ 0 w 495208"/>
              <a:gd name="connsiteY36" fmla="*/ 41672 h 533400"/>
              <a:gd name="connsiteX37" fmla="*/ 41664 w 495208"/>
              <a:gd name="connsiteY37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95208" h="533400">
                <a:moveTo>
                  <a:pt x="195226" y="381028"/>
                </a:moveTo>
                <a:lnTo>
                  <a:pt x="385691" y="381028"/>
                </a:lnTo>
                <a:cubicBezTo>
                  <a:pt x="398833" y="381028"/>
                  <a:pt x="409499" y="391694"/>
                  <a:pt x="409499" y="404836"/>
                </a:cubicBezTo>
                <a:cubicBezTo>
                  <a:pt x="409499" y="417978"/>
                  <a:pt x="398833" y="428644"/>
                  <a:pt x="385691" y="428644"/>
                </a:cubicBezTo>
                <a:lnTo>
                  <a:pt x="195226" y="428644"/>
                </a:lnTo>
                <a:cubicBezTo>
                  <a:pt x="182084" y="428644"/>
                  <a:pt x="171418" y="417978"/>
                  <a:pt x="171418" y="404836"/>
                </a:cubicBezTo>
                <a:cubicBezTo>
                  <a:pt x="171418" y="391694"/>
                  <a:pt x="182084" y="381028"/>
                  <a:pt x="195226" y="381028"/>
                </a:cubicBezTo>
                <a:close/>
                <a:moveTo>
                  <a:pt x="195226" y="242842"/>
                </a:moveTo>
                <a:lnTo>
                  <a:pt x="385691" y="242842"/>
                </a:lnTo>
                <a:cubicBezTo>
                  <a:pt x="398833" y="242842"/>
                  <a:pt x="409499" y="253508"/>
                  <a:pt x="409499" y="266650"/>
                </a:cubicBezTo>
                <a:cubicBezTo>
                  <a:pt x="409499" y="279792"/>
                  <a:pt x="398833" y="290458"/>
                  <a:pt x="385691" y="290458"/>
                </a:cubicBezTo>
                <a:lnTo>
                  <a:pt x="195226" y="290458"/>
                </a:lnTo>
                <a:cubicBezTo>
                  <a:pt x="182084" y="290458"/>
                  <a:pt x="171418" y="279792"/>
                  <a:pt x="171418" y="266650"/>
                </a:cubicBezTo>
                <a:cubicBezTo>
                  <a:pt x="171418" y="253508"/>
                  <a:pt x="182084" y="242842"/>
                  <a:pt x="195226" y="242842"/>
                </a:cubicBezTo>
                <a:close/>
                <a:moveTo>
                  <a:pt x="195226" y="104756"/>
                </a:moveTo>
                <a:lnTo>
                  <a:pt x="385691" y="104756"/>
                </a:lnTo>
                <a:cubicBezTo>
                  <a:pt x="398833" y="104756"/>
                  <a:pt x="409499" y="115422"/>
                  <a:pt x="409499" y="128564"/>
                </a:cubicBezTo>
                <a:cubicBezTo>
                  <a:pt x="409499" y="141706"/>
                  <a:pt x="398833" y="152372"/>
                  <a:pt x="385691" y="152372"/>
                </a:cubicBezTo>
                <a:lnTo>
                  <a:pt x="195226" y="152372"/>
                </a:lnTo>
                <a:cubicBezTo>
                  <a:pt x="182084" y="152372"/>
                  <a:pt x="171418" y="141706"/>
                  <a:pt x="171418" y="128564"/>
                </a:cubicBezTo>
                <a:cubicBezTo>
                  <a:pt x="171418" y="115422"/>
                  <a:pt x="182084" y="104756"/>
                  <a:pt x="195226" y="104756"/>
                </a:cubicBezTo>
                <a:close/>
                <a:moveTo>
                  <a:pt x="71424" y="47625"/>
                </a:moveTo>
                <a:cubicBezTo>
                  <a:pt x="58282" y="47625"/>
                  <a:pt x="47616" y="58293"/>
                  <a:pt x="47616" y="71438"/>
                </a:cubicBezTo>
                <a:lnTo>
                  <a:pt x="47616" y="461962"/>
                </a:lnTo>
                <a:cubicBezTo>
                  <a:pt x="47616" y="475107"/>
                  <a:pt x="58282" y="485775"/>
                  <a:pt x="71424" y="485775"/>
                </a:cubicBezTo>
                <a:lnTo>
                  <a:pt x="423784" y="485775"/>
                </a:lnTo>
                <a:cubicBezTo>
                  <a:pt x="436926" y="485775"/>
                  <a:pt x="447592" y="475107"/>
                  <a:pt x="447592" y="461962"/>
                </a:cubicBezTo>
                <a:lnTo>
                  <a:pt x="447592" y="71438"/>
                </a:lnTo>
                <a:cubicBezTo>
                  <a:pt x="447592" y="58293"/>
                  <a:pt x="436926" y="47625"/>
                  <a:pt x="423784" y="47625"/>
                </a:cubicBezTo>
                <a:close/>
                <a:moveTo>
                  <a:pt x="41664" y="0"/>
                </a:moveTo>
                <a:lnTo>
                  <a:pt x="453544" y="0"/>
                </a:lnTo>
                <a:cubicBezTo>
                  <a:pt x="476543" y="0"/>
                  <a:pt x="495208" y="18669"/>
                  <a:pt x="495208" y="41672"/>
                </a:cubicBezTo>
                <a:lnTo>
                  <a:pt x="495208" y="491728"/>
                </a:lnTo>
                <a:cubicBezTo>
                  <a:pt x="495208" y="514731"/>
                  <a:pt x="476543" y="533400"/>
                  <a:pt x="453544" y="533400"/>
                </a:cubicBezTo>
                <a:lnTo>
                  <a:pt x="41664" y="533400"/>
                </a:lnTo>
                <a:cubicBezTo>
                  <a:pt x="18666" y="533400"/>
                  <a:pt x="0" y="514731"/>
                  <a:pt x="0" y="491728"/>
                </a:cubicBezTo>
                <a:lnTo>
                  <a:pt x="0" y="41672"/>
                </a:lnTo>
                <a:cubicBezTo>
                  <a:pt x="0" y="18669"/>
                  <a:pt x="18666" y="0"/>
                  <a:pt x="416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0" name="list-items_30414"/>
          <p:cNvSpPr>
            <a:spLocks noChangeAspect="1"/>
          </p:cNvSpPr>
          <p:nvPr/>
        </p:nvSpPr>
        <p:spPr>
          <a:xfrm>
            <a:off x="5389867" y="3985156"/>
            <a:ext cx="368430" cy="433757"/>
          </a:xfrm>
          <a:custGeom>
            <a:avLst/>
            <a:gdLst>
              <a:gd name="connsiteX0" fmla="*/ 37894 w 513787"/>
              <a:gd name="connsiteY0" fmla="*/ 431508 h 604887"/>
              <a:gd name="connsiteX1" fmla="*/ 426498 w 513787"/>
              <a:gd name="connsiteY1" fmla="*/ 431508 h 604887"/>
              <a:gd name="connsiteX2" fmla="*/ 426498 w 513787"/>
              <a:gd name="connsiteY2" fmla="*/ 534886 h 604887"/>
              <a:gd name="connsiteX3" fmla="*/ 37894 w 513787"/>
              <a:gd name="connsiteY3" fmla="*/ 534886 h 604887"/>
              <a:gd name="connsiteX4" fmla="*/ 37894 w 513787"/>
              <a:gd name="connsiteY4" fmla="*/ 250790 h 604887"/>
              <a:gd name="connsiteX5" fmla="*/ 379360 w 513787"/>
              <a:gd name="connsiteY5" fmla="*/ 250790 h 604887"/>
              <a:gd name="connsiteX6" fmla="*/ 379360 w 513787"/>
              <a:gd name="connsiteY6" fmla="*/ 354168 h 604887"/>
              <a:gd name="connsiteX7" fmla="*/ 37894 w 513787"/>
              <a:gd name="connsiteY7" fmla="*/ 354168 h 604887"/>
              <a:gd name="connsiteX8" fmla="*/ 37894 w 513787"/>
              <a:gd name="connsiteY8" fmla="*/ 70071 h 604887"/>
              <a:gd name="connsiteX9" fmla="*/ 513787 w 513787"/>
              <a:gd name="connsiteY9" fmla="*/ 70071 h 604887"/>
              <a:gd name="connsiteX10" fmla="*/ 513787 w 513787"/>
              <a:gd name="connsiteY10" fmla="*/ 173449 h 604887"/>
              <a:gd name="connsiteX11" fmla="*/ 37894 w 513787"/>
              <a:gd name="connsiteY11" fmla="*/ 173449 h 604887"/>
              <a:gd name="connsiteX12" fmla="*/ 0 w 513787"/>
              <a:gd name="connsiteY12" fmla="*/ 0 h 604887"/>
              <a:gd name="connsiteX13" fmla="*/ 15172 w 513787"/>
              <a:gd name="connsiteY13" fmla="*/ 0 h 604887"/>
              <a:gd name="connsiteX14" fmla="*/ 15172 w 513787"/>
              <a:gd name="connsiteY14" fmla="*/ 604887 h 604887"/>
              <a:gd name="connsiteX15" fmla="*/ 0 w 513787"/>
              <a:gd name="connsiteY15" fmla="*/ 604887 h 6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3787" h="604887">
                <a:moveTo>
                  <a:pt x="37894" y="431508"/>
                </a:moveTo>
                <a:lnTo>
                  <a:pt x="426498" y="431508"/>
                </a:lnTo>
                <a:lnTo>
                  <a:pt x="426498" y="534886"/>
                </a:lnTo>
                <a:lnTo>
                  <a:pt x="37894" y="534886"/>
                </a:lnTo>
                <a:close/>
                <a:moveTo>
                  <a:pt x="37894" y="250790"/>
                </a:moveTo>
                <a:lnTo>
                  <a:pt x="379360" y="250790"/>
                </a:lnTo>
                <a:lnTo>
                  <a:pt x="379360" y="354168"/>
                </a:lnTo>
                <a:lnTo>
                  <a:pt x="37894" y="354168"/>
                </a:lnTo>
                <a:close/>
                <a:moveTo>
                  <a:pt x="37894" y="70071"/>
                </a:moveTo>
                <a:lnTo>
                  <a:pt x="513787" y="70071"/>
                </a:lnTo>
                <a:lnTo>
                  <a:pt x="513787" y="173449"/>
                </a:lnTo>
                <a:lnTo>
                  <a:pt x="37894" y="173449"/>
                </a:lnTo>
                <a:close/>
                <a:moveTo>
                  <a:pt x="0" y="0"/>
                </a:moveTo>
                <a:lnTo>
                  <a:pt x="15172" y="0"/>
                </a:lnTo>
                <a:lnTo>
                  <a:pt x="15172" y="604887"/>
                </a:lnTo>
                <a:lnTo>
                  <a:pt x="0" y="6048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70634" y="1665170"/>
            <a:ext cx="3339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  <a:cs typeface="+mn-ea"/>
                <a:sym typeface="Arial"/>
              </a:rPr>
              <a:t>请您在此处输入相关小标题</a:t>
            </a:r>
          </a:p>
        </p:txBody>
      </p:sp>
      <p:sp>
        <p:nvSpPr>
          <p:cNvPr id="33" name="TextBox 40"/>
          <p:cNvSpPr txBox="1"/>
          <p:nvPr/>
        </p:nvSpPr>
        <p:spPr>
          <a:xfrm flipH="1">
            <a:off x="6781908" y="1617438"/>
            <a:ext cx="4866621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lvl="0">
              <a:lnSpc>
                <a:spcPct val="150000"/>
              </a:lnSpc>
              <a:defRPr/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点击输入标题点击输入相关标题。点击输入标题点击输入相关标题。点击输入标题。点击输入标题。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4" name="Rectangle 41"/>
          <p:cNvSpPr/>
          <p:nvPr/>
        </p:nvSpPr>
        <p:spPr>
          <a:xfrm>
            <a:off x="6781910" y="1479604"/>
            <a:ext cx="770588" cy="22857"/>
          </a:xfrm>
          <a:prstGeom prst="rect">
            <a:avLst/>
          </a:prstGeom>
          <a:solidFill>
            <a:srgbClr val="EC6712"/>
          </a:solidFill>
          <a:ln>
            <a:solidFill>
              <a:srgbClr val="EC67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900"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5203" y="3428999"/>
            <a:ext cx="4923726" cy="2056899"/>
          </a:xfrm>
          <a:prstGeom prst="round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/>
      <p:bldP spid="28" grpId="0" animBg="1"/>
      <p:bldP spid="29" grpId="0" animBg="1"/>
      <p:bldP spid="30" grpId="0" animBg="1"/>
      <p:bldP spid="31" grpId="0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市场现状分析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cxnSp>
        <p:nvCxnSpPr>
          <p:cNvPr id="13" name="Straight Connector 5"/>
          <p:cNvCxnSpPr/>
          <p:nvPr/>
        </p:nvCxnSpPr>
        <p:spPr>
          <a:xfrm>
            <a:off x="5390062" y="5897907"/>
            <a:ext cx="5391216" cy="0"/>
          </a:xfrm>
          <a:prstGeom prst="line">
            <a:avLst/>
          </a:prstGeom>
          <a:ln w="9525">
            <a:gradFill>
              <a:gsLst>
                <a:gs pos="0">
                  <a:srgbClr val="F0DDAD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4"/>
          <p:cNvGrpSpPr/>
          <p:nvPr/>
        </p:nvGrpSpPr>
        <p:grpSpPr>
          <a:xfrm>
            <a:off x="5560329" y="1500011"/>
            <a:ext cx="5387796" cy="4053158"/>
            <a:chOff x="4603406" y="2987250"/>
            <a:chExt cx="3469055" cy="4053158"/>
          </a:xfrm>
        </p:grpSpPr>
        <p:sp>
          <p:nvSpPr>
            <p:cNvPr id="15" name="Rectangle 34"/>
            <p:cNvSpPr/>
            <p:nvPr/>
          </p:nvSpPr>
          <p:spPr>
            <a:xfrm>
              <a:off x="4603406" y="3426085"/>
              <a:ext cx="3469055" cy="3614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点击输入相关标题点击输入相关标题。点击输入相关标题。点击输入标题。点击输入相关标题点击输入相关标题。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点击输入相关标题点击输入相关标题。点击输入相关标题。点击输入标题。点击输入相关标题点击输入相关标题。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点击输入相关标题点击输入相关标题。点击输入相关标题。点击输入标题。点击输入相关标题点击输入相关标题。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点击输入相关标题点击输入相关标题。点击输入相关标题。点击输入标题。点击输入相关标题点击输入相关标题。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6" name="Rectangle 35"/>
            <p:cNvSpPr/>
            <p:nvPr/>
          </p:nvSpPr>
          <p:spPr>
            <a:xfrm>
              <a:off x="4603406" y="2987250"/>
              <a:ext cx="96524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</p:grpSp>
      <p:graphicFrame>
        <p:nvGraphicFramePr>
          <p:cNvPr id="17" name="Chart 3"/>
          <p:cNvGraphicFramePr/>
          <p:nvPr/>
        </p:nvGraphicFramePr>
        <p:xfrm>
          <a:off x="309146" y="1503031"/>
          <a:ext cx="4747424" cy="4054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4"/>
          <p:cNvSpPr txBox="1"/>
          <p:nvPr/>
        </p:nvSpPr>
        <p:spPr>
          <a:xfrm>
            <a:off x="2147944" y="3150133"/>
            <a:ext cx="1475805" cy="6027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indent="0" algn="ctr" fontAlgn="auto">
              <a:lnSpc>
                <a:spcPts val="22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202X</a:t>
            </a:r>
          </a:p>
          <a:p>
            <a:pPr algn="ctr"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Graphic spid="17" grpId="0">
        <p:bldAsOne/>
      </p:bldGraphic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市场现状分析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aphicFrame>
        <p:nvGraphicFramePr>
          <p:cNvPr id="13" name="图表 12"/>
          <p:cNvGraphicFramePr/>
          <p:nvPr/>
        </p:nvGraphicFramePr>
        <p:xfrm>
          <a:off x="2563429" y="1988958"/>
          <a:ext cx="2131268" cy="219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41"/>
          <p:cNvSpPr txBox="1"/>
          <p:nvPr/>
        </p:nvSpPr>
        <p:spPr>
          <a:xfrm>
            <a:off x="3189165" y="2842120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70%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958431" y="3486158"/>
            <a:ext cx="249030" cy="24903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591932" y="2126078"/>
            <a:ext cx="698260" cy="69826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637724" y="3817879"/>
            <a:ext cx="191490" cy="19149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TextBox 45"/>
          <p:cNvSpPr txBox="1"/>
          <p:nvPr/>
        </p:nvSpPr>
        <p:spPr>
          <a:xfrm>
            <a:off x="839813" y="1872526"/>
            <a:ext cx="218848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9" name="TextBox 46"/>
          <p:cNvSpPr txBox="1"/>
          <p:nvPr/>
        </p:nvSpPr>
        <p:spPr>
          <a:xfrm>
            <a:off x="839812" y="1555085"/>
            <a:ext cx="1774276" cy="307777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graphicFrame>
        <p:nvGraphicFramePr>
          <p:cNvPr id="20" name="图表 19"/>
          <p:cNvGraphicFramePr/>
          <p:nvPr/>
        </p:nvGraphicFramePr>
        <p:xfrm>
          <a:off x="5289638" y="3624871"/>
          <a:ext cx="2131268" cy="219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48"/>
          <p:cNvSpPr txBox="1"/>
          <p:nvPr/>
        </p:nvSpPr>
        <p:spPr>
          <a:xfrm>
            <a:off x="5909751" y="4478033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36%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449401" y="4384723"/>
            <a:ext cx="249030" cy="24903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400244" y="4850323"/>
            <a:ext cx="698260" cy="69826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722047" y="5749653"/>
            <a:ext cx="191490" cy="19149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aphicFrame>
        <p:nvGraphicFramePr>
          <p:cNvPr id="25" name="图表 24"/>
          <p:cNvGraphicFramePr/>
          <p:nvPr/>
        </p:nvGraphicFramePr>
        <p:xfrm>
          <a:off x="8368964" y="2371384"/>
          <a:ext cx="2131268" cy="219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53"/>
          <p:cNvSpPr txBox="1"/>
          <p:nvPr/>
        </p:nvSpPr>
        <p:spPr>
          <a:xfrm>
            <a:off x="8987474" y="3224546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58%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0143084" y="4332216"/>
            <a:ext cx="249030" cy="24903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0596925" y="3251552"/>
            <a:ext cx="698260" cy="69826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8782642" y="2253285"/>
            <a:ext cx="191490" cy="191490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>
                  <a:lumMod val="65000"/>
                </a:prst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0" name="TextBox 57"/>
          <p:cNvSpPr txBox="1"/>
          <p:nvPr/>
        </p:nvSpPr>
        <p:spPr>
          <a:xfrm>
            <a:off x="2954315" y="4838255"/>
            <a:ext cx="218848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1" name="TextBox 58"/>
          <p:cNvSpPr txBox="1"/>
          <p:nvPr/>
        </p:nvSpPr>
        <p:spPr>
          <a:xfrm>
            <a:off x="2954314" y="4520814"/>
            <a:ext cx="1774276" cy="307777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32" name="TextBox 59"/>
          <p:cNvSpPr txBox="1"/>
          <p:nvPr/>
        </p:nvSpPr>
        <p:spPr>
          <a:xfrm>
            <a:off x="6198050" y="2680290"/>
            <a:ext cx="218848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点击输入标题点击输入相关标题。点击输入标题点击输入相关标题。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3" name="TextBox 60"/>
          <p:cNvSpPr txBox="1"/>
          <p:nvPr/>
        </p:nvSpPr>
        <p:spPr>
          <a:xfrm>
            <a:off x="6198049" y="2362849"/>
            <a:ext cx="1774276" cy="307777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 lvl="0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输入小标题</a:t>
            </a:r>
          </a:p>
        </p:txBody>
      </p:sp>
      <p:sp>
        <p:nvSpPr>
          <p:cNvPr id="34" name="iconfont-1188-857664"/>
          <p:cNvSpPr>
            <a:spLocks noChangeAspect="1"/>
          </p:cNvSpPr>
          <p:nvPr/>
        </p:nvSpPr>
        <p:spPr>
          <a:xfrm>
            <a:off x="4751168" y="2272137"/>
            <a:ext cx="391411" cy="408153"/>
          </a:xfrm>
          <a:custGeom>
            <a:avLst/>
            <a:gdLst>
              <a:gd name="T0" fmla="*/ 10720 w 11200"/>
              <a:gd name="T1" fmla="*/ 3840 h 11680"/>
              <a:gd name="T2" fmla="*/ 7360 w 11200"/>
              <a:gd name="T3" fmla="*/ 3840 h 11680"/>
              <a:gd name="T4" fmla="*/ 7040 w 11200"/>
              <a:gd name="T5" fmla="*/ 3440 h 11680"/>
              <a:gd name="T6" fmla="*/ 7040 w 11200"/>
              <a:gd name="T7" fmla="*/ 3440 h 11680"/>
              <a:gd name="T8" fmla="*/ 7440 w 11200"/>
              <a:gd name="T9" fmla="*/ 3040 h 11680"/>
              <a:gd name="T10" fmla="*/ 10800 w 11200"/>
              <a:gd name="T11" fmla="*/ 3040 h 11680"/>
              <a:gd name="T12" fmla="*/ 11200 w 11200"/>
              <a:gd name="T13" fmla="*/ 3440 h 11680"/>
              <a:gd name="T14" fmla="*/ 11200 w 11200"/>
              <a:gd name="T15" fmla="*/ 3440 h 11680"/>
              <a:gd name="T16" fmla="*/ 10720 w 11200"/>
              <a:gd name="T17" fmla="*/ 3840 h 11680"/>
              <a:gd name="T18" fmla="*/ 10720 w 11200"/>
              <a:gd name="T19" fmla="*/ 8240 h 11680"/>
              <a:gd name="T20" fmla="*/ 7360 w 11200"/>
              <a:gd name="T21" fmla="*/ 8240 h 11680"/>
              <a:gd name="T22" fmla="*/ 6960 w 11200"/>
              <a:gd name="T23" fmla="*/ 7840 h 11680"/>
              <a:gd name="T24" fmla="*/ 6960 w 11200"/>
              <a:gd name="T25" fmla="*/ 7840 h 11680"/>
              <a:gd name="T26" fmla="*/ 7360 w 11200"/>
              <a:gd name="T27" fmla="*/ 7440 h 11680"/>
              <a:gd name="T28" fmla="*/ 10720 w 11200"/>
              <a:gd name="T29" fmla="*/ 7440 h 11680"/>
              <a:gd name="T30" fmla="*/ 11120 w 11200"/>
              <a:gd name="T31" fmla="*/ 7840 h 11680"/>
              <a:gd name="T32" fmla="*/ 11120 w 11200"/>
              <a:gd name="T33" fmla="*/ 7840 h 11680"/>
              <a:gd name="T34" fmla="*/ 10720 w 11200"/>
              <a:gd name="T35" fmla="*/ 8240 h 11680"/>
              <a:gd name="T36" fmla="*/ 10800 w 11200"/>
              <a:gd name="T37" fmla="*/ 1040 h 11680"/>
              <a:gd name="T38" fmla="*/ 2880 w 11200"/>
              <a:gd name="T39" fmla="*/ 1040 h 11680"/>
              <a:gd name="T40" fmla="*/ 1520 w 11200"/>
              <a:gd name="T41" fmla="*/ 0 h 11680"/>
              <a:gd name="T42" fmla="*/ 0 w 11200"/>
              <a:gd name="T43" fmla="*/ 1440 h 11680"/>
              <a:gd name="T44" fmla="*/ 1440 w 11200"/>
              <a:gd name="T45" fmla="*/ 2880 h 11680"/>
              <a:gd name="T46" fmla="*/ 2880 w 11200"/>
              <a:gd name="T47" fmla="*/ 1840 h 11680"/>
              <a:gd name="T48" fmla="*/ 10720 w 11200"/>
              <a:gd name="T49" fmla="*/ 1840 h 11680"/>
              <a:gd name="T50" fmla="*/ 11200 w 11200"/>
              <a:gd name="T51" fmla="*/ 1440 h 11680"/>
              <a:gd name="T52" fmla="*/ 10800 w 11200"/>
              <a:gd name="T53" fmla="*/ 1040 h 11680"/>
              <a:gd name="T54" fmla="*/ 1520 w 11200"/>
              <a:gd name="T55" fmla="*/ 2320 h 11680"/>
              <a:gd name="T56" fmla="*/ 640 w 11200"/>
              <a:gd name="T57" fmla="*/ 1440 h 11680"/>
              <a:gd name="T58" fmla="*/ 1520 w 11200"/>
              <a:gd name="T59" fmla="*/ 560 h 11680"/>
              <a:gd name="T60" fmla="*/ 2400 w 11200"/>
              <a:gd name="T61" fmla="*/ 1440 h 11680"/>
              <a:gd name="T62" fmla="*/ 1520 w 11200"/>
              <a:gd name="T63" fmla="*/ 2320 h 11680"/>
              <a:gd name="T64" fmla="*/ 10800 w 11200"/>
              <a:gd name="T65" fmla="*/ 5200 h 11680"/>
              <a:gd name="T66" fmla="*/ 2960 w 11200"/>
              <a:gd name="T67" fmla="*/ 5200 h 11680"/>
              <a:gd name="T68" fmla="*/ 1520 w 11200"/>
              <a:gd name="T69" fmla="*/ 4080 h 11680"/>
              <a:gd name="T70" fmla="*/ 80 w 11200"/>
              <a:gd name="T71" fmla="*/ 5520 h 11680"/>
              <a:gd name="T72" fmla="*/ 1520 w 11200"/>
              <a:gd name="T73" fmla="*/ 6960 h 11680"/>
              <a:gd name="T74" fmla="*/ 2960 w 11200"/>
              <a:gd name="T75" fmla="*/ 5920 h 11680"/>
              <a:gd name="T76" fmla="*/ 10800 w 11200"/>
              <a:gd name="T77" fmla="*/ 5920 h 11680"/>
              <a:gd name="T78" fmla="*/ 11200 w 11200"/>
              <a:gd name="T79" fmla="*/ 5520 h 11680"/>
              <a:gd name="T80" fmla="*/ 10800 w 11200"/>
              <a:gd name="T81" fmla="*/ 5200 h 11680"/>
              <a:gd name="T82" fmla="*/ 1520 w 11200"/>
              <a:gd name="T83" fmla="*/ 6400 h 11680"/>
              <a:gd name="T84" fmla="*/ 640 w 11200"/>
              <a:gd name="T85" fmla="*/ 5520 h 11680"/>
              <a:gd name="T86" fmla="*/ 1520 w 11200"/>
              <a:gd name="T87" fmla="*/ 4640 h 11680"/>
              <a:gd name="T88" fmla="*/ 2400 w 11200"/>
              <a:gd name="T89" fmla="*/ 5600 h 11680"/>
              <a:gd name="T90" fmla="*/ 1520 w 11200"/>
              <a:gd name="T91" fmla="*/ 6400 h 11680"/>
              <a:gd name="T92" fmla="*/ 10800 w 11200"/>
              <a:gd name="T93" fmla="*/ 9840 h 11680"/>
              <a:gd name="T94" fmla="*/ 2960 w 11200"/>
              <a:gd name="T95" fmla="*/ 9840 h 11680"/>
              <a:gd name="T96" fmla="*/ 1520 w 11200"/>
              <a:gd name="T97" fmla="*/ 8800 h 11680"/>
              <a:gd name="T98" fmla="*/ 80 w 11200"/>
              <a:gd name="T99" fmla="*/ 10240 h 11680"/>
              <a:gd name="T100" fmla="*/ 1520 w 11200"/>
              <a:gd name="T101" fmla="*/ 11680 h 11680"/>
              <a:gd name="T102" fmla="*/ 2960 w 11200"/>
              <a:gd name="T103" fmla="*/ 10640 h 11680"/>
              <a:gd name="T104" fmla="*/ 10800 w 11200"/>
              <a:gd name="T105" fmla="*/ 10640 h 11680"/>
              <a:gd name="T106" fmla="*/ 11200 w 11200"/>
              <a:gd name="T107" fmla="*/ 10240 h 11680"/>
              <a:gd name="T108" fmla="*/ 10800 w 11200"/>
              <a:gd name="T109" fmla="*/ 9840 h 11680"/>
              <a:gd name="T110" fmla="*/ 1520 w 11200"/>
              <a:gd name="T111" fmla="*/ 11040 h 11680"/>
              <a:gd name="T112" fmla="*/ 640 w 11200"/>
              <a:gd name="T113" fmla="*/ 10160 h 11680"/>
              <a:gd name="T114" fmla="*/ 1520 w 11200"/>
              <a:gd name="T115" fmla="*/ 9280 h 11680"/>
              <a:gd name="T116" fmla="*/ 2400 w 11200"/>
              <a:gd name="T117" fmla="*/ 10160 h 11680"/>
              <a:gd name="T118" fmla="*/ 1520 w 11200"/>
              <a:gd name="T119" fmla="*/ 11040 h 1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1200" h="11680">
                <a:moveTo>
                  <a:pt x="10720" y="3840"/>
                </a:moveTo>
                <a:lnTo>
                  <a:pt x="7360" y="3840"/>
                </a:lnTo>
                <a:cubicBezTo>
                  <a:pt x="7200" y="3840"/>
                  <a:pt x="7040" y="3680"/>
                  <a:pt x="7040" y="3440"/>
                </a:cubicBezTo>
                <a:lnTo>
                  <a:pt x="7040" y="3440"/>
                </a:lnTo>
                <a:cubicBezTo>
                  <a:pt x="7040" y="3200"/>
                  <a:pt x="7200" y="3040"/>
                  <a:pt x="7440" y="3040"/>
                </a:cubicBezTo>
                <a:lnTo>
                  <a:pt x="10800" y="3040"/>
                </a:lnTo>
                <a:cubicBezTo>
                  <a:pt x="11040" y="3040"/>
                  <a:pt x="11200" y="3200"/>
                  <a:pt x="11200" y="3440"/>
                </a:cubicBezTo>
                <a:lnTo>
                  <a:pt x="11200" y="3440"/>
                </a:lnTo>
                <a:cubicBezTo>
                  <a:pt x="11120" y="3680"/>
                  <a:pt x="10960" y="3840"/>
                  <a:pt x="10720" y="3840"/>
                </a:cubicBezTo>
                <a:close/>
                <a:moveTo>
                  <a:pt x="10720" y="8240"/>
                </a:moveTo>
                <a:lnTo>
                  <a:pt x="7360" y="8240"/>
                </a:lnTo>
                <a:cubicBezTo>
                  <a:pt x="7120" y="8240"/>
                  <a:pt x="6960" y="8080"/>
                  <a:pt x="6960" y="7840"/>
                </a:cubicBezTo>
                <a:lnTo>
                  <a:pt x="6960" y="7840"/>
                </a:lnTo>
                <a:cubicBezTo>
                  <a:pt x="6960" y="7600"/>
                  <a:pt x="7120" y="7440"/>
                  <a:pt x="7360" y="7440"/>
                </a:cubicBezTo>
                <a:lnTo>
                  <a:pt x="10720" y="7440"/>
                </a:lnTo>
                <a:cubicBezTo>
                  <a:pt x="10960" y="7440"/>
                  <a:pt x="11120" y="7600"/>
                  <a:pt x="11120" y="7840"/>
                </a:cubicBezTo>
                <a:lnTo>
                  <a:pt x="11120" y="7840"/>
                </a:lnTo>
                <a:cubicBezTo>
                  <a:pt x="11120" y="8080"/>
                  <a:pt x="10960" y="8240"/>
                  <a:pt x="10720" y="8240"/>
                </a:cubicBezTo>
                <a:close/>
                <a:moveTo>
                  <a:pt x="10800" y="1040"/>
                </a:moveTo>
                <a:lnTo>
                  <a:pt x="2880" y="1040"/>
                </a:lnTo>
                <a:cubicBezTo>
                  <a:pt x="2720" y="400"/>
                  <a:pt x="2160" y="0"/>
                  <a:pt x="1520" y="0"/>
                </a:cubicBezTo>
                <a:cubicBezTo>
                  <a:pt x="720" y="0"/>
                  <a:pt x="0" y="640"/>
                  <a:pt x="0" y="1440"/>
                </a:cubicBezTo>
                <a:cubicBezTo>
                  <a:pt x="0" y="2240"/>
                  <a:pt x="640" y="2880"/>
                  <a:pt x="1440" y="2880"/>
                </a:cubicBezTo>
                <a:cubicBezTo>
                  <a:pt x="2080" y="2880"/>
                  <a:pt x="2640" y="2400"/>
                  <a:pt x="2880" y="1840"/>
                </a:cubicBezTo>
                <a:lnTo>
                  <a:pt x="10720" y="1840"/>
                </a:lnTo>
                <a:cubicBezTo>
                  <a:pt x="10960" y="1840"/>
                  <a:pt x="11200" y="1680"/>
                  <a:pt x="11200" y="1440"/>
                </a:cubicBezTo>
                <a:cubicBezTo>
                  <a:pt x="11200" y="1200"/>
                  <a:pt x="10960" y="1040"/>
                  <a:pt x="10800" y="1040"/>
                </a:cubicBezTo>
                <a:close/>
                <a:moveTo>
                  <a:pt x="1520" y="2320"/>
                </a:moveTo>
                <a:cubicBezTo>
                  <a:pt x="1040" y="2320"/>
                  <a:pt x="640" y="1920"/>
                  <a:pt x="640" y="1440"/>
                </a:cubicBezTo>
                <a:cubicBezTo>
                  <a:pt x="640" y="960"/>
                  <a:pt x="1040" y="560"/>
                  <a:pt x="1520" y="560"/>
                </a:cubicBezTo>
                <a:cubicBezTo>
                  <a:pt x="2000" y="560"/>
                  <a:pt x="2400" y="960"/>
                  <a:pt x="2400" y="1440"/>
                </a:cubicBezTo>
                <a:cubicBezTo>
                  <a:pt x="2320" y="1920"/>
                  <a:pt x="2000" y="2320"/>
                  <a:pt x="1520" y="2320"/>
                </a:cubicBezTo>
                <a:close/>
                <a:moveTo>
                  <a:pt x="10800" y="5200"/>
                </a:moveTo>
                <a:lnTo>
                  <a:pt x="2960" y="5200"/>
                </a:lnTo>
                <a:cubicBezTo>
                  <a:pt x="2720" y="4560"/>
                  <a:pt x="2160" y="4080"/>
                  <a:pt x="1520" y="4080"/>
                </a:cubicBezTo>
                <a:cubicBezTo>
                  <a:pt x="720" y="4080"/>
                  <a:pt x="80" y="4720"/>
                  <a:pt x="80" y="5520"/>
                </a:cubicBezTo>
                <a:cubicBezTo>
                  <a:pt x="80" y="6320"/>
                  <a:pt x="720" y="6960"/>
                  <a:pt x="1520" y="6960"/>
                </a:cubicBezTo>
                <a:cubicBezTo>
                  <a:pt x="2160" y="6960"/>
                  <a:pt x="2720" y="6480"/>
                  <a:pt x="2960" y="5920"/>
                </a:cubicBezTo>
                <a:lnTo>
                  <a:pt x="10800" y="5920"/>
                </a:lnTo>
                <a:cubicBezTo>
                  <a:pt x="11040" y="5920"/>
                  <a:pt x="11200" y="5760"/>
                  <a:pt x="11200" y="5520"/>
                </a:cubicBezTo>
                <a:cubicBezTo>
                  <a:pt x="11200" y="5280"/>
                  <a:pt x="11040" y="5200"/>
                  <a:pt x="10800" y="5200"/>
                </a:cubicBezTo>
                <a:close/>
                <a:moveTo>
                  <a:pt x="1520" y="6400"/>
                </a:moveTo>
                <a:cubicBezTo>
                  <a:pt x="1040" y="6400"/>
                  <a:pt x="640" y="6000"/>
                  <a:pt x="640" y="5520"/>
                </a:cubicBezTo>
                <a:cubicBezTo>
                  <a:pt x="640" y="5040"/>
                  <a:pt x="1040" y="4640"/>
                  <a:pt x="1520" y="4640"/>
                </a:cubicBezTo>
                <a:cubicBezTo>
                  <a:pt x="2000" y="4720"/>
                  <a:pt x="2400" y="5120"/>
                  <a:pt x="2400" y="5600"/>
                </a:cubicBezTo>
                <a:cubicBezTo>
                  <a:pt x="2400" y="6000"/>
                  <a:pt x="2000" y="6400"/>
                  <a:pt x="1520" y="6400"/>
                </a:cubicBezTo>
                <a:close/>
                <a:moveTo>
                  <a:pt x="10800" y="9840"/>
                </a:moveTo>
                <a:lnTo>
                  <a:pt x="2960" y="9840"/>
                </a:lnTo>
                <a:cubicBezTo>
                  <a:pt x="2800" y="9200"/>
                  <a:pt x="2240" y="8800"/>
                  <a:pt x="1520" y="8800"/>
                </a:cubicBezTo>
                <a:cubicBezTo>
                  <a:pt x="720" y="8800"/>
                  <a:pt x="80" y="9440"/>
                  <a:pt x="80" y="10240"/>
                </a:cubicBezTo>
                <a:cubicBezTo>
                  <a:pt x="80" y="11040"/>
                  <a:pt x="720" y="11680"/>
                  <a:pt x="1520" y="11680"/>
                </a:cubicBezTo>
                <a:cubicBezTo>
                  <a:pt x="2160" y="11680"/>
                  <a:pt x="2720" y="11200"/>
                  <a:pt x="2960" y="10640"/>
                </a:cubicBezTo>
                <a:lnTo>
                  <a:pt x="10800" y="10640"/>
                </a:lnTo>
                <a:cubicBezTo>
                  <a:pt x="11040" y="10640"/>
                  <a:pt x="11200" y="10480"/>
                  <a:pt x="11200" y="10240"/>
                </a:cubicBezTo>
                <a:cubicBezTo>
                  <a:pt x="11200" y="10000"/>
                  <a:pt x="11040" y="9840"/>
                  <a:pt x="10800" y="9840"/>
                </a:cubicBezTo>
                <a:close/>
                <a:moveTo>
                  <a:pt x="1520" y="11040"/>
                </a:moveTo>
                <a:cubicBezTo>
                  <a:pt x="1040" y="11040"/>
                  <a:pt x="640" y="10640"/>
                  <a:pt x="640" y="10160"/>
                </a:cubicBezTo>
                <a:cubicBezTo>
                  <a:pt x="640" y="9680"/>
                  <a:pt x="1040" y="9280"/>
                  <a:pt x="1520" y="9280"/>
                </a:cubicBezTo>
                <a:cubicBezTo>
                  <a:pt x="2000" y="9280"/>
                  <a:pt x="2400" y="9680"/>
                  <a:pt x="2400" y="10160"/>
                </a:cubicBezTo>
                <a:cubicBezTo>
                  <a:pt x="2400" y="10720"/>
                  <a:pt x="2000" y="11040"/>
                  <a:pt x="1520" y="110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5" name="iconfont-11712-5589008"/>
          <p:cNvSpPr>
            <a:spLocks noChangeAspect="1"/>
          </p:cNvSpPr>
          <p:nvPr/>
        </p:nvSpPr>
        <p:spPr>
          <a:xfrm>
            <a:off x="7567742" y="4999387"/>
            <a:ext cx="415307" cy="415388"/>
          </a:xfrm>
          <a:custGeom>
            <a:avLst/>
            <a:gdLst>
              <a:gd name="T0" fmla="*/ 1066 w 10666"/>
              <a:gd name="T1" fmla="*/ 9600 h 10666"/>
              <a:gd name="T2" fmla="*/ 10666 w 10666"/>
              <a:gd name="T3" fmla="*/ 9600 h 10666"/>
              <a:gd name="T4" fmla="*/ 10666 w 10666"/>
              <a:gd name="T5" fmla="*/ 10666 h 10666"/>
              <a:gd name="T6" fmla="*/ 0 w 10666"/>
              <a:gd name="T7" fmla="*/ 10666 h 10666"/>
              <a:gd name="T8" fmla="*/ 0 w 10666"/>
              <a:gd name="T9" fmla="*/ 0 h 10666"/>
              <a:gd name="T10" fmla="*/ 1066 w 10666"/>
              <a:gd name="T11" fmla="*/ 0 h 10666"/>
              <a:gd name="T12" fmla="*/ 1066 w 10666"/>
              <a:gd name="T13" fmla="*/ 9600 h 10666"/>
              <a:gd name="T14" fmla="*/ 2666 w 10666"/>
              <a:gd name="T15" fmla="*/ 4800 h 10666"/>
              <a:gd name="T16" fmla="*/ 3733 w 10666"/>
              <a:gd name="T17" fmla="*/ 4800 h 10666"/>
              <a:gd name="T18" fmla="*/ 3733 w 10666"/>
              <a:gd name="T19" fmla="*/ 8533 h 10666"/>
              <a:gd name="T20" fmla="*/ 2666 w 10666"/>
              <a:gd name="T21" fmla="*/ 8533 h 10666"/>
              <a:gd name="T22" fmla="*/ 2666 w 10666"/>
              <a:gd name="T23" fmla="*/ 4800 h 10666"/>
              <a:gd name="T24" fmla="*/ 5600 w 10666"/>
              <a:gd name="T25" fmla="*/ 1600 h 10666"/>
              <a:gd name="T26" fmla="*/ 6666 w 10666"/>
              <a:gd name="T27" fmla="*/ 1600 h 10666"/>
              <a:gd name="T28" fmla="*/ 6666 w 10666"/>
              <a:gd name="T29" fmla="*/ 8533 h 10666"/>
              <a:gd name="T30" fmla="*/ 5600 w 10666"/>
              <a:gd name="T31" fmla="*/ 8533 h 10666"/>
              <a:gd name="T32" fmla="*/ 5600 w 10666"/>
              <a:gd name="T33" fmla="*/ 1600 h 10666"/>
              <a:gd name="T34" fmla="*/ 8533 w 10666"/>
              <a:gd name="T35" fmla="*/ 3200 h 10666"/>
              <a:gd name="T36" fmla="*/ 9600 w 10666"/>
              <a:gd name="T37" fmla="*/ 3200 h 10666"/>
              <a:gd name="T38" fmla="*/ 9600 w 10666"/>
              <a:gd name="T39" fmla="*/ 8533 h 10666"/>
              <a:gd name="T40" fmla="*/ 8533 w 10666"/>
              <a:gd name="T41" fmla="*/ 8533 h 10666"/>
              <a:gd name="T42" fmla="*/ 8533 w 10666"/>
              <a:gd name="T43" fmla="*/ 3200 h 10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666" h="10666">
                <a:moveTo>
                  <a:pt x="1066" y="9600"/>
                </a:moveTo>
                <a:lnTo>
                  <a:pt x="10666" y="9600"/>
                </a:lnTo>
                <a:lnTo>
                  <a:pt x="10666" y="10666"/>
                </a:lnTo>
                <a:lnTo>
                  <a:pt x="0" y="10666"/>
                </a:lnTo>
                <a:lnTo>
                  <a:pt x="0" y="0"/>
                </a:lnTo>
                <a:lnTo>
                  <a:pt x="1066" y="0"/>
                </a:lnTo>
                <a:lnTo>
                  <a:pt x="1066" y="9600"/>
                </a:lnTo>
                <a:close/>
                <a:moveTo>
                  <a:pt x="2666" y="4800"/>
                </a:moveTo>
                <a:lnTo>
                  <a:pt x="3733" y="4800"/>
                </a:lnTo>
                <a:lnTo>
                  <a:pt x="3733" y="8533"/>
                </a:lnTo>
                <a:lnTo>
                  <a:pt x="2666" y="8533"/>
                </a:lnTo>
                <a:lnTo>
                  <a:pt x="2666" y="4800"/>
                </a:lnTo>
                <a:close/>
                <a:moveTo>
                  <a:pt x="5600" y="1600"/>
                </a:moveTo>
                <a:lnTo>
                  <a:pt x="6666" y="1600"/>
                </a:lnTo>
                <a:lnTo>
                  <a:pt x="6666" y="8533"/>
                </a:lnTo>
                <a:lnTo>
                  <a:pt x="5600" y="8533"/>
                </a:lnTo>
                <a:lnTo>
                  <a:pt x="5600" y="1600"/>
                </a:lnTo>
                <a:close/>
                <a:moveTo>
                  <a:pt x="8533" y="3200"/>
                </a:moveTo>
                <a:lnTo>
                  <a:pt x="9600" y="3200"/>
                </a:lnTo>
                <a:lnTo>
                  <a:pt x="9600" y="8533"/>
                </a:lnTo>
                <a:lnTo>
                  <a:pt x="8533" y="8533"/>
                </a:lnTo>
                <a:lnTo>
                  <a:pt x="8533" y="3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6" name="iconfont-1107-834602"/>
          <p:cNvSpPr>
            <a:spLocks noChangeAspect="1"/>
          </p:cNvSpPr>
          <p:nvPr/>
        </p:nvSpPr>
        <p:spPr>
          <a:xfrm>
            <a:off x="10751788" y="3406179"/>
            <a:ext cx="388534" cy="389006"/>
          </a:xfrm>
          <a:custGeom>
            <a:avLst/>
            <a:gdLst>
              <a:gd name="T0" fmla="*/ 840 w 11979"/>
              <a:gd name="T1" fmla="*/ 7661 h 11992"/>
              <a:gd name="T2" fmla="*/ 1698 w 11979"/>
              <a:gd name="T3" fmla="*/ 7661 h 11992"/>
              <a:gd name="T4" fmla="*/ 1698 w 11979"/>
              <a:gd name="T5" fmla="*/ 11992 h 11992"/>
              <a:gd name="T6" fmla="*/ 840 w 11979"/>
              <a:gd name="T7" fmla="*/ 11992 h 11992"/>
              <a:gd name="T8" fmla="*/ 840 w 11979"/>
              <a:gd name="T9" fmla="*/ 7661 h 11992"/>
              <a:gd name="T10" fmla="*/ 4267 w 11979"/>
              <a:gd name="T11" fmla="*/ 5194 h 11992"/>
              <a:gd name="T12" fmla="*/ 5125 w 11979"/>
              <a:gd name="T13" fmla="*/ 5194 h 11992"/>
              <a:gd name="T14" fmla="*/ 5125 w 11979"/>
              <a:gd name="T15" fmla="*/ 11992 h 11992"/>
              <a:gd name="T16" fmla="*/ 4267 w 11979"/>
              <a:gd name="T17" fmla="*/ 11992 h 11992"/>
              <a:gd name="T18" fmla="*/ 4267 w 11979"/>
              <a:gd name="T19" fmla="*/ 5194 h 11992"/>
              <a:gd name="T20" fmla="*/ 7692 w 11979"/>
              <a:gd name="T21" fmla="*/ 6867 h 11992"/>
              <a:gd name="T22" fmla="*/ 8551 w 11979"/>
              <a:gd name="T23" fmla="*/ 6867 h 11992"/>
              <a:gd name="T24" fmla="*/ 8551 w 11979"/>
              <a:gd name="T25" fmla="*/ 11992 h 11992"/>
              <a:gd name="T26" fmla="*/ 7692 w 11979"/>
              <a:gd name="T27" fmla="*/ 11992 h 11992"/>
              <a:gd name="T28" fmla="*/ 7692 w 11979"/>
              <a:gd name="T29" fmla="*/ 6867 h 11992"/>
              <a:gd name="T30" fmla="*/ 11119 w 11979"/>
              <a:gd name="T31" fmla="*/ 4290 h 11992"/>
              <a:gd name="T32" fmla="*/ 11977 w 11979"/>
              <a:gd name="T33" fmla="*/ 4290 h 11992"/>
              <a:gd name="T34" fmla="*/ 11977 w 11979"/>
              <a:gd name="T35" fmla="*/ 11992 h 11992"/>
              <a:gd name="T36" fmla="*/ 11119 w 11979"/>
              <a:gd name="T37" fmla="*/ 11992 h 11992"/>
              <a:gd name="T38" fmla="*/ 11119 w 11979"/>
              <a:gd name="T39" fmla="*/ 4290 h 11992"/>
              <a:gd name="T40" fmla="*/ 11978 w 11979"/>
              <a:gd name="T41" fmla="*/ 2571 h 11992"/>
              <a:gd name="T42" fmla="*/ 11068 w 11979"/>
              <a:gd name="T43" fmla="*/ 1660 h 11992"/>
              <a:gd name="T44" fmla="*/ 7694 w 11979"/>
              <a:gd name="T45" fmla="*/ 5399 h 11992"/>
              <a:gd name="T46" fmla="*/ 4843 w 11979"/>
              <a:gd name="T47" fmla="*/ 2561 h 11992"/>
              <a:gd name="T48" fmla="*/ 622 w 11979"/>
              <a:gd name="T49" fmla="*/ 6505 h 11992"/>
              <a:gd name="T50" fmla="*/ 0 w 11979"/>
              <a:gd name="T51" fmla="*/ 5790 h 11992"/>
              <a:gd name="T52" fmla="*/ 4847 w 11979"/>
              <a:gd name="T53" fmla="*/ 1335 h 11992"/>
              <a:gd name="T54" fmla="*/ 7694 w 11979"/>
              <a:gd name="T55" fmla="*/ 4070 h 11992"/>
              <a:gd name="T56" fmla="*/ 10364 w 11979"/>
              <a:gd name="T57" fmla="*/ 1012 h 11992"/>
              <a:gd name="T58" fmla="*/ 9408 w 11979"/>
              <a:gd name="T59" fmla="*/ 0 h 11992"/>
              <a:gd name="T60" fmla="*/ 11979 w 11979"/>
              <a:gd name="T61" fmla="*/ 0 h 11992"/>
              <a:gd name="T62" fmla="*/ 11978 w 11979"/>
              <a:gd name="T63" fmla="*/ 2571 h 11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979" h="11992">
                <a:moveTo>
                  <a:pt x="840" y="7661"/>
                </a:moveTo>
                <a:lnTo>
                  <a:pt x="1698" y="7661"/>
                </a:lnTo>
                <a:lnTo>
                  <a:pt x="1698" y="11992"/>
                </a:lnTo>
                <a:lnTo>
                  <a:pt x="840" y="11992"/>
                </a:lnTo>
                <a:lnTo>
                  <a:pt x="840" y="7661"/>
                </a:lnTo>
                <a:close/>
                <a:moveTo>
                  <a:pt x="4267" y="5194"/>
                </a:moveTo>
                <a:lnTo>
                  <a:pt x="5125" y="5194"/>
                </a:lnTo>
                <a:lnTo>
                  <a:pt x="5125" y="11992"/>
                </a:lnTo>
                <a:lnTo>
                  <a:pt x="4267" y="11992"/>
                </a:lnTo>
                <a:lnTo>
                  <a:pt x="4267" y="5194"/>
                </a:lnTo>
                <a:close/>
                <a:moveTo>
                  <a:pt x="7692" y="6867"/>
                </a:moveTo>
                <a:lnTo>
                  <a:pt x="8551" y="6867"/>
                </a:lnTo>
                <a:lnTo>
                  <a:pt x="8551" y="11992"/>
                </a:lnTo>
                <a:lnTo>
                  <a:pt x="7692" y="11992"/>
                </a:lnTo>
                <a:lnTo>
                  <a:pt x="7692" y="6867"/>
                </a:lnTo>
                <a:close/>
                <a:moveTo>
                  <a:pt x="11119" y="4290"/>
                </a:moveTo>
                <a:lnTo>
                  <a:pt x="11977" y="4290"/>
                </a:lnTo>
                <a:lnTo>
                  <a:pt x="11977" y="11992"/>
                </a:lnTo>
                <a:lnTo>
                  <a:pt x="11119" y="11992"/>
                </a:lnTo>
                <a:lnTo>
                  <a:pt x="11119" y="4290"/>
                </a:lnTo>
                <a:close/>
                <a:moveTo>
                  <a:pt x="11978" y="2571"/>
                </a:moveTo>
                <a:lnTo>
                  <a:pt x="11068" y="1660"/>
                </a:lnTo>
                <a:lnTo>
                  <a:pt x="7694" y="5399"/>
                </a:lnTo>
                <a:lnTo>
                  <a:pt x="4843" y="2561"/>
                </a:lnTo>
                <a:lnTo>
                  <a:pt x="622" y="6505"/>
                </a:lnTo>
                <a:lnTo>
                  <a:pt x="0" y="5790"/>
                </a:lnTo>
                <a:lnTo>
                  <a:pt x="4847" y="1335"/>
                </a:lnTo>
                <a:lnTo>
                  <a:pt x="7694" y="4070"/>
                </a:lnTo>
                <a:lnTo>
                  <a:pt x="10364" y="1012"/>
                </a:lnTo>
                <a:lnTo>
                  <a:pt x="9408" y="0"/>
                </a:lnTo>
                <a:lnTo>
                  <a:pt x="11979" y="0"/>
                </a:lnTo>
                <a:lnTo>
                  <a:pt x="11978" y="25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Graphic spid="13" grpId="0">
        <p:bldAsOne/>
      </p:bldGraphic>
      <p:bldP spid="14" grpId="0"/>
      <p:bldP spid="15" grpId="0" animBg="1"/>
      <p:bldP spid="16" grpId="0" animBg="1"/>
      <p:bldP spid="17" grpId="0" animBg="1"/>
      <p:bldP spid="18" grpId="0"/>
      <p:bldP spid="19" grpId="0"/>
      <p:bldGraphic spid="20" grpId="0">
        <p:bldAsOne/>
      </p:bldGraphic>
      <p:bldP spid="21" grpId="0"/>
      <p:bldP spid="22" grpId="0" animBg="1"/>
      <p:bldP spid="23" grpId="0" animBg="1"/>
      <p:bldP spid="24" grpId="0" animBg="1"/>
      <p:bldGraphic spid="25" grpId="0">
        <p:bldAsOne/>
      </p:bldGraphic>
      <p:bldP spid="26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: 空心 1"/>
          <p:cNvSpPr>
            <a:spLocks noChangeAspect="1"/>
          </p:cNvSpPr>
          <p:nvPr/>
        </p:nvSpPr>
        <p:spPr>
          <a:xfrm>
            <a:off x="-2565242" y="-2347676"/>
            <a:ext cx="5130483" cy="513081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" name="任意多边形: 形状 2"/>
          <p:cNvSpPr>
            <a:spLocks noChangeAspect="1"/>
          </p:cNvSpPr>
          <p:nvPr/>
        </p:nvSpPr>
        <p:spPr>
          <a:xfrm>
            <a:off x="9697558" y="-54619"/>
            <a:ext cx="12162074" cy="6877215"/>
          </a:xfrm>
          <a:custGeom>
            <a:avLst/>
            <a:gdLst>
              <a:gd name="connsiteX0" fmla="*/ 9753751 w 12162074"/>
              <a:gd name="connsiteY0" fmla="*/ 0 h 6877215"/>
              <a:gd name="connsiteX1" fmla="*/ 11288981 w 12162074"/>
              <a:gd name="connsiteY1" fmla="*/ 0 h 6877215"/>
              <a:gd name="connsiteX2" fmla="*/ 11428126 w 12162074"/>
              <a:gd name="connsiteY2" fmla="*/ 242011 h 6877215"/>
              <a:gd name="connsiteX3" fmla="*/ 12162074 w 12162074"/>
              <a:gd name="connsiteY3" fmla="*/ 3140781 h 6877215"/>
              <a:gd name="connsiteX4" fmla="*/ 10953987 w 12162074"/>
              <a:gd name="connsiteY4" fmla="*/ 6779397 h 6877215"/>
              <a:gd name="connsiteX5" fmla="*/ 10877122 w 12162074"/>
              <a:gd name="connsiteY5" fmla="*/ 6877215 h 6877215"/>
              <a:gd name="connsiteX6" fmla="*/ 9147607 w 12162074"/>
              <a:gd name="connsiteY6" fmla="*/ 6877215 h 6877215"/>
              <a:gd name="connsiteX7" fmla="*/ 9155638 w 12162074"/>
              <a:gd name="connsiteY7" fmla="*/ 6870903 h 6877215"/>
              <a:gd name="connsiteX8" fmla="*/ 10914610 w 12162074"/>
              <a:gd name="connsiteY8" fmla="*/ 3140781 h 6877215"/>
              <a:gd name="connsiteX9" fmla="*/ 9810857 w 12162074"/>
              <a:gd name="connsiteY9" fmla="*/ 65931 h 6877215"/>
              <a:gd name="connsiteX10" fmla="*/ 873093 w 12162074"/>
              <a:gd name="connsiteY10" fmla="*/ 0 h 6877215"/>
              <a:gd name="connsiteX11" fmla="*/ 2408323 w 12162074"/>
              <a:gd name="connsiteY11" fmla="*/ 0 h 6877215"/>
              <a:gd name="connsiteX12" fmla="*/ 2351217 w 12162074"/>
              <a:gd name="connsiteY12" fmla="*/ 65931 h 6877215"/>
              <a:gd name="connsiteX13" fmla="*/ 1247464 w 12162074"/>
              <a:gd name="connsiteY13" fmla="*/ 3140781 h 6877215"/>
              <a:gd name="connsiteX14" fmla="*/ 3006436 w 12162074"/>
              <a:gd name="connsiteY14" fmla="*/ 6870903 h 6877215"/>
              <a:gd name="connsiteX15" fmla="*/ 3014468 w 12162074"/>
              <a:gd name="connsiteY15" fmla="*/ 6877215 h 6877215"/>
              <a:gd name="connsiteX16" fmla="*/ 1284952 w 12162074"/>
              <a:gd name="connsiteY16" fmla="*/ 6877215 h 6877215"/>
              <a:gd name="connsiteX17" fmla="*/ 1208087 w 12162074"/>
              <a:gd name="connsiteY17" fmla="*/ 6779397 h 6877215"/>
              <a:gd name="connsiteX18" fmla="*/ 0 w 12162074"/>
              <a:gd name="connsiteY18" fmla="*/ 3140781 h 6877215"/>
              <a:gd name="connsiteX19" fmla="*/ 733949 w 12162074"/>
              <a:gd name="connsiteY19" fmla="*/ 242011 h 68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62074" h="6877215">
                <a:moveTo>
                  <a:pt x="9753751" y="0"/>
                </a:moveTo>
                <a:lnTo>
                  <a:pt x="11288981" y="0"/>
                </a:lnTo>
                <a:lnTo>
                  <a:pt x="11428126" y="242011"/>
                </a:lnTo>
                <a:cubicBezTo>
                  <a:pt x="11896198" y="1103709"/>
                  <a:pt x="12162074" y="2091194"/>
                  <a:pt x="12162074" y="3140781"/>
                </a:cubicBezTo>
                <a:cubicBezTo>
                  <a:pt x="12162074" y="4505245"/>
                  <a:pt x="11712743" y="5764755"/>
                  <a:pt x="10953987" y="6779397"/>
                </a:cubicBezTo>
                <a:lnTo>
                  <a:pt x="10877122" y="6877215"/>
                </a:lnTo>
                <a:lnTo>
                  <a:pt x="9147607" y="6877215"/>
                </a:lnTo>
                <a:lnTo>
                  <a:pt x="9155638" y="6870903"/>
                </a:lnTo>
                <a:cubicBezTo>
                  <a:pt x="10229887" y="5984283"/>
                  <a:pt x="10914610" y="4642502"/>
                  <a:pt x="10914610" y="3140781"/>
                </a:cubicBezTo>
                <a:cubicBezTo>
                  <a:pt x="10914610" y="1972776"/>
                  <a:pt x="10500395" y="901525"/>
                  <a:pt x="9810857" y="65931"/>
                </a:cubicBezTo>
                <a:close/>
                <a:moveTo>
                  <a:pt x="873093" y="0"/>
                </a:moveTo>
                <a:lnTo>
                  <a:pt x="2408323" y="0"/>
                </a:lnTo>
                <a:lnTo>
                  <a:pt x="2351217" y="65931"/>
                </a:lnTo>
                <a:cubicBezTo>
                  <a:pt x="1661680" y="901525"/>
                  <a:pt x="1247464" y="1972776"/>
                  <a:pt x="1247464" y="3140781"/>
                </a:cubicBezTo>
                <a:cubicBezTo>
                  <a:pt x="1247464" y="4642502"/>
                  <a:pt x="1932188" y="5984283"/>
                  <a:pt x="3006436" y="6870903"/>
                </a:cubicBezTo>
                <a:lnTo>
                  <a:pt x="3014468" y="6877215"/>
                </a:lnTo>
                <a:lnTo>
                  <a:pt x="1284952" y="6877215"/>
                </a:lnTo>
                <a:lnTo>
                  <a:pt x="1208087" y="6779397"/>
                </a:lnTo>
                <a:cubicBezTo>
                  <a:pt x="449331" y="5764755"/>
                  <a:pt x="0" y="4505245"/>
                  <a:pt x="0" y="3140781"/>
                </a:cubicBezTo>
                <a:cubicBezTo>
                  <a:pt x="0" y="2091194"/>
                  <a:pt x="265876" y="1103709"/>
                  <a:pt x="733949" y="242011"/>
                </a:cubicBezTo>
                <a:close/>
              </a:path>
            </a:pathLst>
          </a:cu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-883704" y="1545037"/>
            <a:ext cx="1891260" cy="1883963"/>
            <a:chOff x="95534" y="5186149"/>
            <a:chExt cx="1891260" cy="1883963"/>
          </a:xfrm>
        </p:grpSpPr>
        <p:cxnSp>
          <p:nvCxnSpPr>
            <p:cNvPr id="5" name="直接连接符 4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椭圆 12"/>
          <p:cNvSpPr/>
          <p:nvPr/>
        </p:nvSpPr>
        <p:spPr>
          <a:xfrm>
            <a:off x="11255243" y="440688"/>
            <a:ext cx="392400" cy="390811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633899" y="49783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LOGO HERE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15" name="标题 44"/>
          <p:cNvSpPr txBox="1"/>
          <p:nvPr/>
        </p:nvSpPr>
        <p:spPr>
          <a:xfrm>
            <a:off x="2226979" y="3013994"/>
            <a:ext cx="9795390" cy="11169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kumimoji="0" sz="7200" b="0" i="0" u="none" strike="noStrike" cap="none" spc="300" normalizeH="0" baseline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汉真广标" pitchFamily="49" charset="-122"/>
                <a:ea typeface="汉真广标" pitchFamily="49" charset="-122"/>
                <a:cs typeface="+mj-cs"/>
              </a:defRPr>
            </a:lvl1pPr>
          </a:lstStyle>
          <a:p>
            <a:r>
              <a:rPr lang="zh-CN" altLang="en-US" dirty="0">
                <a:sym typeface="Arial"/>
              </a:rPr>
              <a:t>市场目标定位</a:t>
            </a:r>
          </a:p>
        </p:txBody>
      </p:sp>
      <p:sp>
        <p:nvSpPr>
          <p:cNvPr id="16" name="Title 44_1"/>
          <p:cNvSpPr txBox="1"/>
          <p:nvPr/>
        </p:nvSpPr>
        <p:spPr>
          <a:xfrm>
            <a:off x="2260585" y="2194159"/>
            <a:ext cx="10117137" cy="77546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0" dirty="0">
                <a:solidFill>
                  <a:srgbClr val="EC6712"/>
                </a:solidFill>
                <a:latin typeface="Arial"/>
                <a:ea typeface="微软雅黑"/>
                <a:sym typeface="Arial"/>
              </a:rPr>
              <a:t>PART TWO</a:t>
            </a:r>
            <a:endParaRPr lang="zh-CN" altLang="en-US" sz="4800" b="0" dirty="0">
              <a:solidFill>
                <a:srgbClr val="EC671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7" name="副标题 2"/>
          <p:cNvSpPr txBox="1"/>
          <p:nvPr/>
        </p:nvSpPr>
        <p:spPr>
          <a:xfrm>
            <a:off x="3815420" y="4267611"/>
            <a:ext cx="5099611" cy="6083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Adjust the spacing to adapt to Chinese typesetting,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CN" sz="1400" dirty="0">
                <a:solidFill>
                  <a:schemeClr val="bg1">
                    <a:lumMod val="50000"/>
                  </a:schemeClr>
                </a:solidFill>
                <a:latin typeface="Arial"/>
                <a:ea typeface="微软雅黑"/>
                <a:sym typeface="Arial"/>
              </a:rPr>
              <a:t>use the reference line in PPT.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2399288" y="4383358"/>
            <a:ext cx="1088020" cy="0"/>
          </a:xfrm>
          <a:prstGeom prst="line">
            <a:avLst/>
          </a:prstGeom>
          <a:noFill/>
          <a:ln w="6350" cap="flat" cmpd="sng" algn="ctr">
            <a:solidFill>
              <a:srgbClr val="EC6712"/>
            </a:solidFill>
            <a:prstDash val="solid"/>
            <a:miter lim="800000"/>
            <a:tailEnd type="arrow"/>
          </a:ln>
          <a:effectLst/>
        </p:spPr>
      </p:cxnSp>
      <p:sp>
        <p:nvSpPr>
          <p:cNvPr id="19" name="椭圆 18"/>
          <p:cNvSpPr>
            <a:spLocks noChangeAspect="1"/>
          </p:cNvSpPr>
          <p:nvPr/>
        </p:nvSpPr>
        <p:spPr>
          <a:xfrm>
            <a:off x="7888988" y="6232747"/>
            <a:ext cx="1184494" cy="1179697"/>
          </a:xfrm>
          <a:prstGeom prst="ellipse">
            <a:avLst/>
          </a:prstGeom>
          <a:solidFill>
            <a:srgbClr val="EC67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246370" y="1618395"/>
            <a:ext cx="1891260" cy="1883963"/>
            <a:chOff x="95534" y="5186149"/>
            <a:chExt cx="1891260" cy="1883963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  <p:bldP spid="14" grpId="0"/>
      <p:bldP spid="15" grpId="0"/>
      <p:bldP spid="16" grpId="0"/>
      <p:bldP spid="17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2961" y="2544628"/>
            <a:ext cx="4139462" cy="4139462"/>
          </a:xfrm>
          <a:custGeom>
            <a:avLst/>
            <a:gdLst>
              <a:gd name="connsiteX0" fmla="*/ 2069731 w 4139462"/>
              <a:gd name="connsiteY0" fmla="*/ 0 h 4139462"/>
              <a:gd name="connsiteX1" fmla="*/ 4139462 w 4139462"/>
              <a:gd name="connsiteY1" fmla="*/ 2069731 h 4139462"/>
              <a:gd name="connsiteX2" fmla="*/ 2069731 w 4139462"/>
              <a:gd name="connsiteY2" fmla="*/ 4139462 h 4139462"/>
              <a:gd name="connsiteX3" fmla="*/ 0 w 4139462"/>
              <a:gd name="connsiteY3" fmla="*/ 2069731 h 4139462"/>
              <a:gd name="connsiteX4" fmla="*/ 2069731 w 4139462"/>
              <a:gd name="connsiteY4" fmla="*/ 0 h 413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462" h="4139462">
                <a:moveTo>
                  <a:pt x="2069731" y="0"/>
                </a:moveTo>
                <a:cubicBezTo>
                  <a:pt x="3212812" y="0"/>
                  <a:pt x="4139462" y="926650"/>
                  <a:pt x="4139462" y="2069731"/>
                </a:cubicBezTo>
                <a:cubicBezTo>
                  <a:pt x="4139462" y="3212812"/>
                  <a:pt x="3212812" y="4139462"/>
                  <a:pt x="2069731" y="4139462"/>
                </a:cubicBezTo>
                <a:cubicBezTo>
                  <a:pt x="926650" y="4139462"/>
                  <a:pt x="0" y="3212812"/>
                  <a:pt x="0" y="2069731"/>
                </a:cubicBezTo>
                <a:cubicBezTo>
                  <a:pt x="0" y="926650"/>
                  <a:pt x="926650" y="0"/>
                  <a:pt x="2069731" y="0"/>
                </a:cubicBezTo>
                <a:close/>
              </a:path>
            </a:pathLst>
          </a:custGeom>
        </p:spPr>
      </p:pic>
      <p:sp>
        <p:nvSpPr>
          <p:cNvPr id="2" name="标题 44"/>
          <p:cNvSpPr txBox="1"/>
          <p:nvPr/>
        </p:nvSpPr>
        <p:spPr>
          <a:xfrm>
            <a:off x="1274479" y="385094"/>
            <a:ext cx="2554571" cy="4908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/>
                <a:ea typeface="微软雅黑"/>
                <a:sym typeface="Arial"/>
              </a:rPr>
              <a:t>市场目标定位</a:t>
            </a:r>
          </a:p>
        </p:txBody>
      </p: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472491" y="385094"/>
            <a:ext cx="492741" cy="490840"/>
            <a:chOff x="95534" y="5186149"/>
            <a:chExt cx="1891260" cy="1883963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95534" y="5186149"/>
              <a:ext cx="934200" cy="93487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175818" y="5225386"/>
              <a:ext cx="1185029" cy="117143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292972" y="5363568"/>
              <a:ext cx="1284368" cy="128488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446266" y="5547389"/>
              <a:ext cx="1313318" cy="1338902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674381" y="5738884"/>
              <a:ext cx="1224291" cy="1270806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958016" y="5983122"/>
              <a:ext cx="1028778" cy="1086990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377576" y="6396820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112263" y="5259507"/>
              <a:ext cx="562118" cy="575764"/>
            </a:xfrm>
            <a:prstGeom prst="line">
              <a:avLst/>
            </a:prstGeom>
            <a:ln>
              <a:solidFill>
                <a:srgbClr val="EC67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圆: 空心 11"/>
          <p:cNvSpPr>
            <a:spLocks noChangeAspect="1"/>
          </p:cNvSpPr>
          <p:nvPr/>
        </p:nvSpPr>
        <p:spPr>
          <a:xfrm>
            <a:off x="9800959" y="3867150"/>
            <a:ext cx="5266904" cy="5267242"/>
          </a:xfrm>
          <a:prstGeom prst="donut">
            <a:avLst>
              <a:gd name="adj" fmla="val 19910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13" name="弧形 12"/>
          <p:cNvSpPr/>
          <p:nvPr/>
        </p:nvSpPr>
        <p:spPr>
          <a:xfrm>
            <a:off x="-401511" y="1827856"/>
            <a:ext cx="6250498" cy="6250499"/>
          </a:xfrm>
          <a:prstGeom prst="arc">
            <a:avLst/>
          </a:prstGeom>
          <a:ln>
            <a:solidFill>
              <a:srgbClr val="EC67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698003" y="1350847"/>
            <a:ext cx="5233313" cy="1072029"/>
            <a:chOff x="7570289" y="1317224"/>
            <a:chExt cx="3203058" cy="1390103"/>
          </a:xfrm>
        </p:grpSpPr>
        <p:sp>
          <p:nvSpPr>
            <p:cNvPr id="15" name="文本框 14"/>
            <p:cNvSpPr txBox="1"/>
            <p:nvPr/>
          </p:nvSpPr>
          <p:spPr>
            <a:xfrm>
              <a:off x="7570289" y="1317224"/>
              <a:ext cx="1471266" cy="51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570289" y="1798888"/>
              <a:ext cx="3203058" cy="90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点击输入标题点击输入相关标题。点击输入标题。点击输入标题。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4096558" y="1486994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3200" b="1">
                <a:solidFill>
                  <a:schemeClr val="accent2"/>
                </a:solidFill>
                <a:effectLst>
                  <a:outerShdw blurRad="254000" dist="127000" algn="ctr" rotWithShape="0">
                    <a:schemeClr val="accent2">
                      <a:alpha val="32000"/>
                    </a:schemeClr>
                  </a:outerShdw>
                </a:effectLst>
              </a:defRPr>
            </a:lvl1pPr>
          </a:lstStyle>
          <a:p>
            <a:pPr algn="l">
              <a:buSzPct val="25000"/>
              <a:defRPr/>
            </a:pPr>
            <a:r>
              <a:rPr lang="en-GB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微软雅黑"/>
                <a:cs typeface="+mn-ea"/>
                <a:sym typeface="Arial"/>
              </a:rPr>
              <a:t>01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5838442" y="2301591"/>
            <a:ext cx="5233314" cy="1072029"/>
            <a:chOff x="7570289" y="1317224"/>
            <a:chExt cx="3203058" cy="1390102"/>
          </a:xfrm>
        </p:grpSpPr>
        <p:sp>
          <p:nvSpPr>
            <p:cNvPr id="19" name="文本框 18"/>
            <p:cNvSpPr txBox="1"/>
            <p:nvPr/>
          </p:nvSpPr>
          <p:spPr>
            <a:xfrm>
              <a:off x="7570289" y="1317224"/>
              <a:ext cx="1471266" cy="51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570289" y="1798888"/>
              <a:ext cx="3203058" cy="908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点击输入标题点击输入相关标题。点击输入标题。点击输入标题。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5236994" y="243773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3200" b="1">
                <a:solidFill>
                  <a:schemeClr val="accent5"/>
                </a:solidFill>
                <a:effectLst>
                  <a:outerShdw blurRad="254000" dist="127000" algn="ctr" rotWithShape="0">
                    <a:schemeClr val="accent5">
                      <a:alpha val="32000"/>
                    </a:schemeClr>
                  </a:outerShdw>
                </a:effectLst>
              </a:defRPr>
            </a:lvl1pPr>
          </a:lstStyle>
          <a:p>
            <a:pPr algn="l">
              <a:buSzPct val="25000"/>
              <a:defRPr/>
            </a:pPr>
            <a:r>
              <a:rPr lang="en-GB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微软雅黑"/>
                <a:cs typeface="+mn-ea"/>
                <a:sym typeface="Arial"/>
              </a:rPr>
              <a:t>02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721176" y="3181122"/>
            <a:ext cx="5233315" cy="1072029"/>
            <a:chOff x="7570289" y="1317224"/>
            <a:chExt cx="3203059" cy="1390102"/>
          </a:xfrm>
        </p:grpSpPr>
        <p:sp>
          <p:nvSpPr>
            <p:cNvPr id="23" name="文本框 22"/>
            <p:cNvSpPr txBox="1"/>
            <p:nvPr/>
          </p:nvSpPr>
          <p:spPr>
            <a:xfrm>
              <a:off x="7570289" y="1317224"/>
              <a:ext cx="1471266" cy="51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570289" y="1798888"/>
              <a:ext cx="3203059" cy="908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点击输入标题点击输入相关标题。点击输入标题。点击输入标题。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6119729" y="3317269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2800" b="1">
                <a:solidFill>
                  <a:schemeClr val="accent3"/>
                </a:solidFill>
                <a:effectLst>
                  <a:outerShdw blurRad="254000" dist="127000" algn="ctr" rotWithShape="0">
                    <a:schemeClr val="accent3">
                      <a:alpha val="32000"/>
                    </a:schemeClr>
                  </a:outerShdw>
                </a:effectLst>
              </a:defRPr>
            </a:lvl1pPr>
          </a:lstStyle>
          <a:p>
            <a:pPr algn="l">
              <a:buSzPct val="25000"/>
              <a:defRPr/>
            </a:pPr>
            <a:r>
              <a:rPr lang="en-GB" sz="3200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微软雅黑"/>
                <a:cs typeface="+mn-ea"/>
                <a:sym typeface="Arial"/>
              </a:rPr>
              <a:t>03</a:t>
            </a:r>
          </a:p>
        </p:txBody>
      </p:sp>
      <p:sp>
        <p:nvSpPr>
          <p:cNvPr id="26" name="椭圆 25"/>
          <p:cNvSpPr/>
          <p:nvPr/>
        </p:nvSpPr>
        <p:spPr>
          <a:xfrm>
            <a:off x="3680820" y="1924423"/>
            <a:ext cx="161750" cy="161750"/>
          </a:xfrm>
          <a:prstGeom prst="ellips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913603" y="2762087"/>
            <a:ext cx="161750" cy="161750"/>
          </a:xfrm>
          <a:prstGeom prst="ellips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492302" y="3560743"/>
            <a:ext cx="161750" cy="161750"/>
          </a:xfrm>
          <a:prstGeom prst="ellips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sz="14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683076" y="4242906"/>
            <a:ext cx="5271415" cy="1072029"/>
            <a:chOff x="7570289" y="1317224"/>
            <a:chExt cx="3226378" cy="1390102"/>
          </a:xfrm>
        </p:grpSpPr>
        <p:sp>
          <p:nvSpPr>
            <p:cNvPr id="30" name="文本框 29"/>
            <p:cNvSpPr txBox="1"/>
            <p:nvPr/>
          </p:nvSpPr>
          <p:spPr>
            <a:xfrm>
              <a:off x="7570289" y="1317224"/>
              <a:ext cx="1471266" cy="51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buSzPct val="25000"/>
                <a:defRPr/>
              </a:pPr>
              <a:r>
                <a:rPr lang="zh-CN" altLang="en-US" sz="2000" b="1" cap="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输入小标题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7570289" y="1798888"/>
              <a:ext cx="3226378" cy="908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/>
                  <a:ea typeface="微软雅黑"/>
                  <a:cs typeface="+mn-ea"/>
                  <a:sym typeface="Arial"/>
                </a:rPr>
                <a:t>点击输入标题点击输入相关标题。点击输入标题。点击输入标题。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081629" y="4379053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r">
              <a:defRPr sz="3200" b="1">
                <a:solidFill>
                  <a:schemeClr val="accent5"/>
                </a:solidFill>
                <a:effectLst>
                  <a:outerShdw blurRad="254000" dist="127000" algn="ctr" rotWithShape="0">
                    <a:schemeClr val="accent5">
                      <a:alpha val="32000"/>
                    </a:schemeClr>
                  </a:outerShdw>
                </a:effectLst>
              </a:defRPr>
            </a:lvl1pPr>
          </a:lstStyle>
          <a:p>
            <a:pPr algn="l">
              <a:buSzPct val="25000"/>
              <a:defRPr/>
            </a:pPr>
            <a:r>
              <a:rPr lang="en-GB" cap="all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/>
                <a:ea typeface="微软雅黑"/>
                <a:cs typeface="+mn-ea"/>
                <a:sym typeface="Arial"/>
              </a:rPr>
              <a:t>04</a:t>
            </a:r>
          </a:p>
        </p:txBody>
      </p:sp>
      <p:sp>
        <p:nvSpPr>
          <p:cNvPr id="33" name="椭圆 32"/>
          <p:cNvSpPr/>
          <p:nvPr/>
        </p:nvSpPr>
        <p:spPr>
          <a:xfrm>
            <a:off x="5758238" y="4703402"/>
            <a:ext cx="161750" cy="161750"/>
          </a:xfrm>
          <a:prstGeom prst="ellipse">
            <a:avLst/>
          </a:prstGeom>
          <a:solidFill>
            <a:srgbClr val="EC6712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noAutofit/>
          </a:bodyPr>
          <a:lstStyle/>
          <a:p>
            <a:pPr algn="ctr" defTabSz="914400"/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7" grpId="0"/>
      <p:bldP spid="21" grpId="0"/>
      <p:bldP spid="25" grpId="0"/>
      <p:bldP spid="26" grpId="0" animBg="1"/>
      <p:bldP spid="27" grpId="0" animBg="1"/>
      <p:bldP spid="28" grpId="0" animBg="1"/>
      <p:bldP spid="32" grpId="0"/>
      <p:bldP spid="33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1936</Words>
  <Application>Microsoft Office PowerPoint</Application>
  <PresentationFormat>宽屏</PresentationFormat>
  <Paragraphs>260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Meiryo</vt:lpstr>
      <vt:lpstr>等线</vt:lpstr>
      <vt:lpstr>等线 Light</vt:lpstr>
      <vt:lpstr>汉真广标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34</cp:revision>
  <dcterms:created xsi:type="dcterms:W3CDTF">2022-10-07T00:23:00Z</dcterms:created>
  <dcterms:modified xsi:type="dcterms:W3CDTF">2024-07-31T09:42:45Z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A105775D02C943279C297530EC10461E_12</vt:lpwstr>
  </property>
  <property fmtid="{D5CDD505-2E9C-101B-9397-08002B2CF9AE}" pid="3" name="KSOProductBuildVer">
    <vt:lpwstr>2052-12.1.0.15374</vt:lpwstr>
  </property>
</Properties>
</file>