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63" r:id="rId2"/>
    <p:sldMasterId id="2147483767" r:id="rId3"/>
  </p:sldMasterIdLst>
  <p:notesMasterIdLst>
    <p:notesMasterId r:id="rId29"/>
  </p:notesMasterIdLst>
  <p:sldIdLst>
    <p:sldId id="256" r:id="rId4"/>
    <p:sldId id="257" r:id="rId5"/>
    <p:sldId id="258" r:id="rId6"/>
    <p:sldId id="259" r:id="rId7"/>
    <p:sldId id="260" r:id="rId8"/>
    <p:sldId id="261" r:id="rId9"/>
    <p:sldId id="262" r:id="rId10"/>
    <p:sldId id="278" r:id="rId11"/>
    <p:sldId id="264" r:id="rId12"/>
    <p:sldId id="263" r:id="rId13"/>
    <p:sldId id="265" r:id="rId14"/>
    <p:sldId id="266" r:id="rId15"/>
    <p:sldId id="267" r:id="rId16"/>
    <p:sldId id="269" r:id="rId17"/>
    <p:sldId id="270" r:id="rId18"/>
    <p:sldId id="271" r:id="rId19"/>
    <p:sldId id="272" r:id="rId20"/>
    <p:sldId id="268" r:id="rId21"/>
    <p:sldId id="273" r:id="rId22"/>
    <p:sldId id="274" r:id="rId23"/>
    <p:sldId id="277" r:id="rId24"/>
    <p:sldId id="275" r:id="rId25"/>
    <p:sldId id="276" r:id="rId26"/>
    <p:sldId id="279" r:id="rId27"/>
    <p:sldId id="280"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chemeClr val="bg1"/>
            </a:solidFill>
            <a:ln w="19050">
              <a:noFill/>
            </a:ln>
          </c:spPr>
          <c:dPt>
            <c:idx val="0"/>
            <c:bubble3D val="0"/>
            <c:spPr>
              <a:solidFill>
                <a:schemeClr val="bg1"/>
              </a:solidFill>
              <a:ln w="19050">
                <a:noFill/>
              </a:ln>
              <a:effectLst/>
            </c:spPr>
            <c:extLst xmlns:c16r2="http://schemas.microsoft.com/office/drawing/2015/06/chart">
              <c:ext xmlns:c16="http://schemas.microsoft.com/office/drawing/2014/chart" uri="{C3380CC4-5D6E-409C-BE32-E72D297353CC}">
                <c16:uniqueId val="{00000001-5E51-4E80-8458-F53539158700}"/>
              </c:ext>
            </c:extLst>
          </c:dPt>
          <c:dPt>
            <c:idx val="1"/>
            <c:bubble3D val="0"/>
            <c:spPr>
              <a:solidFill>
                <a:schemeClr val="bg1">
                  <a:alpha val="20000"/>
                </a:schemeClr>
              </a:solidFill>
              <a:ln w="19050">
                <a:noFill/>
              </a:ln>
              <a:effectLst/>
            </c:spPr>
            <c:extLst xmlns:c16r2="http://schemas.microsoft.com/office/drawing/2015/06/chart">
              <c:ext xmlns:c16="http://schemas.microsoft.com/office/drawing/2014/chart" uri="{C3380CC4-5D6E-409C-BE32-E72D297353CC}">
                <c16:uniqueId val="{00000003-5E51-4E80-8458-F53539158700}"/>
              </c:ext>
            </c:extLst>
          </c:dPt>
          <c:cat>
            <c:strRef>
              <c:f>Sheet1!$A$2:$A$3</c:f>
              <c:strCache>
                <c:ptCount val="2"/>
                <c:pt idx="0">
                  <c:v>数据</c:v>
                </c:pt>
                <c:pt idx="1">
                  <c:v>辅助</c:v>
                </c:pt>
              </c:strCache>
            </c:strRef>
          </c:cat>
          <c:val>
            <c:numRef>
              <c:f>Sheet1!$B$2:$B$3</c:f>
              <c:numCache>
                <c:formatCode>0%</c:formatCode>
                <c:ptCount val="2"/>
                <c:pt idx="0">
                  <c:v>0.6</c:v>
                </c:pt>
                <c:pt idx="1">
                  <c:v>0.4</c:v>
                </c:pt>
              </c:numCache>
            </c:numRef>
          </c:val>
          <c:extLst xmlns:c16r2="http://schemas.microsoft.com/office/drawing/2015/06/chart">
            <c:ext xmlns:c16="http://schemas.microsoft.com/office/drawing/2014/chart" uri="{C3380CC4-5D6E-409C-BE32-E72D297353CC}">
              <c16:uniqueId val="{00000004-5E51-4E80-8458-F535391587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a:ea typeface="华文新魏"/>
          <a:sym typeface="Arial"/>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bubble3D val="0"/>
            <c:spPr>
              <a:solidFill>
                <a:schemeClr val="bg1"/>
              </a:solidFill>
              <a:ln w="19050">
                <a:noFill/>
              </a:ln>
              <a:effectLst/>
            </c:spPr>
            <c:extLst xmlns:c16r2="http://schemas.microsoft.com/office/drawing/2015/06/chart">
              <c:ext xmlns:c16="http://schemas.microsoft.com/office/drawing/2014/chart" uri="{C3380CC4-5D6E-409C-BE32-E72D297353CC}">
                <c16:uniqueId val="{00000001-5BFE-457F-AA87-0FDD83059373}"/>
              </c:ext>
            </c:extLst>
          </c:dPt>
          <c:dPt>
            <c:idx val="1"/>
            <c:bubble3D val="0"/>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3-5BFE-457F-AA87-0FDD83059373}"/>
              </c:ext>
            </c:extLst>
          </c:dPt>
          <c:cat>
            <c:strRef>
              <c:f>Sheet1!$A$2:$A$3</c:f>
              <c:strCache>
                <c:ptCount val="2"/>
                <c:pt idx="0">
                  <c:v>数据</c:v>
                </c:pt>
                <c:pt idx="1">
                  <c:v>辅助</c:v>
                </c:pt>
              </c:strCache>
            </c:strRef>
          </c:cat>
          <c:val>
            <c:numRef>
              <c:f>Sheet1!$B$2:$B$3</c:f>
              <c:numCache>
                <c:formatCode>0%</c:formatCode>
                <c:ptCount val="2"/>
                <c:pt idx="0">
                  <c:v>0.39</c:v>
                </c:pt>
                <c:pt idx="1">
                  <c:v>0.61</c:v>
                </c:pt>
              </c:numCache>
            </c:numRef>
          </c:val>
          <c:extLst xmlns:c16r2="http://schemas.microsoft.com/office/drawing/2015/06/chart">
            <c:ext xmlns:c16="http://schemas.microsoft.com/office/drawing/2014/chart" uri="{C3380CC4-5D6E-409C-BE32-E72D297353CC}">
              <c16:uniqueId val="{00000004-5BFE-457F-AA87-0FDD8305937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a:ea typeface="华文新魏"/>
          <a:sym typeface="Arial"/>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chemeClr val="bg1"/>
            </a:solidFill>
            <a:ln w="19050">
              <a:noFill/>
            </a:ln>
          </c:spPr>
          <c:dPt>
            <c:idx val="0"/>
            <c:bubble3D val="0"/>
            <c:spPr>
              <a:solidFill>
                <a:schemeClr val="bg1"/>
              </a:solidFill>
              <a:ln w="19050">
                <a:noFill/>
              </a:ln>
              <a:effectLst/>
            </c:spPr>
            <c:extLst xmlns:c16r2="http://schemas.microsoft.com/office/drawing/2015/06/chart">
              <c:ext xmlns:c16="http://schemas.microsoft.com/office/drawing/2014/chart" uri="{C3380CC4-5D6E-409C-BE32-E72D297353CC}">
                <c16:uniqueId val="{00000001-3150-45E4-91F0-12C674CFE838}"/>
              </c:ext>
            </c:extLst>
          </c:dPt>
          <c:dPt>
            <c:idx val="1"/>
            <c:bubble3D val="0"/>
            <c:spPr>
              <a:solidFill>
                <a:schemeClr val="bg1">
                  <a:alpha val="20000"/>
                </a:schemeClr>
              </a:solidFill>
              <a:ln w="19050">
                <a:noFill/>
              </a:ln>
              <a:effectLst/>
            </c:spPr>
            <c:extLst xmlns:c16r2="http://schemas.microsoft.com/office/drawing/2015/06/chart">
              <c:ext xmlns:c16="http://schemas.microsoft.com/office/drawing/2014/chart" uri="{C3380CC4-5D6E-409C-BE32-E72D297353CC}">
                <c16:uniqueId val="{00000003-3150-45E4-91F0-12C674CFE838}"/>
              </c:ext>
            </c:extLst>
          </c:dPt>
          <c:cat>
            <c:strRef>
              <c:f>Sheet1!$A$2:$A$3</c:f>
              <c:strCache>
                <c:ptCount val="2"/>
                <c:pt idx="0">
                  <c:v>数据</c:v>
                </c:pt>
                <c:pt idx="1">
                  <c:v>辅助</c:v>
                </c:pt>
              </c:strCache>
            </c:strRef>
          </c:cat>
          <c:val>
            <c:numRef>
              <c:f>Sheet1!$B$2:$B$3</c:f>
              <c:numCache>
                <c:formatCode>0%</c:formatCode>
                <c:ptCount val="2"/>
                <c:pt idx="0">
                  <c:v>0.88</c:v>
                </c:pt>
                <c:pt idx="1">
                  <c:v>0.12</c:v>
                </c:pt>
              </c:numCache>
            </c:numRef>
          </c:val>
          <c:extLst xmlns:c16r2="http://schemas.microsoft.com/office/drawing/2015/06/chart">
            <c:ext xmlns:c16="http://schemas.microsoft.com/office/drawing/2014/chart" uri="{C3380CC4-5D6E-409C-BE32-E72D297353CC}">
              <c16:uniqueId val="{00000004-3150-45E4-91F0-12C674CFE83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a:ea typeface="华文新魏"/>
          <a:sym typeface="Arial"/>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6898637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31216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2551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2024/7/30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676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2024/7/30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8921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1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415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968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036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123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3814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304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443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302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6581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807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117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0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54523079"/>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E2AA8CF-26C1-40D2-BBFE-2DA895D368CC}" type="datetimeFigureOut">
              <a:rPr lang="zh-CN" altLang="en-US" smtClean="0"/>
              <a:t>2024/7/30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85EEEA3-B84D-4166-871F-F2AED952D270}"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60" r:id="rId6"/>
    <p:sldLayoutId id="2147483654" r:id="rId7"/>
    <p:sldLayoutId id="2147483655" r:id="rId8"/>
    <p:sldLayoutId id="2147483656" r:id="rId9"/>
    <p:sldLayoutId id="2147483657" r:id="rId10"/>
    <p:sldLayoutId id="2147483658" r:id="rId11"/>
    <p:sldLayoutId id="2147483659" r:id="rId12"/>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53139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2024/7/30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148559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11334" t="19798" r="18000" b="22102"/>
          <a:stretch>
            <a:fillRect/>
          </a:stretch>
        </p:blipFill>
        <p:spPr>
          <a:xfrm>
            <a:off x="3354467" y="1761099"/>
            <a:ext cx="5353050" cy="3984511"/>
          </a:xfrm>
          <a:prstGeom prst="rect">
            <a:avLst/>
          </a:prstGeom>
        </p:spPr>
      </p:pic>
      <p:pic>
        <p:nvPicPr>
          <p:cNvPr id="7" name="图片 6"/>
          <p:cNvPicPr>
            <a:picLocks noChangeAspect="1"/>
          </p:cNvPicPr>
          <p:nvPr/>
        </p:nvPicPr>
        <p:blipFill>
          <a:blip r:embed="rId3" cstate="email"/>
          <a:stretch>
            <a:fillRect/>
          </a:stretch>
        </p:blipFill>
        <p:spPr>
          <a:xfrm>
            <a:off x="6518275" y="4795650"/>
            <a:ext cx="546100" cy="640080"/>
          </a:xfrm>
          <a:prstGeom prst="rect">
            <a:avLst/>
          </a:prstGeom>
        </p:spPr>
      </p:pic>
      <p:sp>
        <p:nvSpPr>
          <p:cNvPr id="8" name="文本框 7"/>
          <p:cNvSpPr txBox="1"/>
          <p:nvPr/>
        </p:nvSpPr>
        <p:spPr>
          <a:xfrm>
            <a:off x="4846320" y="5745480"/>
            <a:ext cx="2080895" cy="368300"/>
          </a:xfrm>
          <a:prstGeom prst="rect">
            <a:avLst/>
          </a:prstGeom>
          <a:noFill/>
        </p:spPr>
        <p:txBody>
          <a:bodyPr wrap="square" rtlCol="0">
            <a:spAutoFit/>
          </a:bodyPr>
          <a:lstStyle/>
          <a:p>
            <a:pPr algn="dist"/>
            <a:r>
              <a:rPr lang="zh-CN" altLang="en-US" dirty="0">
                <a:latin typeface="Arial"/>
                <a:ea typeface="华文新魏"/>
                <a:sym typeface="Arial"/>
              </a:rPr>
              <a:t>汇报人</a:t>
            </a:r>
            <a:r>
              <a:rPr lang="zh-CN" altLang="en-US" dirty="0" smtClean="0">
                <a:latin typeface="Arial"/>
                <a:ea typeface="华文新魏"/>
                <a:sym typeface="Arial"/>
              </a:rPr>
              <a:t>：</a:t>
            </a:r>
            <a:r>
              <a:rPr lang="zh-CN" altLang="en-US" dirty="0">
                <a:latin typeface="Arial"/>
                <a:ea typeface="华文新魏"/>
                <a:sym typeface="Arial"/>
              </a:rPr>
              <a:t>优品</a:t>
            </a:r>
            <a:r>
              <a:rPr lang="en-US" altLang="zh-CN" dirty="0" smtClean="0">
                <a:latin typeface="Arial"/>
                <a:ea typeface="华文新魏"/>
                <a:sym typeface="Arial"/>
              </a:rPr>
              <a:t>PPT</a:t>
            </a:r>
            <a:endParaRPr lang="en-US" altLang="zh-CN" dirty="0">
              <a:latin typeface="Arial"/>
              <a:ea typeface="华文新魏"/>
              <a:sym typeface="Arial"/>
            </a:endParaRPr>
          </a:p>
        </p:txBody>
      </p:sp>
      <p:sp>
        <p:nvSpPr>
          <p:cNvPr id="10" name="文本框 9"/>
          <p:cNvSpPr txBox="1"/>
          <p:nvPr/>
        </p:nvSpPr>
        <p:spPr>
          <a:xfrm>
            <a:off x="3461385" y="836295"/>
            <a:ext cx="5669280" cy="368300"/>
          </a:xfrm>
          <a:prstGeom prst="rect">
            <a:avLst/>
          </a:prstGeom>
          <a:noFill/>
        </p:spPr>
        <p:txBody>
          <a:bodyPr wrap="none" rtlCol="0" anchor="t">
            <a:spAutoFit/>
          </a:bodyPr>
          <a:lstStyle/>
          <a:p>
            <a:r>
              <a:rPr lang="zh-CN" altLang="en-US" dirty="0">
                <a:solidFill>
                  <a:schemeClr val="tx1">
                    <a:lumMod val="75000"/>
                    <a:lumOff val="25000"/>
                  </a:schemeClr>
                </a:solidFill>
                <a:latin typeface="Arial"/>
                <a:ea typeface="华文新魏"/>
                <a:cs typeface="全字库正楷体" panose="02010604000101010101" pitchFamily="2" charset="-122"/>
                <a:sym typeface="Arial"/>
              </a:rPr>
              <a:t>人生贵在于恬淡中品味，于自然中享受，花开任它开。</a:t>
            </a:r>
            <a:endParaRPr lang="zh-CN" altLang="en-US" dirty="0">
              <a:latin typeface="Arial"/>
              <a:ea typeface="华文新魏"/>
              <a:sym typeface="Arial"/>
            </a:endParaRPr>
          </a:p>
        </p:txBody>
      </p:sp>
      <p:pic>
        <p:nvPicPr>
          <p:cNvPr id="11" name="图片 10"/>
          <p:cNvPicPr>
            <a:picLocks noChangeAspect="1"/>
          </p:cNvPicPr>
          <p:nvPr/>
        </p:nvPicPr>
        <p:blipFill rotWithShape="1">
          <a:blip r:embed="rId4" cstate="screen">
            <a:biLevel thresh="75000"/>
            <a:extLst>
              <a:ext uri="{28A0092B-C50C-407E-A947-70E740481C1C}">
                <a14:useLocalDpi xmlns:a14="http://schemas.microsoft.com/office/drawing/2010/main"/>
              </a:ext>
            </a:extLst>
          </a:blip>
          <a:srcRect/>
          <a:stretch>
            <a:fillRect/>
          </a:stretch>
        </p:blipFill>
        <p:spPr>
          <a:xfrm>
            <a:off x="8844973" y="3584058"/>
            <a:ext cx="2459871" cy="1148984"/>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609932" y="758525"/>
            <a:ext cx="440542" cy="446070"/>
          </a:xfrm>
          <a:prstGeom prst="rect">
            <a:avLst/>
          </a:prstGeom>
        </p:spPr>
      </p:pic>
      <p:pic>
        <p:nvPicPr>
          <p:cNvPr id="15" name="图片 14"/>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215930" y="1662544"/>
            <a:ext cx="440542" cy="353707"/>
          </a:xfrm>
          <a:prstGeom prst="rect">
            <a:avLst/>
          </a:prstGeom>
        </p:spPr>
      </p:pic>
      <p:sp>
        <p:nvSpPr>
          <p:cNvPr id="28" name="文本框 27"/>
          <p:cNvSpPr txBox="1"/>
          <p:nvPr/>
        </p:nvSpPr>
        <p:spPr>
          <a:xfrm>
            <a:off x="4861442" y="1418199"/>
            <a:ext cx="2031325" cy="3674631"/>
          </a:xfrm>
          <a:prstGeom prst="rect">
            <a:avLst/>
          </a:prstGeom>
          <a:noFill/>
        </p:spPr>
        <p:txBody>
          <a:bodyPr vert="eaVert" wrap="square" rtlCol="0">
            <a:spAutoFit/>
          </a:bodyPr>
          <a:lstStyle/>
          <a:p>
            <a:r>
              <a:rPr lang="zh-CN" altLang="en-US" sz="12000" dirty="0">
                <a:latin typeface="Arial"/>
                <a:ea typeface="华文新魏"/>
                <a:sym typeface="Arial"/>
              </a:rPr>
              <a:t>国 风</a:t>
            </a:r>
          </a:p>
        </p:txBody>
      </p:sp>
      <p:pic>
        <p:nvPicPr>
          <p:cNvPr id="12" name="图片 11"/>
          <p:cNvPicPr>
            <a:picLocks noChangeAspect="1"/>
          </p:cNvPicPr>
          <p:nvPr/>
        </p:nvPicPr>
        <p:blipFill rotWithShape="1">
          <a:blip r:embed="rId7" cstate="screen">
            <a:biLevel thresh="75000"/>
            <a:extLst>
              <a:ext uri="{28A0092B-C50C-407E-A947-70E740481C1C}">
                <a14:useLocalDpi xmlns:a14="http://schemas.microsoft.com/office/drawing/2010/main"/>
              </a:ext>
            </a:extLst>
          </a:blip>
          <a:srcRect/>
          <a:stretch>
            <a:fillRect/>
          </a:stretch>
        </p:blipFill>
        <p:spPr>
          <a:xfrm flipH="1">
            <a:off x="887156" y="3139016"/>
            <a:ext cx="1886094" cy="9187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SpPr/>
          <p:nvPr/>
        </p:nvSpPr>
        <p:spPr>
          <a:xfrm>
            <a:off x="0" y="713097"/>
            <a:ext cx="12192000" cy="313579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 name="文本框 4"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SpPr txBox="1"/>
          <p:nvPr/>
        </p:nvSpPr>
        <p:spPr>
          <a:xfrm>
            <a:off x="620901" y="4720727"/>
            <a:ext cx="7815551" cy="1338828"/>
          </a:xfrm>
          <a:prstGeom prst="rect">
            <a:avLst/>
          </a:prstGeom>
          <a:noFill/>
        </p:spPr>
        <p:txBody>
          <a:bodyPr wrap="square">
            <a:spAutoFit/>
          </a:bodyPr>
          <a:lstStyle/>
          <a:p>
            <a:pPr>
              <a:lnSpc>
                <a:spcPct val="150000"/>
              </a:lnSpc>
            </a:pPr>
            <a:r>
              <a:rPr lang="zh-CN" altLang="en-US" dirty="0">
                <a:latin typeface="Arial"/>
                <a:ea typeface="华文新魏"/>
                <a:sym typeface="Arial"/>
              </a:rPr>
              <a:t>人生贵在于恬淡中品味，于自然中享受。花开任它开，云散任它散。须知，得意时能够淡然处之，是真君子的胸怀，而失意时能够泰然处之，则是大丈夫的风度，所以，无论苦与短，无论成与败，都应保持一颗平常心。</a:t>
            </a:r>
          </a:p>
        </p:txBody>
      </p:sp>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58151" y="4720727"/>
            <a:ext cx="2879850" cy="1752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701680"/>
            <a:ext cx="3771900" cy="369332"/>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411112"/>
            <a:ext cx="5153173" cy="5153173"/>
          </a:xfrm>
          <a:prstGeom prst="rect">
            <a:avLst/>
          </a:prstGeom>
        </p:spPr>
      </p:pic>
      <p:grpSp>
        <p:nvGrpSpPr>
          <p:cNvPr id="5" name="组合 4"/>
          <p:cNvGrpSpPr/>
          <p:nvPr/>
        </p:nvGrpSpPr>
        <p:grpSpPr>
          <a:xfrm>
            <a:off x="5837854" y="4512981"/>
            <a:ext cx="1375730" cy="1473376"/>
            <a:chOff x="5568253" y="4350562"/>
            <a:chExt cx="1375730" cy="1473376"/>
          </a:xfrm>
        </p:grpSpPr>
        <p:sp>
          <p:nvSpPr>
            <p:cNvPr id="6" name="Freeform 10428"/>
            <p:cNvSpPr>
              <a:spLocks noEditPoints="1"/>
            </p:cNvSpPr>
            <p:nvPr/>
          </p:nvSpPr>
          <p:spPr bwMode="auto">
            <a:xfrm rot="16200000">
              <a:off x="5519430" y="4399385"/>
              <a:ext cx="1473376" cy="1375729"/>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ysClr val="windowText" lastClr="000000">
                <a:lumMod val="85000"/>
                <a:lumOff val="15000"/>
              </a:sys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prstClr val="white"/>
                </a:solidFill>
                <a:effectLst/>
                <a:uLnTx/>
                <a:uFillTx/>
                <a:latin typeface="Arial"/>
                <a:ea typeface="华文新魏"/>
                <a:sym typeface="Arial"/>
              </a:endParaRPr>
            </a:p>
          </p:txBody>
        </p:sp>
        <p:graphicFrame>
          <p:nvGraphicFramePr>
            <p:cNvPr id="7" name="图表 6"/>
            <p:cNvGraphicFramePr/>
            <p:nvPr/>
          </p:nvGraphicFramePr>
          <p:xfrm>
            <a:off x="5723898" y="4477206"/>
            <a:ext cx="1220085" cy="122008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8" name="组合 7"/>
          <p:cNvGrpSpPr/>
          <p:nvPr/>
        </p:nvGrpSpPr>
        <p:grpSpPr>
          <a:xfrm>
            <a:off x="7973138" y="4512980"/>
            <a:ext cx="1376364" cy="1473376"/>
            <a:chOff x="5568254" y="4350562"/>
            <a:chExt cx="1376364" cy="1473376"/>
          </a:xfrm>
          <a:solidFill>
            <a:srgbClr val="D1C0B1"/>
          </a:solidFill>
        </p:grpSpPr>
        <p:sp>
          <p:nvSpPr>
            <p:cNvPr id="9" name="Freeform 10428"/>
            <p:cNvSpPr>
              <a:spLocks noEditPoints="1"/>
            </p:cNvSpPr>
            <p:nvPr/>
          </p:nvSpPr>
          <p:spPr bwMode="auto">
            <a:xfrm rot="16200000">
              <a:off x="5519430" y="4399385"/>
              <a:ext cx="1473376" cy="1375729"/>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grp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prstClr val="white"/>
                </a:solidFill>
                <a:effectLst/>
                <a:uLnTx/>
                <a:uFillTx/>
                <a:latin typeface="Arial"/>
                <a:ea typeface="华文新魏"/>
                <a:sym typeface="Arial"/>
              </a:endParaRPr>
            </a:p>
          </p:txBody>
        </p:sp>
        <p:graphicFrame>
          <p:nvGraphicFramePr>
            <p:cNvPr id="10" name="图表 9"/>
            <p:cNvGraphicFramePr/>
            <p:nvPr/>
          </p:nvGraphicFramePr>
          <p:xfrm>
            <a:off x="5724533" y="4536261"/>
            <a:ext cx="1220085" cy="122008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1" name="组合 10"/>
          <p:cNvGrpSpPr/>
          <p:nvPr/>
        </p:nvGrpSpPr>
        <p:grpSpPr>
          <a:xfrm>
            <a:off x="9916409" y="4572035"/>
            <a:ext cx="1375730" cy="1473376"/>
            <a:chOff x="5568253" y="4350562"/>
            <a:chExt cx="1375730" cy="1473376"/>
          </a:xfrm>
          <a:solidFill>
            <a:srgbClr val="C8B3A1"/>
          </a:solidFill>
        </p:grpSpPr>
        <p:sp>
          <p:nvSpPr>
            <p:cNvPr id="12" name="Freeform 10428"/>
            <p:cNvSpPr>
              <a:spLocks noEditPoints="1"/>
            </p:cNvSpPr>
            <p:nvPr/>
          </p:nvSpPr>
          <p:spPr bwMode="auto">
            <a:xfrm rot="16200000">
              <a:off x="5519430" y="4399385"/>
              <a:ext cx="1473376" cy="1375729"/>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grpFill/>
            <a:ln>
              <a:noFill/>
            </a:ln>
          </p:spPr>
          <p:txBody>
            <a:bodyPr vert="horz" wrap="non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prstClr val="white"/>
                </a:solidFill>
                <a:effectLst/>
                <a:uLnTx/>
                <a:uFillTx/>
                <a:latin typeface="Arial"/>
                <a:ea typeface="华文新魏"/>
                <a:sym typeface="Arial"/>
              </a:endParaRPr>
            </a:p>
          </p:txBody>
        </p:sp>
        <p:graphicFrame>
          <p:nvGraphicFramePr>
            <p:cNvPr id="13" name="图表 12"/>
            <p:cNvGraphicFramePr/>
            <p:nvPr/>
          </p:nvGraphicFramePr>
          <p:xfrm>
            <a:off x="5723898" y="4477206"/>
            <a:ext cx="1220085" cy="1220085"/>
          </p:xfrm>
          <a:graphic>
            <a:graphicData uri="http://schemas.openxmlformats.org/drawingml/2006/chart">
              <c:chart xmlns:c="http://schemas.openxmlformats.org/drawingml/2006/chart" xmlns:r="http://schemas.openxmlformats.org/officeDocument/2006/relationships" r:id="rId5"/>
            </a:graphicData>
          </a:graphic>
        </p:graphicFrame>
      </p:grpSp>
      <p:sp>
        <p:nvSpPr>
          <p:cNvPr id="14" name="文本框 13"/>
          <p:cNvSpPr txBox="1"/>
          <p:nvPr/>
        </p:nvSpPr>
        <p:spPr>
          <a:xfrm>
            <a:off x="6211517" y="5018834"/>
            <a:ext cx="801823" cy="461665"/>
          </a:xfrm>
          <a:prstGeom prst="rect">
            <a:avLst/>
          </a:prstGeom>
          <a:noFill/>
        </p:spPr>
        <p:txBody>
          <a:bodyPr wrap="none" rtlCol="0">
            <a:spAutoFit/>
          </a:bodyPr>
          <a:lstStyle/>
          <a:p>
            <a:r>
              <a:rPr lang="en-US" altLang="zh-CN" sz="2400" dirty="0">
                <a:solidFill>
                  <a:prstClr val="white"/>
                </a:solidFill>
                <a:latin typeface="Arial"/>
                <a:ea typeface="华文新魏"/>
                <a:sym typeface="Arial"/>
              </a:rPr>
              <a:t>60%</a:t>
            </a:r>
            <a:endParaRPr lang="zh-CN" altLang="en-US" sz="2400" dirty="0">
              <a:solidFill>
                <a:prstClr val="white"/>
              </a:solidFill>
              <a:latin typeface="Arial"/>
              <a:ea typeface="华文新魏"/>
              <a:sym typeface="Arial"/>
            </a:endParaRPr>
          </a:p>
        </p:txBody>
      </p:sp>
      <p:sp>
        <p:nvSpPr>
          <p:cNvPr id="15" name="文本框 14"/>
          <p:cNvSpPr txBox="1"/>
          <p:nvPr/>
        </p:nvSpPr>
        <p:spPr>
          <a:xfrm>
            <a:off x="8351958" y="5077887"/>
            <a:ext cx="801823" cy="461665"/>
          </a:xfrm>
          <a:prstGeom prst="rect">
            <a:avLst/>
          </a:prstGeom>
          <a:noFill/>
        </p:spPr>
        <p:txBody>
          <a:bodyPr wrap="none" rtlCol="0">
            <a:spAutoFit/>
          </a:bodyPr>
          <a:lstStyle/>
          <a:p>
            <a:r>
              <a:rPr lang="en-US" altLang="zh-CN" sz="2400" dirty="0">
                <a:solidFill>
                  <a:prstClr val="white"/>
                </a:solidFill>
                <a:latin typeface="Arial"/>
                <a:ea typeface="华文新魏"/>
                <a:sym typeface="Arial"/>
              </a:rPr>
              <a:t>39%</a:t>
            </a:r>
            <a:endParaRPr lang="zh-CN" altLang="en-US" sz="2400" dirty="0">
              <a:solidFill>
                <a:prstClr val="white"/>
              </a:solidFill>
              <a:latin typeface="Arial"/>
              <a:ea typeface="华文新魏"/>
              <a:sym typeface="Arial"/>
            </a:endParaRPr>
          </a:p>
        </p:txBody>
      </p:sp>
      <p:sp>
        <p:nvSpPr>
          <p:cNvPr id="16" name="文本框 15"/>
          <p:cNvSpPr txBox="1"/>
          <p:nvPr/>
        </p:nvSpPr>
        <p:spPr>
          <a:xfrm>
            <a:off x="10295230" y="5077886"/>
            <a:ext cx="801823" cy="461665"/>
          </a:xfrm>
          <a:prstGeom prst="rect">
            <a:avLst/>
          </a:prstGeom>
          <a:noFill/>
        </p:spPr>
        <p:txBody>
          <a:bodyPr wrap="none" rtlCol="0">
            <a:spAutoFit/>
          </a:bodyPr>
          <a:lstStyle/>
          <a:p>
            <a:r>
              <a:rPr lang="en-US" altLang="zh-CN" sz="2400" dirty="0">
                <a:solidFill>
                  <a:prstClr val="white"/>
                </a:solidFill>
                <a:latin typeface="Arial"/>
                <a:ea typeface="华文新魏"/>
                <a:sym typeface="Arial"/>
              </a:rPr>
              <a:t>88%</a:t>
            </a:r>
            <a:endParaRPr lang="zh-CN" altLang="en-US" sz="2400" dirty="0">
              <a:solidFill>
                <a:prstClr val="white"/>
              </a:solidFill>
              <a:latin typeface="Arial"/>
              <a:ea typeface="华文新魏"/>
              <a:sym typeface="Arial"/>
            </a:endParaRPr>
          </a:p>
        </p:txBody>
      </p:sp>
      <p:sp>
        <p:nvSpPr>
          <p:cNvPr id="17" name="矩形 16"/>
          <p:cNvSpPr/>
          <p:nvPr/>
        </p:nvSpPr>
        <p:spPr>
          <a:xfrm>
            <a:off x="6268667" y="1878455"/>
            <a:ext cx="5170646" cy="2109243"/>
          </a:xfrm>
          <a:prstGeom prst="rect">
            <a:avLst/>
          </a:prstGeom>
        </p:spPr>
        <p:txBody>
          <a:bodyPr vert="eaVert" wrap="square">
            <a:spAutoFit/>
          </a:bodyPr>
          <a:lstStyle/>
          <a:p>
            <a:pPr>
              <a:lnSpc>
                <a:spcPct val="150000"/>
              </a:lnSpc>
            </a:pPr>
            <a:r>
              <a:rPr lang="zh-CN" altLang="en-US" dirty="0">
                <a:solidFill>
                  <a:prstClr val="black">
                    <a:lumMod val="75000"/>
                    <a:lumOff val="25000"/>
                  </a:prstClr>
                </a:solidFill>
                <a:latin typeface="Arial"/>
                <a:ea typeface="华文新魏"/>
                <a:cs typeface="全字库正楷体" panose="02010604000101010101" pitchFamily="2" charset="-122"/>
                <a:sym typeface="Arial"/>
              </a:rPr>
              <a:t>人生贵在于恬淡中品味，于自然中享受。花开任它开，云散任它散。须知，得意时能够淡然处之，是真君子的胸怀，而失意时能够泰然处之，则是大丈夫的风度，所以，无论苦与短，无论成与败，都应保持一颗平常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422910"/>
            <a:ext cx="3771900" cy="368300"/>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pic>
        <p:nvPicPr>
          <p:cNvPr id="4" name="图片 3"/>
          <p:cNvPicPr>
            <a:picLocks noChangeAspect="1"/>
          </p:cNvPicPr>
          <p:nvPr/>
        </p:nvPicPr>
        <p:blipFill rotWithShape="1">
          <a:blip r:embed="rId2" cstate="screen">
            <a:clrChange>
              <a:clrFrom>
                <a:srgbClr val="F1F3F2"/>
              </a:clrFrom>
              <a:clrTo>
                <a:srgbClr val="F1F3F2">
                  <a:alpha val="0"/>
                </a:srgbClr>
              </a:clrTo>
            </a:clrChange>
            <a:extLst>
              <a:ext uri="{28A0092B-C50C-407E-A947-70E740481C1C}">
                <a14:useLocalDpi xmlns:a14="http://schemas.microsoft.com/office/drawing/2010/main"/>
              </a:ext>
            </a:extLst>
          </a:blip>
          <a:srcRect/>
          <a:stretch>
            <a:fillRect/>
          </a:stretch>
        </p:blipFill>
        <p:spPr>
          <a:xfrm>
            <a:off x="3666490" y="1778000"/>
            <a:ext cx="4395470" cy="3971290"/>
          </a:xfrm>
          <a:prstGeom prst="rect">
            <a:avLst/>
          </a:prstGeom>
        </p:spPr>
      </p:pic>
      <p:sp>
        <p:nvSpPr>
          <p:cNvPr id="6" name="TextBox 45"/>
          <p:cNvSpPr txBox="1"/>
          <p:nvPr/>
        </p:nvSpPr>
        <p:spPr>
          <a:xfrm>
            <a:off x="1537653" y="2085340"/>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7" name="TextBox 46"/>
          <p:cNvSpPr txBox="1"/>
          <p:nvPr/>
        </p:nvSpPr>
        <p:spPr>
          <a:xfrm>
            <a:off x="1557021" y="2603182"/>
            <a:ext cx="1986280" cy="498475"/>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
        <p:nvSpPr>
          <p:cNvPr id="17" name="TextBox 45"/>
          <p:cNvSpPr txBox="1"/>
          <p:nvPr/>
        </p:nvSpPr>
        <p:spPr>
          <a:xfrm>
            <a:off x="1518285" y="4504690"/>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18" name="TextBox 46"/>
          <p:cNvSpPr txBox="1"/>
          <p:nvPr/>
        </p:nvSpPr>
        <p:spPr>
          <a:xfrm>
            <a:off x="1537653" y="5022532"/>
            <a:ext cx="1986280" cy="498475"/>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
        <p:nvSpPr>
          <p:cNvPr id="19" name="TextBox 45"/>
          <p:cNvSpPr txBox="1"/>
          <p:nvPr/>
        </p:nvSpPr>
        <p:spPr>
          <a:xfrm>
            <a:off x="8668067" y="4504690"/>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20" name="TextBox 46"/>
          <p:cNvSpPr txBox="1"/>
          <p:nvPr/>
        </p:nvSpPr>
        <p:spPr>
          <a:xfrm>
            <a:off x="8687435" y="5022532"/>
            <a:ext cx="1986280" cy="498475"/>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
        <p:nvSpPr>
          <p:cNvPr id="21" name="TextBox 45"/>
          <p:cNvSpPr txBox="1"/>
          <p:nvPr/>
        </p:nvSpPr>
        <p:spPr>
          <a:xfrm>
            <a:off x="8668067" y="2085340"/>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22" name="TextBox 46"/>
          <p:cNvSpPr txBox="1"/>
          <p:nvPr/>
        </p:nvSpPr>
        <p:spPr>
          <a:xfrm>
            <a:off x="8687435" y="2603182"/>
            <a:ext cx="1986280" cy="498475"/>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54696" y="1274534"/>
            <a:ext cx="1675667" cy="4154170"/>
          </a:xfrm>
          <a:prstGeom prst="rect">
            <a:avLst/>
          </a:prstGeom>
          <a:noFill/>
        </p:spPr>
        <p:txBody>
          <a:bodyPr wrap="square" rtlCol="0">
            <a:spAutoFit/>
          </a:bodyPr>
          <a:lstStyle/>
          <a:p>
            <a:pPr algn="ctr"/>
            <a:r>
              <a:rPr lang="zh-CN" altLang="en-US" sz="8800" dirty="0">
                <a:solidFill>
                  <a:prstClr val="black"/>
                </a:solidFill>
                <a:latin typeface="Arial"/>
                <a:ea typeface="华文新魏"/>
                <a:sym typeface="Arial"/>
              </a:rPr>
              <a:t>第三章</a:t>
            </a:r>
          </a:p>
        </p:txBody>
      </p:sp>
      <p:sp>
        <p:nvSpPr>
          <p:cNvPr id="3" name="文本框 2"/>
          <p:cNvSpPr txBox="1"/>
          <p:nvPr/>
        </p:nvSpPr>
        <p:spPr>
          <a:xfrm>
            <a:off x="7815980" y="3409018"/>
            <a:ext cx="838691" cy="2734607"/>
          </a:xfrm>
          <a:prstGeom prst="rect">
            <a:avLst/>
          </a:prstGeom>
          <a:noFill/>
        </p:spPr>
        <p:txBody>
          <a:bodyPr vert="eaVert" wrap="square" rtlCol="0">
            <a:spAutoFit/>
          </a:bodyPr>
          <a:lstStyle/>
          <a:p>
            <a:pPr>
              <a:lnSpc>
                <a:spcPct val="250000"/>
              </a:lnSpc>
            </a:pPr>
            <a:r>
              <a:rPr lang="zh-CN" altLang="en-US" sz="2000" b="1" spc="300" dirty="0">
                <a:solidFill>
                  <a:srgbClr val="323E32"/>
                </a:solidFill>
                <a:latin typeface="Arial"/>
                <a:ea typeface="华文新魏"/>
                <a:sym typeface="Arial"/>
              </a:rPr>
              <a:t>粗茶香漫旧书卷</a:t>
            </a:r>
          </a:p>
        </p:txBody>
      </p:sp>
      <p:pic>
        <p:nvPicPr>
          <p:cNvPr id="6" name="图片 5"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909" y="1940046"/>
            <a:ext cx="6402241" cy="3583907"/>
          </a:xfrm>
          <a:prstGeom prst="rect">
            <a:avLst/>
          </a:prstGeom>
        </p:spPr>
      </p:pic>
      <p:pic>
        <p:nvPicPr>
          <p:cNvPr id="5" name="图片 4"/>
          <p:cNvPicPr>
            <a:picLocks noChangeAspect="1"/>
          </p:cNvPicPr>
          <p:nvPr/>
        </p:nvPicPr>
        <p:blipFill>
          <a:blip r:embed="rId3" cstate="email"/>
          <a:stretch>
            <a:fillRect/>
          </a:stretch>
        </p:blipFill>
        <p:spPr>
          <a:xfrm>
            <a:off x="7800057" y="2541978"/>
            <a:ext cx="546100" cy="6400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422910"/>
            <a:ext cx="3771900" cy="368300"/>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l="10945" t="8644" r="9024" b="11326"/>
          <a:stretch>
            <a:fillRect/>
          </a:stretch>
        </p:blipFill>
        <p:spPr>
          <a:xfrm>
            <a:off x="5849235" y="1676804"/>
            <a:ext cx="793750" cy="793750"/>
          </a:xfrm>
          <a:prstGeom prst="ellipse">
            <a:avLst/>
          </a:prstGeom>
        </p:spPr>
      </p:pic>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l="10945" t="8644" r="9024" b="11326"/>
          <a:stretch>
            <a:fillRect/>
          </a:stretch>
        </p:blipFill>
        <p:spPr>
          <a:xfrm>
            <a:off x="5849235" y="3351381"/>
            <a:ext cx="793750" cy="793750"/>
          </a:xfrm>
          <a:prstGeom prst="ellipse">
            <a:avLst/>
          </a:prstGeom>
        </p:spPr>
      </p:pic>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l="10945" t="8644" r="9024" b="11326"/>
          <a:stretch>
            <a:fillRect/>
          </a:stretch>
        </p:blipFill>
        <p:spPr>
          <a:xfrm>
            <a:off x="5849235" y="4884361"/>
            <a:ext cx="793750" cy="793750"/>
          </a:xfrm>
          <a:prstGeom prst="ellipse">
            <a:avLst/>
          </a:prstGeom>
        </p:spPr>
      </p:pic>
      <p:sp>
        <p:nvSpPr>
          <p:cNvPr id="7" name="文本框 6"/>
          <p:cNvSpPr txBox="1"/>
          <p:nvPr/>
        </p:nvSpPr>
        <p:spPr>
          <a:xfrm>
            <a:off x="6858203" y="2052174"/>
            <a:ext cx="4114235" cy="646331"/>
          </a:xfrm>
          <a:prstGeom prst="rect">
            <a:avLst/>
          </a:prstGeom>
          <a:noFill/>
        </p:spPr>
        <p:txBody>
          <a:bodyPr wrap="square" rtlCol="0">
            <a:spAutoFit/>
          </a:bodyPr>
          <a:lstStyle/>
          <a:p>
            <a:r>
              <a:rPr lang="zh-CN" altLang="en-US" dirty="0">
                <a:solidFill>
                  <a:prstClr val="black">
                    <a:lumMod val="95000"/>
                    <a:lumOff val="5000"/>
                  </a:prstClr>
                </a:solidFill>
                <a:latin typeface="Arial"/>
                <a:ea typeface="华文新魏"/>
                <a:sym typeface="Arial"/>
              </a:rPr>
              <a:t>请在此处添加您的文本请在此处添加您的文本请在此处添加您的文本</a:t>
            </a:r>
          </a:p>
        </p:txBody>
      </p:sp>
      <p:sp>
        <p:nvSpPr>
          <p:cNvPr id="8" name="文本框 7"/>
          <p:cNvSpPr txBox="1"/>
          <p:nvPr/>
        </p:nvSpPr>
        <p:spPr>
          <a:xfrm>
            <a:off x="6858203" y="1550143"/>
            <a:ext cx="1666790" cy="461665"/>
          </a:xfrm>
          <a:prstGeom prst="rect">
            <a:avLst/>
          </a:prstGeom>
          <a:noFill/>
        </p:spPr>
        <p:txBody>
          <a:bodyPr wrap="square" rtlCol="0">
            <a:spAutoFit/>
          </a:bodyPr>
          <a:lstStyle/>
          <a:p>
            <a:r>
              <a:rPr lang="zh-CN" altLang="en-US" sz="2400" dirty="0">
                <a:solidFill>
                  <a:prstClr val="black"/>
                </a:solidFill>
                <a:latin typeface="Arial"/>
                <a:ea typeface="华文新魏"/>
                <a:sym typeface="Arial"/>
              </a:rPr>
              <a:t>输入标题</a:t>
            </a:r>
          </a:p>
        </p:txBody>
      </p:sp>
      <p:sp>
        <p:nvSpPr>
          <p:cNvPr id="9" name="文本框 8"/>
          <p:cNvSpPr txBox="1"/>
          <p:nvPr/>
        </p:nvSpPr>
        <p:spPr>
          <a:xfrm>
            <a:off x="6841458" y="3726751"/>
            <a:ext cx="4114235" cy="646331"/>
          </a:xfrm>
          <a:prstGeom prst="rect">
            <a:avLst/>
          </a:prstGeom>
          <a:noFill/>
        </p:spPr>
        <p:txBody>
          <a:bodyPr wrap="square" rtlCol="0">
            <a:spAutoFit/>
          </a:bodyPr>
          <a:lstStyle/>
          <a:p>
            <a:r>
              <a:rPr lang="zh-CN" altLang="en-US" dirty="0">
                <a:solidFill>
                  <a:prstClr val="black">
                    <a:lumMod val="95000"/>
                    <a:lumOff val="5000"/>
                  </a:prstClr>
                </a:solidFill>
                <a:latin typeface="Arial"/>
                <a:ea typeface="华文新魏"/>
                <a:sym typeface="Arial"/>
              </a:rPr>
              <a:t>请在此处添加您的文本请在此处添加您的文本请在此处添加您</a:t>
            </a:r>
            <a:r>
              <a:rPr lang="zh-CN" altLang="en-US">
                <a:solidFill>
                  <a:prstClr val="black">
                    <a:lumMod val="95000"/>
                    <a:lumOff val="5000"/>
                  </a:prstClr>
                </a:solidFill>
                <a:latin typeface="Arial"/>
                <a:ea typeface="华文新魏"/>
                <a:sym typeface="Arial"/>
              </a:rPr>
              <a:t>的文本</a:t>
            </a:r>
            <a:endParaRPr lang="zh-CN" altLang="en-US" dirty="0">
              <a:solidFill>
                <a:prstClr val="black">
                  <a:lumMod val="95000"/>
                  <a:lumOff val="5000"/>
                </a:prstClr>
              </a:solidFill>
              <a:latin typeface="Arial"/>
              <a:ea typeface="华文新魏"/>
              <a:sym typeface="Arial"/>
            </a:endParaRPr>
          </a:p>
        </p:txBody>
      </p:sp>
      <p:sp>
        <p:nvSpPr>
          <p:cNvPr id="10" name="文本框 9"/>
          <p:cNvSpPr txBox="1"/>
          <p:nvPr/>
        </p:nvSpPr>
        <p:spPr>
          <a:xfrm>
            <a:off x="6841458" y="3224720"/>
            <a:ext cx="1666790" cy="461665"/>
          </a:xfrm>
          <a:prstGeom prst="rect">
            <a:avLst/>
          </a:prstGeom>
          <a:noFill/>
        </p:spPr>
        <p:txBody>
          <a:bodyPr wrap="square" rtlCol="0">
            <a:spAutoFit/>
          </a:bodyPr>
          <a:lstStyle/>
          <a:p>
            <a:r>
              <a:rPr lang="zh-CN" altLang="en-US" sz="2400" dirty="0">
                <a:solidFill>
                  <a:prstClr val="black"/>
                </a:solidFill>
                <a:latin typeface="Arial"/>
                <a:ea typeface="华文新魏"/>
                <a:sym typeface="Arial"/>
              </a:rPr>
              <a:t>输入标题</a:t>
            </a:r>
          </a:p>
        </p:txBody>
      </p:sp>
      <p:sp>
        <p:nvSpPr>
          <p:cNvPr id="11" name="文本框 10"/>
          <p:cNvSpPr txBox="1"/>
          <p:nvPr/>
        </p:nvSpPr>
        <p:spPr>
          <a:xfrm>
            <a:off x="6858203" y="5248390"/>
            <a:ext cx="4114235" cy="646331"/>
          </a:xfrm>
          <a:prstGeom prst="rect">
            <a:avLst/>
          </a:prstGeom>
          <a:noFill/>
        </p:spPr>
        <p:txBody>
          <a:bodyPr wrap="square" rtlCol="0">
            <a:spAutoFit/>
          </a:bodyPr>
          <a:lstStyle/>
          <a:p>
            <a:r>
              <a:rPr lang="zh-CN" altLang="en-US" dirty="0">
                <a:solidFill>
                  <a:prstClr val="black">
                    <a:lumMod val="95000"/>
                    <a:lumOff val="5000"/>
                  </a:prstClr>
                </a:solidFill>
                <a:latin typeface="Arial"/>
                <a:ea typeface="华文新魏"/>
                <a:sym typeface="Arial"/>
              </a:rPr>
              <a:t>请在此处添加您的文本请在此处添加您的文本请在此处添加您的文本</a:t>
            </a:r>
          </a:p>
        </p:txBody>
      </p:sp>
      <p:sp>
        <p:nvSpPr>
          <p:cNvPr id="12" name="文本框 11"/>
          <p:cNvSpPr txBox="1"/>
          <p:nvPr/>
        </p:nvSpPr>
        <p:spPr>
          <a:xfrm>
            <a:off x="6858203" y="4746359"/>
            <a:ext cx="1666790" cy="461665"/>
          </a:xfrm>
          <a:prstGeom prst="rect">
            <a:avLst/>
          </a:prstGeom>
          <a:noFill/>
        </p:spPr>
        <p:txBody>
          <a:bodyPr wrap="square" rtlCol="0">
            <a:spAutoFit/>
          </a:bodyPr>
          <a:lstStyle/>
          <a:p>
            <a:r>
              <a:rPr lang="zh-CN" altLang="en-US" sz="2400" dirty="0">
                <a:solidFill>
                  <a:prstClr val="black"/>
                </a:solidFill>
                <a:latin typeface="Arial"/>
                <a:ea typeface="华文新魏"/>
                <a:sym typeface="Arial"/>
              </a:rPr>
              <a:t>输入标题</a:t>
            </a:r>
          </a:p>
        </p:txBody>
      </p:sp>
      <p:pic>
        <p:nvPicPr>
          <p:cNvPr id="13" name="图片 12"/>
          <p:cNvPicPr>
            <a:picLocks noChangeAspect="1"/>
          </p:cNvPicPr>
          <p:nvPr/>
        </p:nvPicPr>
        <p:blipFill>
          <a:blip r:embed="rId3" cstate="screen">
            <a:grayscl/>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530350" y="1027366"/>
            <a:ext cx="2564765" cy="5398770"/>
          </a:xfrm>
          <a:prstGeom prst="rect">
            <a:avLst/>
          </a:prstGeom>
        </p:spPr>
      </p:pic>
      <p:pic>
        <p:nvPicPr>
          <p:cNvPr id="14" name="图片 13"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761055" y="1624874"/>
            <a:ext cx="866248" cy="897611"/>
          </a:xfrm>
          <a:prstGeom prst="rect">
            <a:avLst/>
          </a:prstGeom>
        </p:spPr>
      </p:pic>
      <p:pic>
        <p:nvPicPr>
          <p:cNvPr id="17" name="图片 16"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742885" y="3310340"/>
            <a:ext cx="866248" cy="897611"/>
          </a:xfrm>
          <a:prstGeom prst="rect">
            <a:avLst/>
          </a:prstGeom>
        </p:spPr>
      </p:pic>
      <p:pic>
        <p:nvPicPr>
          <p:cNvPr id="18" name="图片 17"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812985" y="4832431"/>
            <a:ext cx="866248" cy="8976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422910"/>
            <a:ext cx="3771900" cy="368300"/>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sp>
        <p:nvSpPr>
          <p:cNvPr id="4" name="Freeform 5"/>
          <p:cNvSpPr>
            <a:spLocks noEditPoints="1"/>
          </p:cNvSpPr>
          <p:nvPr/>
        </p:nvSpPr>
        <p:spPr bwMode="auto">
          <a:xfrm>
            <a:off x="861236" y="1809980"/>
            <a:ext cx="815770" cy="831331"/>
          </a:xfrm>
          <a:custGeom>
            <a:avLst/>
            <a:gdLst>
              <a:gd name="T0" fmla="*/ 547 w 1179"/>
              <a:gd name="T1" fmla="*/ 426 h 1202"/>
              <a:gd name="T2" fmla="*/ 919 w 1179"/>
              <a:gd name="T3" fmla="*/ 154 h 1202"/>
              <a:gd name="T4" fmla="*/ 1023 w 1179"/>
              <a:gd name="T5" fmla="*/ 526 h 1202"/>
              <a:gd name="T6" fmla="*/ 1176 w 1179"/>
              <a:gd name="T7" fmla="*/ 548 h 1202"/>
              <a:gd name="T8" fmla="*/ 1135 w 1179"/>
              <a:gd name="T9" fmla="*/ 727 h 1202"/>
              <a:gd name="T10" fmla="*/ 978 w 1179"/>
              <a:gd name="T11" fmla="*/ 659 h 1202"/>
              <a:gd name="T12" fmla="*/ 1056 w 1179"/>
              <a:gd name="T13" fmla="*/ 805 h 1202"/>
              <a:gd name="T14" fmla="*/ 725 w 1179"/>
              <a:gd name="T15" fmla="*/ 404 h 1202"/>
              <a:gd name="T16" fmla="*/ 866 w 1179"/>
              <a:gd name="T17" fmla="*/ 774 h 1202"/>
              <a:gd name="T18" fmla="*/ 1007 w 1179"/>
              <a:gd name="T19" fmla="*/ 850 h 1202"/>
              <a:gd name="T20" fmla="*/ 910 w 1179"/>
              <a:gd name="T21" fmla="*/ 734 h 1202"/>
              <a:gd name="T22" fmla="*/ 988 w 1179"/>
              <a:gd name="T23" fmla="*/ 787 h 1202"/>
              <a:gd name="T24" fmla="*/ 647 w 1179"/>
              <a:gd name="T25" fmla="*/ 420 h 1202"/>
              <a:gd name="T26" fmla="*/ 868 w 1179"/>
              <a:gd name="T27" fmla="*/ 731 h 1202"/>
              <a:gd name="T28" fmla="*/ 929 w 1179"/>
              <a:gd name="T29" fmla="*/ 804 h 1202"/>
              <a:gd name="T30" fmla="*/ 996 w 1179"/>
              <a:gd name="T31" fmla="*/ 825 h 1202"/>
              <a:gd name="T32" fmla="*/ 338 w 1179"/>
              <a:gd name="T33" fmla="*/ 975 h 1202"/>
              <a:gd name="T34" fmla="*/ 268 w 1179"/>
              <a:gd name="T35" fmla="*/ 740 h 1202"/>
              <a:gd name="T36" fmla="*/ 450 w 1179"/>
              <a:gd name="T37" fmla="*/ 660 h 1202"/>
              <a:gd name="T38" fmla="*/ 364 w 1179"/>
              <a:gd name="T39" fmla="*/ 552 h 1202"/>
              <a:gd name="T40" fmla="*/ 250 w 1179"/>
              <a:gd name="T41" fmla="*/ 655 h 1202"/>
              <a:gd name="T42" fmla="*/ 225 w 1179"/>
              <a:gd name="T43" fmla="*/ 1000 h 1202"/>
              <a:gd name="T44" fmla="*/ 217 w 1179"/>
              <a:gd name="T45" fmla="*/ 653 h 1202"/>
              <a:gd name="T46" fmla="*/ 606 w 1179"/>
              <a:gd name="T47" fmla="*/ 390 h 1202"/>
              <a:gd name="T48" fmla="*/ 469 w 1179"/>
              <a:gd name="T49" fmla="*/ 223 h 1202"/>
              <a:gd name="T50" fmla="*/ 363 w 1179"/>
              <a:gd name="T51" fmla="*/ 420 h 1202"/>
              <a:gd name="T52" fmla="*/ 181 w 1179"/>
              <a:gd name="T53" fmla="*/ 594 h 1202"/>
              <a:gd name="T54" fmla="*/ 137 w 1179"/>
              <a:gd name="T55" fmla="*/ 834 h 1202"/>
              <a:gd name="T56" fmla="*/ 323 w 1179"/>
              <a:gd name="T57" fmla="*/ 1119 h 1202"/>
              <a:gd name="T58" fmla="*/ 439 w 1179"/>
              <a:gd name="T59" fmla="*/ 1178 h 1202"/>
              <a:gd name="T60" fmla="*/ 376 w 1179"/>
              <a:gd name="T61" fmla="*/ 548 h 1202"/>
              <a:gd name="T62" fmla="*/ 256 w 1179"/>
              <a:gd name="T63" fmla="*/ 658 h 1202"/>
              <a:gd name="T64" fmla="*/ 435 w 1179"/>
              <a:gd name="T65" fmla="*/ 436 h 1202"/>
              <a:gd name="T66" fmla="*/ 189 w 1179"/>
              <a:gd name="T67" fmla="*/ 659 h 1202"/>
              <a:gd name="T68" fmla="*/ 239 w 1179"/>
              <a:gd name="T69" fmla="*/ 555 h 1202"/>
              <a:gd name="T70" fmla="*/ 195 w 1179"/>
              <a:gd name="T71" fmla="*/ 625 h 1202"/>
              <a:gd name="T72" fmla="*/ 219 w 1179"/>
              <a:gd name="T73" fmla="*/ 819 h 1202"/>
              <a:gd name="T74" fmla="*/ 229 w 1179"/>
              <a:gd name="T75" fmla="*/ 801 h 1202"/>
              <a:gd name="T76" fmla="*/ 348 w 1179"/>
              <a:gd name="T77" fmla="*/ 1103 h 1202"/>
              <a:gd name="T78" fmla="*/ 139 w 1179"/>
              <a:gd name="T79" fmla="*/ 328 h 1202"/>
              <a:gd name="T80" fmla="*/ 113 w 1179"/>
              <a:gd name="T81" fmla="*/ 425 h 1202"/>
              <a:gd name="T82" fmla="*/ 114 w 1179"/>
              <a:gd name="T83" fmla="*/ 342 h 1202"/>
              <a:gd name="T84" fmla="*/ 966 w 1179"/>
              <a:gd name="T85" fmla="*/ 175 h 1202"/>
              <a:gd name="T86" fmla="*/ 1003 w 1179"/>
              <a:gd name="T87" fmla="*/ 223 h 1202"/>
              <a:gd name="T88" fmla="*/ 871 w 1179"/>
              <a:gd name="T89" fmla="*/ 789 h 1202"/>
              <a:gd name="T90" fmla="*/ 797 w 1179"/>
              <a:gd name="T91" fmla="*/ 304 h 1202"/>
              <a:gd name="T92" fmla="*/ 830 w 1179"/>
              <a:gd name="T93" fmla="*/ 93 h 1202"/>
              <a:gd name="T94" fmla="*/ 419 w 1179"/>
              <a:gd name="T95" fmla="*/ 534 h 1202"/>
              <a:gd name="T96" fmla="*/ 1059 w 1179"/>
              <a:gd name="T97" fmla="*/ 896 h 1202"/>
              <a:gd name="T98" fmla="*/ 881 w 1179"/>
              <a:gd name="T99" fmla="*/ 993 h 1202"/>
              <a:gd name="T100" fmla="*/ 939 w 1179"/>
              <a:gd name="T101" fmla="*/ 1010 h 1202"/>
              <a:gd name="T102" fmla="*/ 717 w 1179"/>
              <a:gd name="T103" fmla="*/ 738 h 1202"/>
              <a:gd name="T104" fmla="*/ 886 w 1179"/>
              <a:gd name="T105" fmla="*/ 1005 h 1202"/>
              <a:gd name="T106" fmla="*/ 568 w 1179"/>
              <a:gd name="T107" fmla="*/ 970 h 1202"/>
              <a:gd name="T108" fmla="*/ 878 w 1179"/>
              <a:gd name="T109" fmla="*/ 1008 h 1202"/>
              <a:gd name="T110" fmla="*/ 1002 w 1179"/>
              <a:gd name="T111" fmla="*/ 949 h 1202"/>
              <a:gd name="T112" fmla="*/ 1040 w 1179"/>
              <a:gd name="T113" fmla="*/ 926 h 1202"/>
              <a:gd name="T114" fmla="*/ 145 w 1179"/>
              <a:gd name="T115" fmla="*/ 945 h 1202"/>
              <a:gd name="T116" fmla="*/ 166 w 1179"/>
              <a:gd name="T117" fmla="*/ 982 h 1202"/>
              <a:gd name="T118" fmla="*/ 189 w 1179"/>
              <a:gd name="T119" fmla="*/ 222 h 1202"/>
              <a:gd name="T120" fmla="*/ 282 w 1179"/>
              <a:gd name="T121" fmla="*/ 128 h 1202"/>
              <a:gd name="T122" fmla="*/ 248 w 1179"/>
              <a:gd name="T123" fmla="*/ 137 h 1202"/>
              <a:gd name="T124" fmla="*/ 174 w 1179"/>
              <a:gd name="T125" fmla="*/ 283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9" h="1202">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rgbClr val="C8B3A1"/>
          </a:solidFill>
          <a:ln>
            <a:noFill/>
          </a:ln>
        </p:spPr>
        <p:txBody>
          <a:bodyPr vert="horz" wrap="square" lIns="91440" tIns="45720" rIns="91440" bIns="45720" numCol="1" anchor="t" anchorCtr="0" compatLnSpc="1"/>
          <a:lstStyle/>
          <a:p>
            <a:endParaRPr lang="zh-CN" altLang="en-US" dirty="0">
              <a:solidFill>
                <a:prstClr val="black"/>
              </a:solidFill>
              <a:latin typeface="Arial"/>
              <a:ea typeface="华文新魏"/>
              <a:cs typeface="+mn-ea"/>
              <a:sym typeface="Arial"/>
            </a:endParaRPr>
          </a:p>
        </p:txBody>
      </p:sp>
      <p:sp>
        <p:nvSpPr>
          <p:cNvPr id="6" name="TextBox 15"/>
          <p:cNvSpPr txBox="1"/>
          <p:nvPr/>
        </p:nvSpPr>
        <p:spPr>
          <a:xfrm>
            <a:off x="1737375" y="2165870"/>
            <a:ext cx="3107723" cy="738664"/>
          </a:xfrm>
          <a:prstGeom prst="rect">
            <a:avLst/>
          </a:prstGeom>
          <a:noFill/>
        </p:spPr>
        <p:txBody>
          <a:bodyPr wrap="square" rtlCol="0">
            <a:spAutoFit/>
          </a:bodyPr>
          <a:lstStyle/>
          <a:p>
            <a:r>
              <a:rPr lang="zh-CN" altLang="en-US" sz="1400" dirty="0">
                <a:solidFill>
                  <a:prstClr val="black">
                    <a:lumMod val="65000"/>
                    <a:lumOff val="35000"/>
                  </a:prstClr>
                </a:solidFill>
                <a:latin typeface="Arial"/>
                <a:ea typeface="华文新魏"/>
                <a:cs typeface="+mn-ea"/>
                <a:sym typeface="Arial"/>
              </a:rPr>
              <a:t>请在此添加文字并根据需要调整字体大小，建议采用合适行距和合适的对齐方式。</a:t>
            </a:r>
          </a:p>
        </p:txBody>
      </p:sp>
      <p:sp>
        <p:nvSpPr>
          <p:cNvPr id="7" name="文本框 6"/>
          <p:cNvSpPr txBox="1"/>
          <p:nvPr/>
        </p:nvSpPr>
        <p:spPr>
          <a:xfrm>
            <a:off x="1304550" y="1765760"/>
            <a:ext cx="2227802" cy="400110"/>
          </a:xfrm>
          <a:prstGeom prst="rect">
            <a:avLst/>
          </a:prstGeom>
          <a:noFill/>
        </p:spPr>
        <p:txBody>
          <a:bodyPr wrap="square" rtlCol="0">
            <a:spAutoFit/>
          </a:bodyPr>
          <a:lstStyle/>
          <a:p>
            <a:pPr algn="ctr"/>
            <a:r>
              <a:rPr lang="zh-CN" altLang="en-US" sz="2000" dirty="0">
                <a:solidFill>
                  <a:prstClr val="black">
                    <a:lumMod val="65000"/>
                    <a:lumOff val="35000"/>
                  </a:prstClr>
                </a:solidFill>
                <a:latin typeface="Arial"/>
                <a:ea typeface="华文新魏"/>
                <a:cs typeface="+mn-ea"/>
                <a:sym typeface="Arial"/>
              </a:rPr>
              <a:t>添加标题</a:t>
            </a:r>
          </a:p>
        </p:txBody>
      </p:sp>
      <p:sp>
        <p:nvSpPr>
          <p:cNvPr id="8" name="Freeform 5"/>
          <p:cNvSpPr>
            <a:spLocks noEditPoints="1"/>
          </p:cNvSpPr>
          <p:nvPr/>
        </p:nvSpPr>
        <p:spPr bwMode="auto">
          <a:xfrm>
            <a:off x="1737375" y="3318033"/>
            <a:ext cx="815770" cy="831331"/>
          </a:xfrm>
          <a:custGeom>
            <a:avLst/>
            <a:gdLst>
              <a:gd name="T0" fmla="*/ 547 w 1179"/>
              <a:gd name="T1" fmla="*/ 426 h 1202"/>
              <a:gd name="T2" fmla="*/ 919 w 1179"/>
              <a:gd name="T3" fmla="*/ 154 h 1202"/>
              <a:gd name="T4" fmla="*/ 1023 w 1179"/>
              <a:gd name="T5" fmla="*/ 526 h 1202"/>
              <a:gd name="T6" fmla="*/ 1176 w 1179"/>
              <a:gd name="T7" fmla="*/ 548 h 1202"/>
              <a:gd name="T8" fmla="*/ 1135 w 1179"/>
              <a:gd name="T9" fmla="*/ 727 h 1202"/>
              <a:gd name="T10" fmla="*/ 978 w 1179"/>
              <a:gd name="T11" fmla="*/ 659 h 1202"/>
              <a:gd name="T12" fmla="*/ 1056 w 1179"/>
              <a:gd name="T13" fmla="*/ 805 h 1202"/>
              <a:gd name="T14" fmla="*/ 725 w 1179"/>
              <a:gd name="T15" fmla="*/ 404 h 1202"/>
              <a:gd name="T16" fmla="*/ 866 w 1179"/>
              <a:gd name="T17" fmla="*/ 774 h 1202"/>
              <a:gd name="T18" fmla="*/ 1007 w 1179"/>
              <a:gd name="T19" fmla="*/ 850 h 1202"/>
              <a:gd name="T20" fmla="*/ 910 w 1179"/>
              <a:gd name="T21" fmla="*/ 734 h 1202"/>
              <a:gd name="T22" fmla="*/ 988 w 1179"/>
              <a:gd name="T23" fmla="*/ 787 h 1202"/>
              <a:gd name="T24" fmla="*/ 647 w 1179"/>
              <a:gd name="T25" fmla="*/ 420 h 1202"/>
              <a:gd name="T26" fmla="*/ 868 w 1179"/>
              <a:gd name="T27" fmla="*/ 731 h 1202"/>
              <a:gd name="T28" fmla="*/ 929 w 1179"/>
              <a:gd name="T29" fmla="*/ 804 h 1202"/>
              <a:gd name="T30" fmla="*/ 996 w 1179"/>
              <a:gd name="T31" fmla="*/ 825 h 1202"/>
              <a:gd name="T32" fmla="*/ 338 w 1179"/>
              <a:gd name="T33" fmla="*/ 975 h 1202"/>
              <a:gd name="T34" fmla="*/ 268 w 1179"/>
              <a:gd name="T35" fmla="*/ 740 h 1202"/>
              <a:gd name="T36" fmla="*/ 450 w 1179"/>
              <a:gd name="T37" fmla="*/ 660 h 1202"/>
              <a:gd name="T38" fmla="*/ 364 w 1179"/>
              <a:gd name="T39" fmla="*/ 552 h 1202"/>
              <a:gd name="T40" fmla="*/ 250 w 1179"/>
              <a:gd name="T41" fmla="*/ 655 h 1202"/>
              <a:gd name="T42" fmla="*/ 225 w 1179"/>
              <a:gd name="T43" fmla="*/ 1000 h 1202"/>
              <a:gd name="T44" fmla="*/ 217 w 1179"/>
              <a:gd name="T45" fmla="*/ 653 h 1202"/>
              <a:gd name="T46" fmla="*/ 606 w 1179"/>
              <a:gd name="T47" fmla="*/ 390 h 1202"/>
              <a:gd name="T48" fmla="*/ 469 w 1179"/>
              <a:gd name="T49" fmla="*/ 223 h 1202"/>
              <a:gd name="T50" fmla="*/ 363 w 1179"/>
              <a:gd name="T51" fmla="*/ 420 h 1202"/>
              <a:gd name="T52" fmla="*/ 181 w 1179"/>
              <a:gd name="T53" fmla="*/ 594 h 1202"/>
              <a:gd name="T54" fmla="*/ 137 w 1179"/>
              <a:gd name="T55" fmla="*/ 834 h 1202"/>
              <a:gd name="T56" fmla="*/ 323 w 1179"/>
              <a:gd name="T57" fmla="*/ 1119 h 1202"/>
              <a:gd name="T58" fmla="*/ 439 w 1179"/>
              <a:gd name="T59" fmla="*/ 1178 h 1202"/>
              <a:gd name="T60" fmla="*/ 376 w 1179"/>
              <a:gd name="T61" fmla="*/ 548 h 1202"/>
              <a:gd name="T62" fmla="*/ 256 w 1179"/>
              <a:gd name="T63" fmla="*/ 658 h 1202"/>
              <a:gd name="T64" fmla="*/ 435 w 1179"/>
              <a:gd name="T65" fmla="*/ 436 h 1202"/>
              <a:gd name="T66" fmla="*/ 189 w 1179"/>
              <a:gd name="T67" fmla="*/ 659 h 1202"/>
              <a:gd name="T68" fmla="*/ 239 w 1179"/>
              <a:gd name="T69" fmla="*/ 555 h 1202"/>
              <a:gd name="T70" fmla="*/ 195 w 1179"/>
              <a:gd name="T71" fmla="*/ 625 h 1202"/>
              <a:gd name="T72" fmla="*/ 219 w 1179"/>
              <a:gd name="T73" fmla="*/ 819 h 1202"/>
              <a:gd name="T74" fmla="*/ 229 w 1179"/>
              <a:gd name="T75" fmla="*/ 801 h 1202"/>
              <a:gd name="T76" fmla="*/ 348 w 1179"/>
              <a:gd name="T77" fmla="*/ 1103 h 1202"/>
              <a:gd name="T78" fmla="*/ 139 w 1179"/>
              <a:gd name="T79" fmla="*/ 328 h 1202"/>
              <a:gd name="T80" fmla="*/ 113 w 1179"/>
              <a:gd name="T81" fmla="*/ 425 h 1202"/>
              <a:gd name="T82" fmla="*/ 114 w 1179"/>
              <a:gd name="T83" fmla="*/ 342 h 1202"/>
              <a:gd name="T84" fmla="*/ 966 w 1179"/>
              <a:gd name="T85" fmla="*/ 175 h 1202"/>
              <a:gd name="T86" fmla="*/ 1003 w 1179"/>
              <a:gd name="T87" fmla="*/ 223 h 1202"/>
              <a:gd name="T88" fmla="*/ 871 w 1179"/>
              <a:gd name="T89" fmla="*/ 789 h 1202"/>
              <a:gd name="T90" fmla="*/ 797 w 1179"/>
              <a:gd name="T91" fmla="*/ 304 h 1202"/>
              <a:gd name="T92" fmla="*/ 830 w 1179"/>
              <a:gd name="T93" fmla="*/ 93 h 1202"/>
              <a:gd name="T94" fmla="*/ 419 w 1179"/>
              <a:gd name="T95" fmla="*/ 534 h 1202"/>
              <a:gd name="T96" fmla="*/ 1059 w 1179"/>
              <a:gd name="T97" fmla="*/ 896 h 1202"/>
              <a:gd name="T98" fmla="*/ 881 w 1179"/>
              <a:gd name="T99" fmla="*/ 993 h 1202"/>
              <a:gd name="T100" fmla="*/ 939 w 1179"/>
              <a:gd name="T101" fmla="*/ 1010 h 1202"/>
              <a:gd name="T102" fmla="*/ 717 w 1179"/>
              <a:gd name="T103" fmla="*/ 738 h 1202"/>
              <a:gd name="T104" fmla="*/ 886 w 1179"/>
              <a:gd name="T105" fmla="*/ 1005 h 1202"/>
              <a:gd name="T106" fmla="*/ 568 w 1179"/>
              <a:gd name="T107" fmla="*/ 970 h 1202"/>
              <a:gd name="T108" fmla="*/ 878 w 1179"/>
              <a:gd name="T109" fmla="*/ 1008 h 1202"/>
              <a:gd name="T110" fmla="*/ 1002 w 1179"/>
              <a:gd name="T111" fmla="*/ 949 h 1202"/>
              <a:gd name="T112" fmla="*/ 1040 w 1179"/>
              <a:gd name="T113" fmla="*/ 926 h 1202"/>
              <a:gd name="T114" fmla="*/ 145 w 1179"/>
              <a:gd name="T115" fmla="*/ 945 h 1202"/>
              <a:gd name="T116" fmla="*/ 166 w 1179"/>
              <a:gd name="T117" fmla="*/ 982 h 1202"/>
              <a:gd name="T118" fmla="*/ 189 w 1179"/>
              <a:gd name="T119" fmla="*/ 222 h 1202"/>
              <a:gd name="T120" fmla="*/ 282 w 1179"/>
              <a:gd name="T121" fmla="*/ 128 h 1202"/>
              <a:gd name="T122" fmla="*/ 248 w 1179"/>
              <a:gd name="T123" fmla="*/ 137 h 1202"/>
              <a:gd name="T124" fmla="*/ 174 w 1179"/>
              <a:gd name="T125" fmla="*/ 283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9" h="1202">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rgbClr val="C8B3A1"/>
          </a:solidFill>
          <a:ln>
            <a:noFill/>
          </a:ln>
        </p:spPr>
        <p:txBody>
          <a:bodyPr vert="horz" wrap="square" lIns="91440" tIns="45720" rIns="91440" bIns="45720" numCol="1" anchor="t" anchorCtr="0" compatLnSpc="1"/>
          <a:lstStyle/>
          <a:p>
            <a:endParaRPr lang="zh-CN" altLang="en-US" dirty="0">
              <a:solidFill>
                <a:prstClr val="black"/>
              </a:solidFill>
              <a:latin typeface="Arial"/>
              <a:ea typeface="华文新魏"/>
              <a:cs typeface="+mn-ea"/>
              <a:sym typeface="Arial"/>
            </a:endParaRPr>
          </a:p>
        </p:txBody>
      </p:sp>
      <p:sp>
        <p:nvSpPr>
          <p:cNvPr id="10" name="TextBox 15"/>
          <p:cNvSpPr txBox="1"/>
          <p:nvPr/>
        </p:nvSpPr>
        <p:spPr>
          <a:xfrm>
            <a:off x="2613514" y="3673923"/>
            <a:ext cx="3107723" cy="738664"/>
          </a:xfrm>
          <a:prstGeom prst="rect">
            <a:avLst/>
          </a:prstGeom>
          <a:noFill/>
        </p:spPr>
        <p:txBody>
          <a:bodyPr wrap="square" rtlCol="0">
            <a:spAutoFit/>
          </a:bodyPr>
          <a:lstStyle/>
          <a:p>
            <a:r>
              <a:rPr lang="zh-CN" altLang="en-US" sz="1400" dirty="0">
                <a:solidFill>
                  <a:prstClr val="black">
                    <a:lumMod val="65000"/>
                    <a:lumOff val="35000"/>
                  </a:prstClr>
                </a:solidFill>
                <a:latin typeface="Arial"/>
                <a:ea typeface="华文新魏"/>
                <a:cs typeface="+mn-ea"/>
                <a:sym typeface="Arial"/>
              </a:rPr>
              <a:t>请在此添加文字并根据需要调整字体大小，建议采用合适行距和合适的对齐方式。</a:t>
            </a:r>
          </a:p>
        </p:txBody>
      </p:sp>
      <p:sp>
        <p:nvSpPr>
          <p:cNvPr id="11" name="文本框 10"/>
          <p:cNvSpPr txBox="1"/>
          <p:nvPr/>
        </p:nvSpPr>
        <p:spPr>
          <a:xfrm>
            <a:off x="2180689" y="3273813"/>
            <a:ext cx="2227802" cy="400110"/>
          </a:xfrm>
          <a:prstGeom prst="rect">
            <a:avLst/>
          </a:prstGeom>
          <a:noFill/>
        </p:spPr>
        <p:txBody>
          <a:bodyPr wrap="square" rtlCol="0">
            <a:spAutoFit/>
          </a:bodyPr>
          <a:lstStyle/>
          <a:p>
            <a:pPr algn="ctr"/>
            <a:r>
              <a:rPr lang="zh-CN" altLang="en-US" sz="2000" dirty="0">
                <a:solidFill>
                  <a:prstClr val="black">
                    <a:lumMod val="65000"/>
                    <a:lumOff val="35000"/>
                  </a:prstClr>
                </a:solidFill>
                <a:latin typeface="Arial"/>
                <a:ea typeface="华文新魏"/>
                <a:cs typeface="+mn-ea"/>
                <a:sym typeface="Arial"/>
              </a:rPr>
              <a:t>添加标题</a:t>
            </a:r>
          </a:p>
        </p:txBody>
      </p:sp>
      <p:sp>
        <p:nvSpPr>
          <p:cNvPr id="12" name="Freeform 5"/>
          <p:cNvSpPr>
            <a:spLocks noEditPoints="1"/>
          </p:cNvSpPr>
          <p:nvPr/>
        </p:nvSpPr>
        <p:spPr bwMode="auto">
          <a:xfrm>
            <a:off x="3077492" y="4826086"/>
            <a:ext cx="815770" cy="831331"/>
          </a:xfrm>
          <a:custGeom>
            <a:avLst/>
            <a:gdLst>
              <a:gd name="T0" fmla="*/ 547 w 1179"/>
              <a:gd name="T1" fmla="*/ 426 h 1202"/>
              <a:gd name="T2" fmla="*/ 919 w 1179"/>
              <a:gd name="T3" fmla="*/ 154 h 1202"/>
              <a:gd name="T4" fmla="*/ 1023 w 1179"/>
              <a:gd name="T5" fmla="*/ 526 h 1202"/>
              <a:gd name="T6" fmla="*/ 1176 w 1179"/>
              <a:gd name="T7" fmla="*/ 548 h 1202"/>
              <a:gd name="T8" fmla="*/ 1135 w 1179"/>
              <a:gd name="T9" fmla="*/ 727 h 1202"/>
              <a:gd name="T10" fmla="*/ 978 w 1179"/>
              <a:gd name="T11" fmla="*/ 659 h 1202"/>
              <a:gd name="T12" fmla="*/ 1056 w 1179"/>
              <a:gd name="T13" fmla="*/ 805 h 1202"/>
              <a:gd name="T14" fmla="*/ 725 w 1179"/>
              <a:gd name="T15" fmla="*/ 404 h 1202"/>
              <a:gd name="T16" fmla="*/ 866 w 1179"/>
              <a:gd name="T17" fmla="*/ 774 h 1202"/>
              <a:gd name="T18" fmla="*/ 1007 w 1179"/>
              <a:gd name="T19" fmla="*/ 850 h 1202"/>
              <a:gd name="T20" fmla="*/ 910 w 1179"/>
              <a:gd name="T21" fmla="*/ 734 h 1202"/>
              <a:gd name="T22" fmla="*/ 988 w 1179"/>
              <a:gd name="T23" fmla="*/ 787 h 1202"/>
              <a:gd name="T24" fmla="*/ 647 w 1179"/>
              <a:gd name="T25" fmla="*/ 420 h 1202"/>
              <a:gd name="T26" fmla="*/ 868 w 1179"/>
              <a:gd name="T27" fmla="*/ 731 h 1202"/>
              <a:gd name="T28" fmla="*/ 929 w 1179"/>
              <a:gd name="T29" fmla="*/ 804 h 1202"/>
              <a:gd name="T30" fmla="*/ 996 w 1179"/>
              <a:gd name="T31" fmla="*/ 825 h 1202"/>
              <a:gd name="T32" fmla="*/ 338 w 1179"/>
              <a:gd name="T33" fmla="*/ 975 h 1202"/>
              <a:gd name="T34" fmla="*/ 268 w 1179"/>
              <a:gd name="T35" fmla="*/ 740 h 1202"/>
              <a:gd name="T36" fmla="*/ 450 w 1179"/>
              <a:gd name="T37" fmla="*/ 660 h 1202"/>
              <a:gd name="T38" fmla="*/ 364 w 1179"/>
              <a:gd name="T39" fmla="*/ 552 h 1202"/>
              <a:gd name="T40" fmla="*/ 250 w 1179"/>
              <a:gd name="T41" fmla="*/ 655 h 1202"/>
              <a:gd name="T42" fmla="*/ 225 w 1179"/>
              <a:gd name="T43" fmla="*/ 1000 h 1202"/>
              <a:gd name="T44" fmla="*/ 217 w 1179"/>
              <a:gd name="T45" fmla="*/ 653 h 1202"/>
              <a:gd name="T46" fmla="*/ 606 w 1179"/>
              <a:gd name="T47" fmla="*/ 390 h 1202"/>
              <a:gd name="T48" fmla="*/ 469 w 1179"/>
              <a:gd name="T49" fmla="*/ 223 h 1202"/>
              <a:gd name="T50" fmla="*/ 363 w 1179"/>
              <a:gd name="T51" fmla="*/ 420 h 1202"/>
              <a:gd name="T52" fmla="*/ 181 w 1179"/>
              <a:gd name="T53" fmla="*/ 594 h 1202"/>
              <a:gd name="T54" fmla="*/ 137 w 1179"/>
              <a:gd name="T55" fmla="*/ 834 h 1202"/>
              <a:gd name="T56" fmla="*/ 323 w 1179"/>
              <a:gd name="T57" fmla="*/ 1119 h 1202"/>
              <a:gd name="T58" fmla="*/ 439 w 1179"/>
              <a:gd name="T59" fmla="*/ 1178 h 1202"/>
              <a:gd name="T60" fmla="*/ 376 w 1179"/>
              <a:gd name="T61" fmla="*/ 548 h 1202"/>
              <a:gd name="T62" fmla="*/ 256 w 1179"/>
              <a:gd name="T63" fmla="*/ 658 h 1202"/>
              <a:gd name="T64" fmla="*/ 435 w 1179"/>
              <a:gd name="T65" fmla="*/ 436 h 1202"/>
              <a:gd name="T66" fmla="*/ 189 w 1179"/>
              <a:gd name="T67" fmla="*/ 659 h 1202"/>
              <a:gd name="T68" fmla="*/ 239 w 1179"/>
              <a:gd name="T69" fmla="*/ 555 h 1202"/>
              <a:gd name="T70" fmla="*/ 195 w 1179"/>
              <a:gd name="T71" fmla="*/ 625 h 1202"/>
              <a:gd name="T72" fmla="*/ 219 w 1179"/>
              <a:gd name="T73" fmla="*/ 819 h 1202"/>
              <a:gd name="T74" fmla="*/ 229 w 1179"/>
              <a:gd name="T75" fmla="*/ 801 h 1202"/>
              <a:gd name="T76" fmla="*/ 348 w 1179"/>
              <a:gd name="T77" fmla="*/ 1103 h 1202"/>
              <a:gd name="T78" fmla="*/ 139 w 1179"/>
              <a:gd name="T79" fmla="*/ 328 h 1202"/>
              <a:gd name="T80" fmla="*/ 113 w 1179"/>
              <a:gd name="T81" fmla="*/ 425 h 1202"/>
              <a:gd name="T82" fmla="*/ 114 w 1179"/>
              <a:gd name="T83" fmla="*/ 342 h 1202"/>
              <a:gd name="T84" fmla="*/ 966 w 1179"/>
              <a:gd name="T85" fmla="*/ 175 h 1202"/>
              <a:gd name="T86" fmla="*/ 1003 w 1179"/>
              <a:gd name="T87" fmla="*/ 223 h 1202"/>
              <a:gd name="T88" fmla="*/ 871 w 1179"/>
              <a:gd name="T89" fmla="*/ 789 h 1202"/>
              <a:gd name="T90" fmla="*/ 797 w 1179"/>
              <a:gd name="T91" fmla="*/ 304 h 1202"/>
              <a:gd name="T92" fmla="*/ 830 w 1179"/>
              <a:gd name="T93" fmla="*/ 93 h 1202"/>
              <a:gd name="T94" fmla="*/ 419 w 1179"/>
              <a:gd name="T95" fmla="*/ 534 h 1202"/>
              <a:gd name="T96" fmla="*/ 1059 w 1179"/>
              <a:gd name="T97" fmla="*/ 896 h 1202"/>
              <a:gd name="T98" fmla="*/ 881 w 1179"/>
              <a:gd name="T99" fmla="*/ 993 h 1202"/>
              <a:gd name="T100" fmla="*/ 939 w 1179"/>
              <a:gd name="T101" fmla="*/ 1010 h 1202"/>
              <a:gd name="T102" fmla="*/ 717 w 1179"/>
              <a:gd name="T103" fmla="*/ 738 h 1202"/>
              <a:gd name="T104" fmla="*/ 886 w 1179"/>
              <a:gd name="T105" fmla="*/ 1005 h 1202"/>
              <a:gd name="T106" fmla="*/ 568 w 1179"/>
              <a:gd name="T107" fmla="*/ 970 h 1202"/>
              <a:gd name="T108" fmla="*/ 878 w 1179"/>
              <a:gd name="T109" fmla="*/ 1008 h 1202"/>
              <a:gd name="T110" fmla="*/ 1002 w 1179"/>
              <a:gd name="T111" fmla="*/ 949 h 1202"/>
              <a:gd name="T112" fmla="*/ 1040 w 1179"/>
              <a:gd name="T113" fmla="*/ 926 h 1202"/>
              <a:gd name="T114" fmla="*/ 145 w 1179"/>
              <a:gd name="T115" fmla="*/ 945 h 1202"/>
              <a:gd name="T116" fmla="*/ 166 w 1179"/>
              <a:gd name="T117" fmla="*/ 982 h 1202"/>
              <a:gd name="T118" fmla="*/ 189 w 1179"/>
              <a:gd name="T119" fmla="*/ 222 h 1202"/>
              <a:gd name="T120" fmla="*/ 282 w 1179"/>
              <a:gd name="T121" fmla="*/ 128 h 1202"/>
              <a:gd name="T122" fmla="*/ 248 w 1179"/>
              <a:gd name="T123" fmla="*/ 137 h 1202"/>
              <a:gd name="T124" fmla="*/ 174 w 1179"/>
              <a:gd name="T125" fmla="*/ 283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9" h="1202">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rgbClr val="C8B3A1"/>
          </a:solidFill>
          <a:ln>
            <a:noFill/>
          </a:ln>
        </p:spPr>
        <p:txBody>
          <a:bodyPr vert="horz" wrap="square" lIns="91440" tIns="45720" rIns="91440" bIns="45720" numCol="1" anchor="t" anchorCtr="0" compatLnSpc="1"/>
          <a:lstStyle/>
          <a:p>
            <a:endParaRPr lang="zh-CN" altLang="en-US" dirty="0">
              <a:solidFill>
                <a:prstClr val="black"/>
              </a:solidFill>
              <a:latin typeface="Arial"/>
              <a:ea typeface="华文新魏"/>
              <a:cs typeface="+mn-ea"/>
              <a:sym typeface="Arial"/>
            </a:endParaRPr>
          </a:p>
        </p:txBody>
      </p:sp>
      <p:sp>
        <p:nvSpPr>
          <p:cNvPr id="14" name="TextBox 15"/>
          <p:cNvSpPr txBox="1"/>
          <p:nvPr/>
        </p:nvSpPr>
        <p:spPr>
          <a:xfrm>
            <a:off x="3953631" y="5181976"/>
            <a:ext cx="3107723" cy="738664"/>
          </a:xfrm>
          <a:prstGeom prst="rect">
            <a:avLst/>
          </a:prstGeom>
          <a:noFill/>
        </p:spPr>
        <p:txBody>
          <a:bodyPr wrap="square" rtlCol="0">
            <a:spAutoFit/>
          </a:bodyPr>
          <a:lstStyle/>
          <a:p>
            <a:r>
              <a:rPr lang="zh-CN" altLang="en-US" sz="1400" dirty="0">
                <a:solidFill>
                  <a:prstClr val="black">
                    <a:lumMod val="65000"/>
                    <a:lumOff val="35000"/>
                  </a:prstClr>
                </a:solidFill>
                <a:latin typeface="Arial"/>
                <a:ea typeface="华文新魏"/>
                <a:cs typeface="+mn-ea"/>
                <a:sym typeface="Arial"/>
              </a:rPr>
              <a:t>请在此添加文字并根据需要调整字体大小，建议采用合适行距和合适的对齐方式。</a:t>
            </a:r>
          </a:p>
        </p:txBody>
      </p:sp>
      <p:sp>
        <p:nvSpPr>
          <p:cNvPr id="15" name="文本框 14"/>
          <p:cNvSpPr txBox="1"/>
          <p:nvPr/>
        </p:nvSpPr>
        <p:spPr>
          <a:xfrm>
            <a:off x="3520806" y="4781866"/>
            <a:ext cx="2227802" cy="400110"/>
          </a:xfrm>
          <a:prstGeom prst="rect">
            <a:avLst/>
          </a:prstGeom>
          <a:noFill/>
        </p:spPr>
        <p:txBody>
          <a:bodyPr wrap="square" rtlCol="0">
            <a:spAutoFit/>
          </a:bodyPr>
          <a:lstStyle/>
          <a:p>
            <a:pPr algn="ctr"/>
            <a:r>
              <a:rPr lang="zh-CN" altLang="en-US" sz="2000" dirty="0">
                <a:solidFill>
                  <a:prstClr val="black">
                    <a:lumMod val="65000"/>
                    <a:lumOff val="35000"/>
                  </a:prstClr>
                </a:solidFill>
                <a:latin typeface="Arial"/>
                <a:ea typeface="华文新魏"/>
                <a:cs typeface="+mn-ea"/>
                <a:sym typeface="Arial"/>
              </a:rPr>
              <a:t>添加标题</a:t>
            </a:r>
          </a:p>
        </p:txBody>
      </p:sp>
      <p:pic>
        <p:nvPicPr>
          <p:cNvPr id="17" name="图片 16"/>
          <p:cNvPicPr>
            <a:picLocks noChangeAspect="1"/>
          </p:cNvPicPr>
          <p:nvPr/>
        </p:nvPicPr>
        <p:blipFill rotWithShape="1">
          <a:blip r:embed="rId2" cstate="screen">
            <a:extLst>
              <a:ext uri="{28A0092B-C50C-407E-A947-70E740481C1C}">
                <a14:useLocalDpi xmlns:a14="http://schemas.microsoft.com/office/drawing/2010/main"/>
              </a:ext>
            </a:extLst>
          </a:blip>
          <a:srcRect l="21425" t="12121" b="2275"/>
          <a:stretch>
            <a:fillRect/>
          </a:stretch>
        </p:blipFill>
        <p:spPr>
          <a:xfrm>
            <a:off x="7550104" y="1145403"/>
            <a:ext cx="4641896" cy="50570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GrpSpPr/>
          <p:nvPr/>
        </p:nvGrpSpPr>
        <p:grpSpPr>
          <a:xfrm>
            <a:off x="897467" y="821267"/>
            <a:ext cx="389467" cy="389467"/>
            <a:chOff x="1117600" y="1176866"/>
            <a:chExt cx="389467" cy="389467"/>
          </a:xfrm>
        </p:grpSpPr>
        <p:cxnSp>
          <p:nvCxnSpPr>
            <p:cNvPr id="3" name="直接连接符 2"/>
            <p:cNvCxnSpPr/>
            <p:nvPr/>
          </p:nvCxnSpPr>
          <p:spPr>
            <a:xfrm>
              <a:off x="1117600" y="1176866"/>
              <a:ext cx="389467" cy="0"/>
            </a:xfrm>
            <a:prstGeom prst="line">
              <a:avLst/>
            </a:prstGeom>
            <a:noFill/>
            <a:ln w="12700" cap="flat" cmpd="sng" algn="ctr">
              <a:solidFill>
                <a:sysClr val="windowText" lastClr="000000"/>
              </a:solidFill>
              <a:prstDash val="solid"/>
              <a:miter lim="800000"/>
            </a:ln>
            <a:effectLst/>
          </p:spPr>
        </p:cxnSp>
        <p:cxnSp>
          <p:nvCxnSpPr>
            <p:cNvPr id="4" name="直接连接符 3"/>
            <p:cNvCxnSpPr/>
            <p:nvPr/>
          </p:nvCxnSpPr>
          <p:spPr>
            <a:xfrm rot="5400000">
              <a:off x="922866" y="1371600"/>
              <a:ext cx="389467" cy="0"/>
            </a:xfrm>
            <a:prstGeom prst="line">
              <a:avLst/>
            </a:prstGeom>
            <a:noFill/>
            <a:ln w="12700" cap="flat" cmpd="sng" algn="ctr">
              <a:solidFill>
                <a:sysClr val="windowText" lastClr="000000"/>
              </a:solidFill>
              <a:prstDash val="solid"/>
              <a:miter lim="800000"/>
            </a:ln>
            <a:effectLst/>
          </p:spPr>
        </p:cxnSp>
      </p:grpSp>
      <p:sp>
        <p:nvSpPr>
          <p:cNvPr id="5" name="文本框 4"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092200" y="918347"/>
            <a:ext cx="2409875" cy="461665"/>
          </a:xfrm>
          <a:prstGeom prst="rect">
            <a:avLst/>
          </a:prstGeom>
          <a:noFill/>
        </p:spPr>
        <p:txBody>
          <a:bodyPr wrap="square" rtlCol="0">
            <a:spAutoFit/>
          </a:bodyPr>
          <a:lstStyle/>
          <a:p>
            <a:r>
              <a:rPr lang="zh-CN" altLang="en-US" sz="2400" spc="600" dirty="0">
                <a:latin typeface="Arial"/>
                <a:ea typeface="华文新魏"/>
                <a:sym typeface="Arial"/>
              </a:rPr>
              <a:t>输入标题</a:t>
            </a:r>
          </a:p>
        </p:txBody>
      </p:sp>
      <p:sp>
        <p:nvSpPr>
          <p:cNvPr id="6" name="文本框 5"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092199" y="1875534"/>
            <a:ext cx="7984067" cy="707886"/>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西城杨柳弄春柔，动离忧，泪难收。犹记多情、曾为系归舟。</a:t>
            </a:r>
            <a:endParaRPr lang="en-US" altLang="zh-CN" sz="1400" dirty="0">
              <a:solidFill>
                <a:prstClr val="black">
                  <a:lumMod val="50000"/>
                  <a:lumOff val="50000"/>
                </a:prstClr>
              </a:solidFill>
              <a:latin typeface="Arial"/>
              <a:ea typeface="华文新魏"/>
              <a:sym typeface="Arial"/>
            </a:endParaRPr>
          </a:p>
          <a:p>
            <a:pPr>
              <a:lnSpc>
                <a:spcPct val="150000"/>
              </a:lnSpc>
            </a:pPr>
            <a:r>
              <a:rPr lang="zh-CN" altLang="en-US" sz="1400" dirty="0">
                <a:solidFill>
                  <a:prstClr val="black">
                    <a:lumMod val="50000"/>
                    <a:lumOff val="50000"/>
                  </a:prstClr>
                </a:solidFill>
                <a:latin typeface="Arial"/>
                <a:ea typeface="华文新魏"/>
                <a:sym typeface="Arial"/>
              </a:rPr>
              <a:t>韶华不为少年留，恨悠悠，几时休？飞絮落花时候、一登楼。便作春江都是泪，流不尽，许多愁。</a:t>
            </a:r>
          </a:p>
        </p:txBody>
      </p:sp>
      <p:sp>
        <p:nvSpPr>
          <p:cNvPr id="7" name="文本框 6"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896532" y="3756331"/>
            <a:ext cx="1811868" cy="707886"/>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a:t>
            </a:r>
            <a:endParaRPr lang="en-US" altLang="zh-CN" sz="1400" dirty="0">
              <a:solidFill>
                <a:prstClr val="black">
                  <a:lumMod val="50000"/>
                  <a:lumOff val="50000"/>
                </a:prstClr>
              </a:solidFill>
              <a:latin typeface="Arial"/>
              <a:ea typeface="华文新魏"/>
              <a:sym typeface="Arial"/>
            </a:endParaRPr>
          </a:p>
        </p:txBody>
      </p:sp>
      <p:sp>
        <p:nvSpPr>
          <p:cNvPr id="8" name="文本框 7"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092199" y="3551602"/>
            <a:ext cx="804333" cy="461665"/>
          </a:xfrm>
          <a:prstGeom prst="rect">
            <a:avLst/>
          </a:prstGeom>
          <a:noFill/>
        </p:spPr>
        <p:txBody>
          <a:bodyPr wrap="square" rtlCol="0">
            <a:spAutoFit/>
          </a:bodyPr>
          <a:lstStyle/>
          <a:p>
            <a:r>
              <a:rPr lang="en-US" altLang="zh-CN" sz="2400" spc="600" dirty="0">
                <a:solidFill>
                  <a:prstClr val="black"/>
                </a:solidFill>
                <a:latin typeface="Arial"/>
                <a:ea typeface="华文新魏"/>
                <a:sym typeface="Arial"/>
              </a:rPr>
              <a:t>01</a:t>
            </a:r>
            <a:endParaRPr lang="zh-CN" altLang="en-US" sz="1600" spc="600" dirty="0">
              <a:solidFill>
                <a:prstClr val="black"/>
              </a:solidFill>
              <a:latin typeface="Arial"/>
              <a:ea typeface="华文新魏"/>
              <a:sym typeface="Arial"/>
            </a:endParaRPr>
          </a:p>
        </p:txBody>
      </p:sp>
      <p:cxnSp>
        <p:nvCxnSpPr>
          <p:cNvPr id="9" name="直接连接符 8"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CxnSpPr/>
          <p:nvPr/>
        </p:nvCxnSpPr>
        <p:spPr>
          <a:xfrm flipV="1">
            <a:off x="1546614" y="3643923"/>
            <a:ext cx="349918" cy="481740"/>
          </a:xfrm>
          <a:prstGeom prst="line">
            <a:avLst/>
          </a:prstGeom>
          <a:noFill/>
          <a:ln w="6350" cap="flat" cmpd="sng" algn="ctr">
            <a:solidFill>
              <a:sysClr val="window" lastClr="FFFFFF">
                <a:lumMod val="75000"/>
              </a:sysClr>
            </a:solidFill>
            <a:prstDash val="solid"/>
            <a:miter lim="800000"/>
          </a:ln>
          <a:effectLst/>
        </p:spPr>
      </p:cxnSp>
      <p:sp>
        <p:nvSpPr>
          <p:cNvPr id="10" name="文本框 9"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5283199" y="3756331"/>
            <a:ext cx="1811868" cy="707886"/>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a:t>
            </a:r>
            <a:endParaRPr lang="en-US" altLang="zh-CN" sz="1400" dirty="0">
              <a:solidFill>
                <a:prstClr val="black">
                  <a:lumMod val="50000"/>
                  <a:lumOff val="50000"/>
                </a:prstClr>
              </a:solidFill>
              <a:latin typeface="Arial"/>
              <a:ea typeface="华文新魏"/>
              <a:sym typeface="Arial"/>
            </a:endParaRPr>
          </a:p>
        </p:txBody>
      </p:sp>
      <p:sp>
        <p:nvSpPr>
          <p:cNvPr id="11" name="文本框 10"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4478866" y="3551602"/>
            <a:ext cx="804333" cy="461665"/>
          </a:xfrm>
          <a:prstGeom prst="rect">
            <a:avLst/>
          </a:prstGeom>
          <a:noFill/>
        </p:spPr>
        <p:txBody>
          <a:bodyPr wrap="square" rtlCol="0">
            <a:spAutoFit/>
          </a:bodyPr>
          <a:lstStyle/>
          <a:p>
            <a:r>
              <a:rPr lang="en-US" altLang="zh-CN" sz="2400" spc="600" dirty="0">
                <a:solidFill>
                  <a:prstClr val="black"/>
                </a:solidFill>
                <a:latin typeface="Arial"/>
                <a:ea typeface="华文新魏"/>
                <a:sym typeface="Arial"/>
              </a:rPr>
              <a:t>02</a:t>
            </a:r>
            <a:endParaRPr lang="zh-CN" altLang="en-US" sz="1600" spc="600" dirty="0">
              <a:solidFill>
                <a:prstClr val="black"/>
              </a:solidFill>
              <a:latin typeface="Arial"/>
              <a:ea typeface="华文新魏"/>
              <a:sym typeface="Arial"/>
            </a:endParaRPr>
          </a:p>
        </p:txBody>
      </p:sp>
      <p:cxnSp>
        <p:nvCxnSpPr>
          <p:cNvPr id="12" name="直接连接符 11"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CxnSpPr/>
          <p:nvPr/>
        </p:nvCxnSpPr>
        <p:spPr>
          <a:xfrm flipV="1">
            <a:off x="4933281" y="3643923"/>
            <a:ext cx="349918" cy="481740"/>
          </a:xfrm>
          <a:prstGeom prst="line">
            <a:avLst/>
          </a:prstGeom>
          <a:noFill/>
          <a:ln w="6350" cap="flat" cmpd="sng" algn="ctr">
            <a:solidFill>
              <a:sysClr val="window" lastClr="FFFFFF">
                <a:lumMod val="75000"/>
              </a:sysClr>
            </a:solidFill>
            <a:prstDash val="solid"/>
            <a:miter lim="800000"/>
          </a:ln>
          <a:effectLst/>
        </p:spPr>
      </p:cxnSp>
      <p:sp>
        <p:nvSpPr>
          <p:cNvPr id="13" name="文本框 12"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896532" y="4947661"/>
            <a:ext cx="1811868" cy="707886"/>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a:t>
            </a:r>
            <a:endParaRPr lang="en-US" altLang="zh-CN" sz="1400" dirty="0">
              <a:solidFill>
                <a:prstClr val="black">
                  <a:lumMod val="50000"/>
                  <a:lumOff val="50000"/>
                </a:prstClr>
              </a:solidFill>
              <a:latin typeface="Arial"/>
              <a:ea typeface="华文新魏"/>
              <a:sym typeface="Arial"/>
            </a:endParaRPr>
          </a:p>
        </p:txBody>
      </p:sp>
      <p:sp>
        <p:nvSpPr>
          <p:cNvPr id="14" name="文本框 13"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092199" y="4742932"/>
            <a:ext cx="804333" cy="461665"/>
          </a:xfrm>
          <a:prstGeom prst="rect">
            <a:avLst/>
          </a:prstGeom>
          <a:noFill/>
        </p:spPr>
        <p:txBody>
          <a:bodyPr wrap="square" rtlCol="0">
            <a:spAutoFit/>
          </a:bodyPr>
          <a:lstStyle/>
          <a:p>
            <a:r>
              <a:rPr lang="en-US" altLang="zh-CN" sz="2400" spc="600" dirty="0">
                <a:solidFill>
                  <a:prstClr val="black"/>
                </a:solidFill>
                <a:latin typeface="Arial"/>
                <a:ea typeface="华文新魏"/>
                <a:sym typeface="Arial"/>
              </a:rPr>
              <a:t>03</a:t>
            </a:r>
            <a:endParaRPr lang="zh-CN" altLang="en-US" sz="1600" spc="600" dirty="0">
              <a:solidFill>
                <a:prstClr val="black"/>
              </a:solidFill>
              <a:latin typeface="Arial"/>
              <a:ea typeface="华文新魏"/>
              <a:sym typeface="Arial"/>
            </a:endParaRPr>
          </a:p>
        </p:txBody>
      </p:sp>
      <p:cxnSp>
        <p:nvCxnSpPr>
          <p:cNvPr id="15" name="直接连接符 14"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CxnSpPr/>
          <p:nvPr/>
        </p:nvCxnSpPr>
        <p:spPr>
          <a:xfrm flipV="1">
            <a:off x="1546614" y="4835253"/>
            <a:ext cx="349918" cy="481740"/>
          </a:xfrm>
          <a:prstGeom prst="line">
            <a:avLst/>
          </a:prstGeom>
          <a:noFill/>
          <a:ln w="6350" cap="flat" cmpd="sng" algn="ctr">
            <a:solidFill>
              <a:sysClr val="window" lastClr="FFFFFF">
                <a:lumMod val="75000"/>
              </a:sysClr>
            </a:solidFill>
            <a:prstDash val="solid"/>
            <a:miter lim="800000"/>
          </a:ln>
          <a:effectLst/>
        </p:spPr>
      </p:cxnSp>
      <p:sp>
        <p:nvSpPr>
          <p:cNvPr id="16" name="文本框 15"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5283199" y="4947661"/>
            <a:ext cx="1811868" cy="707886"/>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a:t>
            </a:r>
            <a:endParaRPr lang="en-US" altLang="zh-CN" sz="1400" dirty="0">
              <a:solidFill>
                <a:prstClr val="black">
                  <a:lumMod val="50000"/>
                  <a:lumOff val="50000"/>
                </a:prstClr>
              </a:solidFill>
              <a:latin typeface="Arial"/>
              <a:ea typeface="华文新魏"/>
              <a:sym typeface="Arial"/>
            </a:endParaRPr>
          </a:p>
        </p:txBody>
      </p:sp>
      <p:sp>
        <p:nvSpPr>
          <p:cNvPr id="17" name="文本框 16"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4478866" y="4742932"/>
            <a:ext cx="804333" cy="461665"/>
          </a:xfrm>
          <a:prstGeom prst="rect">
            <a:avLst/>
          </a:prstGeom>
          <a:noFill/>
        </p:spPr>
        <p:txBody>
          <a:bodyPr wrap="square" rtlCol="0">
            <a:spAutoFit/>
          </a:bodyPr>
          <a:lstStyle/>
          <a:p>
            <a:r>
              <a:rPr lang="en-US" altLang="zh-CN" sz="2400" spc="600" dirty="0">
                <a:solidFill>
                  <a:prstClr val="black"/>
                </a:solidFill>
                <a:latin typeface="Arial"/>
                <a:ea typeface="华文新魏"/>
                <a:sym typeface="Arial"/>
              </a:rPr>
              <a:t>04</a:t>
            </a:r>
            <a:endParaRPr lang="zh-CN" altLang="en-US" sz="1600" spc="600" dirty="0">
              <a:solidFill>
                <a:prstClr val="black"/>
              </a:solidFill>
              <a:latin typeface="Arial"/>
              <a:ea typeface="华文新魏"/>
              <a:sym typeface="Arial"/>
            </a:endParaRPr>
          </a:p>
        </p:txBody>
      </p:sp>
      <p:cxnSp>
        <p:nvCxnSpPr>
          <p:cNvPr id="18" name="直接连接符 17"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CxnSpPr/>
          <p:nvPr/>
        </p:nvCxnSpPr>
        <p:spPr>
          <a:xfrm flipV="1">
            <a:off x="4933281" y="4835253"/>
            <a:ext cx="349918" cy="481740"/>
          </a:xfrm>
          <a:prstGeom prst="line">
            <a:avLst/>
          </a:prstGeom>
          <a:noFill/>
          <a:ln w="6350" cap="flat" cmpd="sng" algn="ctr">
            <a:solidFill>
              <a:sysClr val="window" lastClr="FFFFFF">
                <a:lumMod val="75000"/>
              </a:sysClr>
            </a:solidFill>
            <a:prstDash val="solid"/>
            <a:miter lim="800000"/>
          </a:ln>
          <a:effectLst/>
        </p:spPr>
      </p:cxnSp>
      <p:pic>
        <p:nvPicPr>
          <p:cNvPr id="19" name="图片 18"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7816857" y="-1"/>
            <a:ext cx="4375144" cy="44211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p:nvPr/>
        </p:nvSpPr>
        <p:spPr>
          <a:xfrm>
            <a:off x="1012371" y="3347361"/>
            <a:ext cx="10221686" cy="284117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华文新魏"/>
              <a:sym typeface="Arial"/>
            </a:endParaRPr>
          </a:p>
        </p:txBody>
      </p:sp>
      <p:sp>
        <p:nvSpPr>
          <p:cNvPr id="5" name="文本框 4"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4409611" y="3798907"/>
            <a:ext cx="3416320" cy="1938077"/>
          </a:xfrm>
          <a:prstGeom prst="rect">
            <a:avLst/>
          </a:prstGeom>
          <a:noFill/>
        </p:spPr>
        <p:txBody>
          <a:bodyPr vert="eaVert"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西城杨柳弄春柔，动离忧，泪难收。犹记多情、曾为系归舟。碧野朱桥当日事，人不见，水空流。</a:t>
            </a:r>
            <a:endParaRPr lang="en-US" altLang="zh-CN" sz="1400" dirty="0">
              <a:solidFill>
                <a:prstClr val="black">
                  <a:lumMod val="50000"/>
                  <a:lumOff val="50000"/>
                </a:prstClr>
              </a:solidFill>
              <a:latin typeface="Arial"/>
              <a:ea typeface="华文新魏"/>
              <a:sym typeface="Arial"/>
            </a:endParaRPr>
          </a:p>
          <a:p>
            <a:pPr>
              <a:lnSpc>
                <a:spcPct val="150000"/>
              </a:lnSpc>
            </a:pPr>
            <a:r>
              <a:rPr lang="zh-CN" altLang="en-US" sz="1400" dirty="0">
                <a:solidFill>
                  <a:prstClr val="black">
                    <a:lumMod val="50000"/>
                    <a:lumOff val="50000"/>
                  </a:prstClr>
                </a:solidFill>
                <a:latin typeface="Arial"/>
                <a:ea typeface="华文新魏"/>
                <a:sym typeface="Arial"/>
              </a:rPr>
              <a:t>韶华不为少年留，恨悠悠，几时休？飞絮落花时候、一登楼。便作春江都是泪，流不尽，许多愁。</a:t>
            </a:r>
          </a:p>
        </p:txBody>
      </p:sp>
      <p:sp>
        <p:nvSpPr>
          <p:cNvPr id="6" name="文本框 5"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4260648" y="2331818"/>
            <a:ext cx="3993175" cy="584775"/>
          </a:xfrm>
          <a:prstGeom prst="rect">
            <a:avLst/>
          </a:prstGeom>
          <a:noFill/>
        </p:spPr>
        <p:txBody>
          <a:bodyPr wrap="square" rtlCol="0">
            <a:spAutoFit/>
          </a:bodyPr>
          <a:lstStyle/>
          <a:p>
            <a:pPr algn="ctr"/>
            <a:r>
              <a:rPr lang="zh-CN" altLang="en-US" sz="3200" spc="2000" dirty="0">
                <a:latin typeface="Arial"/>
                <a:ea typeface="华文新魏"/>
                <a:sym typeface="Arial"/>
              </a:rPr>
              <a:t>输入标题</a:t>
            </a:r>
          </a:p>
        </p:txBody>
      </p:sp>
      <p:sp>
        <p:nvSpPr>
          <p:cNvPr id="7" name="文本框 6"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3376836" y="916164"/>
            <a:ext cx="5411118" cy="707886"/>
          </a:xfrm>
          <a:prstGeom prst="rect">
            <a:avLst/>
          </a:prstGeom>
          <a:noFill/>
        </p:spPr>
        <p:txBody>
          <a:bodyPr wrap="square" rtlCol="0">
            <a:spAutoFit/>
          </a:bodyPr>
          <a:lstStyle/>
          <a:p>
            <a:pPr algn="ctr">
              <a:lnSpc>
                <a:spcPct val="150000"/>
              </a:lnSpc>
            </a:pPr>
            <a:r>
              <a:rPr lang="zh-CN" altLang="en-US" sz="1400" dirty="0">
                <a:solidFill>
                  <a:prstClr val="black">
                    <a:lumMod val="50000"/>
                    <a:lumOff val="50000"/>
                  </a:prstClr>
                </a:solidFill>
                <a:latin typeface="Arial"/>
                <a:ea typeface="华文新魏"/>
                <a:sym typeface="Arial"/>
              </a:rPr>
              <a:t>韶华不为少年留，恨悠悠，几时休？飞絮落花时候、一登楼。</a:t>
            </a:r>
            <a:endParaRPr lang="en-US" altLang="zh-CN" sz="1400" dirty="0">
              <a:solidFill>
                <a:prstClr val="black">
                  <a:lumMod val="50000"/>
                  <a:lumOff val="50000"/>
                </a:prstClr>
              </a:solidFill>
              <a:latin typeface="Arial"/>
              <a:ea typeface="华文新魏"/>
              <a:sym typeface="Arial"/>
            </a:endParaRPr>
          </a:p>
          <a:p>
            <a:pPr algn="ctr">
              <a:lnSpc>
                <a:spcPct val="150000"/>
              </a:lnSpc>
            </a:pPr>
            <a:r>
              <a:rPr lang="zh-CN" altLang="en-US" sz="1400" dirty="0">
                <a:solidFill>
                  <a:prstClr val="black">
                    <a:lumMod val="50000"/>
                    <a:lumOff val="50000"/>
                  </a:prstClr>
                </a:solidFill>
                <a:latin typeface="Arial"/>
                <a:ea typeface="华文新魏"/>
                <a:sym typeface="Arial"/>
              </a:rPr>
              <a:t>便作春江都是泪，流不尽，许多愁。</a:t>
            </a:r>
          </a:p>
        </p:txBody>
      </p:sp>
      <p:sp>
        <p:nvSpPr>
          <p:cNvPr id="8" name="矩形 7"/>
          <p:cNvSpPr/>
          <p:nvPr/>
        </p:nvSpPr>
        <p:spPr>
          <a:xfrm>
            <a:off x="5631873" y="1891146"/>
            <a:ext cx="872837" cy="62345"/>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Arial"/>
              <a:ea typeface="华文新魏"/>
              <a:sym typeface="Arial"/>
            </a:endParaRPr>
          </a:p>
        </p:txBody>
      </p:sp>
      <p:pic>
        <p:nvPicPr>
          <p:cNvPr id="9" name="图片 8"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p:cNvPicPr>
          <p:nvPr/>
        </p:nvPicPr>
        <p:blipFill>
          <a:blip r:embed="rId2">
            <a:duotone>
              <a:schemeClr val="bg2">
                <a:shade val="45000"/>
                <a:satMod val="135000"/>
              </a:schemeClr>
              <a:prstClr val="white"/>
            </a:duotone>
          </a:blip>
          <a:stretch>
            <a:fillRect/>
          </a:stretch>
        </p:blipFill>
        <p:spPr>
          <a:xfrm>
            <a:off x="1012371" y="3113889"/>
            <a:ext cx="1015358" cy="630222"/>
          </a:xfrm>
          <a:prstGeom prst="rect">
            <a:avLst/>
          </a:prstGeom>
        </p:spPr>
      </p:pic>
      <p:pic>
        <p:nvPicPr>
          <p:cNvPr id="10" name="图片 9"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p:cNvPicPr>
          <p:nvPr/>
        </p:nvPicPr>
        <p:blipFill>
          <a:blip r:embed="rId2">
            <a:duotone>
              <a:schemeClr val="bg2">
                <a:shade val="45000"/>
                <a:satMod val="135000"/>
              </a:schemeClr>
              <a:prstClr val="white"/>
            </a:duotone>
          </a:blip>
          <a:stretch>
            <a:fillRect/>
          </a:stretch>
        </p:blipFill>
        <p:spPr>
          <a:xfrm flipH="1">
            <a:off x="11003141" y="5963312"/>
            <a:ext cx="725713" cy="450442"/>
          </a:xfrm>
          <a:prstGeom prst="rect">
            <a:avLst/>
          </a:prstGeom>
        </p:spPr>
      </p:pic>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6124" y="4149562"/>
            <a:ext cx="2314263" cy="1411287"/>
          </a:xfrm>
          <a:prstGeom prst="rect">
            <a:avLst/>
          </a:prstGeom>
        </p:spPr>
      </p:pic>
      <p:pic>
        <p:nvPicPr>
          <p:cNvPr id="15" name="图片 14"/>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8541613" y="4149561"/>
            <a:ext cx="2314263" cy="14112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2938" y="1325423"/>
            <a:ext cx="1675667" cy="4154984"/>
          </a:xfrm>
          <a:prstGeom prst="rect">
            <a:avLst/>
          </a:prstGeom>
          <a:noFill/>
        </p:spPr>
        <p:txBody>
          <a:bodyPr wrap="square" rtlCol="0">
            <a:spAutoFit/>
          </a:bodyPr>
          <a:lstStyle/>
          <a:p>
            <a:pPr algn="ctr"/>
            <a:r>
              <a:rPr lang="zh-CN" altLang="en-US" sz="8800" dirty="0">
                <a:solidFill>
                  <a:prstClr val="black"/>
                </a:solidFill>
                <a:latin typeface="Arial"/>
                <a:ea typeface="华文新魏"/>
                <a:sym typeface="Arial"/>
              </a:rPr>
              <a:t>第四章</a:t>
            </a:r>
          </a:p>
        </p:txBody>
      </p:sp>
      <p:sp>
        <p:nvSpPr>
          <p:cNvPr id="7" name="文本框 6"/>
          <p:cNvSpPr txBox="1"/>
          <p:nvPr/>
        </p:nvSpPr>
        <p:spPr>
          <a:xfrm>
            <a:off x="3434480" y="2479100"/>
            <a:ext cx="838691" cy="2867957"/>
          </a:xfrm>
          <a:prstGeom prst="rect">
            <a:avLst/>
          </a:prstGeom>
          <a:noFill/>
        </p:spPr>
        <p:txBody>
          <a:bodyPr vert="eaVert" wrap="square" rtlCol="0">
            <a:spAutoFit/>
          </a:bodyPr>
          <a:lstStyle/>
          <a:p>
            <a:pPr>
              <a:lnSpc>
                <a:spcPct val="250000"/>
              </a:lnSpc>
            </a:pPr>
            <a:r>
              <a:rPr lang="zh-CN" altLang="en-US" sz="2000" b="1" spc="300" dirty="0">
                <a:solidFill>
                  <a:srgbClr val="323E32"/>
                </a:solidFill>
                <a:latin typeface="Arial"/>
                <a:ea typeface="华文新魏"/>
                <a:sym typeface="Arial"/>
              </a:rPr>
              <a:t>绿水青山相对看</a:t>
            </a:r>
          </a:p>
        </p:txBody>
      </p:sp>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4693723" y="1325423"/>
            <a:ext cx="7498277" cy="5053476"/>
          </a:xfrm>
          <a:prstGeom prst="rect">
            <a:avLst/>
          </a:prstGeom>
        </p:spPr>
      </p:pic>
      <p:pic>
        <p:nvPicPr>
          <p:cNvPr id="5" name="图片 4"/>
          <p:cNvPicPr>
            <a:picLocks noChangeAspect="1"/>
          </p:cNvPicPr>
          <p:nvPr/>
        </p:nvPicPr>
        <p:blipFill>
          <a:blip r:embed="rId3" cstate="email"/>
          <a:stretch>
            <a:fillRect/>
          </a:stretch>
        </p:blipFill>
        <p:spPr>
          <a:xfrm>
            <a:off x="3434480" y="1510943"/>
            <a:ext cx="546100" cy="6400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586" y="600852"/>
            <a:ext cx="5744195" cy="5656295"/>
          </a:xfrm>
          <a:prstGeom prst="rect">
            <a:avLst/>
          </a:prstGeom>
        </p:spPr>
      </p:pic>
      <p:sp>
        <p:nvSpPr>
          <p:cNvPr id="3" name="文本框 2"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10863750" y="1871133"/>
            <a:ext cx="738664" cy="2365132"/>
          </a:xfrm>
          <a:prstGeom prst="rect">
            <a:avLst/>
          </a:prstGeom>
          <a:noFill/>
        </p:spPr>
        <p:txBody>
          <a:bodyPr vert="eaVert" wrap="square" rtlCol="0">
            <a:spAutoFit/>
          </a:bodyPr>
          <a:lstStyle/>
          <a:p>
            <a:r>
              <a:rPr lang="zh-CN" altLang="en-US" sz="3600" spc="600" dirty="0">
                <a:latin typeface="Arial"/>
                <a:ea typeface="华文新魏"/>
                <a:sym typeface="Arial"/>
              </a:rPr>
              <a:t>输入标题</a:t>
            </a:r>
          </a:p>
        </p:txBody>
      </p:sp>
      <p:sp>
        <p:nvSpPr>
          <p:cNvPr id="4" name="文本框 3"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7961790" y="1871133"/>
            <a:ext cx="2446824" cy="3115734"/>
          </a:xfrm>
          <a:prstGeom prst="rect">
            <a:avLst/>
          </a:prstGeom>
          <a:noFill/>
        </p:spPr>
        <p:txBody>
          <a:bodyPr vert="eaVert"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西城杨柳弄春柔，动离忧，泪难收。犹记多情、曾为系归舟。碧野朱桥当日事，人不见，水空流。</a:t>
            </a:r>
            <a:endParaRPr lang="en-US" altLang="zh-CN" sz="1400" dirty="0">
              <a:solidFill>
                <a:prstClr val="black">
                  <a:lumMod val="50000"/>
                  <a:lumOff val="50000"/>
                </a:prstClr>
              </a:solidFill>
              <a:latin typeface="Arial"/>
              <a:ea typeface="华文新魏"/>
              <a:sym typeface="Arial"/>
            </a:endParaRPr>
          </a:p>
          <a:p>
            <a:pPr>
              <a:lnSpc>
                <a:spcPct val="150000"/>
              </a:lnSpc>
            </a:pPr>
            <a:endParaRPr lang="en-US" altLang="zh-CN" sz="1400" dirty="0">
              <a:solidFill>
                <a:prstClr val="black">
                  <a:lumMod val="50000"/>
                  <a:lumOff val="50000"/>
                </a:prstClr>
              </a:solidFill>
              <a:latin typeface="Arial"/>
              <a:ea typeface="华文新魏"/>
              <a:sym typeface="Arial"/>
            </a:endParaRPr>
          </a:p>
          <a:p>
            <a:pPr>
              <a:lnSpc>
                <a:spcPct val="150000"/>
              </a:lnSpc>
            </a:pPr>
            <a:r>
              <a:rPr lang="zh-CN" altLang="en-US" sz="1400" dirty="0">
                <a:solidFill>
                  <a:prstClr val="black">
                    <a:lumMod val="50000"/>
                    <a:lumOff val="50000"/>
                  </a:prstClr>
                </a:solidFill>
                <a:latin typeface="Arial"/>
                <a:ea typeface="华文新魏"/>
                <a:sym typeface="Arial"/>
              </a:rPr>
              <a:t>韶华不为少年留，恨悠悠，几时休？飞絮落花时候、一登楼。便作春江都是泪，流不尽，许多愁。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888345" y="1292413"/>
            <a:ext cx="421756" cy="439629"/>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b="1">
              <a:latin typeface="Arial"/>
              <a:ea typeface="华文新魏"/>
              <a:sym typeface="Arial"/>
            </a:endParaRPr>
          </a:p>
        </p:txBody>
      </p:sp>
      <p:sp>
        <p:nvSpPr>
          <p:cNvPr id="5" name="文本框 4"/>
          <p:cNvSpPr txBox="1"/>
          <p:nvPr/>
        </p:nvSpPr>
        <p:spPr>
          <a:xfrm>
            <a:off x="880781" y="1330945"/>
            <a:ext cx="430887" cy="340358"/>
          </a:xfrm>
          <a:prstGeom prst="rect">
            <a:avLst/>
          </a:prstGeom>
          <a:noFill/>
        </p:spPr>
        <p:txBody>
          <a:bodyPr vert="eaVert" wrap="square" rtlCol="0">
            <a:spAutoFit/>
          </a:bodyPr>
          <a:lstStyle/>
          <a:p>
            <a:pPr algn="ctr"/>
            <a:r>
              <a:rPr lang="zh-CN" altLang="en-US" sz="1600" b="1" dirty="0">
                <a:solidFill>
                  <a:schemeClr val="bg1"/>
                </a:solidFill>
                <a:latin typeface="Arial"/>
                <a:ea typeface="华文新魏"/>
                <a:sym typeface="Arial"/>
              </a:rPr>
              <a:t>一</a:t>
            </a:r>
          </a:p>
        </p:txBody>
      </p:sp>
      <p:sp>
        <p:nvSpPr>
          <p:cNvPr id="7" name="文本框 6"/>
          <p:cNvSpPr txBox="1"/>
          <p:nvPr/>
        </p:nvSpPr>
        <p:spPr>
          <a:xfrm>
            <a:off x="1269737" y="1741693"/>
            <a:ext cx="430887" cy="2349823"/>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晴岚萦转双溪畔</a:t>
            </a:r>
          </a:p>
        </p:txBody>
      </p:sp>
      <p:sp>
        <p:nvSpPr>
          <p:cNvPr id="8" name="文本框 7"/>
          <p:cNvSpPr txBox="1"/>
          <p:nvPr/>
        </p:nvSpPr>
        <p:spPr>
          <a:xfrm>
            <a:off x="1777737" y="1750318"/>
            <a:ext cx="430887" cy="1607773"/>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慧水潺潺</a:t>
            </a:r>
          </a:p>
        </p:txBody>
      </p:sp>
      <p:sp>
        <p:nvSpPr>
          <p:cNvPr id="9" name="文本框 8"/>
          <p:cNvSpPr txBox="1"/>
          <p:nvPr/>
        </p:nvSpPr>
        <p:spPr>
          <a:xfrm>
            <a:off x="2285737" y="1740436"/>
            <a:ext cx="430887" cy="2458118"/>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霜林醉染峰峦间</a:t>
            </a:r>
          </a:p>
        </p:txBody>
      </p:sp>
      <p:sp>
        <p:nvSpPr>
          <p:cNvPr id="10" name="文本框 9"/>
          <p:cNvSpPr txBox="1"/>
          <p:nvPr/>
        </p:nvSpPr>
        <p:spPr>
          <a:xfrm>
            <a:off x="2793737" y="1746354"/>
            <a:ext cx="430887" cy="194879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祥云淡淡</a:t>
            </a:r>
          </a:p>
        </p:txBody>
      </p:sp>
      <p:cxnSp>
        <p:nvCxnSpPr>
          <p:cNvPr id="11" name="直接连接符 10"/>
          <p:cNvCxnSpPr/>
          <p:nvPr/>
        </p:nvCxnSpPr>
        <p:spPr>
          <a:xfrm>
            <a:off x="1739181" y="1786386"/>
            <a:ext cx="0" cy="169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47181" y="1786386"/>
            <a:ext cx="0" cy="169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755181" y="1786386"/>
            <a:ext cx="0" cy="169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p:nvPr/>
        </p:nvSpPr>
        <p:spPr bwMode="auto">
          <a:xfrm>
            <a:off x="3568998" y="1329791"/>
            <a:ext cx="421756" cy="439629"/>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b="1">
              <a:latin typeface="Arial"/>
              <a:ea typeface="华文新魏"/>
              <a:sym typeface="Arial"/>
            </a:endParaRPr>
          </a:p>
        </p:txBody>
      </p:sp>
      <p:sp>
        <p:nvSpPr>
          <p:cNvPr id="16" name="文本框 15"/>
          <p:cNvSpPr txBox="1"/>
          <p:nvPr/>
        </p:nvSpPr>
        <p:spPr>
          <a:xfrm>
            <a:off x="3561434" y="1368323"/>
            <a:ext cx="430887" cy="340358"/>
          </a:xfrm>
          <a:prstGeom prst="rect">
            <a:avLst/>
          </a:prstGeom>
          <a:noFill/>
        </p:spPr>
        <p:txBody>
          <a:bodyPr vert="eaVert" wrap="square" rtlCol="0">
            <a:spAutoFit/>
          </a:bodyPr>
          <a:lstStyle/>
          <a:p>
            <a:pPr algn="ctr"/>
            <a:r>
              <a:rPr lang="zh-CN" altLang="en-US" sz="1600" b="1" dirty="0">
                <a:solidFill>
                  <a:schemeClr val="bg1"/>
                </a:solidFill>
                <a:latin typeface="Arial"/>
                <a:ea typeface="华文新魏"/>
                <a:sym typeface="Arial"/>
              </a:rPr>
              <a:t>二</a:t>
            </a:r>
          </a:p>
        </p:txBody>
      </p:sp>
      <p:sp>
        <p:nvSpPr>
          <p:cNvPr id="18" name="文本框 17"/>
          <p:cNvSpPr txBox="1"/>
          <p:nvPr/>
        </p:nvSpPr>
        <p:spPr>
          <a:xfrm>
            <a:off x="3902765" y="1775682"/>
            <a:ext cx="430887" cy="2422871"/>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飞歌倚天心未远</a:t>
            </a:r>
          </a:p>
        </p:txBody>
      </p:sp>
      <p:sp>
        <p:nvSpPr>
          <p:cNvPr id="19" name="文本框 18"/>
          <p:cNvSpPr txBox="1"/>
          <p:nvPr/>
        </p:nvSpPr>
        <p:spPr>
          <a:xfrm>
            <a:off x="4410765" y="1781192"/>
            <a:ext cx="430887" cy="194879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莫问前缘</a:t>
            </a:r>
          </a:p>
        </p:txBody>
      </p:sp>
      <p:sp>
        <p:nvSpPr>
          <p:cNvPr id="20" name="文本框 19"/>
          <p:cNvSpPr txBox="1"/>
          <p:nvPr/>
        </p:nvSpPr>
        <p:spPr>
          <a:xfrm>
            <a:off x="4918765" y="1776941"/>
            <a:ext cx="430887" cy="2314575"/>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绿水青山相对看</a:t>
            </a:r>
          </a:p>
        </p:txBody>
      </p:sp>
      <p:sp>
        <p:nvSpPr>
          <p:cNvPr id="21" name="文本框 20"/>
          <p:cNvSpPr txBox="1"/>
          <p:nvPr/>
        </p:nvSpPr>
        <p:spPr>
          <a:xfrm>
            <a:off x="5426765" y="1781192"/>
            <a:ext cx="430887" cy="194879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不羡神仙</a:t>
            </a:r>
          </a:p>
        </p:txBody>
      </p:sp>
      <p:cxnSp>
        <p:nvCxnSpPr>
          <p:cNvPr id="22" name="直接连接符 21"/>
          <p:cNvCxnSpPr/>
          <p:nvPr/>
        </p:nvCxnSpPr>
        <p:spPr>
          <a:xfrm>
            <a:off x="4372209" y="1835750"/>
            <a:ext cx="0" cy="169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880209" y="1835750"/>
            <a:ext cx="0" cy="169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388209" y="1835750"/>
            <a:ext cx="0" cy="169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Freeform 5"/>
          <p:cNvSpPr/>
          <p:nvPr/>
        </p:nvSpPr>
        <p:spPr bwMode="auto">
          <a:xfrm>
            <a:off x="6320461" y="1295075"/>
            <a:ext cx="421756" cy="434519"/>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b="1">
              <a:latin typeface="Arial"/>
              <a:ea typeface="华文新魏"/>
              <a:sym typeface="Arial"/>
            </a:endParaRPr>
          </a:p>
        </p:txBody>
      </p:sp>
      <p:sp>
        <p:nvSpPr>
          <p:cNvPr id="27" name="文本框 26"/>
          <p:cNvSpPr txBox="1"/>
          <p:nvPr/>
        </p:nvSpPr>
        <p:spPr>
          <a:xfrm>
            <a:off x="6312897" y="1332453"/>
            <a:ext cx="430887" cy="336402"/>
          </a:xfrm>
          <a:prstGeom prst="rect">
            <a:avLst/>
          </a:prstGeom>
          <a:noFill/>
        </p:spPr>
        <p:txBody>
          <a:bodyPr vert="eaVert" wrap="square" rtlCol="0">
            <a:spAutoFit/>
          </a:bodyPr>
          <a:lstStyle/>
          <a:p>
            <a:pPr algn="ctr"/>
            <a:r>
              <a:rPr lang="zh-CN" altLang="en-US" sz="1600" b="1" dirty="0">
                <a:solidFill>
                  <a:schemeClr val="bg1"/>
                </a:solidFill>
                <a:latin typeface="Arial"/>
                <a:ea typeface="华文新魏"/>
                <a:sym typeface="Arial"/>
              </a:rPr>
              <a:t>三</a:t>
            </a:r>
          </a:p>
        </p:txBody>
      </p:sp>
      <p:sp>
        <p:nvSpPr>
          <p:cNvPr id="29" name="文本框 28"/>
          <p:cNvSpPr txBox="1"/>
          <p:nvPr/>
        </p:nvSpPr>
        <p:spPr>
          <a:xfrm>
            <a:off x="6654228" y="1764016"/>
            <a:ext cx="430887" cy="2312402"/>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粗茶香漫旧书卷</a:t>
            </a:r>
          </a:p>
        </p:txBody>
      </p:sp>
      <p:sp>
        <p:nvSpPr>
          <p:cNvPr id="30" name="文本框 29"/>
          <p:cNvSpPr txBox="1"/>
          <p:nvPr/>
        </p:nvSpPr>
        <p:spPr>
          <a:xfrm>
            <a:off x="7162228" y="1764016"/>
            <a:ext cx="430887" cy="2245727"/>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粉翼蹁跹桃木剑</a:t>
            </a:r>
          </a:p>
        </p:txBody>
      </p:sp>
      <p:sp>
        <p:nvSpPr>
          <p:cNvPr id="31" name="文本框 30"/>
          <p:cNvSpPr txBox="1"/>
          <p:nvPr/>
        </p:nvSpPr>
        <p:spPr>
          <a:xfrm>
            <a:off x="7670228" y="1764016"/>
            <a:ext cx="430887" cy="192614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翠柳扶炊烟</a:t>
            </a:r>
          </a:p>
        </p:txBody>
      </p:sp>
      <p:sp>
        <p:nvSpPr>
          <p:cNvPr id="32" name="文本框 31"/>
          <p:cNvSpPr txBox="1"/>
          <p:nvPr/>
        </p:nvSpPr>
        <p:spPr>
          <a:xfrm>
            <a:off x="8178228" y="1764016"/>
            <a:ext cx="430887" cy="192614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莠草缀疏栏</a:t>
            </a:r>
          </a:p>
        </p:txBody>
      </p:sp>
      <p:cxnSp>
        <p:nvCxnSpPr>
          <p:cNvPr id="33" name="直接连接符 32"/>
          <p:cNvCxnSpPr/>
          <p:nvPr/>
        </p:nvCxnSpPr>
        <p:spPr>
          <a:xfrm>
            <a:off x="7123672" y="1815651"/>
            <a:ext cx="0" cy="1677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631672" y="1815651"/>
            <a:ext cx="0" cy="1677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39672" y="1815651"/>
            <a:ext cx="0" cy="1677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Freeform 5"/>
          <p:cNvSpPr/>
          <p:nvPr/>
        </p:nvSpPr>
        <p:spPr bwMode="auto">
          <a:xfrm>
            <a:off x="8919786" y="1295075"/>
            <a:ext cx="421756" cy="434519"/>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b="1">
              <a:latin typeface="Arial"/>
              <a:ea typeface="华文新魏"/>
              <a:sym typeface="Arial"/>
            </a:endParaRPr>
          </a:p>
        </p:txBody>
      </p:sp>
      <p:sp>
        <p:nvSpPr>
          <p:cNvPr id="38" name="文本框 37"/>
          <p:cNvSpPr txBox="1"/>
          <p:nvPr/>
        </p:nvSpPr>
        <p:spPr>
          <a:xfrm>
            <a:off x="8912222" y="1332453"/>
            <a:ext cx="430887" cy="336402"/>
          </a:xfrm>
          <a:prstGeom prst="rect">
            <a:avLst/>
          </a:prstGeom>
          <a:noFill/>
        </p:spPr>
        <p:txBody>
          <a:bodyPr vert="eaVert" wrap="square" rtlCol="0">
            <a:spAutoFit/>
          </a:bodyPr>
          <a:lstStyle/>
          <a:p>
            <a:pPr algn="ctr"/>
            <a:r>
              <a:rPr lang="zh-CN" altLang="en-US" sz="1600" b="1" dirty="0">
                <a:solidFill>
                  <a:schemeClr val="bg1"/>
                </a:solidFill>
                <a:latin typeface="Arial"/>
                <a:ea typeface="华文新魏"/>
                <a:sym typeface="Arial"/>
              </a:rPr>
              <a:t>四</a:t>
            </a:r>
          </a:p>
        </p:txBody>
      </p:sp>
      <p:sp>
        <p:nvSpPr>
          <p:cNvPr id="40" name="文本框 39"/>
          <p:cNvSpPr txBox="1"/>
          <p:nvPr/>
        </p:nvSpPr>
        <p:spPr>
          <a:xfrm>
            <a:off x="9253553" y="1764016"/>
            <a:ext cx="430887" cy="2312402"/>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晴岚萦转双溪畔</a:t>
            </a:r>
          </a:p>
        </p:txBody>
      </p:sp>
      <p:sp>
        <p:nvSpPr>
          <p:cNvPr id="41" name="文本框 40"/>
          <p:cNvSpPr txBox="1"/>
          <p:nvPr/>
        </p:nvSpPr>
        <p:spPr>
          <a:xfrm>
            <a:off x="9761553" y="1764016"/>
            <a:ext cx="430887" cy="192614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慧水潺潺</a:t>
            </a:r>
          </a:p>
        </p:txBody>
      </p:sp>
      <p:sp>
        <p:nvSpPr>
          <p:cNvPr id="42" name="文本框 41"/>
          <p:cNvSpPr txBox="1"/>
          <p:nvPr/>
        </p:nvSpPr>
        <p:spPr>
          <a:xfrm>
            <a:off x="10269553" y="1764016"/>
            <a:ext cx="430887" cy="192614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霜林醉染峰峦间</a:t>
            </a:r>
          </a:p>
        </p:txBody>
      </p:sp>
      <p:sp>
        <p:nvSpPr>
          <p:cNvPr id="43" name="文本框 42"/>
          <p:cNvSpPr txBox="1"/>
          <p:nvPr/>
        </p:nvSpPr>
        <p:spPr>
          <a:xfrm>
            <a:off x="10777553" y="1764016"/>
            <a:ext cx="430887" cy="1926149"/>
          </a:xfrm>
          <a:prstGeom prst="rect">
            <a:avLst/>
          </a:prstGeom>
          <a:noFill/>
        </p:spPr>
        <p:txBody>
          <a:bodyPr vert="eaVert" wrap="square" rtlCol="0">
            <a:spAutoFit/>
          </a:bodyPr>
          <a:lstStyle/>
          <a:p>
            <a:r>
              <a:rPr lang="zh-CN" altLang="en-US" sz="1600" spc="300" dirty="0">
                <a:solidFill>
                  <a:srgbClr val="323E32"/>
                </a:solidFill>
                <a:latin typeface="Arial"/>
                <a:ea typeface="华文新魏"/>
                <a:sym typeface="Arial"/>
              </a:rPr>
              <a:t>祥云淡淡</a:t>
            </a:r>
          </a:p>
        </p:txBody>
      </p:sp>
      <p:cxnSp>
        <p:nvCxnSpPr>
          <p:cNvPr id="44" name="直接连接符 43"/>
          <p:cNvCxnSpPr/>
          <p:nvPr/>
        </p:nvCxnSpPr>
        <p:spPr>
          <a:xfrm>
            <a:off x="9722997" y="1801125"/>
            <a:ext cx="0" cy="1677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0230997" y="1801125"/>
            <a:ext cx="0" cy="1677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738997" y="1801125"/>
            <a:ext cx="0" cy="1677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978596" y="4200770"/>
            <a:ext cx="2351172" cy="1198880"/>
          </a:xfrm>
          <a:prstGeom prst="rect">
            <a:avLst/>
          </a:prstGeom>
          <a:noFill/>
        </p:spPr>
        <p:txBody>
          <a:bodyPr wrap="square" rtlCol="0">
            <a:spAutoFit/>
          </a:bodyPr>
          <a:lstStyle/>
          <a:p>
            <a:r>
              <a:rPr lang="zh-CN" altLang="en-US" sz="7200" b="1" dirty="0">
                <a:latin typeface="Arial"/>
                <a:ea typeface="华文新魏"/>
                <a:sym typeface="Arial"/>
              </a:rPr>
              <a:t>目 录</a:t>
            </a:r>
          </a:p>
        </p:txBody>
      </p:sp>
      <p:pic>
        <p:nvPicPr>
          <p:cNvPr id="50" name="图片 4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3677031" y="5010387"/>
            <a:ext cx="440542" cy="451315"/>
          </a:xfrm>
          <a:prstGeom prst="rect">
            <a:avLst/>
          </a:prstGeom>
        </p:spPr>
      </p:pic>
      <p:pic>
        <p:nvPicPr>
          <p:cNvPr id="51" name="图片 5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283029" y="5915493"/>
            <a:ext cx="440542" cy="357866"/>
          </a:xfrm>
          <a:prstGeom prst="rect">
            <a:avLst/>
          </a:prstGeom>
        </p:spPr>
      </p:pic>
      <p:pic>
        <p:nvPicPr>
          <p:cNvPr id="49" name="图片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9588" y="3937783"/>
            <a:ext cx="4124590" cy="2923733"/>
          </a:xfrm>
          <a:prstGeom prst="rect">
            <a:avLst/>
          </a:prstGeom>
        </p:spPr>
      </p:pic>
      <p:sp>
        <p:nvSpPr>
          <p:cNvPr id="48" name="TextBox 4">
            <a:extLst>
              <a:ext uri="{FF2B5EF4-FFF2-40B4-BE49-F238E27FC236}">
                <a16:creationId xmlns="" xmlns:a14="http://schemas.microsoft.com/office/drawing/2010/main"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2" name="文本框 1"/>
          <p:cNvSpPr txBox="1"/>
          <p:nvPr/>
        </p:nvSpPr>
        <p:spPr>
          <a:xfrm>
            <a:off x="2432482" y="381740"/>
            <a:ext cx="1358283"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2950050" y="1316305"/>
            <a:ext cx="1292662" cy="3692769"/>
          </a:xfrm>
          <a:prstGeom prst="rect">
            <a:avLst/>
          </a:prstGeom>
          <a:noFill/>
        </p:spPr>
        <p:txBody>
          <a:bodyPr vert="eaVert" wrap="square" rtlCol="0">
            <a:spAutoFit/>
          </a:bodyPr>
          <a:lstStyle/>
          <a:p>
            <a:pPr>
              <a:lnSpc>
                <a:spcPct val="150000"/>
              </a:lnSpc>
            </a:pPr>
            <a:r>
              <a:rPr lang="zh-CN" altLang="en-US" sz="2400" spc="300" dirty="0">
                <a:solidFill>
                  <a:prstClr val="black"/>
                </a:solidFill>
                <a:latin typeface="Arial"/>
                <a:ea typeface="华文新魏"/>
                <a:sym typeface="Arial"/>
              </a:rPr>
              <a:t>夕阳岛外</a:t>
            </a:r>
            <a:endParaRPr lang="en-US" altLang="zh-CN" sz="2400" spc="300" dirty="0">
              <a:solidFill>
                <a:prstClr val="black"/>
              </a:solidFill>
              <a:latin typeface="Arial"/>
              <a:ea typeface="华文新魏"/>
              <a:sym typeface="Arial"/>
            </a:endParaRPr>
          </a:p>
          <a:p>
            <a:pPr>
              <a:lnSpc>
                <a:spcPct val="150000"/>
              </a:lnSpc>
            </a:pPr>
            <a:r>
              <a:rPr lang="zh-CN" altLang="en-US" sz="2400" spc="300" dirty="0">
                <a:solidFill>
                  <a:prstClr val="black"/>
                </a:solidFill>
                <a:latin typeface="Arial"/>
                <a:ea typeface="华文新魏"/>
                <a:sym typeface="Arial"/>
              </a:rPr>
              <a:t>秋风原上，目断四天垂</a:t>
            </a:r>
          </a:p>
        </p:txBody>
      </p:sp>
      <p:sp>
        <p:nvSpPr>
          <p:cNvPr id="12" name="文本框 11"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SpPr txBox="1"/>
          <p:nvPr/>
        </p:nvSpPr>
        <p:spPr>
          <a:xfrm>
            <a:off x="922016" y="1271171"/>
            <a:ext cx="1477328" cy="4387363"/>
          </a:xfrm>
          <a:prstGeom prst="rect">
            <a:avLst/>
          </a:prstGeom>
          <a:noFill/>
        </p:spPr>
        <p:txBody>
          <a:bodyPr vert="eaVert" wrap="square" rtlCol="0">
            <a:spAutoFit/>
          </a:bodyPr>
          <a:lstStyle/>
          <a:p>
            <a:pPr>
              <a:lnSpc>
                <a:spcPct val="150000"/>
              </a:lnSpc>
            </a:pPr>
            <a:r>
              <a:rPr lang="zh-CN" altLang="en-US" sz="1400" dirty="0">
                <a:solidFill>
                  <a:prstClr val="black">
                    <a:lumMod val="50000"/>
                    <a:lumOff val="50000"/>
                  </a:prstClr>
                </a:solidFill>
                <a:latin typeface="Arial"/>
                <a:ea typeface="华文新魏"/>
                <a:sym typeface="Arial"/>
              </a:rPr>
              <a:t>西城杨柳弄春柔，动离忧，泪难收。犹记多情、曾为系归舟。碧野朱桥当日事，人不见，水空流。</a:t>
            </a:r>
            <a:endParaRPr lang="en-US" altLang="zh-CN" sz="1400" dirty="0">
              <a:solidFill>
                <a:prstClr val="black">
                  <a:lumMod val="50000"/>
                  <a:lumOff val="50000"/>
                </a:prstClr>
              </a:solidFill>
              <a:latin typeface="Arial"/>
              <a:ea typeface="华文新魏"/>
              <a:sym typeface="Arial"/>
            </a:endParaRPr>
          </a:p>
          <a:p>
            <a:pPr>
              <a:lnSpc>
                <a:spcPct val="150000"/>
              </a:lnSpc>
            </a:pPr>
            <a:r>
              <a:rPr lang="zh-CN" altLang="en-US" sz="1400" dirty="0">
                <a:solidFill>
                  <a:prstClr val="black">
                    <a:lumMod val="50000"/>
                    <a:lumOff val="50000"/>
                  </a:prstClr>
                </a:solidFill>
                <a:latin typeface="Arial"/>
                <a:ea typeface="华文新魏"/>
                <a:sym typeface="Arial"/>
              </a:rPr>
              <a:t>韶华不为少年留，恨悠悠，几时休？飞絮落花时候、一登楼。便作春江都是泪，流不尽，许多愁。</a:t>
            </a:r>
          </a:p>
        </p:txBody>
      </p:sp>
      <p:pic>
        <p:nvPicPr>
          <p:cNvPr id="14" name="Picture 6"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0034" y="5151968"/>
            <a:ext cx="2092693" cy="139126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2743" y="846668"/>
            <a:ext cx="3050790" cy="5176001"/>
          </a:xfrm>
          <a:prstGeom prst="rect">
            <a:avLst/>
          </a:prstGeom>
        </p:spPr>
      </p:pic>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8573412" y="869199"/>
            <a:ext cx="3050790" cy="51913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422910"/>
            <a:ext cx="3771900" cy="368300"/>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sp>
        <p:nvSpPr>
          <p:cNvPr id="5" name="矩形 4"/>
          <p:cNvSpPr/>
          <p:nvPr/>
        </p:nvSpPr>
        <p:spPr>
          <a:xfrm>
            <a:off x="4196217" y="1968955"/>
            <a:ext cx="7241060" cy="3659723"/>
          </a:xfrm>
          <a:prstGeom prst="rect">
            <a:avLst/>
          </a:prstGeom>
          <a:solidFill>
            <a:schemeClr val="bg1">
              <a:lumMod val="95000"/>
              <a:alpha val="17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华文新魏"/>
              <a:sym typeface="Arial"/>
            </a:endParaRPr>
          </a:p>
        </p:txBody>
      </p:sp>
      <p:pic>
        <p:nvPicPr>
          <p:cNvPr id="6" name="图片 5"/>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344418" y="1968955"/>
            <a:ext cx="2846444" cy="3659723"/>
          </a:xfrm>
          <a:prstGeom prst="rect">
            <a:avLst/>
          </a:prstGeom>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832014" y="2209672"/>
            <a:ext cx="3178287" cy="3178287"/>
          </a:xfrm>
          <a:prstGeom prst="rect">
            <a:avLst/>
          </a:prstGeom>
          <a:noFill/>
          <a:effectLst/>
        </p:spPr>
      </p:pic>
      <p:sp>
        <p:nvSpPr>
          <p:cNvPr id="8" name="文本框 7"/>
          <p:cNvSpPr txBox="1"/>
          <p:nvPr/>
        </p:nvSpPr>
        <p:spPr>
          <a:xfrm>
            <a:off x="4195942" y="2575496"/>
            <a:ext cx="4493538" cy="2688482"/>
          </a:xfrm>
          <a:prstGeom prst="rect">
            <a:avLst/>
          </a:prstGeom>
          <a:noFill/>
        </p:spPr>
        <p:txBody>
          <a:bodyPr vert="eaVert" wrap="square" rtlCol="0">
            <a:spAutoFit/>
          </a:bodyPr>
          <a:lstStyle/>
          <a:p>
            <a:pPr>
              <a:lnSpc>
                <a:spcPct val="200000"/>
              </a:lnSpc>
            </a:pPr>
            <a:r>
              <a:rPr lang="zh-CN" altLang="en-US" sz="1400" dirty="0">
                <a:solidFill>
                  <a:prstClr val="black"/>
                </a:solidFill>
                <a:latin typeface="Arial"/>
                <a:ea typeface="华文新魏"/>
                <a:sym typeface="Arial"/>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p>
          <a:p>
            <a:pPr>
              <a:lnSpc>
                <a:spcPct val="200000"/>
              </a:lnSpc>
            </a:pPr>
            <a:endParaRPr lang="zh-CN" altLang="en-US" sz="1400" dirty="0">
              <a:solidFill>
                <a:prstClr val="black"/>
              </a:solidFill>
              <a:latin typeface="Arial"/>
              <a:ea typeface="华文新魏"/>
              <a:sym typeface="Arial"/>
            </a:endParaRPr>
          </a:p>
        </p:txBody>
      </p:sp>
      <p:sp>
        <p:nvSpPr>
          <p:cNvPr id="9" name="文本框 8"/>
          <p:cNvSpPr txBox="1"/>
          <p:nvPr/>
        </p:nvSpPr>
        <p:spPr>
          <a:xfrm>
            <a:off x="8689480" y="2634247"/>
            <a:ext cx="461665" cy="2038865"/>
          </a:xfrm>
          <a:prstGeom prst="rect">
            <a:avLst/>
          </a:prstGeom>
          <a:noFill/>
        </p:spPr>
        <p:txBody>
          <a:bodyPr vert="eaVert" wrap="square" rtlCol="0">
            <a:spAutoFit/>
          </a:bodyPr>
          <a:lstStyle/>
          <a:p>
            <a:pPr algn="dist"/>
            <a:r>
              <a:rPr lang="zh-CN" altLang="en-US" b="1" dirty="0">
                <a:solidFill>
                  <a:prstClr val="black"/>
                </a:solidFill>
                <a:latin typeface="Arial"/>
                <a:ea typeface="华文新魏"/>
                <a:sym typeface="Arial"/>
              </a:rPr>
              <a:t>输入标题内容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290060" y="422910"/>
            <a:ext cx="3771900" cy="368300"/>
          </a:xfrm>
          <a:prstGeom prst="rect">
            <a:avLst/>
          </a:prstGeom>
          <a:noFill/>
        </p:spPr>
        <p:txBody>
          <a:bodyPr wrap="square" rtlCol="0">
            <a:spAutoFit/>
          </a:bodyPr>
          <a:lstStyle/>
          <a:p>
            <a:pPr algn="ctr"/>
            <a:r>
              <a:rPr lang="zh-CN" altLang="en-US" b="1">
                <a:solidFill>
                  <a:prstClr val="black"/>
                </a:solidFill>
                <a:latin typeface="Arial"/>
                <a:ea typeface="华文新魏"/>
                <a:sym typeface="Arial"/>
              </a:rPr>
              <a:t>此处输入标题</a:t>
            </a:r>
          </a:p>
        </p:txBody>
      </p:sp>
      <p:sp>
        <p:nvSpPr>
          <p:cNvPr id="14" name="矩形 13"/>
          <p:cNvSpPr/>
          <p:nvPr/>
        </p:nvSpPr>
        <p:spPr>
          <a:xfrm>
            <a:off x="1497330" y="1393825"/>
            <a:ext cx="2490470" cy="4473575"/>
          </a:xfrm>
          <a:prstGeom prst="rect">
            <a:avLst/>
          </a:prstGeom>
          <a:noFill/>
          <a:ln w="12700" cap="flat" cmpd="sng" algn="ctr">
            <a:solidFill>
              <a:srgbClr val="AF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华文新魏"/>
              <a:sym typeface="Arial"/>
            </a:endParaRPr>
          </a:p>
        </p:txBody>
      </p:sp>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rcRect l="5782"/>
          <a:stretch>
            <a:fillRect/>
          </a:stretch>
        </p:blipFill>
        <p:spPr>
          <a:xfrm>
            <a:off x="1756672" y="1530349"/>
            <a:ext cx="2638425" cy="4200525"/>
          </a:xfrm>
          <a:prstGeom prst="rect">
            <a:avLst/>
          </a:prstGeom>
        </p:spPr>
      </p:pic>
      <p:sp>
        <p:nvSpPr>
          <p:cNvPr id="16" name="Freeform 188"/>
          <p:cNvSpPr>
            <a:spLocks noEditPoints="1"/>
          </p:cNvSpPr>
          <p:nvPr/>
        </p:nvSpPr>
        <p:spPr bwMode="auto">
          <a:xfrm rot="5400000">
            <a:off x="8165479" y="-534647"/>
            <a:ext cx="121312" cy="5687140"/>
          </a:xfrm>
          <a:custGeom>
            <a:avLst/>
            <a:gdLst>
              <a:gd name="T0" fmla="*/ 137 w 367"/>
              <a:gd name="T1" fmla="*/ 772 h 1237"/>
              <a:gd name="T2" fmla="*/ 176 w 367"/>
              <a:gd name="T3" fmla="*/ 600 h 1237"/>
              <a:gd name="T4" fmla="*/ 181 w 367"/>
              <a:gd name="T5" fmla="*/ 522 h 1237"/>
              <a:gd name="T6" fmla="*/ 160 w 367"/>
              <a:gd name="T7" fmla="*/ 282 h 1237"/>
              <a:gd name="T8" fmla="*/ 135 w 367"/>
              <a:gd name="T9" fmla="*/ 965 h 1237"/>
              <a:gd name="T10" fmla="*/ 138 w 367"/>
              <a:gd name="T11" fmla="*/ 870 h 1237"/>
              <a:gd name="T12" fmla="*/ 140 w 367"/>
              <a:gd name="T13" fmla="*/ 804 h 1237"/>
              <a:gd name="T14" fmla="*/ 150 w 367"/>
              <a:gd name="T15" fmla="*/ 774 h 1237"/>
              <a:gd name="T16" fmla="*/ 162 w 367"/>
              <a:gd name="T17" fmla="*/ 970 h 1237"/>
              <a:gd name="T18" fmla="*/ 137 w 367"/>
              <a:gd name="T19" fmla="*/ 826 h 1237"/>
              <a:gd name="T20" fmla="*/ 194 w 367"/>
              <a:gd name="T21" fmla="*/ 790 h 1237"/>
              <a:gd name="T22" fmla="*/ 184 w 367"/>
              <a:gd name="T23" fmla="*/ 567 h 1237"/>
              <a:gd name="T24" fmla="*/ 146 w 367"/>
              <a:gd name="T25" fmla="*/ 1177 h 1237"/>
              <a:gd name="T26" fmla="*/ 118 w 367"/>
              <a:gd name="T27" fmla="*/ 1066 h 1237"/>
              <a:gd name="T28" fmla="*/ 130 w 367"/>
              <a:gd name="T29" fmla="*/ 715 h 1237"/>
              <a:gd name="T30" fmla="*/ 177 w 367"/>
              <a:gd name="T31" fmla="*/ 595 h 1237"/>
              <a:gd name="T32" fmla="*/ 165 w 367"/>
              <a:gd name="T33" fmla="*/ 465 h 1237"/>
              <a:gd name="T34" fmla="*/ 180 w 367"/>
              <a:gd name="T35" fmla="*/ 748 h 1237"/>
              <a:gd name="T36" fmla="*/ 189 w 367"/>
              <a:gd name="T37" fmla="*/ 878 h 1237"/>
              <a:gd name="T38" fmla="*/ 190 w 367"/>
              <a:gd name="T39" fmla="*/ 1063 h 1237"/>
              <a:gd name="T40" fmla="*/ 195 w 367"/>
              <a:gd name="T41" fmla="*/ 970 h 1237"/>
              <a:gd name="T42" fmla="*/ 196 w 367"/>
              <a:gd name="T43" fmla="*/ 848 h 1237"/>
              <a:gd name="T44" fmla="*/ 194 w 367"/>
              <a:gd name="T45" fmla="*/ 1147 h 1237"/>
              <a:gd name="T46" fmla="*/ 176 w 367"/>
              <a:gd name="T47" fmla="*/ 745 h 1237"/>
              <a:gd name="T48" fmla="*/ 187 w 367"/>
              <a:gd name="T49" fmla="*/ 906 h 1237"/>
              <a:gd name="T50" fmla="*/ 187 w 367"/>
              <a:gd name="T51" fmla="*/ 916 h 1237"/>
              <a:gd name="T52" fmla="*/ 188 w 367"/>
              <a:gd name="T53" fmla="*/ 886 h 1237"/>
              <a:gd name="T54" fmla="*/ 186 w 367"/>
              <a:gd name="T55" fmla="*/ 841 h 1237"/>
              <a:gd name="T56" fmla="*/ 186 w 367"/>
              <a:gd name="T57" fmla="*/ 847 h 1237"/>
              <a:gd name="T58" fmla="*/ 46 w 367"/>
              <a:gd name="T59" fmla="*/ 36 h 1237"/>
              <a:gd name="T60" fmla="*/ 65 w 367"/>
              <a:gd name="T61" fmla="*/ 11 h 1237"/>
              <a:gd name="T62" fmla="*/ 88 w 367"/>
              <a:gd name="T63" fmla="*/ 123 h 1237"/>
              <a:gd name="T64" fmla="*/ 97 w 367"/>
              <a:gd name="T65" fmla="*/ 192 h 1237"/>
              <a:gd name="T66" fmla="*/ 116 w 367"/>
              <a:gd name="T67" fmla="*/ 519 h 1237"/>
              <a:gd name="T68" fmla="*/ 129 w 367"/>
              <a:gd name="T69" fmla="*/ 879 h 1237"/>
              <a:gd name="T70" fmla="*/ 127 w 367"/>
              <a:gd name="T71" fmla="*/ 1126 h 1237"/>
              <a:gd name="T72" fmla="*/ 114 w 367"/>
              <a:gd name="T73" fmla="*/ 1128 h 1237"/>
              <a:gd name="T74" fmla="*/ 120 w 367"/>
              <a:gd name="T75" fmla="*/ 985 h 1237"/>
              <a:gd name="T76" fmla="*/ 105 w 367"/>
              <a:gd name="T77" fmla="*/ 1155 h 1237"/>
              <a:gd name="T78" fmla="*/ 45 w 367"/>
              <a:gd name="T79" fmla="*/ 1172 h 1237"/>
              <a:gd name="T80" fmla="*/ 18 w 367"/>
              <a:gd name="T81" fmla="*/ 1005 h 1237"/>
              <a:gd name="T82" fmla="*/ 8 w 367"/>
              <a:gd name="T83" fmla="*/ 580 h 1237"/>
              <a:gd name="T84" fmla="*/ 6 w 367"/>
              <a:gd name="T85" fmla="*/ 180 h 1237"/>
              <a:gd name="T86" fmla="*/ 129 w 367"/>
              <a:gd name="T87" fmla="*/ 874 h 1237"/>
              <a:gd name="T88" fmla="*/ 117 w 367"/>
              <a:gd name="T89" fmla="*/ 1068 h 1237"/>
              <a:gd name="T90" fmla="*/ 160 w 367"/>
              <a:gd name="T91" fmla="*/ 814 h 1237"/>
              <a:gd name="T92" fmla="*/ 192 w 367"/>
              <a:gd name="T93" fmla="*/ 766 h 1237"/>
              <a:gd name="T94" fmla="*/ 192 w 367"/>
              <a:gd name="T95" fmla="*/ 765 h 1237"/>
              <a:gd name="T96" fmla="*/ 181 w 367"/>
              <a:gd name="T97" fmla="*/ 729 h 1237"/>
              <a:gd name="T98" fmla="*/ 144 w 367"/>
              <a:gd name="T99" fmla="*/ 738 h 1237"/>
              <a:gd name="T100" fmla="*/ 188 w 367"/>
              <a:gd name="T101" fmla="*/ 683 h 1237"/>
              <a:gd name="T102" fmla="*/ 188 w 367"/>
              <a:gd name="T103" fmla="*/ 663 h 1237"/>
              <a:gd name="T104" fmla="*/ 170 w 367"/>
              <a:gd name="T105" fmla="*/ 572 h 1237"/>
              <a:gd name="T106" fmla="*/ 174 w 367"/>
              <a:gd name="T107" fmla="*/ 594 h 1237"/>
              <a:gd name="T108" fmla="*/ 178 w 367"/>
              <a:gd name="T109" fmla="*/ 606 h 1237"/>
              <a:gd name="T110" fmla="*/ 126 w 367"/>
              <a:gd name="T111" fmla="*/ 591 h 1237"/>
              <a:gd name="T112" fmla="*/ 170 w 367"/>
              <a:gd name="T113" fmla="*/ 516 h 1237"/>
              <a:gd name="T114" fmla="*/ 172 w 367"/>
              <a:gd name="T115" fmla="*/ 479 h 1237"/>
              <a:gd name="T116" fmla="*/ 166 w 367"/>
              <a:gd name="T117" fmla="*/ 476 h 1237"/>
              <a:gd name="T118" fmla="*/ 179 w 367"/>
              <a:gd name="T119" fmla="*/ 457 h 1237"/>
              <a:gd name="T120" fmla="*/ 161 w 367"/>
              <a:gd name="T121" fmla="*/ 387 h 1237"/>
              <a:gd name="T122" fmla="*/ 106 w 367"/>
              <a:gd name="T123" fmla="*/ 291 h 1237"/>
              <a:gd name="T124" fmla="*/ 170 w 367"/>
              <a:gd name="T125" fmla="*/ 535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1237">
                <a:moveTo>
                  <a:pt x="127" y="1235"/>
                </a:moveTo>
                <a:cubicBezTo>
                  <a:pt x="128" y="1234"/>
                  <a:pt x="129" y="1233"/>
                  <a:pt x="130" y="1233"/>
                </a:cubicBezTo>
                <a:cubicBezTo>
                  <a:pt x="131" y="1235"/>
                  <a:pt x="131" y="1236"/>
                  <a:pt x="129" y="1237"/>
                </a:cubicBezTo>
                <a:cubicBezTo>
                  <a:pt x="128" y="1237"/>
                  <a:pt x="127" y="1236"/>
                  <a:pt x="127" y="1235"/>
                </a:cubicBezTo>
                <a:close/>
                <a:moveTo>
                  <a:pt x="114" y="1175"/>
                </a:moveTo>
                <a:cubicBezTo>
                  <a:pt x="114" y="1174"/>
                  <a:pt x="114" y="1173"/>
                  <a:pt x="114" y="1174"/>
                </a:cubicBezTo>
                <a:cubicBezTo>
                  <a:pt x="114" y="1174"/>
                  <a:pt x="114" y="1175"/>
                  <a:pt x="114" y="1175"/>
                </a:cubicBezTo>
                <a:close/>
                <a:moveTo>
                  <a:pt x="171" y="1112"/>
                </a:moveTo>
                <a:cubicBezTo>
                  <a:pt x="173" y="1112"/>
                  <a:pt x="174" y="1110"/>
                  <a:pt x="173" y="1108"/>
                </a:cubicBezTo>
                <a:cubicBezTo>
                  <a:pt x="172" y="1109"/>
                  <a:pt x="171" y="1108"/>
                  <a:pt x="170" y="1109"/>
                </a:cubicBezTo>
                <a:cubicBezTo>
                  <a:pt x="169" y="1110"/>
                  <a:pt x="169" y="1112"/>
                  <a:pt x="171" y="1112"/>
                </a:cubicBezTo>
                <a:close/>
                <a:moveTo>
                  <a:pt x="192" y="1070"/>
                </a:moveTo>
                <a:cubicBezTo>
                  <a:pt x="192" y="1070"/>
                  <a:pt x="191" y="1069"/>
                  <a:pt x="191" y="1070"/>
                </a:cubicBezTo>
                <a:cubicBezTo>
                  <a:pt x="191" y="1070"/>
                  <a:pt x="191" y="1071"/>
                  <a:pt x="192" y="1070"/>
                </a:cubicBezTo>
                <a:close/>
                <a:moveTo>
                  <a:pt x="252" y="996"/>
                </a:moveTo>
                <a:cubicBezTo>
                  <a:pt x="252" y="995"/>
                  <a:pt x="252" y="995"/>
                  <a:pt x="251" y="995"/>
                </a:cubicBezTo>
                <a:cubicBezTo>
                  <a:pt x="251" y="995"/>
                  <a:pt x="251" y="996"/>
                  <a:pt x="252" y="996"/>
                </a:cubicBezTo>
                <a:close/>
                <a:moveTo>
                  <a:pt x="251" y="994"/>
                </a:moveTo>
                <a:cubicBezTo>
                  <a:pt x="252" y="994"/>
                  <a:pt x="252" y="993"/>
                  <a:pt x="251" y="993"/>
                </a:cubicBezTo>
                <a:cubicBezTo>
                  <a:pt x="252" y="994"/>
                  <a:pt x="251" y="994"/>
                  <a:pt x="251" y="994"/>
                </a:cubicBezTo>
                <a:close/>
                <a:moveTo>
                  <a:pt x="253" y="992"/>
                </a:moveTo>
                <a:cubicBezTo>
                  <a:pt x="253" y="992"/>
                  <a:pt x="253" y="991"/>
                  <a:pt x="253" y="991"/>
                </a:cubicBezTo>
                <a:cubicBezTo>
                  <a:pt x="253" y="991"/>
                  <a:pt x="252" y="991"/>
                  <a:pt x="252" y="991"/>
                </a:cubicBezTo>
                <a:cubicBezTo>
                  <a:pt x="252" y="991"/>
                  <a:pt x="252" y="992"/>
                  <a:pt x="253" y="992"/>
                </a:cubicBezTo>
                <a:close/>
                <a:moveTo>
                  <a:pt x="118" y="1056"/>
                </a:moveTo>
                <a:cubicBezTo>
                  <a:pt x="118" y="1056"/>
                  <a:pt x="118" y="1055"/>
                  <a:pt x="118" y="1055"/>
                </a:cubicBezTo>
                <a:cubicBezTo>
                  <a:pt x="117" y="1055"/>
                  <a:pt x="117" y="1056"/>
                  <a:pt x="118" y="1056"/>
                </a:cubicBezTo>
                <a:close/>
                <a:moveTo>
                  <a:pt x="118" y="1051"/>
                </a:moveTo>
                <a:cubicBezTo>
                  <a:pt x="117" y="1051"/>
                  <a:pt x="117" y="1052"/>
                  <a:pt x="118" y="1052"/>
                </a:cubicBezTo>
                <a:cubicBezTo>
                  <a:pt x="117" y="1052"/>
                  <a:pt x="119" y="1051"/>
                  <a:pt x="118" y="1051"/>
                </a:cubicBezTo>
                <a:close/>
                <a:moveTo>
                  <a:pt x="162" y="920"/>
                </a:moveTo>
                <a:cubicBezTo>
                  <a:pt x="162" y="920"/>
                  <a:pt x="162" y="919"/>
                  <a:pt x="162" y="919"/>
                </a:cubicBezTo>
                <a:cubicBezTo>
                  <a:pt x="162" y="920"/>
                  <a:pt x="162" y="920"/>
                  <a:pt x="162" y="920"/>
                </a:cubicBezTo>
                <a:close/>
                <a:moveTo>
                  <a:pt x="186" y="882"/>
                </a:moveTo>
                <a:cubicBezTo>
                  <a:pt x="187" y="881"/>
                  <a:pt x="187" y="881"/>
                  <a:pt x="186" y="880"/>
                </a:cubicBezTo>
                <a:cubicBezTo>
                  <a:pt x="186" y="881"/>
                  <a:pt x="186" y="881"/>
                  <a:pt x="186" y="882"/>
                </a:cubicBezTo>
                <a:close/>
                <a:moveTo>
                  <a:pt x="194" y="805"/>
                </a:moveTo>
                <a:cubicBezTo>
                  <a:pt x="194" y="805"/>
                  <a:pt x="194" y="805"/>
                  <a:pt x="193" y="804"/>
                </a:cubicBezTo>
                <a:cubicBezTo>
                  <a:pt x="193" y="805"/>
                  <a:pt x="193" y="805"/>
                  <a:pt x="193" y="805"/>
                </a:cubicBezTo>
                <a:cubicBezTo>
                  <a:pt x="193" y="805"/>
                  <a:pt x="193" y="805"/>
                  <a:pt x="194" y="805"/>
                </a:cubicBezTo>
                <a:close/>
                <a:moveTo>
                  <a:pt x="194" y="802"/>
                </a:moveTo>
                <a:cubicBezTo>
                  <a:pt x="193" y="802"/>
                  <a:pt x="193" y="801"/>
                  <a:pt x="193" y="801"/>
                </a:cubicBezTo>
                <a:cubicBezTo>
                  <a:pt x="193" y="801"/>
                  <a:pt x="193" y="802"/>
                  <a:pt x="194" y="802"/>
                </a:cubicBezTo>
                <a:close/>
                <a:moveTo>
                  <a:pt x="155" y="769"/>
                </a:moveTo>
                <a:cubicBezTo>
                  <a:pt x="154" y="769"/>
                  <a:pt x="154" y="770"/>
                  <a:pt x="155" y="770"/>
                </a:cubicBezTo>
                <a:cubicBezTo>
                  <a:pt x="154" y="769"/>
                  <a:pt x="155" y="769"/>
                  <a:pt x="155" y="769"/>
                </a:cubicBezTo>
                <a:close/>
                <a:moveTo>
                  <a:pt x="137" y="772"/>
                </a:moveTo>
                <a:cubicBezTo>
                  <a:pt x="138" y="771"/>
                  <a:pt x="137" y="771"/>
                  <a:pt x="137" y="771"/>
                </a:cubicBezTo>
                <a:cubicBezTo>
                  <a:pt x="136" y="771"/>
                  <a:pt x="136" y="771"/>
                  <a:pt x="137" y="772"/>
                </a:cubicBezTo>
                <a:close/>
                <a:moveTo>
                  <a:pt x="137" y="752"/>
                </a:moveTo>
                <a:cubicBezTo>
                  <a:pt x="137" y="751"/>
                  <a:pt x="137" y="751"/>
                  <a:pt x="137" y="751"/>
                </a:cubicBezTo>
                <a:cubicBezTo>
                  <a:pt x="137" y="751"/>
                  <a:pt x="137" y="752"/>
                  <a:pt x="137" y="752"/>
                </a:cubicBezTo>
                <a:close/>
                <a:moveTo>
                  <a:pt x="180" y="707"/>
                </a:moveTo>
                <a:cubicBezTo>
                  <a:pt x="180" y="708"/>
                  <a:pt x="180" y="708"/>
                  <a:pt x="181" y="707"/>
                </a:cubicBezTo>
                <a:cubicBezTo>
                  <a:pt x="180" y="706"/>
                  <a:pt x="180" y="707"/>
                  <a:pt x="180" y="707"/>
                </a:cubicBezTo>
                <a:close/>
                <a:moveTo>
                  <a:pt x="147" y="737"/>
                </a:moveTo>
                <a:cubicBezTo>
                  <a:pt x="147" y="737"/>
                  <a:pt x="147" y="736"/>
                  <a:pt x="147" y="736"/>
                </a:cubicBezTo>
                <a:cubicBezTo>
                  <a:pt x="147" y="736"/>
                  <a:pt x="147" y="736"/>
                  <a:pt x="147" y="736"/>
                </a:cubicBezTo>
                <a:cubicBezTo>
                  <a:pt x="147" y="736"/>
                  <a:pt x="147" y="737"/>
                  <a:pt x="147" y="737"/>
                </a:cubicBezTo>
                <a:close/>
                <a:moveTo>
                  <a:pt x="140" y="740"/>
                </a:moveTo>
                <a:cubicBezTo>
                  <a:pt x="140" y="740"/>
                  <a:pt x="140" y="742"/>
                  <a:pt x="141" y="741"/>
                </a:cubicBezTo>
                <a:cubicBezTo>
                  <a:pt x="140" y="740"/>
                  <a:pt x="141" y="740"/>
                  <a:pt x="140" y="740"/>
                </a:cubicBezTo>
                <a:close/>
                <a:moveTo>
                  <a:pt x="139" y="723"/>
                </a:moveTo>
                <a:cubicBezTo>
                  <a:pt x="139" y="724"/>
                  <a:pt x="139" y="724"/>
                  <a:pt x="139" y="724"/>
                </a:cubicBezTo>
                <a:cubicBezTo>
                  <a:pt x="139" y="724"/>
                  <a:pt x="139" y="725"/>
                  <a:pt x="139" y="725"/>
                </a:cubicBezTo>
                <a:cubicBezTo>
                  <a:pt x="139" y="724"/>
                  <a:pt x="139" y="723"/>
                  <a:pt x="139" y="723"/>
                </a:cubicBezTo>
                <a:close/>
                <a:moveTo>
                  <a:pt x="181" y="680"/>
                </a:moveTo>
                <a:cubicBezTo>
                  <a:pt x="180" y="679"/>
                  <a:pt x="180" y="679"/>
                  <a:pt x="180" y="679"/>
                </a:cubicBezTo>
                <a:cubicBezTo>
                  <a:pt x="180" y="679"/>
                  <a:pt x="181" y="678"/>
                  <a:pt x="181" y="678"/>
                </a:cubicBezTo>
                <a:cubicBezTo>
                  <a:pt x="180" y="679"/>
                  <a:pt x="180" y="679"/>
                  <a:pt x="180" y="679"/>
                </a:cubicBezTo>
                <a:cubicBezTo>
                  <a:pt x="180" y="679"/>
                  <a:pt x="180" y="680"/>
                  <a:pt x="181" y="680"/>
                </a:cubicBezTo>
                <a:close/>
                <a:moveTo>
                  <a:pt x="139" y="715"/>
                </a:moveTo>
                <a:cubicBezTo>
                  <a:pt x="138" y="716"/>
                  <a:pt x="138" y="716"/>
                  <a:pt x="138" y="717"/>
                </a:cubicBezTo>
                <a:cubicBezTo>
                  <a:pt x="139" y="716"/>
                  <a:pt x="139" y="716"/>
                  <a:pt x="139" y="715"/>
                </a:cubicBezTo>
                <a:close/>
                <a:moveTo>
                  <a:pt x="138" y="706"/>
                </a:moveTo>
                <a:cubicBezTo>
                  <a:pt x="137" y="706"/>
                  <a:pt x="137" y="708"/>
                  <a:pt x="138" y="707"/>
                </a:cubicBezTo>
                <a:cubicBezTo>
                  <a:pt x="138" y="707"/>
                  <a:pt x="138" y="707"/>
                  <a:pt x="138" y="706"/>
                </a:cubicBezTo>
                <a:close/>
                <a:moveTo>
                  <a:pt x="186" y="639"/>
                </a:moveTo>
                <a:cubicBezTo>
                  <a:pt x="187" y="640"/>
                  <a:pt x="187" y="639"/>
                  <a:pt x="187" y="640"/>
                </a:cubicBezTo>
                <a:cubicBezTo>
                  <a:pt x="187" y="640"/>
                  <a:pt x="188" y="640"/>
                  <a:pt x="188" y="640"/>
                </a:cubicBezTo>
                <a:cubicBezTo>
                  <a:pt x="187" y="639"/>
                  <a:pt x="187" y="638"/>
                  <a:pt x="187" y="638"/>
                </a:cubicBezTo>
                <a:cubicBezTo>
                  <a:pt x="187" y="639"/>
                  <a:pt x="186" y="639"/>
                  <a:pt x="186" y="639"/>
                </a:cubicBezTo>
                <a:close/>
                <a:moveTo>
                  <a:pt x="176" y="643"/>
                </a:moveTo>
                <a:cubicBezTo>
                  <a:pt x="175" y="643"/>
                  <a:pt x="176" y="644"/>
                  <a:pt x="175" y="644"/>
                </a:cubicBezTo>
                <a:cubicBezTo>
                  <a:pt x="176" y="644"/>
                  <a:pt x="176" y="643"/>
                  <a:pt x="176" y="643"/>
                </a:cubicBezTo>
                <a:close/>
                <a:moveTo>
                  <a:pt x="186" y="621"/>
                </a:moveTo>
                <a:cubicBezTo>
                  <a:pt x="186" y="621"/>
                  <a:pt x="186" y="621"/>
                  <a:pt x="186" y="621"/>
                </a:cubicBezTo>
                <a:cubicBezTo>
                  <a:pt x="186" y="621"/>
                  <a:pt x="187" y="620"/>
                  <a:pt x="186" y="620"/>
                </a:cubicBezTo>
                <a:cubicBezTo>
                  <a:pt x="186" y="620"/>
                  <a:pt x="185" y="621"/>
                  <a:pt x="186" y="621"/>
                </a:cubicBezTo>
                <a:cubicBezTo>
                  <a:pt x="186" y="622"/>
                  <a:pt x="186" y="621"/>
                  <a:pt x="186" y="621"/>
                </a:cubicBezTo>
                <a:close/>
                <a:moveTo>
                  <a:pt x="185" y="599"/>
                </a:moveTo>
                <a:cubicBezTo>
                  <a:pt x="185" y="599"/>
                  <a:pt x="184" y="600"/>
                  <a:pt x="185" y="600"/>
                </a:cubicBezTo>
                <a:cubicBezTo>
                  <a:pt x="186" y="600"/>
                  <a:pt x="185" y="599"/>
                  <a:pt x="185" y="598"/>
                </a:cubicBezTo>
                <a:cubicBezTo>
                  <a:pt x="185" y="598"/>
                  <a:pt x="184" y="598"/>
                  <a:pt x="185" y="599"/>
                </a:cubicBezTo>
                <a:close/>
                <a:moveTo>
                  <a:pt x="128" y="650"/>
                </a:moveTo>
                <a:cubicBezTo>
                  <a:pt x="129" y="649"/>
                  <a:pt x="129" y="648"/>
                  <a:pt x="128" y="647"/>
                </a:cubicBezTo>
                <a:cubicBezTo>
                  <a:pt x="127" y="648"/>
                  <a:pt x="128" y="649"/>
                  <a:pt x="128" y="650"/>
                </a:cubicBezTo>
                <a:close/>
                <a:moveTo>
                  <a:pt x="176" y="600"/>
                </a:moveTo>
                <a:cubicBezTo>
                  <a:pt x="177" y="600"/>
                  <a:pt x="177" y="598"/>
                  <a:pt x="176" y="599"/>
                </a:cubicBezTo>
                <a:cubicBezTo>
                  <a:pt x="177" y="599"/>
                  <a:pt x="176" y="599"/>
                  <a:pt x="176" y="600"/>
                </a:cubicBezTo>
                <a:close/>
                <a:moveTo>
                  <a:pt x="128" y="641"/>
                </a:moveTo>
                <a:cubicBezTo>
                  <a:pt x="128" y="642"/>
                  <a:pt x="128" y="642"/>
                  <a:pt x="128" y="642"/>
                </a:cubicBezTo>
                <a:cubicBezTo>
                  <a:pt x="128" y="642"/>
                  <a:pt x="128" y="642"/>
                  <a:pt x="128" y="641"/>
                </a:cubicBezTo>
                <a:cubicBezTo>
                  <a:pt x="128" y="641"/>
                  <a:pt x="128" y="641"/>
                  <a:pt x="128" y="641"/>
                </a:cubicBezTo>
                <a:cubicBezTo>
                  <a:pt x="128" y="641"/>
                  <a:pt x="128" y="641"/>
                  <a:pt x="128" y="641"/>
                </a:cubicBezTo>
                <a:close/>
                <a:moveTo>
                  <a:pt x="127" y="620"/>
                </a:moveTo>
                <a:cubicBezTo>
                  <a:pt x="127" y="620"/>
                  <a:pt x="127" y="621"/>
                  <a:pt x="127" y="621"/>
                </a:cubicBezTo>
                <a:cubicBezTo>
                  <a:pt x="127" y="620"/>
                  <a:pt x="127" y="620"/>
                  <a:pt x="127" y="620"/>
                </a:cubicBezTo>
                <a:close/>
                <a:moveTo>
                  <a:pt x="183" y="563"/>
                </a:moveTo>
                <a:cubicBezTo>
                  <a:pt x="183" y="563"/>
                  <a:pt x="183" y="563"/>
                  <a:pt x="183" y="563"/>
                </a:cubicBezTo>
                <a:cubicBezTo>
                  <a:pt x="183" y="563"/>
                  <a:pt x="183" y="564"/>
                  <a:pt x="183" y="563"/>
                </a:cubicBezTo>
                <a:close/>
                <a:moveTo>
                  <a:pt x="183" y="549"/>
                </a:moveTo>
                <a:cubicBezTo>
                  <a:pt x="183" y="549"/>
                  <a:pt x="183" y="548"/>
                  <a:pt x="183" y="548"/>
                </a:cubicBezTo>
                <a:cubicBezTo>
                  <a:pt x="183" y="549"/>
                  <a:pt x="182" y="549"/>
                  <a:pt x="182" y="549"/>
                </a:cubicBezTo>
                <a:cubicBezTo>
                  <a:pt x="182" y="549"/>
                  <a:pt x="183" y="549"/>
                  <a:pt x="183" y="549"/>
                </a:cubicBezTo>
                <a:close/>
                <a:moveTo>
                  <a:pt x="181" y="520"/>
                </a:moveTo>
                <a:cubicBezTo>
                  <a:pt x="181" y="521"/>
                  <a:pt x="181" y="522"/>
                  <a:pt x="181" y="522"/>
                </a:cubicBezTo>
                <a:cubicBezTo>
                  <a:pt x="180" y="522"/>
                  <a:pt x="180" y="523"/>
                  <a:pt x="180" y="523"/>
                </a:cubicBezTo>
                <a:cubicBezTo>
                  <a:pt x="181" y="526"/>
                  <a:pt x="179" y="528"/>
                  <a:pt x="182" y="530"/>
                </a:cubicBezTo>
                <a:cubicBezTo>
                  <a:pt x="181" y="531"/>
                  <a:pt x="181" y="533"/>
                  <a:pt x="181" y="534"/>
                </a:cubicBezTo>
                <a:cubicBezTo>
                  <a:pt x="181" y="534"/>
                  <a:pt x="181" y="535"/>
                  <a:pt x="181" y="535"/>
                </a:cubicBezTo>
                <a:cubicBezTo>
                  <a:pt x="181" y="535"/>
                  <a:pt x="181" y="536"/>
                  <a:pt x="181" y="536"/>
                </a:cubicBezTo>
                <a:cubicBezTo>
                  <a:pt x="181" y="537"/>
                  <a:pt x="182" y="537"/>
                  <a:pt x="181" y="537"/>
                </a:cubicBezTo>
                <a:cubicBezTo>
                  <a:pt x="182" y="539"/>
                  <a:pt x="179" y="541"/>
                  <a:pt x="182" y="543"/>
                </a:cubicBezTo>
                <a:cubicBezTo>
                  <a:pt x="182" y="543"/>
                  <a:pt x="182" y="543"/>
                  <a:pt x="182" y="543"/>
                </a:cubicBezTo>
                <a:cubicBezTo>
                  <a:pt x="182" y="544"/>
                  <a:pt x="182" y="544"/>
                  <a:pt x="182" y="544"/>
                </a:cubicBezTo>
                <a:cubicBezTo>
                  <a:pt x="181" y="544"/>
                  <a:pt x="181" y="544"/>
                  <a:pt x="181" y="544"/>
                </a:cubicBezTo>
                <a:cubicBezTo>
                  <a:pt x="182" y="544"/>
                  <a:pt x="181" y="545"/>
                  <a:pt x="182" y="545"/>
                </a:cubicBezTo>
                <a:cubicBezTo>
                  <a:pt x="182" y="545"/>
                  <a:pt x="182" y="545"/>
                  <a:pt x="182" y="545"/>
                </a:cubicBezTo>
                <a:cubicBezTo>
                  <a:pt x="182" y="545"/>
                  <a:pt x="182" y="546"/>
                  <a:pt x="182" y="546"/>
                </a:cubicBezTo>
                <a:cubicBezTo>
                  <a:pt x="182" y="546"/>
                  <a:pt x="181" y="547"/>
                  <a:pt x="182" y="547"/>
                </a:cubicBezTo>
                <a:cubicBezTo>
                  <a:pt x="182" y="547"/>
                  <a:pt x="182" y="548"/>
                  <a:pt x="182" y="548"/>
                </a:cubicBezTo>
                <a:cubicBezTo>
                  <a:pt x="182" y="547"/>
                  <a:pt x="182" y="547"/>
                  <a:pt x="182" y="547"/>
                </a:cubicBezTo>
                <a:cubicBezTo>
                  <a:pt x="182" y="547"/>
                  <a:pt x="182" y="546"/>
                  <a:pt x="182" y="546"/>
                </a:cubicBezTo>
                <a:cubicBezTo>
                  <a:pt x="182" y="546"/>
                  <a:pt x="182" y="546"/>
                  <a:pt x="182" y="546"/>
                </a:cubicBezTo>
                <a:cubicBezTo>
                  <a:pt x="183" y="545"/>
                  <a:pt x="183" y="544"/>
                  <a:pt x="183" y="544"/>
                </a:cubicBezTo>
                <a:cubicBezTo>
                  <a:pt x="183" y="544"/>
                  <a:pt x="183" y="544"/>
                  <a:pt x="183" y="544"/>
                </a:cubicBezTo>
                <a:cubicBezTo>
                  <a:pt x="183" y="543"/>
                  <a:pt x="183" y="543"/>
                  <a:pt x="183" y="542"/>
                </a:cubicBezTo>
                <a:cubicBezTo>
                  <a:pt x="183" y="542"/>
                  <a:pt x="183" y="542"/>
                  <a:pt x="183" y="542"/>
                </a:cubicBezTo>
                <a:cubicBezTo>
                  <a:pt x="183" y="542"/>
                  <a:pt x="183" y="541"/>
                  <a:pt x="183" y="540"/>
                </a:cubicBezTo>
                <a:cubicBezTo>
                  <a:pt x="183" y="539"/>
                  <a:pt x="183" y="539"/>
                  <a:pt x="183" y="538"/>
                </a:cubicBezTo>
                <a:cubicBezTo>
                  <a:pt x="183" y="538"/>
                  <a:pt x="183" y="538"/>
                  <a:pt x="183" y="537"/>
                </a:cubicBezTo>
                <a:cubicBezTo>
                  <a:pt x="183" y="536"/>
                  <a:pt x="182" y="534"/>
                  <a:pt x="183" y="534"/>
                </a:cubicBezTo>
                <a:cubicBezTo>
                  <a:pt x="182" y="534"/>
                  <a:pt x="183" y="534"/>
                  <a:pt x="182" y="533"/>
                </a:cubicBezTo>
                <a:cubicBezTo>
                  <a:pt x="183" y="530"/>
                  <a:pt x="181" y="526"/>
                  <a:pt x="182" y="523"/>
                </a:cubicBezTo>
                <a:cubicBezTo>
                  <a:pt x="182" y="523"/>
                  <a:pt x="182" y="523"/>
                  <a:pt x="182" y="522"/>
                </a:cubicBezTo>
                <a:cubicBezTo>
                  <a:pt x="181" y="522"/>
                  <a:pt x="181" y="522"/>
                  <a:pt x="181" y="522"/>
                </a:cubicBezTo>
                <a:cubicBezTo>
                  <a:pt x="182" y="522"/>
                  <a:pt x="182" y="521"/>
                  <a:pt x="181" y="520"/>
                </a:cubicBezTo>
                <a:cubicBezTo>
                  <a:pt x="181" y="520"/>
                  <a:pt x="181" y="520"/>
                  <a:pt x="181" y="519"/>
                </a:cubicBezTo>
                <a:cubicBezTo>
                  <a:pt x="181" y="519"/>
                  <a:pt x="181" y="519"/>
                  <a:pt x="181" y="519"/>
                </a:cubicBezTo>
                <a:cubicBezTo>
                  <a:pt x="182" y="519"/>
                  <a:pt x="181" y="518"/>
                  <a:pt x="181" y="517"/>
                </a:cubicBezTo>
                <a:cubicBezTo>
                  <a:pt x="180" y="518"/>
                  <a:pt x="180" y="519"/>
                  <a:pt x="180" y="520"/>
                </a:cubicBezTo>
                <a:cubicBezTo>
                  <a:pt x="181" y="520"/>
                  <a:pt x="181" y="520"/>
                  <a:pt x="181" y="520"/>
                </a:cubicBezTo>
                <a:close/>
                <a:moveTo>
                  <a:pt x="183" y="547"/>
                </a:moveTo>
                <a:cubicBezTo>
                  <a:pt x="183" y="547"/>
                  <a:pt x="183" y="546"/>
                  <a:pt x="183" y="546"/>
                </a:cubicBezTo>
                <a:cubicBezTo>
                  <a:pt x="183" y="546"/>
                  <a:pt x="183" y="546"/>
                  <a:pt x="182" y="547"/>
                </a:cubicBezTo>
                <a:cubicBezTo>
                  <a:pt x="183" y="547"/>
                  <a:pt x="183" y="547"/>
                  <a:pt x="183" y="547"/>
                </a:cubicBezTo>
                <a:close/>
                <a:moveTo>
                  <a:pt x="174" y="537"/>
                </a:moveTo>
                <a:cubicBezTo>
                  <a:pt x="174" y="537"/>
                  <a:pt x="175" y="536"/>
                  <a:pt x="174" y="536"/>
                </a:cubicBezTo>
                <a:cubicBezTo>
                  <a:pt x="173" y="536"/>
                  <a:pt x="174" y="538"/>
                  <a:pt x="174" y="537"/>
                </a:cubicBezTo>
                <a:close/>
                <a:moveTo>
                  <a:pt x="174" y="534"/>
                </a:moveTo>
                <a:cubicBezTo>
                  <a:pt x="174" y="534"/>
                  <a:pt x="174" y="535"/>
                  <a:pt x="174" y="535"/>
                </a:cubicBezTo>
                <a:cubicBezTo>
                  <a:pt x="174" y="535"/>
                  <a:pt x="175" y="534"/>
                  <a:pt x="174" y="534"/>
                </a:cubicBezTo>
                <a:close/>
                <a:moveTo>
                  <a:pt x="179" y="474"/>
                </a:moveTo>
                <a:cubicBezTo>
                  <a:pt x="180" y="474"/>
                  <a:pt x="180" y="473"/>
                  <a:pt x="180" y="472"/>
                </a:cubicBezTo>
                <a:cubicBezTo>
                  <a:pt x="180" y="473"/>
                  <a:pt x="179" y="473"/>
                  <a:pt x="179" y="473"/>
                </a:cubicBezTo>
                <a:cubicBezTo>
                  <a:pt x="180" y="473"/>
                  <a:pt x="179" y="474"/>
                  <a:pt x="179" y="474"/>
                </a:cubicBezTo>
                <a:close/>
                <a:moveTo>
                  <a:pt x="166" y="486"/>
                </a:moveTo>
                <a:cubicBezTo>
                  <a:pt x="166" y="486"/>
                  <a:pt x="166" y="486"/>
                  <a:pt x="166" y="487"/>
                </a:cubicBezTo>
                <a:cubicBezTo>
                  <a:pt x="166" y="486"/>
                  <a:pt x="166" y="485"/>
                  <a:pt x="166" y="486"/>
                </a:cubicBezTo>
                <a:close/>
                <a:moveTo>
                  <a:pt x="172" y="473"/>
                </a:moveTo>
                <a:cubicBezTo>
                  <a:pt x="172" y="473"/>
                  <a:pt x="172" y="473"/>
                  <a:pt x="172" y="473"/>
                </a:cubicBezTo>
                <a:cubicBezTo>
                  <a:pt x="172" y="471"/>
                  <a:pt x="171" y="474"/>
                  <a:pt x="172" y="473"/>
                </a:cubicBezTo>
                <a:close/>
                <a:moveTo>
                  <a:pt x="366" y="291"/>
                </a:moveTo>
                <a:cubicBezTo>
                  <a:pt x="366" y="291"/>
                  <a:pt x="366" y="291"/>
                  <a:pt x="365" y="292"/>
                </a:cubicBezTo>
                <a:cubicBezTo>
                  <a:pt x="366" y="293"/>
                  <a:pt x="367" y="292"/>
                  <a:pt x="366" y="291"/>
                </a:cubicBezTo>
                <a:close/>
                <a:moveTo>
                  <a:pt x="168" y="401"/>
                </a:moveTo>
                <a:cubicBezTo>
                  <a:pt x="169" y="401"/>
                  <a:pt x="168" y="400"/>
                  <a:pt x="168" y="400"/>
                </a:cubicBezTo>
                <a:cubicBezTo>
                  <a:pt x="168" y="400"/>
                  <a:pt x="168" y="401"/>
                  <a:pt x="168" y="401"/>
                </a:cubicBezTo>
                <a:close/>
                <a:moveTo>
                  <a:pt x="161" y="359"/>
                </a:moveTo>
                <a:cubicBezTo>
                  <a:pt x="161" y="359"/>
                  <a:pt x="161" y="359"/>
                  <a:pt x="161" y="358"/>
                </a:cubicBezTo>
                <a:cubicBezTo>
                  <a:pt x="161" y="358"/>
                  <a:pt x="161" y="360"/>
                  <a:pt x="161" y="359"/>
                </a:cubicBezTo>
                <a:close/>
                <a:moveTo>
                  <a:pt x="161" y="342"/>
                </a:moveTo>
                <a:cubicBezTo>
                  <a:pt x="161" y="342"/>
                  <a:pt x="161" y="341"/>
                  <a:pt x="161" y="341"/>
                </a:cubicBezTo>
                <a:cubicBezTo>
                  <a:pt x="161" y="341"/>
                  <a:pt x="161" y="341"/>
                  <a:pt x="161" y="341"/>
                </a:cubicBezTo>
                <a:cubicBezTo>
                  <a:pt x="160" y="341"/>
                  <a:pt x="160" y="341"/>
                  <a:pt x="160" y="341"/>
                </a:cubicBezTo>
                <a:cubicBezTo>
                  <a:pt x="160" y="341"/>
                  <a:pt x="160" y="341"/>
                  <a:pt x="161" y="342"/>
                </a:cubicBezTo>
                <a:close/>
                <a:moveTo>
                  <a:pt x="161" y="322"/>
                </a:moveTo>
                <a:cubicBezTo>
                  <a:pt x="160" y="321"/>
                  <a:pt x="161" y="320"/>
                  <a:pt x="160" y="320"/>
                </a:cubicBezTo>
                <a:cubicBezTo>
                  <a:pt x="160" y="321"/>
                  <a:pt x="160" y="322"/>
                  <a:pt x="161" y="322"/>
                </a:cubicBezTo>
                <a:close/>
                <a:moveTo>
                  <a:pt x="160" y="310"/>
                </a:moveTo>
                <a:cubicBezTo>
                  <a:pt x="161" y="310"/>
                  <a:pt x="161" y="309"/>
                  <a:pt x="160" y="309"/>
                </a:cubicBezTo>
                <a:cubicBezTo>
                  <a:pt x="159" y="309"/>
                  <a:pt x="160" y="310"/>
                  <a:pt x="160" y="310"/>
                </a:cubicBezTo>
                <a:close/>
                <a:moveTo>
                  <a:pt x="160" y="282"/>
                </a:moveTo>
                <a:cubicBezTo>
                  <a:pt x="160" y="281"/>
                  <a:pt x="160" y="281"/>
                  <a:pt x="159" y="281"/>
                </a:cubicBezTo>
                <a:cubicBezTo>
                  <a:pt x="159" y="281"/>
                  <a:pt x="159" y="282"/>
                  <a:pt x="160" y="282"/>
                </a:cubicBezTo>
                <a:close/>
                <a:moveTo>
                  <a:pt x="106" y="296"/>
                </a:moveTo>
                <a:cubicBezTo>
                  <a:pt x="106" y="296"/>
                  <a:pt x="106" y="296"/>
                  <a:pt x="106" y="295"/>
                </a:cubicBezTo>
                <a:cubicBezTo>
                  <a:pt x="105" y="296"/>
                  <a:pt x="105" y="297"/>
                  <a:pt x="106" y="296"/>
                </a:cubicBezTo>
                <a:close/>
                <a:moveTo>
                  <a:pt x="106" y="232"/>
                </a:moveTo>
                <a:cubicBezTo>
                  <a:pt x="106" y="231"/>
                  <a:pt x="106" y="231"/>
                  <a:pt x="106" y="230"/>
                </a:cubicBezTo>
                <a:cubicBezTo>
                  <a:pt x="105" y="231"/>
                  <a:pt x="105" y="232"/>
                  <a:pt x="106" y="232"/>
                </a:cubicBezTo>
                <a:close/>
                <a:moveTo>
                  <a:pt x="163" y="134"/>
                </a:moveTo>
                <a:cubicBezTo>
                  <a:pt x="163" y="134"/>
                  <a:pt x="163" y="133"/>
                  <a:pt x="163" y="133"/>
                </a:cubicBezTo>
                <a:cubicBezTo>
                  <a:pt x="162" y="133"/>
                  <a:pt x="162" y="134"/>
                  <a:pt x="163" y="134"/>
                </a:cubicBezTo>
                <a:close/>
                <a:moveTo>
                  <a:pt x="163" y="116"/>
                </a:moveTo>
                <a:cubicBezTo>
                  <a:pt x="164" y="116"/>
                  <a:pt x="164" y="115"/>
                  <a:pt x="163" y="115"/>
                </a:cubicBezTo>
                <a:cubicBezTo>
                  <a:pt x="163" y="115"/>
                  <a:pt x="163" y="116"/>
                  <a:pt x="163" y="116"/>
                </a:cubicBezTo>
                <a:close/>
                <a:moveTo>
                  <a:pt x="147" y="1150"/>
                </a:moveTo>
                <a:cubicBezTo>
                  <a:pt x="147" y="1151"/>
                  <a:pt x="147" y="1152"/>
                  <a:pt x="147" y="1153"/>
                </a:cubicBezTo>
                <a:cubicBezTo>
                  <a:pt x="146" y="1152"/>
                  <a:pt x="146" y="1152"/>
                  <a:pt x="145" y="1152"/>
                </a:cubicBezTo>
                <a:cubicBezTo>
                  <a:pt x="141" y="1154"/>
                  <a:pt x="137" y="1151"/>
                  <a:pt x="133" y="1150"/>
                </a:cubicBezTo>
                <a:cubicBezTo>
                  <a:pt x="132" y="1151"/>
                  <a:pt x="133" y="1152"/>
                  <a:pt x="134" y="1152"/>
                </a:cubicBezTo>
                <a:cubicBezTo>
                  <a:pt x="132" y="1155"/>
                  <a:pt x="134" y="1160"/>
                  <a:pt x="129" y="1160"/>
                </a:cubicBezTo>
                <a:cubicBezTo>
                  <a:pt x="129" y="1158"/>
                  <a:pt x="129" y="1157"/>
                  <a:pt x="128" y="1155"/>
                </a:cubicBezTo>
                <a:cubicBezTo>
                  <a:pt x="128" y="1155"/>
                  <a:pt x="129" y="1154"/>
                  <a:pt x="129" y="1154"/>
                </a:cubicBezTo>
                <a:cubicBezTo>
                  <a:pt x="128" y="1153"/>
                  <a:pt x="128" y="1152"/>
                  <a:pt x="128" y="1151"/>
                </a:cubicBezTo>
                <a:cubicBezTo>
                  <a:pt x="128" y="1149"/>
                  <a:pt x="128" y="1148"/>
                  <a:pt x="128" y="1146"/>
                </a:cubicBezTo>
                <a:cubicBezTo>
                  <a:pt x="128" y="1145"/>
                  <a:pt x="128" y="1144"/>
                  <a:pt x="128" y="1142"/>
                </a:cubicBezTo>
                <a:cubicBezTo>
                  <a:pt x="128" y="1141"/>
                  <a:pt x="129" y="1139"/>
                  <a:pt x="129" y="1137"/>
                </a:cubicBezTo>
                <a:cubicBezTo>
                  <a:pt x="129" y="1136"/>
                  <a:pt x="128" y="1134"/>
                  <a:pt x="128" y="1133"/>
                </a:cubicBezTo>
                <a:cubicBezTo>
                  <a:pt x="128" y="1131"/>
                  <a:pt x="129" y="1129"/>
                  <a:pt x="129" y="1127"/>
                </a:cubicBezTo>
                <a:cubicBezTo>
                  <a:pt x="129" y="1121"/>
                  <a:pt x="130" y="1115"/>
                  <a:pt x="130" y="1110"/>
                </a:cubicBezTo>
                <a:cubicBezTo>
                  <a:pt x="130" y="1109"/>
                  <a:pt x="130" y="1109"/>
                  <a:pt x="130" y="1108"/>
                </a:cubicBezTo>
                <a:cubicBezTo>
                  <a:pt x="131" y="1105"/>
                  <a:pt x="129" y="1103"/>
                  <a:pt x="131" y="1100"/>
                </a:cubicBezTo>
                <a:cubicBezTo>
                  <a:pt x="130" y="1097"/>
                  <a:pt x="131" y="1093"/>
                  <a:pt x="131" y="1090"/>
                </a:cubicBezTo>
                <a:cubicBezTo>
                  <a:pt x="131" y="1088"/>
                  <a:pt x="131" y="1086"/>
                  <a:pt x="131" y="1084"/>
                </a:cubicBezTo>
                <a:cubicBezTo>
                  <a:pt x="132" y="1079"/>
                  <a:pt x="132" y="1075"/>
                  <a:pt x="132" y="1071"/>
                </a:cubicBezTo>
                <a:cubicBezTo>
                  <a:pt x="133" y="1070"/>
                  <a:pt x="132" y="1069"/>
                  <a:pt x="132" y="1068"/>
                </a:cubicBezTo>
                <a:cubicBezTo>
                  <a:pt x="132" y="1065"/>
                  <a:pt x="133" y="1063"/>
                  <a:pt x="133" y="1061"/>
                </a:cubicBezTo>
                <a:cubicBezTo>
                  <a:pt x="133" y="1060"/>
                  <a:pt x="132" y="1060"/>
                  <a:pt x="132" y="1059"/>
                </a:cubicBezTo>
                <a:cubicBezTo>
                  <a:pt x="132" y="1058"/>
                  <a:pt x="133" y="1056"/>
                  <a:pt x="133" y="1055"/>
                </a:cubicBezTo>
                <a:cubicBezTo>
                  <a:pt x="133" y="1051"/>
                  <a:pt x="132" y="1047"/>
                  <a:pt x="133" y="1043"/>
                </a:cubicBezTo>
                <a:cubicBezTo>
                  <a:pt x="133" y="1041"/>
                  <a:pt x="132" y="1040"/>
                  <a:pt x="133" y="1038"/>
                </a:cubicBezTo>
                <a:cubicBezTo>
                  <a:pt x="132" y="1036"/>
                  <a:pt x="133" y="1033"/>
                  <a:pt x="133" y="1031"/>
                </a:cubicBezTo>
                <a:cubicBezTo>
                  <a:pt x="133" y="1031"/>
                  <a:pt x="133" y="1031"/>
                  <a:pt x="133" y="1030"/>
                </a:cubicBezTo>
                <a:cubicBezTo>
                  <a:pt x="133" y="1027"/>
                  <a:pt x="134" y="1025"/>
                  <a:pt x="133" y="1022"/>
                </a:cubicBezTo>
                <a:cubicBezTo>
                  <a:pt x="133" y="1022"/>
                  <a:pt x="134" y="1021"/>
                  <a:pt x="134" y="1021"/>
                </a:cubicBezTo>
                <a:cubicBezTo>
                  <a:pt x="134" y="1020"/>
                  <a:pt x="134" y="1018"/>
                  <a:pt x="134" y="1018"/>
                </a:cubicBezTo>
                <a:cubicBezTo>
                  <a:pt x="134" y="1016"/>
                  <a:pt x="133" y="1012"/>
                  <a:pt x="134" y="1009"/>
                </a:cubicBezTo>
                <a:cubicBezTo>
                  <a:pt x="134" y="1006"/>
                  <a:pt x="134" y="1003"/>
                  <a:pt x="135" y="1000"/>
                </a:cubicBezTo>
                <a:cubicBezTo>
                  <a:pt x="134" y="999"/>
                  <a:pt x="135" y="999"/>
                  <a:pt x="134" y="998"/>
                </a:cubicBezTo>
                <a:cubicBezTo>
                  <a:pt x="135" y="991"/>
                  <a:pt x="134" y="984"/>
                  <a:pt x="135" y="977"/>
                </a:cubicBezTo>
                <a:cubicBezTo>
                  <a:pt x="133" y="973"/>
                  <a:pt x="135" y="970"/>
                  <a:pt x="134" y="967"/>
                </a:cubicBezTo>
                <a:cubicBezTo>
                  <a:pt x="134" y="966"/>
                  <a:pt x="134" y="966"/>
                  <a:pt x="135" y="965"/>
                </a:cubicBezTo>
                <a:cubicBezTo>
                  <a:pt x="134" y="955"/>
                  <a:pt x="135" y="945"/>
                  <a:pt x="135" y="935"/>
                </a:cubicBezTo>
                <a:cubicBezTo>
                  <a:pt x="135" y="928"/>
                  <a:pt x="135" y="921"/>
                  <a:pt x="135" y="913"/>
                </a:cubicBezTo>
                <a:cubicBezTo>
                  <a:pt x="135" y="908"/>
                  <a:pt x="135" y="904"/>
                  <a:pt x="136" y="899"/>
                </a:cubicBezTo>
                <a:cubicBezTo>
                  <a:pt x="135" y="897"/>
                  <a:pt x="135" y="894"/>
                  <a:pt x="135" y="891"/>
                </a:cubicBezTo>
                <a:cubicBezTo>
                  <a:pt x="135" y="888"/>
                  <a:pt x="135" y="885"/>
                  <a:pt x="135" y="883"/>
                </a:cubicBezTo>
                <a:cubicBezTo>
                  <a:pt x="135" y="883"/>
                  <a:pt x="135" y="883"/>
                  <a:pt x="135" y="883"/>
                </a:cubicBezTo>
                <a:cubicBezTo>
                  <a:pt x="136" y="873"/>
                  <a:pt x="135" y="864"/>
                  <a:pt x="135" y="854"/>
                </a:cubicBezTo>
                <a:cubicBezTo>
                  <a:pt x="135" y="846"/>
                  <a:pt x="135" y="838"/>
                  <a:pt x="135" y="830"/>
                </a:cubicBezTo>
                <a:cubicBezTo>
                  <a:pt x="135" y="830"/>
                  <a:pt x="135" y="829"/>
                  <a:pt x="135" y="829"/>
                </a:cubicBezTo>
                <a:cubicBezTo>
                  <a:pt x="134" y="828"/>
                  <a:pt x="134" y="827"/>
                  <a:pt x="134" y="826"/>
                </a:cubicBezTo>
                <a:cubicBezTo>
                  <a:pt x="134" y="825"/>
                  <a:pt x="135" y="825"/>
                  <a:pt x="135" y="825"/>
                </a:cubicBezTo>
                <a:cubicBezTo>
                  <a:pt x="135" y="824"/>
                  <a:pt x="134" y="824"/>
                  <a:pt x="134" y="824"/>
                </a:cubicBezTo>
                <a:cubicBezTo>
                  <a:pt x="134" y="821"/>
                  <a:pt x="134" y="817"/>
                  <a:pt x="134" y="814"/>
                </a:cubicBezTo>
                <a:cubicBezTo>
                  <a:pt x="134" y="814"/>
                  <a:pt x="134" y="814"/>
                  <a:pt x="134" y="814"/>
                </a:cubicBezTo>
                <a:cubicBezTo>
                  <a:pt x="134" y="805"/>
                  <a:pt x="133" y="796"/>
                  <a:pt x="133" y="787"/>
                </a:cubicBezTo>
                <a:cubicBezTo>
                  <a:pt x="132" y="770"/>
                  <a:pt x="132" y="753"/>
                  <a:pt x="130" y="735"/>
                </a:cubicBezTo>
                <a:cubicBezTo>
                  <a:pt x="130" y="735"/>
                  <a:pt x="130" y="735"/>
                  <a:pt x="131" y="735"/>
                </a:cubicBezTo>
                <a:cubicBezTo>
                  <a:pt x="131" y="735"/>
                  <a:pt x="131" y="735"/>
                  <a:pt x="131" y="735"/>
                </a:cubicBezTo>
                <a:cubicBezTo>
                  <a:pt x="131" y="735"/>
                  <a:pt x="131" y="735"/>
                  <a:pt x="131" y="735"/>
                </a:cubicBezTo>
                <a:cubicBezTo>
                  <a:pt x="132" y="753"/>
                  <a:pt x="133" y="770"/>
                  <a:pt x="134" y="787"/>
                </a:cubicBezTo>
                <a:cubicBezTo>
                  <a:pt x="134" y="796"/>
                  <a:pt x="135" y="805"/>
                  <a:pt x="135" y="814"/>
                </a:cubicBezTo>
                <a:cubicBezTo>
                  <a:pt x="135" y="814"/>
                  <a:pt x="136" y="816"/>
                  <a:pt x="136" y="817"/>
                </a:cubicBezTo>
                <a:cubicBezTo>
                  <a:pt x="136" y="818"/>
                  <a:pt x="136" y="820"/>
                  <a:pt x="136" y="821"/>
                </a:cubicBezTo>
                <a:cubicBezTo>
                  <a:pt x="136" y="823"/>
                  <a:pt x="135" y="825"/>
                  <a:pt x="136" y="826"/>
                </a:cubicBezTo>
                <a:cubicBezTo>
                  <a:pt x="136" y="826"/>
                  <a:pt x="136" y="826"/>
                  <a:pt x="136" y="826"/>
                </a:cubicBezTo>
                <a:cubicBezTo>
                  <a:pt x="136" y="826"/>
                  <a:pt x="136" y="826"/>
                  <a:pt x="136" y="826"/>
                </a:cubicBezTo>
                <a:cubicBezTo>
                  <a:pt x="136" y="827"/>
                  <a:pt x="136" y="828"/>
                  <a:pt x="136" y="830"/>
                </a:cubicBezTo>
                <a:cubicBezTo>
                  <a:pt x="136" y="830"/>
                  <a:pt x="136" y="830"/>
                  <a:pt x="136" y="830"/>
                </a:cubicBezTo>
                <a:cubicBezTo>
                  <a:pt x="136" y="838"/>
                  <a:pt x="136" y="846"/>
                  <a:pt x="136" y="854"/>
                </a:cubicBezTo>
                <a:cubicBezTo>
                  <a:pt x="136" y="864"/>
                  <a:pt x="137" y="873"/>
                  <a:pt x="136" y="883"/>
                </a:cubicBezTo>
                <a:cubicBezTo>
                  <a:pt x="136" y="883"/>
                  <a:pt x="136" y="883"/>
                  <a:pt x="136" y="883"/>
                </a:cubicBezTo>
                <a:cubicBezTo>
                  <a:pt x="137" y="884"/>
                  <a:pt x="137" y="886"/>
                  <a:pt x="137" y="887"/>
                </a:cubicBezTo>
                <a:cubicBezTo>
                  <a:pt x="137" y="890"/>
                  <a:pt x="137" y="894"/>
                  <a:pt x="137" y="896"/>
                </a:cubicBezTo>
                <a:cubicBezTo>
                  <a:pt x="137" y="897"/>
                  <a:pt x="138" y="898"/>
                  <a:pt x="138" y="897"/>
                </a:cubicBezTo>
                <a:cubicBezTo>
                  <a:pt x="138" y="895"/>
                  <a:pt x="137" y="893"/>
                  <a:pt x="138" y="891"/>
                </a:cubicBezTo>
                <a:cubicBezTo>
                  <a:pt x="138" y="891"/>
                  <a:pt x="138" y="891"/>
                  <a:pt x="138" y="891"/>
                </a:cubicBezTo>
                <a:cubicBezTo>
                  <a:pt x="138" y="889"/>
                  <a:pt x="137" y="887"/>
                  <a:pt x="139" y="886"/>
                </a:cubicBezTo>
                <a:cubicBezTo>
                  <a:pt x="139" y="885"/>
                  <a:pt x="138" y="885"/>
                  <a:pt x="138" y="884"/>
                </a:cubicBezTo>
                <a:cubicBezTo>
                  <a:pt x="140" y="882"/>
                  <a:pt x="138" y="879"/>
                  <a:pt x="139" y="876"/>
                </a:cubicBezTo>
                <a:cubicBezTo>
                  <a:pt x="138" y="875"/>
                  <a:pt x="139" y="873"/>
                  <a:pt x="138" y="872"/>
                </a:cubicBezTo>
                <a:cubicBezTo>
                  <a:pt x="138" y="873"/>
                  <a:pt x="138" y="873"/>
                  <a:pt x="138" y="873"/>
                </a:cubicBezTo>
                <a:cubicBezTo>
                  <a:pt x="138" y="873"/>
                  <a:pt x="139" y="873"/>
                  <a:pt x="138" y="874"/>
                </a:cubicBezTo>
                <a:cubicBezTo>
                  <a:pt x="138" y="874"/>
                  <a:pt x="138" y="874"/>
                  <a:pt x="138" y="874"/>
                </a:cubicBezTo>
                <a:cubicBezTo>
                  <a:pt x="138" y="874"/>
                  <a:pt x="138" y="874"/>
                  <a:pt x="138" y="873"/>
                </a:cubicBezTo>
                <a:cubicBezTo>
                  <a:pt x="138" y="873"/>
                  <a:pt x="138" y="873"/>
                  <a:pt x="138" y="873"/>
                </a:cubicBezTo>
                <a:cubicBezTo>
                  <a:pt x="138" y="873"/>
                  <a:pt x="138" y="872"/>
                  <a:pt x="138" y="872"/>
                </a:cubicBezTo>
                <a:cubicBezTo>
                  <a:pt x="138" y="872"/>
                  <a:pt x="138" y="872"/>
                  <a:pt x="138" y="872"/>
                </a:cubicBezTo>
                <a:cubicBezTo>
                  <a:pt x="137" y="872"/>
                  <a:pt x="139" y="872"/>
                  <a:pt x="139" y="871"/>
                </a:cubicBezTo>
                <a:cubicBezTo>
                  <a:pt x="138" y="871"/>
                  <a:pt x="138" y="870"/>
                  <a:pt x="138" y="870"/>
                </a:cubicBezTo>
                <a:cubicBezTo>
                  <a:pt x="139" y="870"/>
                  <a:pt x="138" y="869"/>
                  <a:pt x="139" y="868"/>
                </a:cubicBezTo>
                <a:cubicBezTo>
                  <a:pt x="139" y="868"/>
                  <a:pt x="139" y="867"/>
                  <a:pt x="138" y="867"/>
                </a:cubicBezTo>
                <a:cubicBezTo>
                  <a:pt x="140" y="865"/>
                  <a:pt x="138" y="862"/>
                  <a:pt x="139" y="860"/>
                </a:cubicBezTo>
                <a:cubicBezTo>
                  <a:pt x="139" y="860"/>
                  <a:pt x="139" y="860"/>
                  <a:pt x="138" y="859"/>
                </a:cubicBezTo>
                <a:cubicBezTo>
                  <a:pt x="139" y="859"/>
                  <a:pt x="139" y="858"/>
                  <a:pt x="139" y="857"/>
                </a:cubicBezTo>
                <a:cubicBezTo>
                  <a:pt x="139" y="856"/>
                  <a:pt x="138" y="855"/>
                  <a:pt x="138" y="854"/>
                </a:cubicBezTo>
                <a:cubicBezTo>
                  <a:pt x="138" y="853"/>
                  <a:pt x="139" y="852"/>
                  <a:pt x="138" y="851"/>
                </a:cubicBezTo>
                <a:cubicBezTo>
                  <a:pt x="139" y="851"/>
                  <a:pt x="139" y="851"/>
                  <a:pt x="139" y="851"/>
                </a:cubicBezTo>
                <a:cubicBezTo>
                  <a:pt x="138" y="851"/>
                  <a:pt x="138" y="851"/>
                  <a:pt x="138" y="851"/>
                </a:cubicBezTo>
                <a:cubicBezTo>
                  <a:pt x="139" y="850"/>
                  <a:pt x="138" y="849"/>
                  <a:pt x="138" y="849"/>
                </a:cubicBezTo>
                <a:cubicBezTo>
                  <a:pt x="138" y="849"/>
                  <a:pt x="138" y="849"/>
                  <a:pt x="138" y="849"/>
                </a:cubicBezTo>
                <a:cubicBezTo>
                  <a:pt x="138" y="849"/>
                  <a:pt x="138" y="849"/>
                  <a:pt x="138" y="849"/>
                </a:cubicBezTo>
                <a:cubicBezTo>
                  <a:pt x="138" y="848"/>
                  <a:pt x="138" y="848"/>
                  <a:pt x="138" y="848"/>
                </a:cubicBezTo>
                <a:cubicBezTo>
                  <a:pt x="138" y="849"/>
                  <a:pt x="138" y="848"/>
                  <a:pt x="137" y="848"/>
                </a:cubicBezTo>
                <a:cubicBezTo>
                  <a:pt x="137" y="848"/>
                  <a:pt x="137" y="848"/>
                  <a:pt x="138" y="848"/>
                </a:cubicBezTo>
                <a:cubicBezTo>
                  <a:pt x="138" y="848"/>
                  <a:pt x="138" y="848"/>
                  <a:pt x="138" y="848"/>
                </a:cubicBezTo>
                <a:cubicBezTo>
                  <a:pt x="138" y="848"/>
                  <a:pt x="138" y="848"/>
                  <a:pt x="138" y="848"/>
                </a:cubicBezTo>
                <a:cubicBezTo>
                  <a:pt x="138" y="848"/>
                  <a:pt x="139" y="848"/>
                  <a:pt x="139" y="848"/>
                </a:cubicBezTo>
                <a:cubicBezTo>
                  <a:pt x="139" y="847"/>
                  <a:pt x="138" y="846"/>
                  <a:pt x="138" y="846"/>
                </a:cubicBezTo>
                <a:cubicBezTo>
                  <a:pt x="139" y="845"/>
                  <a:pt x="138" y="845"/>
                  <a:pt x="139" y="844"/>
                </a:cubicBezTo>
                <a:cubicBezTo>
                  <a:pt x="138" y="844"/>
                  <a:pt x="139" y="844"/>
                  <a:pt x="138" y="843"/>
                </a:cubicBezTo>
                <a:cubicBezTo>
                  <a:pt x="139" y="842"/>
                  <a:pt x="139" y="841"/>
                  <a:pt x="138" y="840"/>
                </a:cubicBezTo>
                <a:cubicBezTo>
                  <a:pt x="139" y="837"/>
                  <a:pt x="138" y="835"/>
                  <a:pt x="139" y="833"/>
                </a:cubicBezTo>
                <a:cubicBezTo>
                  <a:pt x="138" y="832"/>
                  <a:pt x="137" y="830"/>
                  <a:pt x="137" y="830"/>
                </a:cubicBezTo>
                <a:cubicBezTo>
                  <a:pt x="137" y="829"/>
                  <a:pt x="138" y="829"/>
                  <a:pt x="137" y="829"/>
                </a:cubicBezTo>
                <a:cubicBezTo>
                  <a:pt x="137" y="829"/>
                  <a:pt x="137" y="829"/>
                  <a:pt x="137" y="829"/>
                </a:cubicBezTo>
                <a:cubicBezTo>
                  <a:pt x="136" y="828"/>
                  <a:pt x="137" y="828"/>
                  <a:pt x="137" y="827"/>
                </a:cubicBezTo>
                <a:cubicBezTo>
                  <a:pt x="137" y="827"/>
                  <a:pt x="137" y="827"/>
                  <a:pt x="137" y="827"/>
                </a:cubicBezTo>
                <a:cubicBezTo>
                  <a:pt x="136" y="827"/>
                  <a:pt x="136" y="827"/>
                  <a:pt x="136" y="826"/>
                </a:cubicBezTo>
                <a:cubicBezTo>
                  <a:pt x="136" y="826"/>
                  <a:pt x="136" y="826"/>
                  <a:pt x="136" y="826"/>
                </a:cubicBezTo>
                <a:cubicBezTo>
                  <a:pt x="136" y="826"/>
                  <a:pt x="136" y="826"/>
                  <a:pt x="137" y="826"/>
                </a:cubicBezTo>
                <a:cubicBezTo>
                  <a:pt x="136" y="826"/>
                  <a:pt x="136" y="826"/>
                  <a:pt x="136" y="826"/>
                </a:cubicBezTo>
                <a:cubicBezTo>
                  <a:pt x="136" y="826"/>
                  <a:pt x="137" y="825"/>
                  <a:pt x="137" y="825"/>
                </a:cubicBezTo>
                <a:cubicBezTo>
                  <a:pt x="137" y="825"/>
                  <a:pt x="137" y="824"/>
                  <a:pt x="137" y="824"/>
                </a:cubicBezTo>
                <a:cubicBezTo>
                  <a:pt x="137" y="823"/>
                  <a:pt x="139" y="822"/>
                  <a:pt x="138" y="821"/>
                </a:cubicBezTo>
                <a:cubicBezTo>
                  <a:pt x="139" y="816"/>
                  <a:pt x="137" y="811"/>
                  <a:pt x="138" y="806"/>
                </a:cubicBezTo>
                <a:cubicBezTo>
                  <a:pt x="138" y="804"/>
                  <a:pt x="137" y="803"/>
                  <a:pt x="138" y="801"/>
                </a:cubicBezTo>
                <a:cubicBezTo>
                  <a:pt x="137" y="798"/>
                  <a:pt x="138" y="796"/>
                  <a:pt x="137" y="794"/>
                </a:cubicBezTo>
                <a:cubicBezTo>
                  <a:pt x="138" y="793"/>
                  <a:pt x="138" y="793"/>
                  <a:pt x="139" y="793"/>
                </a:cubicBezTo>
                <a:cubicBezTo>
                  <a:pt x="138" y="792"/>
                  <a:pt x="139" y="790"/>
                  <a:pt x="137" y="790"/>
                </a:cubicBezTo>
                <a:cubicBezTo>
                  <a:pt x="138" y="789"/>
                  <a:pt x="139" y="789"/>
                  <a:pt x="139" y="789"/>
                </a:cubicBezTo>
                <a:cubicBezTo>
                  <a:pt x="138" y="783"/>
                  <a:pt x="138" y="779"/>
                  <a:pt x="138" y="775"/>
                </a:cubicBezTo>
                <a:cubicBezTo>
                  <a:pt x="138" y="775"/>
                  <a:pt x="138" y="775"/>
                  <a:pt x="138" y="775"/>
                </a:cubicBezTo>
                <a:cubicBezTo>
                  <a:pt x="138" y="775"/>
                  <a:pt x="138" y="775"/>
                  <a:pt x="138" y="775"/>
                </a:cubicBezTo>
                <a:cubicBezTo>
                  <a:pt x="139" y="775"/>
                  <a:pt x="139" y="775"/>
                  <a:pt x="139" y="775"/>
                </a:cubicBezTo>
                <a:cubicBezTo>
                  <a:pt x="139" y="779"/>
                  <a:pt x="139" y="783"/>
                  <a:pt x="140" y="789"/>
                </a:cubicBezTo>
                <a:cubicBezTo>
                  <a:pt x="140" y="789"/>
                  <a:pt x="140" y="789"/>
                  <a:pt x="140" y="789"/>
                </a:cubicBezTo>
                <a:cubicBezTo>
                  <a:pt x="141" y="793"/>
                  <a:pt x="140" y="798"/>
                  <a:pt x="141" y="803"/>
                </a:cubicBezTo>
                <a:cubicBezTo>
                  <a:pt x="141" y="803"/>
                  <a:pt x="141" y="804"/>
                  <a:pt x="140" y="804"/>
                </a:cubicBezTo>
                <a:cubicBezTo>
                  <a:pt x="142" y="806"/>
                  <a:pt x="140" y="808"/>
                  <a:pt x="141" y="810"/>
                </a:cubicBezTo>
                <a:cubicBezTo>
                  <a:pt x="141" y="808"/>
                  <a:pt x="143" y="807"/>
                  <a:pt x="141" y="806"/>
                </a:cubicBezTo>
                <a:cubicBezTo>
                  <a:pt x="143" y="805"/>
                  <a:pt x="142" y="803"/>
                  <a:pt x="142" y="801"/>
                </a:cubicBezTo>
                <a:cubicBezTo>
                  <a:pt x="142" y="799"/>
                  <a:pt x="142" y="797"/>
                  <a:pt x="142" y="794"/>
                </a:cubicBezTo>
                <a:cubicBezTo>
                  <a:pt x="142" y="793"/>
                  <a:pt x="141" y="791"/>
                  <a:pt x="141" y="790"/>
                </a:cubicBezTo>
                <a:cubicBezTo>
                  <a:pt x="141" y="789"/>
                  <a:pt x="142" y="786"/>
                  <a:pt x="142" y="784"/>
                </a:cubicBezTo>
                <a:cubicBezTo>
                  <a:pt x="142" y="783"/>
                  <a:pt x="141" y="783"/>
                  <a:pt x="141" y="782"/>
                </a:cubicBezTo>
                <a:cubicBezTo>
                  <a:pt x="141" y="781"/>
                  <a:pt x="142" y="780"/>
                  <a:pt x="142" y="780"/>
                </a:cubicBezTo>
                <a:cubicBezTo>
                  <a:pt x="142" y="779"/>
                  <a:pt x="142" y="779"/>
                  <a:pt x="142" y="779"/>
                </a:cubicBezTo>
                <a:cubicBezTo>
                  <a:pt x="142" y="780"/>
                  <a:pt x="142" y="779"/>
                  <a:pt x="142" y="779"/>
                </a:cubicBezTo>
                <a:cubicBezTo>
                  <a:pt x="142" y="779"/>
                  <a:pt x="141" y="779"/>
                  <a:pt x="141" y="778"/>
                </a:cubicBezTo>
                <a:cubicBezTo>
                  <a:pt x="141" y="778"/>
                  <a:pt x="141" y="778"/>
                  <a:pt x="141" y="778"/>
                </a:cubicBezTo>
                <a:cubicBezTo>
                  <a:pt x="140" y="775"/>
                  <a:pt x="141" y="771"/>
                  <a:pt x="140" y="768"/>
                </a:cubicBezTo>
                <a:cubicBezTo>
                  <a:pt x="141" y="768"/>
                  <a:pt x="141" y="767"/>
                  <a:pt x="141" y="767"/>
                </a:cubicBezTo>
                <a:cubicBezTo>
                  <a:pt x="141" y="766"/>
                  <a:pt x="141" y="765"/>
                  <a:pt x="141" y="765"/>
                </a:cubicBezTo>
                <a:cubicBezTo>
                  <a:pt x="141" y="764"/>
                  <a:pt x="141" y="764"/>
                  <a:pt x="141" y="763"/>
                </a:cubicBezTo>
                <a:cubicBezTo>
                  <a:pt x="141" y="762"/>
                  <a:pt x="140" y="762"/>
                  <a:pt x="141" y="762"/>
                </a:cubicBezTo>
                <a:cubicBezTo>
                  <a:pt x="141" y="762"/>
                  <a:pt x="141" y="762"/>
                  <a:pt x="141" y="762"/>
                </a:cubicBezTo>
                <a:cubicBezTo>
                  <a:pt x="141" y="760"/>
                  <a:pt x="141" y="759"/>
                  <a:pt x="141" y="758"/>
                </a:cubicBezTo>
                <a:cubicBezTo>
                  <a:pt x="140" y="756"/>
                  <a:pt x="140" y="754"/>
                  <a:pt x="141" y="753"/>
                </a:cubicBezTo>
                <a:cubicBezTo>
                  <a:pt x="141" y="753"/>
                  <a:pt x="141" y="753"/>
                  <a:pt x="141" y="752"/>
                </a:cubicBezTo>
                <a:cubicBezTo>
                  <a:pt x="141" y="752"/>
                  <a:pt x="141" y="752"/>
                  <a:pt x="141" y="752"/>
                </a:cubicBezTo>
                <a:cubicBezTo>
                  <a:pt x="141" y="753"/>
                  <a:pt x="142" y="753"/>
                  <a:pt x="142" y="753"/>
                </a:cubicBezTo>
                <a:cubicBezTo>
                  <a:pt x="141" y="754"/>
                  <a:pt x="141" y="756"/>
                  <a:pt x="141" y="758"/>
                </a:cubicBezTo>
                <a:cubicBezTo>
                  <a:pt x="142" y="759"/>
                  <a:pt x="142" y="760"/>
                  <a:pt x="142" y="761"/>
                </a:cubicBezTo>
                <a:cubicBezTo>
                  <a:pt x="142" y="761"/>
                  <a:pt x="142" y="761"/>
                  <a:pt x="142" y="761"/>
                </a:cubicBezTo>
                <a:cubicBezTo>
                  <a:pt x="142" y="764"/>
                  <a:pt x="143" y="766"/>
                  <a:pt x="142" y="768"/>
                </a:cubicBezTo>
                <a:cubicBezTo>
                  <a:pt x="143" y="770"/>
                  <a:pt x="142" y="770"/>
                  <a:pt x="143" y="771"/>
                </a:cubicBezTo>
                <a:cubicBezTo>
                  <a:pt x="142" y="771"/>
                  <a:pt x="142" y="772"/>
                  <a:pt x="142" y="772"/>
                </a:cubicBezTo>
                <a:cubicBezTo>
                  <a:pt x="143" y="773"/>
                  <a:pt x="143" y="774"/>
                  <a:pt x="143" y="775"/>
                </a:cubicBezTo>
                <a:cubicBezTo>
                  <a:pt x="144" y="776"/>
                  <a:pt x="144" y="773"/>
                  <a:pt x="143" y="773"/>
                </a:cubicBezTo>
                <a:cubicBezTo>
                  <a:pt x="144" y="767"/>
                  <a:pt x="142" y="762"/>
                  <a:pt x="143" y="756"/>
                </a:cubicBezTo>
                <a:cubicBezTo>
                  <a:pt x="142" y="754"/>
                  <a:pt x="142" y="752"/>
                  <a:pt x="142" y="750"/>
                </a:cubicBezTo>
                <a:cubicBezTo>
                  <a:pt x="142" y="749"/>
                  <a:pt x="142" y="746"/>
                  <a:pt x="142" y="745"/>
                </a:cubicBezTo>
                <a:cubicBezTo>
                  <a:pt x="143" y="745"/>
                  <a:pt x="143" y="747"/>
                  <a:pt x="144" y="745"/>
                </a:cubicBezTo>
                <a:cubicBezTo>
                  <a:pt x="144" y="747"/>
                  <a:pt x="144" y="748"/>
                  <a:pt x="145" y="750"/>
                </a:cubicBezTo>
                <a:cubicBezTo>
                  <a:pt x="145" y="749"/>
                  <a:pt x="144" y="748"/>
                  <a:pt x="145" y="747"/>
                </a:cubicBezTo>
                <a:cubicBezTo>
                  <a:pt x="145" y="746"/>
                  <a:pt x="145" y="745"/>
                  <a:pt x="145" y="745"/>
                </a:cubicBezTo>
                <a:cubicBezTo>
                  <a:pt x="145" y="744"/>
                  <a:pt x="145" y="743"/>
                  <a:pt x="145" y="742"/>
                </a:cubicBezTo>
                <a:cubicBezTo>
                  <a:pt x="145" y="742"/>
                  <a:pt x="145" y="742"/>
                  <a:pt x="145" y="742"/>
                </a:cubicBezTo>
                <a:cubicBezTo>
                  <a:pt x="145" y="742"/>
                  <a:pt x="145" y="742"/>
                  <a:pt x="145" y="742"/>
                </a:cubicBezTo>
                <a:cubicBezTo>
                  <a:pt x="145" y="742"/>
                  <a:pt x="145" y="742"/>
                  <a:pt x="145" y="742"/>
                </a:cubicBezTo>
                <a:cubicBezTo>
                  <a:pt x="145" y="743"/>
                  <a:pt x="145" y="744"/>
                  <a:pt x="145" y="745"/>
                </a:cubicBezTo>
                <a:cubicBezTo>
                  <a:pt x="145" y="745"/>
                  <a:pt x="145" y="746"/>
                  <a:pt x="145" y="747"/>
                </a:cubicBezTo>
                <a:cubicBezTo>
                  <a:pt x="147" y="748"/>
                  <a:pt x="146" y="750"/>
                  <a:pt x="147" y="752"/>
                </a:cubicBezTo>
                <a:cubicBezTo>
                  <a:pt x="147" y="753"/>
                  <a:pt x="148" y="752"/>
                  <a:pt x="149" y="753"/>
                </a:cubicBezTo>
                <a:cubicBezTo>
                  <a:pt x="148" y="754"/>
                  <a:pt x="149" y="755"/>
                  <a:pt x="149" y="756"/>
                </a:cubicBezTo>
                <a:cubicBezTo>
                  <a:pt x="149" y="759"/>
                  <a:pt x="150" y="761"/>
                  <a:pt x="149" y="764"/>
                </a:cubicBezTo>
                <a:cubicBezTo>
                  <a:pt x="149" y="767"/>
                  <a:pt x="151" y="771"/>
                  <a:pt x="150" y="774"/>
                </a:cubicBezTo>
                <a:cubicBezTo>
                  <a:pt x="151" y="776"/>
                  <a:pt x="150" y="778"/>
                  <a:pt x="150" y="780"/>
                </a:cubicBezTo>
                <a:cubicBezTo>
                  <a:pt x="150" y="781"/>
                  <a:pt x="151" y="782"/>
                  <a:pt x="151" y="783"/>
                </a:cubicBezTo>
                <a:cubicBezTo>
                  <a:pt x="151" y="786"/>
                  <a:pt x="150" y="788"/>
                  <a:pt x="152" y="791"/>
                </a:cubicBezTo>
                <a:cubicBezTo>
                  <a:pt x="153" y="791"/>
                  <a:pt x="155" y="789"/>
                  <a:pt x="155" y="788"/>
                </a:cubicBezTo>
                <a:cubicBezTo>
                  <a:pt x="155" y="788"/>
                  <a:pt x="155" y="788"/>
                  <a:pt x="155" y="788"/>
                </a:cubicBezTo>
                <a:cubicBezTo>
                  <a:pt x="155" y="787"/>
                  <a:pt x="155" y="787"/>
                  <a:pt x="155" y="787"/>
                </a:cubicBezTo>
                <a:cubicBezTo>
                  <a:pt x="155" y="785"/>
                  <a:pt x="154" y="784"/>
                  <a:pt x="155" y="782"/>
                </a:cubicBezTo>
                <a:cubicBezTo>
                  <a:pt x="155" y="782"/>
                  <a:pt x="155" y="782"/>
                  <a:pt x="155" y="782"/>
                </a:cubicBezTo>
                <a:cubicBezTo>
                  <a:pt x="155" y="782"/>
                  <a:pt x="155" y="782"/>
                  <a:pt x="155" y="782"/>
                </a:cubicBezTo>
                <a:cubicBezTo>
                  <a:pt x="155" y="782"/>
                  <a:pt x="155" y="782"/>
                  <a:pt x="155" y="782"/>
                </a:cubicBezTo>
                <a:cubicBezTo>
                  <a:pt x="155" y="784"/>
                  <a:pt x="155" y="785"/>
                  <a:pt x="155" y="786"/>
                </a:cubicBezTo>
                <a:cubicBezTo>
                  <a:pt x="155" y="788"/>
                  <a:pt x="155" y="788"/>
                  <a:pt x="155" y="788"/>
                </a:cubicBezTo>
                <a:cubicBezTo>
                  <a:pt x="155" y="788"/>
                  <a:pt x="155" y="788"/>
                  <a:pt x="155" y="788"/>
                </a:cubicBezTo>
                <a:cubicBezTo>
                  <a:pt x="156" y="790"/>
                  <a:pt x="156" y="792"/>
                  <a:pt x="156" y="795"/>
                </a:cubicBezTo>
                <a:cubicBezTo>
                  <a:pt x="156" y="796"/>
                  <a:pt x="156" y="798"/>
                  <a:pt x="156" y="799"/>
                </a:cubicBezTo>
                <a:cubicBezTo>
                  <a:pt x="156" y="800"/>
                  <a:pt x="157" y="801"/>
                  <a:pt x="156" y="802"/>
                </a:cubicBezTo>
                <a:cubicBezTo>
                  <a:pt x="157" y="803"/>
                  <a:pt x="156" y="804"/>
                  <a:pt x="156" y="806"/>
                </a:cubicBezTo>
                <a:cubicBezTo>
                  <a:pt x="156" y="808"/>
                  <a:pt x="157" y="810"/>
                  <a:pt x="157" y="812"/>
                </a:cubicBezTo>
                <a:cubicBezTo>
                  <a:pt x="157" y="813"/>
                  <a:pt x="156" y="813"/>
                  <a:pt x="156" y="814"/>
                </a:cubicBezTo>
                <a:cubicBezTo>
                  <a:pt x="156" y="815"/>
                  <a:pt x="157" y="816"/>
                  <a:pt x="157" y="818"/>
                </a:cubicBezTo>
                <a:cubicBezTo>
                  <a:pt x="157" y="819"/>
                  <a:pt x="157" y="820"/>
                  <a:pt x="157" y="822"/>
                </a:cubicBezTo>
                <a:cubicBezTo>
                  <a:pt x="157" y="825"/>
                  <a:pt x="158" y="828"/>
                  <a:pt x="158" y="831"/>
                </a:cubicBezTo>
                <a:cubicBezTo>
                  <a:pt x="158" y="832"/>
                  <a:pt x="158" y="833"/>
                  <a:pt x="158" y="833"/>
                </a:cubicBezTo>
                <a:cubicBezTo>
                  <a:pt x="158" y="836"/>
                  <a:pt x="158" y="838"/>
                  <a:pt x="157" y="841"/>
                </a:cubicBezTo>
                <a:cubicBezTo>
                  <a:pt x="157" y="841"/>
                  <a:pt x="158" y="841"/>
                  <a:pt x="158" y="842"/>
                </a:cubicBezTo>
                <a:cubicBezTo>
                  <a:pt x="158" y="845"/>
                  <a:pt x="158" y="848"/>
                  <a:pt x="158" y="851"/>
                </a:cubicBezTo>
                <a:cubicBezTo>
                  <a:pt x="158" y="853"/>
                  <a:pt x="158" y="854"/>
                  <a:pt x="158" y="855"/>
                </a:cubicBezTo>
                <a:cubicBezTo>
                  <a:pt x="158" y="856"/>
                  <a:pt x="158" y="858"/>
                  <a:pt x="158" y="859"/>
                </a:cubicBezTo>
                <a:cubicBezTo>
                  <a:pt x="158" y="862"/>
                  <a:pt x="158" y="865"/>
                  <a:pt x="158" y="867"/>
                </a:cubicBezTo>
                <a:cubicBezTo>
                  <a:pt x="158" y="870"/>
                  <a:pt x="158" y="873"/>
                  <a:pt x="158" y="875"/>
                </a:cubicBezTo>
                <a:cubicBezTo>
                  <a:pt x="158" y="883"/>
                  <a:pt x="159" y="891"/>
                  <a:pt x="158" y="899"/>
                </a:cubicBezTo>
                <a:cubicBezTo>
                  <a:pt x="159" y="901"/>
                  <a:pt x="158" y="903"/>
                  <a:pt x="159" y="904"/>
                </a:cubicBezTo>
                <a:cubicBezTo>
                  <a:pt x="158" y="907"/>
                  <a:pt x="159" y="909"/>
                  <a:pt x="158" y="911"/>
                </a:cubicBezTo>
                <a:cubicBezTo>
                  <a:pt x="159" y="912"/>
                  <a:pt x="158" y="912"/>
                  <a:pt x="159" y="913"/>
                </a:cubicBezTo>
                <a:cubicBezTo>
                  <a:pt x="158" y="915"/>
                  <a:pt x="158" y="916"/>
                  <a:pt x="159" y="918"/>
                </a:cubicBezTo>
                <a:cubicBezTo>
                  <a:pt x="159" y="923"/>
                  <a:pt x="159" y="928"/>
                  <a:pt x="159" y="933"/>
                </a:cubicBezTo>
                <a:cubicBezTo>
                  <a:pt x="159" y="933"/>
                  <a:pt x="159" y="934"/>
                  <a:pt x="159" y="934"/>
                </a:cubicBezTo>
                <a:cubicBezTo>
                  <a:pt x="159" y="935"/>
                  <a:pt x="160" y="936"/>
                  <a:pt x="159" y="937"/>
                </a:cubicBezTo>
                <a:cubicBezTo>
                  <a:pt x="159" y="938"/>
                  <a:pt x="159" y="938"/>
                  <a:pt x="160" y="939"/>
                </a:cubicBezTo>
                <a:cubicBezTo>
                  <a:pt x="159" y="942"/>
                  <a:pt x="160" y="946"/>
                  <a:pt x="159" y="949"/>
                </a:cubicBezTo>
                <a:cubicBezTo>
                  <a:pt x="160" y="951"/>
                  <a:pt x="160" y="953"/>
                  <a:pt x="159" y="955"/>
                </a:cubicBezTo>
                <a:cubicBezTo>
                  <a:pt x="159" y="956"/>
                  <a:pt x="160" y="956"/>
                  <a:pt x="161" y="957"/>
                </a:cubicBezTo>
                <a:cubicBezTo>
                  <a:pt x="161" y="958"/>
                  <a:pt x="160" y="959"/>
                  <a:pt x="162" y="960"/>
                </a:cubicBezTo>
                <a:cubicBezTo>
                  <a:pt x="162" y="961"/>
                  <a:pt x="162" y="961"/>
                  <a:pt x="162" y="961"/>
                </a:cubicBezTo>
                <a:cubicBezTo>
                  <a:pt x="162" y="961"/>
                  <a:pt x="162" y="961"/>
                  <a:pt x="162" y="961"/>
                </a:cubicBezTo>
                <a:cubicBezTo>
                  <a:pt x="162" y="962"/>
                  <a:pt x="162" y="962"/>
                  <a:pt x="161" y="963"/>
                </a:cubicBezTo>
                <a:cubicBezTo>
                  <a:pt x="162" y="965"/>
                  <a:pt x="162" y="967"/>
                  <a:pt x="162" y="969"/>
                </a:cubicBezTo>
                <a:cubicBezTo>
                  <a:pt x="162" y="969"/>
                  <a:pt x="161" y="968"/>
                  <a:pt x="161" y="968"/>
                </a:cubicBezTo>
                <a:cubicBezTo>
                  <a:pt x="161" y="969"/>
                  <a:pt x="161" y="969"/>
                  <a:pt x="162" y="970"/>
                </a:cubicBezTo>
                <a:cubicBezTo>
                  <a:pt x="162" y="970"/>
                  <a:pt x="162" y="970"/>
                  <a:pt x="161" y="971"/>
                </a:cubicBezTo>
                <a:cubicBezTo>
                  <a:pt x="162" y="971"/>
                  <a:pt x="162" y="971"/>
                  <a:pt x="162" y="971"/>
                </a:cubicBezTo>
                <a:cubicBezTo>
                  <a:pt x="162" y="977"/>
                  <a:pt x="162" y="982"/>
                  <a:pt x="162" y="987"/>
                </a:cubicBezTo>
                <a:cubicBezTo>
                  <a:pt x="163" y="993"/>
                  <a:pt x="161" y="999"/>
                  <a:pt x="162" y="1005"/>
                </a:cubicBezTo>
                <a:cubicBezTo>
                  <a:pt x="161" y="1007"/>
                  <a:pt x="162" y="1009"/>
                  <a:pt x="162" y="1011"/>
                </a:cubicBezTo>
                <a:cubicBezTo>
                  <a:pt x="162" y="1018"/>
                  <a:pt x="162" y="1025"/>
                  <a:pt x="162" y="1032"/>
                </a:cubicBezTo>
                <a:cubicBezTo>
                  <a:pt x="162" y="1033"/>
                  <a:pt x="162" y="1034"/>
                  <a:pt x="162" y="1035"/>
                </a:cubicBezTo>
                <a:cubicBezTo>
                  <a:pt x="162" y="1036"/>
                  <a:pt x="162" y="1037"/>
                  <a:pt x="162" y="1038"/>
                </a:cubicBezTo>
                <a:cubicBezTo>
                  <a:pt x="162" y="1040"/>
                  <a:pt x="161" y="1042"/>
                  <a:pt x="162" y="1044"/>
                </a:cubicBezTo>
                <a:cubicBezTo>
                  <a:pt x="162" y="1046"/>
                  <a:pt x="162" y="1048"/>
                  <a:pt x="162" y="1050"/>
                </a:cubicBezTo>
                <a:cubicBezTo>
                  <a:pt x="161" y="1054"/>
                  <a:pt x="162" y="1058"/>
                  <a:pt x="162" y="1063"/>
                </a:cubicBezTo>
                <a:cubicBezTo>
                  <a:pt x="162" y="1064"/>
                  <a:pt x="162" y="1064"/>
                  <a:pt x="162" y="1065"/>
                </a:cubicBezTo>
                <a:cubicBezTo>
                  <a:pt x="162" y="1066"/>
                  <a:pt x="161" y="1067"/>
                  <a:pt x="161" y="1068"/>
                </a:cubicBezTo>
                <a:cubicBezTo>
                  <a:pt x="161" y="1069"/>
                  <a:pt x="162" y="1070"/>
                  <a:pt x="162" y="1072"/>
                </a:cubicBezTo>
                <a:cubicBezTo>
                  <a:pt x="162" y="1073"/>
                  <a:pt x="161" y="1075"/>
                  <a:pt x="161" y="1077"/>
                </a:cubicBezTo>
                <a:cubicBezTo>
                  <a:pt x="161" y="1079"/>
                  <a:pt x="162" y="1081"/>
                  <a:pt x="162" y="1082"/>
                </a:cubicBezTo>
                <a:cubicBezTo>
                  <a:pt x="161" y="1083"/>
                  <a:pt x="161" y="1084"/>
                  <a:pt x="161" y="1085"/>
                </a:cubicBezTo>
                <a:cubicBezTo>
                  <a:pt x="161" y="1087"/>
                  <a:pt x="161" y="1090"/>
                  <a:pt x="161" y="1092"/>
                </a:cubicBezTo>
                <a:cubicBezTo>
                  <a:pt x="161" y="1093"/>
                  <a:pt x="160" y="1094"/>
                  <a:pt x="160" y="1095"/>
                </a:cubicBezTo>
                <a:cubicBezTo>
                  <a:pt x="160" y="1096"/>
                  <a:pt x="160" y="1097"/>
                  <a:pt x="160" y="1099"/>
                </a:cubicBezTo>
                <a:cubicBezTo>
                  <a:pt x="160" y="1102"/>
                  <a:pt x="160" y="1104"/>
                  <a:pt x="159" y="1108"/>
                </a:cubicBezTo>
                <a:cubicBezTo>
                  <a:pt x="159" y="1108"/>
                  <a:pt x="160" y="1109"/>
                  <a:pt x="160" y="1110"/>
                </a:cubicBezTo>
                <a:cubicBezTo>
                  <a:pt x="160" y="1110"/>
                  <a:pt x="159" y="1111"/>
                  <a:pt x="159" y="1111"/>
                </a:cubicBezTo>
                <a:cubicBezTo>
                  <a:pt x="159" y="1113"/>
                  <a:pt x="159" y="1115"/>
                  <a:pt x="159" y="1117"/>
                </a:cubicBezTo>
                <a:cubicBezTo>
                  <a:pt x="159" y="1119"/>
                  <a:pt x="158" y="1122"/>
                  <a:pt x="158" y="1124"/>
                </a:cubicBezTo>
                <a:cubicBezTo>
                  <a:pt x="158" y="1126"/>
                  <a:pt x="158" y="1127"/>
                  <a:pt x="158" y="1128"/>
                </a:cubicBezTo>
                <a:cubicBezTo>
                  <a:pt x="158" y="1131"/>
                  <a:pt x="158" y="1132"/>
                  <a:pt x="158" y="1136"/>
                </a:cubicBezTo>
                <a:cubicBezTo>
                  <a:pt x="158" y="1138"/>
                  <a:pt x="158" y="1140"/>
                  <a:pt x="160" y="1142"/>
                </a:cubicBezTo>
                <a:cubicBezTo>
                  <a:pt x="159" y="1144"/>
                  <a:pt x="156" y="1146"/>
                  <a:pt x="154" y="1148"/>
                </a:cubicBezTo>
                <a:cubicBezTo>
                  <a:pt x="153" y="1148"/>
                  <a:pt x="154" y="1147"/>
                  <a:pt x="153" y="1147"/>
                </a:cubicBezTo>
                <a:cubicBezTo>
                  <a:pt x="151" y="1147"/>
                  <a:pt x="148" y="1148"/>
                  <a:pt x="147" y="1150"/>
                </a:cubicBezTo>
                <a:close/>
                <a:moveTo>
                  <a:pt x="143" y="784"/>
                </a:moveTo>
                <a:cubicBezTo>
                  <a:pt x="143" y="783"/>
                  <a:pt x="144" y="785"/>
                  <a:pt x="144" y="784"/>
                </a:cubicBezTo>
                <a:cubicBezTo>
                  <a:pt x="144" y="783"/>
                  <a:pt x="144" y="781"/>
                  <a:pt x="143" y="780"/>
                </a:cubicBezTo>
                <a:cubicBezTo>
                  <a:pt x="144" y="779"/>
                  <a:pt x="144" y="777"/>
                  <a:pt x="142" y="778"/>
                </a:cubicBezTo>
                <a:cubicBezTo>
                  <a:pt x="143" y="778"/>
                  <a:pt x="142" y="778"/>
                  <a:pt x="142" y="779"/>
                </a:cubicBezTo>
                <a:cubicBezTo>
                  <a:pt x="142" y="779"/>
                  <a:pt x="142" y="779"/>
                  <a:pt x="142" y="779"/>
                </a:cubicBezTo>
                <a:cubicBezTo>
                  <a:pt x="143" y="779"/>
                  <a:pt x="143" y="779"/>
                  <a:pt x="143" y="780"/>
                </a:cubicBezTo>
                <a:cubicBezTo>
                  <a:pt x="143" y="780"/>
                  <a:pt x="143" y="780"/>
                  <a:pt x="143" y="780"/>
                </a:cubicBezTo>
                <a:cubicBezTo>
                  <a:pt x="143" y="780"/>
                  <a:pt x="143" y="780"/>
                  <a:pt x="143" y="780"/>
                </a:cubicBezTo>
                <a:cubicBezTo>
                  <a:pt x="143" y="781"/>
                  <a:pt x="144" y="783"/>
                  <a:pt x="143" y="784"/>
                </a:cubicBezTo>
                <a:close/>
                <a:moveTo>
                  <a:pt x="145" y="794"/>
                </a:moveTo>
                <a:cubicBezTo>
                  <a:pt x="144" y="793"/>
                  <a:pt x="145" y="792"/>
                  <a:pt x="144" y="793"/>
                </a:cubicBezTo>
                <a:cubicBezTo>
                  <a:pt x="145" y="793"/>
                  <a:pt x="144" y="794"/>
                  <a:pt x="145" y="794"/>
                </a:cubicBezTo>
                <a:close/>
                <a:moveTo>
                  <a:pt x="145" y="811"/>
                </a:moveTo>
                <a:cubicBezTo>
                  <a:pt x="145" y="811"/>
                  <a:pt x="146" y="810"/>
                  <a:pt x="145" y="810"/>
                </a:cubicBezTo>
                <a:cubicBezTo>
                  <a:pt x="145" y="810"/>
                  <a:pt x="145" y="812"/>
                  <a:pt x="145" y="811"/>
                </a:cubicBezTo>
                <a:close/>
                <a:moveTo>
                  <a:pt x="137" y="826"/>
                </a:moveTo>
                <a:cubicBezTo>
                  <a:pt x="137" y="826"/>
                  <a:pt x="137" y="826"/>
                  <a:pt x="137" y="826"/>
                </a:cubicBezTo>
                <a:cubicBezTo>
                  <a:pt x="137" y="826"/>
                  <a:pt x="137" y="826"/>
                  <a:pt x="137" y="826"/>
                </a:cubicBezTo>
                <a:close/>
                <a:moveTo>
                  <a:pt x="137" y="827"/>
                </a:moveTo>
                <a:cubicBezTo>
                  <a:pt x="137" y="827"/>
                  <a:pt x="137" y="827"/>
                  <a:pt x="137" y="827"/>
                </a:cubicBezTo>
                <a:cubicBezTo>
                  <a:pt x="137" y="827"/>
                  <a:pt x="137" y="827"/>
                  <a:pt x="137" y="827"/>
                </a:cubicBezTo>
                <a:cubicBezTo>
                  <a:pt x="137" y="827"/>
                  <a:pt x="137" y="826"/>
                  <a:pt x="137" y="827"/>
                </a:cubicBezTo>
                <a:cubicBezTo>
                  <a:pt x="137" y="827"/>
                  <a:pt x="137" y="827"/>
                  <a:pt x="137" y="827"/>
                </a:cubicBezTo>
                <a:cubicBezTo>
                  <a:pt x="137" y="827"/>
                  <a:pt x="137" y="827"/>
                  <a:pt x="137" y="827"/>
                </a:cubicBezTo>
                <a:close/>
                <a:moveTo>
                  <a:pt x="162" y="947"/>
                </a:moveTo>
                <a:cubicBezTo>
                  <a:pt x="162" y="947"/>
                  <a:pt x="162" y="946"/>
                  <a:pt x="162" y="947"/>
                </a:cubicBezTo>
                <a:cubicBezTo>
                  <a:pt x="162" y="947"/>
                  <a:pt x="161" y="948"/>
                  <a:pt x="162" y="947"/>
                </a:cubicBezTo>
                <a:close/>
                <a:moveTo>
                  <a:pt x="186" y="850"/>
                </a:moveTo>
                <a:cubicBezTo>
                  <a:pt x="186" y="849"/>
                  <a:pt x="186" y="848"/>
                  <a:pt x="186" y="849"/>
                </a:cubicBezTo>
                <a:cubicBezTo>
                  <a:pt x="186" y="849"/>
                  <a:pt x="186" y="850"/>
                  <a:pt x="186" y="850"/>
                </a:cubicBezTo>
                <a:close/>
                <a:moveTo>
                  <a:pt x="186" y="833"/>
                </a:moveTo>
                <a:cubicBezTo>
                  <a:pt x="186" y="833"/>
                  <a:pt x="186" y="832"/>
                  <a:pt x="186" y="833"/>
                </a:cubicBezTo>
                <a:cubicBezTo>
                  <a:pt x="186" y="833"/>
                  <a:pt x="185" y="834"/>
                  <a:pt x="186" y="833"/>
                </a:cubicBezTo>
                <a:close/>
                <a:moveTo>
                  <a:pt x="194" y="794"/>
                </a:moveTo>
                <a:cubicBezTo>
                  <a:pt x="192" y="794"/>
                  <a:pt x="192" y="797"/>
                  <a:pt x="193" y="798"/>
                </a:cubicBezTo>
                <a:cubicBezTo>
                  <a:pt x="193" y="798"/>
                  <a:pt x="193" y="798"/>
                  <a:pt x="193" y="798"/>
                </a:cubicBezTo>
                <a:cubicBezTo>
                  <a:pt x="193" y="798"/>
                  <a:pt x="193" y="798"/>
                  <a:pt x="193" y="798"/>
                </a:cubicBezTo>
                <a:cubicBezTo>
                  <a:pt x="193" y="799"/>
                  <a:pt x="193" y="799"/>
                  <a:pt x="193" y="799"/>
                </a:cubicBezTo>
                <a:cubicBezTo>
                  <a:pt x="193" y="799"/>
                  <a:pt x="193" y="800"/>
                  <a:pt x="193" y="800"/>
                </a:cubicBezTo>
                <a:cubicBezTo>
                  <a:pt x="193" y="800"/>
                  <a:pt x="194" y="799"/>
                  <a:pt x="194" y="799"/>
                </a:cubicBezTo>
                <a:cubicBezTo>
                  <a:pt x="194" y="799"/>
                  <a:pt x="194" y="799"/>
                  <a:pt x="194" y="799"/>
                </a:cubicBezTo>
                <a:cubicBezTo>
                  <a:pt x="194" y="798"/>
                  <a:pt x="194" y="798"/>
                  <a:pt x="194" y="797"/>
                </a:cubicBezTo>
                <a:cubicBezTo>
                  <a:pt x="194" y="797"/>
                  <a:pt x="194" y="797"/>
                  <a:pt x="194" y="797"/>
                </a:cubicBezTo>
                <a:cubicBezTo>
                  <a:pt x="195" y="796"/>
                  <a:pt x="194" y="795"/>
                  <a:pt x="194" y="794"/>
                </a:cubicBezTo>
                <a:cubicBezTo>
                  <a:pt x="194" y="794"/>
                  <a:pt x="194" y="794"/>
                  <a:pt x="194" y="794"/>
                </a:cubicBezTo>
                <a:close/>
                <a:moveTo>
                  <a:pt x="192" y="780"/>
                </a:moveTo>
                <a:cubicBezTo>
                  <a:pt x="192" y="780"/>
                  <a:pt x="192" y="780"/>
                  <a:pt x="191" y="780"/>
                </a:cubicBezTo>
                <a:cubicBezTo>
                  <a:pt x="191" y="781"/>
                  <a:pt x="193" y="782"/>
                  <a:pt x="192" y="783"/>
                </a:cubicBezTo>
                <a:cubicBezTo>
                  <a:pt x="192" y="783"/>
                  <a:pt x="192" y="784"/>
                  <a:pt x="192" y="783"/>
                </a:cubicBezTo>
                <a:cubicBezTo>
                  <a:pt x="192" y="783"/>
                  <a:pt x="192" y="783"/>
                  <a:pt x="192" y="783"/>
                </a:cubicBezTo>
                <a:cubicBezTo>
                  <a:pt x="192" y="784"/>
                  <a:pt x="192" y="784"/>
                  <a:pt x="192" y="785"/>
                </a:cubicBezTo>
                <a:cubicBezTo>
                  <a:pt x="192" y="785"/>
                  <a:pt x="192" y="785"/>
                  <a:pt x="192" y="785"/>
                </a:cubicBezTo>
                <a:cubicBezTo>
                  <a:pt x="192" y="785"/>
                  <a:pt x="192" y="785"/>
                  <a:pt x="192" y="785"/>
                </a:cubicBezTo>
                <a:cubicBezTo>
                  <a:pt x="192" y="787"/>
                  <a:pt x="192" y="788"/>
                  <a:pt x="192" y="790"/>
                </a:cubicBezTo>
                <a:cubicBezTo>
                  <a:pt x="192" y="790"/>
                  <a:pt x="192" y="790"/>
                  <a:pt x="192" y="790"/>
                </a:cubicBezTo>
                <a:cubicBezTo>
                  <a:pt x="192" y="790"/>
                  <a:pt x="192" y="790"/>
                  <a:pt x="192" y="791"/>
                </a:cubicBezTo>
                <a:cubicBezTo>
                  <a:pt x="192" y="791"/>
                  <a:pt x="192" y="791"/>
                  <a:pt x="193" y="792"/>
                </a:cubicBezTo>
                <a:cubicBezTo>
                  <a:pt x="192" y="792"/>
                  <a:pt x="192" y="792"/>
                  <a:pt x="192" y="793"/>
                </a:cubicBezTo>
                <a:cubicBezTo>
                  <a:pt x="193" y="793"/>
                  <a:pt x="193" y="793"/>
                  <a:pt x="193" y="794"/>
                </a:cubicBezTo>
                <a:cubicBezTo>
                  <a:pt x="193" y="794"/>
                  <a:pt x="193" y="794"/>
                  <a:pt x="194" y="794"/>
                </a:cubicBezTo>
                <a:cubicBezTo>
                  <a:pt x="194" y="794"/>
                  <a:pt x="194" y="794"/>
                  <a:pt x="194" y="794"/>
                </a:cubicBezTo>
                <a:cubicBezTo>
                  <a:pt x="194" y="794"/>
                  <a:pt x="194" y="794"/>
                  <a:pt x="194" y="794"/>
                </a:cubicBezTo>
                <a:cubicBezTo>
                  <a:pt x="194" y="793"/>
                  <a:pt x="194" y="791"/>
                  <a:pt x="193" y="791"/>
                </a:cubicBezTo>
                <a:cubicBezTo>
                  <a:pt x="193" y="791"/>
                  <a:pt x="193" y="791"/>
                  <a:pt x="193" y="791"/>
                </a:cubicBezTo>
                <a:cubicBezTo>
                  <a:pt x="193" y="791"/>
                  <a:pt x="193" y="790"/>
                  <a:pt x="193" y="790"/>
                </a:cubicBezTo>
                <a:cubicBezTo>
                  <a:pt x="193" y="790"/>
                  <a:pt x="194" y="790"/>
                  <a:pt x="194" y="790"/>
                </a:cubicBezTo>
                <a:cubicBezTo>
                  <a:pt x="193" y="789"/>
                  <a:pt x="193" y="787"/>
                  <a:pt x="193" y="785"/>
                </a:cubicBezTo>
                <a:cubicBezTo>
                  <a:pt x="193" y="785"/>
                  <a:pt x="193" y="785"/>
                  <a:pt x="193" y="785"/>
                </a:cubicBezTo>
                <a:cubicBezTo>
                  <a:pt x="193" y="785"/>
                  <a:pt x="193" y="785"/>
                  <a:pt x="193" y="785"/>
                </a:cubicBezTo>
                <a:cubicBezTo>
                  <a:pt x="193" y="784"/>
                  <a:pt x="193" y="784"/>
                  <a:pt x="193" y="783"/>
                </a:cubicBezTo>
                <a:cubicBezTo>
                  <a:pt x="193" y="783"/>
                  <a:pt x="193" y="783"/>
                  <a:pt x="193" y="783"/>
                </a:cubicBezTo>
                <a:cubicBezTo>
                  <a:pt x="193" y="782"/>
                  <a:pt x="193" y="780"/>
                  <a:pt x="193" y="780"/>
                </a:cubicBezTo>
                <a:cubicBezTo>
                  <a:pt x="192" y="780"/>
                  <a:pt x="192" y="780"/>
                  <a:pt x="192" y="780"/>
                </a:cubicBezTo>
                <a:close/>
                <a:moveTo>
                  <a:pt x="160" y="827"/>
                </a:moveTo>
                <a:cubicBezTo>
                  <a:pt x="160" y="828"/>
                  <a:pt x="160" y="825"/>
                  <a:pt x="160" y="827"/>
                </a:cubicBezTo>
                <a:close/>
                <a:moveTo>
                  <a:pt x="160" y="823"/>
                </a:moveTo>
                <a:cubicBezTo>
                  <a:pt x="160" y="821"/>
                  <a:pt x="160" y="824"/>
                  <a:pt x="160" y="823"/>
                </a:cubicBezTo>
                <a:close/>
                <a:moveTo>
                  <a:pt x="160" y="813"/>
                </a:moveTo>
                <a:cubicBezTo>
                  <a:pt x="159" y="810"/>
                  <a:pt x="159" y="813"/>
                  <a:pt x="160" y="813"/>
                </a:cubicBezTo>
                <a:close/>
                <a:moveTo>
                  <a:pt x="181" y="756"/>
                </a:moveTo>
                <a:cubicBezTo>
                  <a:pt x="182" y="757"/>
                  <a:pt x="181" y="758"/>
                  <a:pt x="182" y="758"/>
                </a:cubicBezTo>
                <a:cubicBezTo>
                  <a:pt x="181" y="757"/>
                  <a:pt x="182" y="756"/>
                  <a:pt x="181" y="756"/>
                </a:cubicBezTo>
                <a:close/>
                <a:moveTo>
                  <a:pt x="139" y="719"/>
                </a:moveTo>
                <a:cubicBezTo>
                  <a:pt x="139" y="719"/>
                  <a:pt x="138" y="720"/>
                  <a:pt x="139" y="720"/>
                </a:cubicBezTo>
                <a:cubicBezTo>
                  <a:pt x="139" y="720"/>
                  <a:pt x="138" y="718"/>
                  <a:pt x="139" y="719"/>
                </a:cubicBezTo>
                <a:close/>
                <a:moveTo>
                  <a:pt x="179" y="640"/>
                </a:moveTo>
                <a:cubicBezTo>
                  <a:pt x="180" y="641"/>
                  <a:pt x="179" y="641"/>
                  <a:pt x="179" y="641"/>
                </a:cubicBezTo>
                <a:cubicBezTo>
                  <a:pt x="179" y="642"/>
                  <a:pt x="179" y="642"/>
                  <a:pt x="180" y="642"/>
                </a:cubicBezTo>
                <a:cubicBezTo>
                  <a:pt x="180" y="642"/>
                  <a:pt x="180" y="640"/>
                  <a:pt x="179" y="640"/>
                </a:cubicBezTo>
                <a:close/>
                <a:moveTo>
                  <a:pt x="177" y="606"/>
                </a:moveTo>
                <a:cubicBezTo>
                  <a:pt x="176" y="606"/>
                  <a:pt x="177" y="607"/>
                  <a:pt x="177" y="607"/>
                </a:cubicBezTo>
                <a:cubicBezTo>
                  <a:pt x="177" y="607"/>
                  <a:pt x="177" y="607"/>
                  <a:pt x="177" y="607"/>
                </a:cubicBezTo>
                <a:cubicBezTo>
                  <a:pt x="177" y="607"/>
                  <a:pt x="177" y="606"/>
                  <a:pt x="177" y="606"/>
                </a:cubicBezTo>
                <a:close/>
                <a:moveTo>
                  <a:pt x="177" y="607"/>
                </a:moveTo>
                <a:cubicBezTo>
                  <a:pt x="177" y="607"/>
                  <a:pt x="177" y="607"/>
                  <a:pt x="177" y="607"/>
                </a:cubicBezTo>
                <a:cubicBezTo>
                  <a:pt x="177" y="607"/>
                  <a:pt x="177" y="608"/>
                  <a:pt x="177" y="607"/>
                </a:cubicBezTo>
                <a:close/>
                <a:moveTo>
                  <a:pt x="184" y="592"/>
                </a:moveTo>
                <a:cubicBezTo>
                  <a:pt x="185" y="591"/>
                  <a:pt x="185" y="592"/>
                  <a:pt x="185" y="591"/>
                </a:cubicBezTo>
                <a:cubicBezTo>
                  <a:pt x="185" y="591"/>
                  <a:pt x="185" y="591"/>
                  <a:pt x="185" y="591"/>
                </a:cubicBezTo>
                <a:cubicBezTo>
                  <a:pt x="185" y="591"/>
                  <a:pt x="185" y="591"/>
                  <a:pt x="185" y="590"/>
                </a:cubicBezTo>
                <a:cubicBezTo>
                  <a:pt x="184" y="590"/>
                  <a:pt x="183" y="591"/>
                  <a:pt x="184" y="592"/>
                </a:cubicBezTo>
                <a:close/>
                <a:moveTo>
                  <a:pt x="184" y="584"/>
                </a:moveTo>
                <a:cubicBezTo>
                  <a:pt x="184" y="584"/>
                  <a:pt x="185" y="583"/>
                  <a:pt x="184" y="583"/>
                </a:cubicBezTo>
                <a:cubicBezTo>
                  <a:pt x="184" y="583"/>
                  <a:pt x="184" y="584"/>
                  <a:pt x="184" y="584"/>
                </a:cubicBezTo>
                <a:close/>
                <a:moveTo>
                  <a:pt x="183" y="567"/>
                </a:moveTo>
                <a:cubicBezTo>
                  <a:pt x="183" y="567"/>
                  <a:pt x="183" y="568"/>
                  <a:pt x="183" y="567"/>
                </a:cubicBezTo>
                <a:cubicBezTo>
                  <a:pt x="183" y="567"/>
                  <a:pt x="183" y="567"/>
                  <a:pt x="183" y="567"/>
                </a:cubicBezTo>
                <a:cubicBezTo>
                  <a:pt x="183" y="567"/>
                  <a:pt x="183" y="567"/>
                  <a:pt x="183" y="567"/>
                </a:cubicBezTo>
                <a:cubicBezTo>
                  <a:pt x="183" y="568"/>
                  <a:pt x="183" y="568"/>
                  <a:pt x="183" y="568"/>
                </a:cubicBezTo>
                <a:cubicBezTo>
                  <a:pt x="183" y="568"/>
                  <a:pt x="183" y="568"/>
                  <a:pt x="183" y="568"/>
                </a:cubicBezTo>
                <a:cubicBezTo>
                  <a:pt x="183" y="568"/>
                  <a:pt x="183" y="569"/>
                  <a:pt x="183" y="569"/>
                </a:cubicBezTo>
                <a:cubicBezTo>
                  <a:pt x="183" y="569"/>
                  <a:pt x="184" y="569"/>
                  <a:pt x="184" y="568"/>
                </a:cubicBezTo>
                <a:cubicBezTo>
                  <a:pt x="184" y="568"/>
                  <a:pt x="184" y="568"/>
                  <a:pt x="184" y="568"/>
                </a:cubicBezTo>
                <a:cubicBezTo>
                  <a:pt x="184" y="568"/>
                  <a:pt x="184" y="567"/>
                  <a:pt x="184" y="567"/>
                </a:cubicBezTo>
                <a:cubicBezTo>
                  <a:pt x="184" y="567"/>
                  <a:pt x="184" y="567"/>
                  <a:pt x="184" y="567"/>
                </a:cubicBezTo>
                <a:cubicBezTo>
                  <a:pt x="184" y="566"/>
                  <a:pt x="184" y="565"/>
                  <a:pt x="184" y="564"/>
                </a:cubicBezTo>
                <a:cubicBezTo>
                  <a:pt x="183" y="565"/>
                  <a:pt x="183" y="564"/>
                  <a:pt x="182" y="564"/>
                </a:cubicBezTo>
                <a:cubicBezTo>
                  <a:pt x="183" y="565"/>
                  <a:pt x="183" y="566"/>
                  <a:pt x="183" y="567"/>
                </a:cubicBezTo>
                <a:close/>
                <a:moveTo>
                  <a:pt x="127" y="616"/>
                </a:moveTo>
                <a:cubicBezTo>
                  <a:pt x="127" y="616"/>
                  <a:pt x="126" y="617"/>
                  <a:pt x="127" y="617"/>
                </a:cubicBezTo>
                <a:cubicBezTo>
                  <a:pt x="127" y="616"/>
                  <a:pt x="127" y="615"/>
                  <a:pt x="127" y="616"/>
                </a:cubicBezTo>
                <a:close/>
                <a:moveTo>
                  <a:pt x="175" y="554"/>
                </a:moveTo>
                <a:cubicBezTo>
                  <a:pt x="175" y="554"/>
                  <a:pt x="174" y="555"/>
                  <a:pt x="175" y="555"/>
                </a:cubicBezTo>
                <a:cubicBezTo>
                  <a:pt x="175" y="555"/>
                  <a:pt x="175" y="553"/>
                  <a:pt x="175" y="554"/>
                </a:cubicBezTo>
                <a:close/>
                <a:moveTo>
                  <a:pt x="173" y="525"/>
                </a:moveTo>
                <a:cubicBezTo>
                  <a:pt x="174" y="525"/>
                  <a:pt x="173" y="525"/>
                  <a:pt x="174" y="526"/>
                </a:cubicBezTo>
                <a:cubicBezTo>
                  <a:pt x="174" y="525"/>
                  <a:pt x="174" y="524"/>
                  <a:pt x="173" y="525"/>
                </a:cubicBezTo>
                <a:close/>
                <a:moveTo>
                  <a:pt x="181" y="512"/>
                </a:moveTo>
                <a:cubicBezTo>
                  <a:pt x="181" y="512"/>
                  <a:pt x="181" y="511"/>
                  <a:pt x="181" y="511"/>
                </a:cubicBezTo>
                <a:cubicBezTo>
                  <a:pt x="181" y="512"/>
                  <a:pt x="180" y="512"/>
                  <a:pt x="181" y="512"/>
                </a:cubicBezTo>
                <a:close/>
                <a:moveTo>
                  <a:pt x="169" y="510"/>
                </a:moveTo>
                <a:cubicBezTo>
                  <a:pt x="169" y="509"/>
                  <a:pt x="170" y="509"/>
                  <a:pt x="169" y="509"/>
                </a:cubicBezTo>
                <a:cubicBezTo>
                  <a:pt x="169" y="509"/>
                  <a:pt x="169" y="510"/>
                  <a:pt x="169" y="510"/>
                </a:cubicBezTo>
                <a:close/>
                <a:moveTo>
                  <a:pt x="178" y="448"/>
                </a:moveTo>
                <a:cubicBezTo>
                  <a:pt x="178" y="448"/>
                  <a:pt x="179" y="448"/>
                  <a:pt x="179" y="448"/>
                </a:cubicBezTo>
                <a:cubicBezTo>
                  <a:pt x="178" y="447"/>
                  <a:pt x="179" y="447"/>
                  <a:pt x="178" y="447"/>
                </a:cubicBezTo>
                <a:cubicBezTo>
                  <a:pt x="177" y="447"/>
                  <a:pt x="178" y="449"/>
                  <a:pt x="178" y="448"/>
                </a:cubicBezTo>
                <a:close/>
                <a:moveTo>
                  <a:pt x="164" y="448"/>
                </a:moveTo>
                <a:cubicBezTo>
                  <a:pt x="164" y="448"/>
                  <a:pt x="165" y="448"/>
                  <a:pt x="164" y="447"/>
                </a:cubicBezTo>
                <a:cubicBezTo>
                  <a:pt x="164" y="447"/>
                  <a:pt x="164" y="449"/>
                  <a:pt x="164" y="448"/>
                </a:cubicBezTo>
                <a:close/>
                <a:moveTo>
                  <a:pt x="168" y="399"/>
                </a:moveTo>
                <a:cubicBezTo>
                  <a:pt x="168" y="399"/>
                  <a:pt x="169" y="398"/>
                  <a:pt x="168" y="398"/>
                </a:cubicBezTo>
                <a:cubicBezTo>
                  <a:pt x="167" y="399"/>
                  <a:pt x="168" y="399"/>
                  <a:pt x="168" y="399"/>
                </a:cubicBezTo>
                <a:close/>
                <a:moveTo>
                  <a:pt x="160" y="340"/>
                </a:moveTo>
                <a:cubicBezTo>
                  <a:pt x="160" y="340"/>
                  <a:pt x="160" y="340"/>
                  <a:pt x="161" y="340"/>
                </a:cubicBezTo>
                <a:cubicBezTo>
                  <a:pt x="161" y="340"/>
                  <a:pt x="161" y="338"/>
                  <a:pt x="160" y="339"/>
                </a:cubicBezTo>
                <a:cubicBezTo>
                  <a:pt x="160" y="339"/>
                  <a:pt x="160" y="340"/>
                  <a:pt x="160" y="340"/>
                </a:cubicBezTo>
                <a:close/>
                <a:moveTo>
                  <a:pt x="159" y="286"/>
                </a:moveTo>
                <a:cubicBezTo>
                  <a:pt x="159" y="286"/>
                  <a:pt x="160" y="284"/>
                  <a:pt x="159" y="284"/>
                </a:cubicBezTo>
                <a:cubicBezTo>
                  <a:pt x="159" y="285"/>
                  <a:pt x="159" y="286"/>
                  <a:pt x="159" y="286"/>
                </a:cubicBezTo>
                <a:close/>
                <a:moveTo>
                  <a:pt x="106" y="294"/>
                </a:moveTo>
                <a:cubicBezTo>
                  <a:pt x="106" y="294"/>
                  <a:pt x="106" y="293"/>
                  <a:pt x="106" y="293"/>
                </a:cubicBezTo>
                <a:cubicBezTo>
                  <a:pt x="106" y="294"/>
                  <a:pt x="105" y="295"/>
                  <a:pt x="106" y="294"/>
                </a:cubicBezTo>
                <a:close/>
                <a:moveTo>
                  <a:pt x="162" y="188"/>
                </a:moveTo>
                <a:cubicBezTo>
                  <a:pt x="162" y="188"/>
                  <a:pt x="163" y="187"/>
                  <a:pt x="162" y="187"/>
                </a:cubicBezTo>
                <a:cubicBezTo>
                  <a:pt x="162" y="188"/>
                  <a:pt x="162" y="189"/>
                  <a:pt x="162" y="188"/>
                </a:cubicBezTo>
                <a:close/>
                <a:moveTo>
                  <a:pt x="145" y="1177"/>
                </a:moveTo>
                <a:cubicBezTo>
                  <a:pt x="145" y="1177"/>
                  <a:pt x="145" y="1177"/>
                  <a:pt x="145" y="1177"/>
                </a:cubicBezTo>
                <a:cubicBezTo>
                  <a:pt x="145" y="1177"/>
                  <a:pt x="145" y="1177"/>
                  <a:pt x="145" y="1177"/>
                </a:cubicBezTo>
                <a:cubicBezTo>
                  <a:pt x="145" y="1178"/>
                  <a:pt x="145" y="1178"/>
                  <a:pt x="145" y="1178"/>
                </a:cubicBezTo>
                <a:cubicBezTo>
                  <a:pt x="145" y="1178"/>
                  <a:pt x="145" y="1178"/>
                  <a:pt x="145" y="1178"/>
                </a:cubicBezTo>
                <a:cubicBezTo>
                  <a:pt x="145" y="1179"/>
                  <a:pt x="145" y="1179"/>
                  <a:pt x="145" y="1178"/>
                </a:cubicBezTo>
                <a:cubicBezTo>
                  <a:pt x="146" y="1178"/>
                  <a:pt x="146" y="1178"/>
                  <a:pt x="146" y="1177"/>
                </a:cubicBezTo>
                <a:cubicBezTo>
                  <a:pt x="146" y="1177"/>
                  <a:pt x="146" y="1177"/>
                  <a:pt x="146" y="1177"/>
                </a:cubicBezTo>
                <a:cubicBezTo>
                  <a:pt x="146" y="1177"/>
                  <a:pt x="146" y="1177"/>
                  <a:pt x="146" y="1177"/>
                </a:cubicBezTo>
                <a:cubicBezTo>
                  <a:pt x="146" y="1177"/>
                  <a:pt x="146" y="1176"/>
                  <a:pt x="146" y="1176"/>
                </a:cubicBezTo>
                <a:cubicBezTo>
                  <a:pt x="146" y="1176"/>
                  <a:pt x="146" y="1176"/>
                  <a:pt x="145" y="1176"/>
                </a:cubicBezTo>
                <a:lnTo>
                  <a:pt x="145" y="1177"/>
                </a:lnTo>
                <a:close/>
                <a:moveTo>
                  <a:pt x="144" y="1158"/>
                </a:moveTo>
                <a:cubicBezTo>
                  <a:pt x="144" y="1158"/>
                  <a:pt x="144" y="1158"/>
                  <a:pt x="144" y="1159"/>
                </a:cubicBezTo>
                <a:cubicBezTo>
                  <a:pt x="144" y="1159"/>
                  <a:pt x="144" y="1159"/>
                  <a:pt x="144" y="1160"/>
                </a:cubicBezTo>
                <a:cubicBezTo>
                  <a:pt x="144" y="1160"/>
                  <a:pt x="144" y="1160"/>
                  <a:pt x="144" y="1160"/>
                </a:cubicBezTo>
                <a:cubicBezTo>
                  <a:pt x="144" y="1160"/>
                  <a:pt x="144" y="1160"/>
                  <a:pt x="144" y="1160"/>
                </a:cubicBezTo>
                <a:cubicBezTo>
                  <a:pt x="145" y="1159"/>
                  <a:pt x="145" y="1159"/>
                  <a:pt x="145" y="1158"/>
                </a:cubicBezTo>
                <a:cubicBezTo>
                  <a:pt x="145" y="1158"/>
                  <a:pt x="144" y="1158"/>
                  <a:pt x="144" y="1158"/>
                </a:cubicBezTo>
                <a:cubicBezTo>
                  <a:pt x="144" y="1158"/>
                  <a:pt x="144" y="1158"/>
                  <a:pt x="144" y="1158"/>
                </a:cubicBezTo>
                <a:close/>
                <a:moveTo>
                  <a:pt x="113" y="1166"/>
                </a:moveTo>
                <a:cubicBezTo>
                  <a:pt x="113" y="1166"/>
                  <a:pt x="113" y="1165"/>
                  <a:pt x="112" y="1165"/>
                </a:cubicBezTo>
                <a:cubicBezTo>
                  <a:pt x="112" y="1165"/>
                  <a:pt x="112" y="1165"/>
                  <a:pt x="112" y="1165"/>
                </a:cubicBezTo>
                <a:cubicBezTo>
                  <a:pt x="112" y="1165"/>
                  <a:pt x="112" y="1165"/>
                  <a:pt x="112" y="1165"/>
                </a:cubicBezTo>
                <a:cubicBezTo>
                  <a:pt x="112" y="1165"/>
                  <a:pt x="112" y="1166"/>
                  <a:pt x="112" y="1166"/>
                </a:cubicBezTo>
                <a:cubicBezTo>
                  <a:pt x="112" y="1166"/>
                  <a:pt x="112" y="1167"/>
                  <a:pt x="112" y="1167"/>
                </a:cubicBezTo>
                <a:cubicBezTo>
                  <a:pt x="112" y="1167"/>
                  <a:pt x="113" y="1167"/>
                  <a:pt x="113" y="1167"/>
                </a:cubicBezTo>
                <a:cubicBezTo>
                  <a:pt x="113" y="1167"/>
                  <a:pt x="113" y="1167"/>
                  <a:pt x="113" y="1167"/>
                </a:cubicBezTo>
                <a:cubicBezTo>
                  <a:pt x="113" y="1166"/>
                  <a:pt x="113" y="1166"/>
                  <a:pt x="113" y="1166"/>
                </a:cubicBezTo>
                <a:close/>
                <a:moveTo>
                  <a:pt x="117" y="1085"/>
                </a:moveTo>
                <a:cubicBezTo>
                  <a:pt x="117" y="1085"/>
                  <a:pt x="117" y="1085"/>
                  <a:pt x="117" y="1085"/>
                </a:cubicBezTo>
                <a:cubicBezTo>
                  <a:pt x="117" y="1085"/>
                  <a:pt x="117" y="1085"/>
                  <a:pt x="117" y="1085"/>
                </a:cubicBezTo>
                <a:cubicBezTo>
                  <a:pt x="117" y="1085"/>
                  <a:pt x="117" y="1085"/>
                  <a:pt x="117" y="1085"/>
                </a:cubicBezTo>
                <a:cubicBezTo>
                  <a:pt x="117" y="1085"/>
                  <a:pt x="117" y="1086"/>
                  <a:pt x="117" y="1087"/>
                </a:cubicBezTo>
                <a:cubicBezTo>
                  <a:pt x="117" y="1088"/>
                  <a:pt x="117" y="1089"/>
                  <a:pt x="116" y="1091"/>
                </a:cubicBezTo>
                <a:cubicBezTo>
                  <a:pt x="116" y="1091"/>
                  <a:pt x="116" y="1091"/>
                  <a:pt x="117" y="1091"/>
                </a:cubicBezTo>
                <a:cubicBezTo>
                  <a:pt x="117" y="1091"/>
                  <a:pt x="117" y="1091"/>
                  <a:pt x="117" y="1091"/>
                </a:cubicBezTo>
                <a:cubicBezTo>
                  <a:pt x="117" y="1089"/>
                  <a:pt x="117" y="1088"/>
                  <a:pt x="117" y="1087"/>
                </a:cubicBezTo>
                <a:cubicBezTo>
                  <a:pt x="117" y="1086"/>
                  <a:pt x="117" y="1085"/>
                  <a:pt x="117" y="1085"/>
                </a:cubicBezTo>
                <a:close/>
                <a:moveTo>
                  <a:pt x="117" y="1083"/>
                </a:moveTo>
                <a:cubicBezTo>
                  <a:pt x="117" y="1082"/>
                  <a:pt x="117" y="1082"/>
                  <a:pt x="117" y="1081"/>
                </a:cubicBezTo>
                <a:cubicBezTo>
                  <a:pt x="117" y="1080"/>
                  <a:pt x="118" y="1080"/>
                  <a:pt x="118" y="1080"/>
                </a:cubicBezTo>
                <a:cubicBezTo>
                  <a:pt x="118" y="1080"/>
                  <a:pt x="118" y="1079"/>
                  <a:pt x="117" y="1079"/>
                </a:cubicBezTo>
                <a:cubicBezTo>
                  <a:pt x="117" y="1079"/>
                  <a:pt x="117" y="1079"/>
                  <a:pt x="117" y="1079"/>
                </a:cubicBezTo>
                <a:cubicBezTo>
                  <a:pt x="117" y="1080"/>
                  <a:pt x="117" y="1080"/>
                  <a:pt x="117" y="1080"/>
                </a:cubicBezTo>
                <a:cubicBezTo>
                  <a:pt x="117" y="1080"/>
                  <a:pt x="117" y="1080"/>
                  <a:pt x="117" y="1081"/>
                </a:cubicBezTo>
                <a:cubicBezTo>
                  <a:pt x="117" y="1081"/>
                  <a:pt x="117" y="1082"/>
                  <a:pt x="117" y="1083"/>
                </a:cubicBezTo>
                <a:cubicBezTo>
                  <a:pt x="117" y="1083"/>
                  <a:pt x="117" y="1083"/>
                  <a:pt x="117" y="1083"/>
                </a:cubicBezTo>
                <a:cubicBezTo>
                  <a:pt x="117" y="1083"/>
                  <a:pt x="117" y="1083"/>
                  <a:pt x="117" y="1083"/>
                </a:cubicBezTo>
                <a:close/>
                <a:moveTo>
                  <a:pt x="118" y="1063"/>
                </a:moveTo>
                <a:cubicBezTo>
                  <a:pt x="118" y="1063"/>
                  <a:pt x="118" y="1063"/>
                  <a:pt x="118" y="1063"/>
                </a:cubicBezTo>
                <a:cubicBezTo>
                  <a:pt x="118" y="1063"/>
                  <a:pt x="118" y="1063"/>
                  <a:pt x="118" y="1063"/>
                </a:cubicBezTo>
                <a:cubicBezTo>
                  <a:pt x="118" y="1063"/>
                  <a:pt x="118" y="1063"/>
                  <a:pt x="118" y="1063"/>
                </a:cubicBezTo>
                <a:cubicBezTo>
                  <a:pt x="118" y="1063"/>
                  <a:pt x="118" y="1063"/>
                  <a:pt x="118" y="1063"/>
                </a:cubicBezTo>
                <a:cubicBezTo>
                  <a:pt x="117" y="1063"/>
                  <a:pt x="117" y="1063"/>
                  <a:pt x="117" y="1063"/>
                </a:cubicBezTo>
                <a:cubicBezTo>
                  <a:pt x="117" y="1064"/>
                  <a:pt x="117" y="1065"/>
                  <a:pt x="117" y="1066"/>
                </a:cubicBezTo>
                <a:cubicBezTo>
                  <a:pt x="117" y="1066"/>
                  <a:pt x="118" y="1066"/>
                  <a:pt x="118" y="1066"/>
                </a:cubicBezTo>
                <a:cubicBezTo>
                  <a:pt x="118" y="1066"/>
                  <a:pt x="118" y="1066"/>
                  <a:pt x="118" y="1066"/>
                </a:cubicBezTo>
                <a:cubicBezTo>
                  <a:pt x="117" y="1065"/>
                  <a:pt x="118" y="1064"/>
                  <a:pt x="118" y="1063"/>
                </a:cubicBezTo>
                <a:close/>
                <a:moveTo>
                  <a:pt x="182" y="733"/>
                </a:moveTo>
                <a:cubicBezTo>
                  <a:pt x="182" y="733"/>
                  <a:pt x="182" y="733"/>
                  <a:pt x="182" y="732"/>
                </a:cubicBezTo>
                <a:cubicBezTo>
                  <a:pt x="182" y="732"/>
                  <a:pt x="182" y="732"/>
                  <a:pt x="181" y="731"/>
                </a:cubicBezTo>
                <a:cubicBezTo>
                  <a:pt x="181" y="731"/>
                  <a:pt x="181" y="731"/>
                  <a:pt x="181" y="731"/>
                </a:cubicBezTo>
                <a:cubicBezTo>
                  <a:pt x="181" y="731"/>
                  <a:pt x="181" y="731"/>
                  <a:pt x="181" y="731"/>
                </a:cubicBezTo>
                <a:cubicBezTo>
                  <a:pt x="181" y="731"/>
                  <a:pt x="181" y="732"/>
                  <a:pt x="181" y="732"/>
                </a:cubicBezTo>
                <a:cubicBezTo>
                  <a:pt x="181" y="732"/>
                  <a:pt x="181" y="732"/>
                  <a:pt x="181" y="732"/>
                </a:cubicBezTo>
                <a:cubicBezTo>
                  <a:pt x="181" y="732"/>
                  <a:pt x="181" y="733"/>
                  <a:pt x="181" y="733"/>
                </a:cubicBezTo>
                <a:cubicBezTo>
                  <a:pt x="181" y="733"/>
                  <a:pt x="181" y="734"/>
                  <a:pt x="181" y="734"/>
                </a:cubicBezTo>
                <a:cubicBezTo>
                  <a:pt x="181" y="734"/>
                  <a:pt x="181" y="734"/>
                  <a:pt x="181" y="734"/>
                </a:cubicBezTo>
                <a:cubicBezTo>
                  <a:pt x="181" y="734"/>
                  <a:pt x="181" y="734"/>
                  <a:pt x="181" y="734"/>
                </a:cubicBezTo>
                <a:cubicBezTo>
                  <a:pt x="181" y="734"/>
                  <a:pt x="182" y="733"/>
                  <a:pt x="182" y="733"/>
                </a:cubicBezTo>
                <a:close/>
                <a:moveTo>
                  <a:pt x="181" y="710"/>
                </a:moveTo>
                <a:cubicBezTo>
                  <a:pt x="181" y="710"/>
                  <a:pt x="181" y="710"/>
                  <a:pt x="180" y="710"/>
                </a:cubicBezTo>
                <a:cubicBezTo>
                  <a:pt x="180" y="710"/>
                  <a:pt x="180" y="710"/>
                  <a:pt x="180" y="710"/>
                </a:cubicBezTo>
                <a:cubicBezTo>
                  <a:pt x="181" y="710"/>
                  <a:pt x="180" y="711"/>
                  <a:pt x="180" y="711"/>
                </a:cubicBezTo>
                <a:cubicBezTo>
                  <a:pt x="180" y="711"/>
                  <a:pt x="180" y="711"/>
                  <a:pt x="181" y="711"/>
                </a:cubicBezTo>
                <a:cubicBezTo>
                  <a:pt x="181" y="711"/>
                  <a:pt x="181" y="711"/>
                  <a:pt x="181" y="711"/>
                </a:cubicBezTo>
                <a:cubicBezTo>
                  <a:pt x="181" y="710"/>
                  <a:pt x="181" y="710"/>
                  <a:pt x="181" y="710"/>
                </a:cubicBezTo>
                <a:close/>
                <a:moveTo>
                  <a:pt x="130" y="718"/>
                </a:moveTo>
                <a:cubicBezTo>
                  <a:pt x="130" y="718"/>
                  <a:pt x="129" y="718"/>
                  <a:pt x="129" y="718"/>
                </a:cubicBezTo>
                <a:cubicBezTo>
                  <a:pt x="129" y="718"/>
                  <a:pt x="129" y="718"/>
                  <a:pt x="129" y="718"/>
                </a:cubicBezTo>
                <a:cubicBezTo>
                  <a:pt x="129" y="721"/>
                  <a:pt x="130" y="723"/>
                  <a:pt x="130" y="725"/>
                </a:cubicBezTo>
                <a:cubicBezTo>
                  <a:pt x="130" y="728"/>
                  <a:pt x="130" y="730"/>
                  <a:pt x="130" y="733"/>
                </a:cubicBezTo>
                <a:cubicBezTo>
                  <a:pt x="130" y="733"/>
                  <a:pt x="130" y="733"/>
                  <a:pt x="131" y="733"/>
                </a:cubicBezTo>
                <a:cubicBezTo>
                  <a:pt x="131" y="733"/>
                  <a:pt x="131" y="733"/>
                  <a:pt x="131" y="733"/>
                </a:cubicBezTo>
                <a:cubicBezTo>
                  <a:pt x="131" y="730"/>
                  <a:pt x="131" y="728"/>
                  <a:pt x="130" y="725"/>
                </a:cubicBezTo>
                <a:cubicBezTo>
                  <a:pt x="130" y="723"/>
                  <a:pt x="130" y="721"/>
                  <a:pt x="130" y="718"/>
                </a:cubicBezTo>
                <a:cubicBezTo>
                  <a:pt x="130" y="718"/>
                  <a:pt x="130" y="718"/>
                  <a:pt x="130" y="718"/>
                </a:cubicBezTo>
                <a:close/>
                <a:moveTo>
                  <a:pt x="138" y="711"/>
                </a:moveTo>
                <a:cubicBezTo>
                  <a:pt x="138" y="712"/>
                  <a:pt x="138" y="712"/>
                  <a:pt x="138" y="713"/>
                </a:cubicBezTo>
                <a:cubicBezTo>
                  <a:pt x="138" y="713"/>
                  <a:pt x="138" y="713"/>
                  <a:pt x="138" y="714"/>
                </a:cubicBezTo>
                <a:cubicBezTo>
                  <a:pt x="138" y="714"/>
                  <a:pt x="138" y="714"/>
                  <a:pt x="138" y="714"/>
                </a:cubicBezTo>
                <a:cubicBezTo>
                  <a:pt x="138" y="714"/>
                  <a:pt x="138" y="714"/>
                  <a:pt x="138" y="714"/>
                </a:cubicBezTo>
                <a:cubicBezTo>
                  <a:pt x="138" y="713"/>
                  <a:pt x="138" y="713"/>
                  <a:pt x="138" y="713"/>
                </a:cubicBezTo>
                <a:cubicBezTo>
                  <a:pt x="138" y="712"/>
                  <a:pt x="138" y="712"/>
                  <a:pt x="138" y="711"/>
                </a:cubicBezTo>
                <a:cubicBezTo>
                  <a:pt x="138" y="711"/>
                  <a:pt x="138" y="711"/>
                  <a:pt x="138" y="711"/>
                </a:cubicBezTo>
                <a:cubicBezTo>
                  <a:pt x="138" y="711"/>
                  <a:pt x="138" y="711"/>
                  <a:pt x="138" y="711"/>
                </a:cubicBezTo>
                <a:cubicBezTo>
                  <a:pt x="138" y="711"/>
                  <a:pt x="138" y="711"/>
                  <a:pt x="138" y="711"/>
                </a:cubicBezTo>
                <a:close/>
                <a:moveTo>
                  <a:pt x="130" y="715"/>
                </a:moveTo>
                <a:cubicBezTo>
                  <a:pt x="130" y="715"/>
                  <a:pt x="130" y="715"/>
                  <a:pt x="129" y="715"/>
                </a:cubicBezTo>
                <a:cubicBezTo>
                  <a:pt x="129" y="715"/>
                  <a:pt x="129" y="715"/>
                  <a:pt x="129" y="715"/>
                </a:cubicBezTo>
                <a:cubicBezTo>
                  <a:pt x="129" y="715"/>
                  <a:pt x="129" y="715"/>
                  <a:pt x="129" y="715"/>
                </a:cubicBezTo>
                <a:cubicBezTo>
                  <a:pt x="129" y="715"/>
                  <a:pt x="129" y="715"/>
                  <a:pt x="129" y="716"/>
                </a:cubicBezTo>
                <a:cubicBezTo>
                  <a:pt x="129" y="716"/>
                  <a:pt x="129" y="716"/>
                  <a:pt x="130" y="716"/>
                </a:cubicBezTo>
                <a:cubicBezTo>
                  <a:pt x="130" y="716"/>
                  <a:pt x="130" y="716"/>
                  <a:pt x="130" y="716"/>
                </a:cubicBezTo>
                <a:cubicBezTo>
                  <a:pt x="130" y="715"/>
                  <a:pt x="130" y="715"/>
                  <a:pt x="130" y="715"/>
                </a:cubicBezTo>
                <a:close/>
                <a:moveTo>
                  <a:pt x="129" y="708"/>
                </a:moveTo>
                <a:cubicBezTo>
                  <a:pt x="129" y="708"/>
                  <a:pt x="129" y="708"/>
                  <a:pt x="129" y="708"/>
                </a:cubicBezTo>
                <a:cubicBezTo>
                  <a:pt x="129" y="708"/>
                  <a:pt x="129" y="709"/>
                  <a:pt x="129" y="709"/>
                </a:cubicBezTo>
                <a:cubicBezTo>
                  <a:pt x="129" y="709"/>
                  <a:pt x="129" y="710"/>
                  <a:pt x="129" y="710"/>
                </a:cubicBezTo>
                <a:cubicBezTo>
                  <a:pt x="129" y="711"/>
                  <a:pt x="129" y="711"/>
                  <a:pt x="129" y="712"/>
                </a:cubicBezTo>
                <a:cubicBezTo>
                  <a:pt x="129" y="712"/>
                  <a:pt x="129" y="712"/>
                  <a:pt x="129" y="712"/>
                </a:cubicBezTo>
                <a:cubicBezTo>
                  <a:pt x="129" y="712"/>
                  <a:pt x="130" y="712"/>
                  <a:pt x="130" y="712"/>
                </a:cubicBezTo>
                <a:cubicBezTo>
                  <a:pt x="129" y="711"/>
                  <a:pt x="129" y="711"/>
                  <a:pt x="130" y="710"/>
                </a:cubicBezTo>
                <a:cubicBezTo>
                  <a:pt x="129" y="710"/>
                  <a:pt x="130" y="709"/>
                  <a:pt x="129" y="709"/>
                </a:cubicBezTo>
                <a:cubicBezTo>
                  <a:pt x="129" y="708"/>
                  <a:pt x="129" y="708"/>
                  <a:pt x="129" y="708"/>
                </a:cubicBezTo>
                <a:close/>
                <a:moveTo>
                  <a:pt x="176" y="646"/>
                </a:moveTo>
                <a:cubicBezTo>
                  <a:pt x="176" y="646"/>
                  <a:pt x="176" y="646"/>
                  <a:pt x="176" y="647"/>
                </a:cubicBezTo>
                <a:cubicBezTo>
                  <a:pt x="177" y="647"/>
                  <a:pt x="177" y="647"/>
                  <a:pt x="177" y="647"/>
                </a:cubicBezTo>
                <a:cubicBezTo>
                  <a:pt x="177" y="647"/>
                  <a:pt x="177" y="647"/>
                  <a:pt x="177" y="647"/>
                </a:cubicBezTo>
                <a:cubicBezTo>
                  <a:pt x="177" y="646"/>
                  <a:pt x="177" y="646"/>
                  <a:pt x="177" y="646"/>
                </a:cubicBezTo>
                <a:cubicBezTo>
                  <a:pt x="177" y="646"/>
                  <a:pt x="177" y="645"/>
                  <a:pt x="177" y="645"/>
                </a:cubicBezTo>
                <a:cubicBezTo>
                  <a:pt x="177" y="645"/>
                  <a:pt x="176" y="645"/>
                  <a:pt x="176" y="645"/>
                </a:cubicBezTo>
                <a:cubicBezTo>
                  <a:pt x="176" y="645"/>
                  <a:pt x="176" y="645"/>
                  <a:pt x="176" y="646"/>
                </a:cubicBezTo>
                <a:close/>
                <a:moveTo>
                  <a:pt x="187" y="634"/>
                </a:move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4"/>
                </a:cubicBezTo>
                <a:cubicBezTo>
                  <a:pt x="187" y="634"/>
                  <a:pt x="187" y="634"/>
                  <a:pt x="187" y="634"/>
                </a:cubicBezTo>
                <a:cubicBezTo>
                  <a:pt x="187" y="634"/>
                  <a:pt x="187" y="634"/>
                  <a:pt x="187" y="634"/>
                </a:cubicBezTo>
                <a:cubicBezTo>
                  <a:pt x="187" y="634"/>
                  <a:pt x="187" y="634"/>
                  <a:pt x="187" y="634"/>
                </a:cubicBezTo>
                <a:close/>
                <a:moveTo>
                  <a:pt x="178" y="617"/>
                </a:moveTo>
                <a:cubicBezTo>
                  <a:pt x="178" y="617"/>
                  <a:pt x="178" y="617"/>
                  <a:pt x="178" y="617"/>
                </a:cubicBezTo>
                <a:cubicBezTo>
                  <a:pt x="178" y="618"/>
                  <a:pt x="178" y="620"/>
                  <a:pt x="178" y="621"/>
                </a:cubicBezTo>
                <a:cubicBezTo>
                  <a:pt x="178" y="621"/>
                  <a:pt x="178" y="621"/>
                  <a:pt x="178" y="621"/>
                </a:cubicBezTo>
                <a:cubicBezTo>
                  <a:pt x="179" y="621"/>
                  <a:pt x="179" y="621"/>
                  <a:pt x="179" y="621"/>
                </a:cubicBezTo>
                <a:cubicBezTo>
                  <a:pt x="179" y="620"/>
                  <a:pt x="179" y="618"/>
                  <a:pt x="179" y="617"/>
                </a:cubicBezTo>
                <a:cubicBezTo>
                  <a:pt x="179" y="617"/>
                  <a:pt x="179" y="617"/>
                  <a:pt x="178" y="617"/>
                </a:cubicBezTo>
                <a:cubicBezTo>
                  <a:pt x="178" y="617"/>
                  <a:pt x="178" y="617"/>
                  <a:pt x="178" y="617"/>
                </a:cubicBezTo>
                <a:close/>
                <a:moveTo>
                  <a:pt x="177" y="595"/>
                </a:moveTo>
                <a:cubicBezTo>
                  <a:pt x="177" y="595"/>
                  <a:pt x="177" y="595"/>
                  <a:pt x="177" y="595"/>
                </a:cubicBezTo>
                <a:cubicBezTo>
                  <a:pt x="177" y="595"/>
                  <a:pt x="177" y="595"/>
                  <a:pt x="177" y="595"/>
                </a:cubicBezTo>
                <a:cubicBezTo>
                  <a:pt x="177" y="596"/>
                  <a:pt x="177" y="597"/>
                  <a:pt x="177" y="598"/>
                </a:cubicBezTo>
                <a:cubicBezTo>
                  <a:pt x="177" y="599"/>
                  <a:pt x="177" y="601"/>
                  <a:pt x="178" y="602"/>
                </a:cubicBezTo>
                <a:cubicBezTo>
                  <a:pt x="178" y="602"/>
                  <a:pt x="178" y="602"/>
                  <a:pt x="178" y="602"/>
                </a:cubicBezTo>
                <a:cubicBezTo>
                  <a:pt x="178" y="602"/>
                  <a:pt x="178" y="602"/>
                  <a:pt x="178" y="602"/>
                </a:cubicBezTo>
                <a:cubicBezTo>
                  <a:pt x="178" y="601"/>
                  <a:pt x="178" y="599"/>
                  <a:pt x="178" y="598"/>
                </a:cubicBezTo>
                <a:cubicBezTo>
                  <a:pt x="178" y="597"/>
                  <a:pt x="178" y="596"/>
                  <a:pt x="177" y="595"/>
                </a:cubicBezTo>
                <a:cubicBezTo>
                  <a:pt x="177" y="595"/>
                  <a:pt x="177" y="595"/>
                  <a:pt x="177" y="595"/>
                </a:cubicBezTo>
                <a:cubicBezTo>
                  <a:pt x="178" y="595"/>
                  <a:pt x="178" y="595"/>
                  <a:pt x="177" y="595"/>
                </a:cubicBezTo>
                <a:cubicBezTo>
                  <a:pt x="177" y="595"/>
                  <a:pt x="177" y="595"/>
                  <a:pt x="177" y="595"/>
                </a:cubicBezTo>
                <a:cubicBezTo>
                  <a:pt x="177" y="595"/>
                  <a:pt x="177" y="595"/>
                  <a:pt x="177" y="595"/>
                </a:cubicBezTo>
                <a:close/>
                <a:moveTo>
                  <a:pt x="127" y="628"/>
                </a:moveTo>
                <a:cubicBezTo>
                  <a:pt x="127" y="629"/>
                  <a:pt x="128" y="629"/>
                  <a:pt x="127" y="630"/>
                </a:cubicBezTo>
                <a:cubicBezTo>
                  <a:pt x="127" y="630"/>
                  <a:pt x="127" y="630"/>
                  <a:pt x="127" y="630"/>
                </a:cubicBezTo>
                <a:cubicBezTo>
                  <a:pt x="128" y="630"/>
                  <a:pt x="128" y="630"/>
                  <a:pt x="128" y="630"/>
                </a:cubicBezTo>
                <a:cubicBezTo>
                  <a:pt x="128" y="629"/>
                  <a:pt x="128" y="629"/>
                  <a:pt x="128" y="628"/>
                </a:cubicBezTo>
                <a:lnTo>
                  <a:pt x="127" y="628"/>
                </a:lnTo>
                <a:close/>
                <a:moveTo>
                  <a:pt x="181" y="515"/>
                </a:moveTo>
                <a:cubicBezTo>
                  <a:pt x="181" y="515"/>
                  <a:pt x="180" y="515"/>
                  <a:pt x="181" y="515"/>
                </a:cubicBezTo>
                <a:cubicBezTo>
                  <a:pt x="181" y="515"/>
                  <a:pt x="181" y="516"/>
                  <a:pt x="181" y="516"/>
                </a:cubicBezTo>
                <a:cubicBezTo>
                  <a:pt x="181" y="517"/>
                  <a:pt x="181" y="517"/>
                  <a:pt x="181" y="517"/>
                </a:cubicBezTo>
                <a:cubicBezTo>
                  <a:pt x="181" y="517"/>
                  <a:pt x="181" y="516"/>
                  <a:pt x="181" y="516"/>
                </a:cubicBezTo>
                <a:cubicBezTo>
                  <a:pt x="181" y="516"/>
                  <a:pt x="181" y="515"/>
                  <a:pt x="181" y="515"/>
                </a:cubicBezTo>
                <a:cubicBezTo>
                  <a:pt x="181" y="515"/>
                  <a:pt x="181" y="514"/>
                  <a:pt x="181" y="515"/>
                </a:cubicBezTo>
                <a:cubicBezTo>
                  <a:pt x="181" y="515"/>
                  <a:pt x="181" y="515"/>
                  <a:pt x="181" y="515"/>
                </a:cubicBezTo>
                <a:close/>
                <a:moveTo>
                  <a:pt x="173" y="508"/>
                </a:moveTo>
                <a:cubicBezTo>
                  <a:pt x="173" y="507"/>
                  <a:pt x="173" y="507"/>
                  <a:pt x="173" y="507"/>
                </a:cubicBezTo>
                <a:cubicBezTo>
                  <a:pt x="173" y="507"/>
                  <a:pt x="173" y="507"/>
                  <a:pt x="173" y="507"/>
                </a:cubicBezTo>
                <a:cubicBezTo>
                  <a:pt x="173" y="507"/>
                  <a:pt x="173" y="507"/>
                  <a:pt x="173" y="507"/>
                </a:cubicBezTo>
                <a:cubicBezTo>
                  <a:pt x="173" y="508"/>
                  <a:pt x="173" y="508"/>
                  <a:pt x="173" y="508"/>
                </a:cubicBezTo>
                <a:cubicBezTo>
                  <a:pt x="173" y="508"/>
                  <a:pt x="173" y="509"/>
                  <a:pt x="173" y="509"/>
                </a:cubicBezTo>
                <a:cubicBezTo>
                  <a:pt x="173" y="509"/>
                  <a:pt x="173" y="509"/>
                  <a:pt x="173" y="509"/>
                </a:cubicBezTo>
                <a:cubicBezTo>
                  <a:pt x="173" y="509"/>
                  <a:pt x="173" y="509"/>
                  <a:pt x="173" y="509"/>
                </a:cubicBezTo>
                <a:cubicBezTo>
                  <a:pt x="173" y="509"/>
                  <a:pt x="173" y="508"/>
                  <a:pt x="173" y="508"/>
                </a:cubicBezTo>
                <a:cubicBezTo>
                  <a:pt x="173" y="508"/>
                  <a:pt x="173" y="508"/>
                  <a:pt x="173" y="508"/>
                </a:cubicBezTo>
                <a:close/>
                <a:moveTo>
                  <a:pt x="167" y="503"/>
                </a:moveTo>
                <a:cubicBezTo>
                  <a:pt x="167" y="503"/>
                  <a:pt x="167" y="503"/>
                  <a:pt x="166" y="503"/>
                </a:cubicBezTo>
                <a:cubicBezTo>
                  <a:pt x="166" y="503"/>
                  <a:pt x="166" y="503"/>
                  <a:pt x="166" y="503"/>
                </a:cubicBezTo>
                <a:cubicBezTo>
                  <a:pt x="166" y="503"/>
                  <a:pt x="166" y="503"/>
                  <a:pt x="166" y="503"/>
                </a:cubicBezTo>
                <a:cubicBezTo>
                  <a:pt x="166" y="503"/>
                  <a:pt x="166" y="504"/>
                  <a:pt x="166" y="505"/>
                </a:cubicBezTo>
                <a:cubicBezTo>
                  <a:pt x="166" y="506"/>
                  <a:pt x="167" y="507"/>
                  <a:pt x="166" y="508"/>
                </a:cubicBezTo>
                <a:cubicBezTo>
                  <a:pt x="166" y="508"/>
                  <a:pt x="166" y="508"/>
                  <a:pt x="166" y="508"/>
                </a:cubicBezTo>
                <a:cubicBezTo>
                  <a:pt x="166" y="508"/>
                  <a:pt x="167" y="508"/>
                  <a:pt x="167" y="508"/>
                </a:cubicBezTo>
                <a:cubicBezTo>
                  <a:pt x="167" y="507"/>
                  <a:pt x="167" y="506"/>
                  <a:pt x="167" y="505"/>
                </a:cubicBezTo>
                <a:cubicBezTo>
                  <a:pt x="167" y="504"/>
                  <a:pt x="167" y="503"/>
                  <a:pt x="167" y="503"/>
                </a:cubicBezTo>
                <a:close/>
                <a:moveTo>
                  <a:pt x="167" y="487"/>
                </a:moveTo>
                <a:cubicBezTo>
                  <a:pt x="167" y="487"/>
                  <a:pt x="167" y="487"/>
                  <a:pt x="167" y="487"/>
                </a:cubicBezTo>
                <a:cubicBezTo>
                  <a:pt x="167" y="488"/>
                  <a:pt x="167" y="488"/>
                  <a:pt x="167" y="489"/>
                </a:cubicBezTo>
                <a:cubicBezTo>
                  <a:pt x="167" y="489"/>
                  <a:pt x="167" y="489"/>
                  <a:pt x="167" y="489"/>
                </a:cubicBezTo>
                <a:cubicBezTo>
                  <a:pt x="167" y="489"/>
                  <a:pt x="167" y="489"/>
                  <a:pt x="167" y="489"/>
                </a:cubicBezTo>
                <a:cubicBezTo>
                  <a:pt x="167" y="489"/>
                  <a:pt x="167" y="489"/>
                  <a:pt x="167" y="489"/>
                </a:cubicBezTo>
                <a:cubicBezTo>
                  <a:pt x="167" y="489"/>
                  <a:pt x="167" y="489"/>
                  <a:pt x="167" y="489"/>
                </a:cubicBezTo>
                <a:cubicBezTo>
                  <a:pt x="167" y="488"/>
                  <a:pt x="168" y="488"/>
                  <a:pt x="167" y="487"/>
                </a:cubicBezTo>
                <a:cubicBezTo>
                  <a:pt x="167" y="487"/>
                  <a:pt x="167" y="487"/>
                  <a:pt x="167" y="487"/>
                </a:cubicBezTo>
                <a:cubicBezTo>
                  <a:pt x="167" y="487"/>
                  <a:pt x="167" y="487"/>
                  <a:pt x="167" y="487"/>
                </a:cubicBezTo>
                <a:close/>
                <a:moveTo>
                  <a:pt x="165" y="465"/>
                </a:moveTo>
                <a:cubicBezTo>
                  <a:pt x="165" y="465"/>
                  <a:pt x="165" y="465"/>
                  <a:pt x="165" y="465"/>
                </a:cubicBezTo>
                <a:cubicBezTo>
                  <a:pt x="165" y="465"/>
                  <a:pt x="165" y="465"/>
                  <a:pt x="165" y="465"/>
                </a:cubicBezTo>
                <a:cubicBezTo>
                  <a:pt x="165" y="465"/>
                  <a:pt x="165" y="465"/>
                  <a:pt x="165" y="465"/>
                </a:cubicBezTo>
                <a:cubicBezTo>
                  <a:pt x="165" y="465"/>
                  <a:pt x="165" y="466"/>
                  <a:pt x="165" y="466"/>
                </a:cubicBezTo>
                <a:cubicBezTo>
                  <a:pt x="165" y="466"/>
                  <a:pt x="165" y="466"/>
                  <a:pt x="165" y="466"/>
                </a:cubicBezTo>
                <a:cubicBezTo>
                  <a:pt x="165" y="467"/>
                  <a:pt x="165" y="467"/>
                  <a:pt x="165" y="467"/>
                </a:cubicBezTo>
                <a:cubicBezTo>
                  <a:pt x="165" y="467"/>
                  <a:pt x="165" y="467"/>
                  <a:pt x="165" y="467"/>
                </a:cubicBezTo>
                <a:cubicBezTo>
                  <a:pt x="165" y="466"/>
                  <a:pt x="165" y="466"/>
                  <a:pt x="165" y="466"/>
                </a:cubicBezTo>
                <a:cubicBezTo>
                  <a:pt x="165" y="465"/>
                  <a:pt x="165" y="465"/>
                  <a:pt x="165" y="465"/>
                </a:cubicBezTo>
                <a:close/>
                <a:moveTo>
                  <a:pt x="161" y="368"/>
                </a:moveTo>
                <a:cubicBezTo>
                  <a:pt x="161" y="368"/>
                  <a:pt x="161" y="368"/>
                  <a:pt x="161" y="369"/>
                </a:cubicBezTo>
                <a:cubicBezTo>
                  <a:pt x="161" y="375"/>
                  <a:pt x="161" y="382"/>
                  <a:pt x="162" y="390"/>
                </a:cubicBezTo>
                <a:cubicBezTo>
                  <a:pt x="162" y="390"/>
                  <a:pt x="162" y="390"/>
                  <a:pt x="162" y="390"/>
                </a:cubicBezTo>
                <a:cubicBezTo>
                  <a:pt x="162" y="390"/>
                  <a:pt x="163" y="390"/>
                  <a:pt x="163" y="390"/>
                </a:cubicBezTo>
                <a:cubicBezTo>
                  <a:pt x="162" y="382"/>
                  <a:pt x="162" y="375"/>
                  <a:pt x="161" y="369"/>
                </a:cubicBezTo>
                <a:cubicBezTo>
                  <a:pt x="161" y="368"/>
                  <a:pt x="161" y="368"/>
                  <a:pt x="161" y="368"/>
                </a:cubicBezTo>
                <a:cubicBezTo>
                  <a:pt x="161" y="368"/>
                  <a:pt x="161" y="368"/>
                  <a:pt x="161" y="368"/>
                </a:cubicBezTo>
                <a:close/>
                <a:moveTo>
                  <a:pt x="159" y="266"/>
                </a:moveTo>
                <a:cubicBezTo>
                  <a:pt x="159" y="268"/>
                  <a:pt x="159" y="270"/>
                  <a:pt x="159" y="271"/>
                </a:cubicBezTo>
                <a:cubicBezTo>
                  <a:pt x="159" y="274"/>
                  <a:pt x="159" y="276"/>
                  <a:pt x="159" y="278"/>
                </a:cubicBezTo>
                <a:cubicBezTo>
                  <a:pt x="159" y="278"/>
                  <a:pt x="159" y="279"/>
                  <a:pt x="159" y="279"/>
                </a:cubicBezTo>
                <a:cubicBezTo>
                  <a:pt x="160" y="279"/>
                  <a:pt x="160" y="279"/>
                  <a:pt x="160" y="278"/>
                </a:cubicBezTo>
                <a:cubicBezTo>
                  <a:pt x="160" y="276"/>
                  <a:pt x="160" y="274"/>
                  <a:pt x="160" y="271"/>
                </a:cubicBezTo>
                <a:cubicBezTo>
                  <a:pt x="160" y="270"/>
                  <a:pt x="160" y="268"/>
                  <a:pt x="160" y="266"/>
                </a:cubicBezTo>
                <a:cubicBezTo>
                  <a:pt x="160" y="266"/>
                  <a:pt x="160" y="266"/>
                  <a:pt x="159" y="266"/>
                </a:cubicBezTo>
                <a:cubicBezTo>
                  <a:pt x="159" y="266"/>
                  <a:pt x="159" y="266"/>
                  <a:pt x="159" y="266"/>
                </a:cubicBezTo>
                <a:cubicBezTo>
                  <a:pt x="159" y="266"/>
                  <a:pt x="159" y="266"/>
                  <a:pt x="159" y="266"/>
                </a:cubicBezTo>
                <a:close/>
                <a:moveTo>
                  <a:pt x="162" y="156"/>
                </a:moveTo>
                <a:cubicBezTo>
                  <a:pt x="162" y="157"/>
                  <a:pt x="162" y="157"/>
                  <a:pt x="162" y="158"/>
                </a:cubicBezTo>
                <a:cubicBezTo>
                  <a:pt x="162" y="158"/>
                  <a:pt x="162" y="158"/>
                  <a:pt x="163" y="158"/>
                </a:cubicBezTo>
                <a:cubicBezTo>
                  <a:pt x="163" y="158"/>
                  <a:pt x="163" y="158"/>
                  <a:pt x="163" y="158"/>
                </a:cubicBezTo>
                <a:cubicBezTo>
                  <a:pt x="163" y="157"/>
                  <a:pt x="163" y="157"/>
                  <a:pt x="163" y="156"/>
                </a:cubicBezTo>
                <a:cubicBezTo>
                  <a:pt x="163" y="156"/>
                  <a:pt x="163" y="156"/>
                  <a:pt x="163" y="156"/>
                </a:cubicBezTo>
                <a:cubicBezTo>
                  <a:pt x="162" y="156"/>
                  <a:pt x="162" y="156"/>
                  <a:pt x="162" y="156"/>
                </a:cubicBezTo>
                <a:cubicBezTo>
                  <a:pt x="162" y="156"/>
                  <a:pt x="162" y="156"/>
                  <a:pt x="162" y="156"/>
                </a:cubicBezTo>
                <a:close/>
                <a:moveTo>
                  <a:pt x="178" y="666"/>
                </a:moveTo>
                <a:cubicBezTo>
                  <a:pt x="177" y="669"/>
                  <a:pt x="178" y="672"/>
                  <a:pt x="177" y="675"/>
                </a:cubicBezTo>
                <a:cubicBezTo>
                  <a:pt x="178" y="677"/>
                  <a:pt x="178" y="679"/>
                  <a:pt x="177" y="681"/>
                </a:cubicBezTo>
                <a:cubicBezTo>
                  <a:pt x="178" y="686"/>
                  <a:pt x="178" y="690"/>
                  <a:pt x="177" y="694"/>
                </a:cubicBezTo>
                <a:cubicBezTo>
                  <a:pt x="178" y="697"/>
                  <a:pt x="178" y="700"/>
                  <a:pt x="178" y="703"/>
                </a:cubicBezTo>
                <a:cubicBezTo>
                  <a:pt x="178" y="704"/>
                  <a:pt x="178" y="705"/>
                  <a:pt x="177" y="706"/>
                </a:cubicBezTo>
                <a:cubicBezTo>
                  <a:pt x="179" y="710"/>
                  <a:pt x="177" y="713"/>
                  <a:pt x="178" y="717"/>
                </a:cubicBezTo>
                <a:cubicBezTo>
                  <a:pt x="178" y="717"/>
                  <a:pt x="178" y="718"/>
                  <a:pt x="178" y="718"/>
                </a:cubicBezTo>
                <a:cubicBezTo>
                  <a:pt x="178" y="720"/>
                  <a:pt x="178" y="722"/>
                  <a:pt x="178" y="724"/>
                </a:cubicBezTo>
                <a:cubicBezTo>
                  <a:pt x="180" y="727"/>
                  <a:pt x="179" y="731"/>
                  <a:pt x="179" y="734"/>
                </a:cubicBezTo>
                <a:cubicBezTo>
                  <a:pt x="179" y="734"/>
                  <a:pt x="179" y="735"/>
                  <a:pt x="179" y="735"/>
                </a:cubicBezTo>
                <a:cubicBezTo>
                  <a:pt x="179" y="737"/>
                  <a:pt x="179" y="739"/>
                  <a:pt x="179" y="740"/>
                </a:cubicBezTo>
                <a:cubicBezTo>
                  <a:pt x="180" y="741"/>
                  <a:pt x="179" y="742"/>
                  <a:pt x="179" y="744"/>
                </a:cubicBezTo>
                <a:cubicBezTo>
                  <a:pt x="179" y="744"/>
                  <a:pt x="180" y="744"/>
                  <a:pt x="180" y="744"/>
                </a:cubicBezTo>
                <a:cubicBezTo>
                  <a:pt x="180" y="745"/>
                  <a:pt x="180" y="745"/>
                  <a:pt x="180" y="746"/>
                </a:cubicBezTo>
                <a:cubicBezTo>
                  <a:pt x="180" y="747"/>
                  <a:pt x="180" y="747"/>
                  <a:pt x="180" y="748"/>
                </a:cubicBezTo>
                <a:cubicBezTo>
                  <a:pt x="180" y="749"/>
                  <a:pt x="180" y="749"/>
                  <a:pt x="180" y="750"/>
                </a:cubicBezTo>
                <a:cubicBezTo>
                  <a:pt x="180" y="754"/>
                  <a:pt x="182" y="757"/>
                  <a:pt x="180" y="761"/>
                </a:cubicBezTo>
                <a:cubicBezTo>
                  <a:pt x="181" y="761"/>
                  <a:pt x="181" y="761"/>
                  <a:pt x="181" y="762"/>
                </a:cubicBezTo>
                <a:cubicBezTo>
                  <a:pt x="181" y="767"/>
                  <a:pt x="182" y="772"/>
                  <a:pt x="182" y="777"/>
                </a:cubicBezTo>
                <a:cubicBezTo>
                  <a:pt x="183" y="778"/>
                  <a:pt x="183" y="778"/>
                  <a:pt x="183" y="779"/>
                </a:cubicBezTo>
                <a:cubicBezTo>
                  <a:pt x="183" y="781"/>
                  <a:pt x="183" y="783"/>
                  <a:pt x="184" y="786"/>
                </a:cubicBezTo>
                <a:cubicBezTo>
                  <a:pt x="183" y="786"/>
                  <a:pt x="183" y="786"/>
                  <a:pt x="183" y="786"/>
                </a:cubicBezTo>
                <a:cubicBezTo>
                  <a:pt x="184" y="786"/>
                  <a:pt x="184" y="786"/>
                  <a:pt x="184" y="786"/>
                </a:cubicBezTo>
                <a:cubicBezTo>
                  <a:pt x="183" y="787"/>
                  <a:pt x="183" y="789"/>
                  <a:pt x="185" y="789"/>
                </a:cubicBezTo>
                <a:cubicBezTo>
                  <a:pt x="184" y="788"/>
                  <a:pt x="184" y="787"/>
                  <a:pt x="184" y="786"/>
                </a:cubicBezTo>
                <a:cubicBezTo>
                  <a:pt x="184" y="786"/>
                  <a:pt x="184" y="786"/>
                  <a:pt x="184" y="786"/>
                </a:cubicBezTo>
                <a:cubicBezTo>
                  <a:pt x="184" y="785"/>
                  <a:pt x="184" y="785"/>
                  <a:pt x="184" y="785"/>
                </a:cubicBezTo>
                <a:cubicBezTo>
                  <a:pt x="185" y="783"/>
                  <a:pt x="183" y="780"/>
                  <a:pt x="184" y="778"/>
                </a:cubicBezTo>
                <a:cubicBezTo>
                  <a:pt x="183" y="773"/>
                  <a:pt x="184" y="767"/>
                  <a:pt x="182" y="762"/>
                </a:cubicBezTo>
                <a:cubicBezTo>
                  <a:pt x="183" y="762"/>
                  <a:pt x="183" y="761"/>
                  <a:pt x="183" y="761"/>
                </a:cubicBezTo>
                <a:cubicBezTo>
                  <a:pt x="183" y="755"/>
                  <a:pt x="182" y="750"/>
                  <a:pt x="182" y="744"/>
                </a:cubicBezTo>
                <a:cubicBezTo>
                  <a:pt x="182" y="744"/>
                  <a:pt x="182" y="744"/>
                  <a:pt x="182" y="744"/>
                </a:cubicBezTo>
                <a:cubicBezTo>
                  <a:pt x="182" y="744"/>
                  <a:pt x="182" y="744"/>
                  <a:pt x="182" y="744"/>
                </a:cubicBezTo>
                <a:cubicBezTo>
                  <a:pt x="182" y="744"/>
                  <a:pt x="183" y="744"/>
                  <a:pt x="183" y="744"/>
                </a:cubicBezTo>
                <a:cubicBezTo>
                  <a:pt x="183" y="750"/>
                  <a:pt x="184" y="756"/>
                  <a:pt x="184" y="761"/>
                </a:cubicBezTo>
                <a:cubicBezTo>
                  <a:pt x="184" y="761"/>
                  <a:pt x="184" y="761"/>
                  <a:pt x="184" y="761"/>
                </a:cubicBezTo>
                <a:cubicBezTo>
                  <a:pt x="184" y="764"/>
                  <a:pt x="185" y="767"/>
                  <a:pt x="184" y="770"/>
                </a:cubicBezTo>
                <a:cubicBezTo>
                  <a:pt x="185" y="774"/>
                  <a:pt x="186" y="778"/>
                  <a:pt x="185" y="782"/>
                </a:cubicBezTo>
                <a:cubicBezTo>
                  <a:pt x="187" y="786"/>
                  <a:pt x="186" y="789"/>
                  <a:pt x="186" y="793"/>
                </a:cubicBezTo>
                <a:cubicBezTo>
                  <a:pt x="186" y="795"/>
                  <a:pt x="187" y="796"/>
                  <a:pt x="186" y="798"/>
                </a:cubicBezTo>
                <a:cubicBezTo>
                  <a:pt x="187" y="803"/>
                  <a:pt x="187" y="808"/>
                  <a:pt x="187" y="812"/>
                </a:cubicBezTo>
                <a:cubicBezTo>
                  <a:pt x="187" y="812"/>
                  <a:pt x="187" y="812"/>
                  <a:pt x="187" y="813"/>
                </a:cubicBezTo>
                <a:cubicBezTo>
                  <a:pt x="187" y="813"/>
                  <a:pt x="187" y="814"/>
                  <a:pt x="187" y="815"/>
                </a:cubicBezTo>
                <a:cubicBezTo>
                  <a:pt x="187" y="816"/>
                  <a:pt x="187" y="817"/>
                  <a:pt x="187" y="817"/>
                </a:cubicBezTo>
                <a:cubicBezTo>
                  <a:pt x="187" y="817"/>
                  <a:pt x="187" y="817"/>
                  <a:pt x="187" y="818"/>
                </a:cubicBezTo>
                <a:cubicBezTo>
                  <a:pt x="187" y="819"/>
                  <a:pt x="187" y="821"/>
                  <a:pt x="188" y="822"/>
                </a:cubicBezTo>
                <a:cubicBezTo>
                  <a:pt x="188" y="824"/>
                  <a:pt x="188" y="826"/>
                  <a:pt x="188" y="828"/>
                </a:cubicBezTo>
                <a:cubicBezTo>
                  <a:pt x="188" y="828"/>
                  <a:pt x="188" y="828"/>
                  <a:pt x="188" y="828"/>
                </a:cubicBezTo>
                <a:cubicBezTo>
                  <a:pt x="188" y="830"/>
                  <a:pt x="188" y="833"/>
                  <a:pt x="188" y="835"/>
                </a:cubicBezTo>
                <a:cubicBezTo>
                  <a:pt x="188" y="837"/>
                  <a:pt x="188" y="839"/>
                  <a:pt x="188" y="840"/>
                </a:cubicBezTo>
                <a:cubicBezTo>
                  <a:pt x="188" y="840"/>
                  <a:pt x="188" y="841"/>
                  <a:pt x="188" y="841"/>
                </a:cubicBezTo>
                <a:cubicBezTo>
                  <a:pt x="189" y="845"/>
                  <a:pt x="188" y="849"/>
                  <a:pt x="188" y="853"/>
                </a:cubicBezTo>
                <a:cubicBezTo>
                  <a:pt x="188" y="853"/>
                  <a:pt x="188" y="853"/>
                  <a:pt x="188" y="853"/>
                </a:cubicBezTo>
                <a:cubicBezTo>
                  <a:pt x="188" y="856"/>
                  <a:pt x="188" y="858"/>
                  <a:pt x="188" y="862"/>
                </a:cubicBezTo>
                <a:cubicBezTo>
                  <a:pt x="189" y="862"/>
                  <a:pt x="189" y="862"/>
                  <a:pt x="188" y="862"/>
                </a:cubicBezTo>
                <a:cubicBezTo>
                  <a:pt x="189" y="863"/>
                  <a:pt x="189" y="865"/>
                  <a:pt x="188" y="866"/>
                </a:cubicBezTo>
                <a:cubicBezTo>
                  <a:pt x="188" y="866"/>
                  <a:pt x="188" y="866"/>
                  <a:pt x="188" y="866"/>
                </a:cubicBezTo>
                <a:cubicBezTo>
                  <a:pt x="188" y="866"/>
                  <a:pt x="188" y="867"/>
                  <a:pt x="188" y="867"/>
                </a:cubicBezTo>
                <a:cubicBezTo>
                  <a:pt x="188" y="867"/>
                  <a:pt x="188" y="868"/>
                  <a:pt x="188" y="868"/>
                </a:cubicBezTo>
                <a:cubicBezTo>
                  <a:pt x="189" y="868"/>
                  <a:pt x="189" y="868"/>
                  <a:pt x="189" y="868"/>
                </a:cubicBezTo>
                <a:cubicBezTo>
                  <a:pt x="189" y="870"/>
                  <a:pt x="188" y="872"/>
                  <a:pt x="189" y="874"/>
                </a:cubicBezTo>
                <a:cubicBezTo>
                  <a:pt x="189" y="874"/>
                  <a:pt x="189" y="875"/>
                  <a:pt x="189" y="875"/>
                </a:cubicBezTo>
                <a:cubicBezTo>
                  <a:pt x="188" y="875"/>
                  <a:pt x="188" y="876"/>
                  <a:pt x="189" y="876"/>
                </a:cubicBezTo>
                <a:cubicBezTo>
                  <a:pt x="189" y="877"/>
                  <a:pt x="189" y="877"/>
                  <a:pt x="189" y="878"/>
                </a:cubicBezTo>
                <a:cubicBezTo>
                  <a:pt x="189" y="879"/>
                  <a:pt x="189" y="879"/>
                  <a:pt x="189" y="880"/>
                </a:cubicBezTo>
                <a:cubicBezTo>
                  <a:pt x="189" y="880"/>
                  <a:pt x="189" y="880"/>
                  <a:pt x="189" y="880"/>
                </a:cubicBezTo>
                <a:cubicBezTo>
                  <a:pt x="189" y="882"/>
                  <a:pt x="189" y="884"/>
                  <a:pt x="189" y="886"/>
                </a:cubicBezTo>
                <a:cubicBezTo>
                  <a:pt x="189" y="888"/>
                  <a:pt x="189" y="891"/>
                  <a:pt x="189" y="893"/>
                </a:cubicBezTo>
                <a:cubicBezTo>
                  <a:pt x="189" y="893"/>
                  <a:pt x="189" y="893"/>
                  <a:pt x="189" y="893"/>
                </a:cubicBezTo>
                <a:cubicBezTo>
                  <a:pt x="189" y="895"/>
                  <a:pt x="190" y="896"/>
                  <a:pt x="189" y="897"/>
                </a:cubicBezTo>
                <a:cubicBezTo>
                  <a:pt x="189" y="897"/>
                  <a:pt x="189" y="897"/>
                  <a:pt x="189" y="898"/>
                </a:cubicBezTo>
                <a:cubicBezTo>
                  <a:pt x="190" y="898"/>
                  <a:pt x="189" y="899"/>
                  <a:pt x="189" y="900"/>
                </a:cubicBezTo>
                <a:cubicBezTo>
                  <a:pt x="189" y="900"/>
                  <a:pt x="189" y="900"/>
                  <a:pt x="189" y="900"/>
                </a:cubicBezTo>
                <a:cubicBezTo>
                  <a:pt x="189" y="901"/>
                  <a:pt x="189" y="902"/>
                  <a:pt x="189" y="904"/>
                </a:cubicBezTo>
                <a:cubicBezTo>
                  <a:pt x="189" y="904"/>
                  <a:pt x="189" y="904"/>
                  <a:pt x="189" y="904"/>
                </a:cubicBezTo>
                <a:cubicBezTo>
                  <a:pt x="189" y="905"/>
                  <a:pt x="189" y="906"/>
                  <a:pt x="189" y="907"/>
                </a:cubicBezTo>
                <a:cubicBezTo>
                  <a:pt x="189" y="907"/>
                  <a:pt x="189" y="907"/>
                  <a:pt x="189" y="907"/>
                </a:cubicBezTo>
                <a:cubicBezTo>
                  <a:pt x="189" y="907"/>
                  <a:pt x="189" y="907"/>
                  <a:pt x="189" y="907"/>
                </a:cubicBezTo>
                <a:cubicBezTo>
                  <a:pt x="190" y="910"/>
                  <a:pt x="190" y="913"/>
                  <a:pt x="189" y="915"/>
                </a:cubicBezTo>
                <a:cubicBezTo>
                  <a:pt x="189" y="915"/>
                  <a:pt x="189" y="915"/>
                  <a:pt x="189" y="915"/>
                </a:cubicBezTo>
                <a:cubicBezTo>
                  <a:pt x="189" y="916"/>
                  <a:pt x="189" y="916"/>
                  <a:pt x="189" y="916"/>
                </a:cubicBezTo>
                <a:cubicBezTo>
                  <a:pt x="189" y="917"/>
                  <a:pt x="189" y="917"/>
                  <a:pt x="189" y="918"/>
                </a:cubicBezTo>
                <a:cubicBezTo>
                  <a:pt x="189" y="917"/>
                  <a:pt x="189" y="917"/>
                  <a:pt x="189" y="917"/>
                </a:cubicBezTo>
                <a:cubicBezTo>
                  <a:pt x="190" y="920"/>
                  <a:pt x="189" y="922"/>
                  <a:pt x="189" y="924"/>
                </a:cubicBezTo>
                <a:cubicBezTo>
                  <a:pt x="189" y="924"/>
                  <a:pt x="190" y="925"/>
                  <a:pt x="190" y="926"/>
                </a:cubicBezTo>
                <a:cubicBezTo>
                  <a:pt x="190" y="927"/>
                  <a:pt x="189" y="928"/>
                  <a:pt x="189" y="930"/>
                </a:cubicBezTo>
                <a:cubicBezTo>
                  <a:pt x="189" y="931"/>
                  <a:pt x="190" y="932"/>
                  <a:pt x="190" y="933"/>
                </a:cubicBezTo>
                <a:cubicBezTo>
                  <a:pt x="190" y="933"/>
                  <a:pt x="190" y="933"/>
                  <a:pt x="190" y="934"/>
                </a:cubicBezTo>
                <a:cubicBezTo>
                  <a:pt x="190" y="935"/>
                  <a:pt x="190" y="936"/>
                  <a:pt x="189" y="937"/>
                </a:cubicBezTo>
                <a:cubicBezTo>
                  <a:pt x="190" y="938"/>
                  <a:pt x="190" y="938"/>
                  <a:pt x="190" y="939"/>
                </a:cubicBezTo>
                <a:cubicBezTo>
                  <a:pt x="189" y="941"/>
                  <a:pt x="191" y="943"/>
                  <a:pt x="189" y="945"/>
                </a:cubicBezTo>
                <a:cubicBezTo>
                  <a:pt x="191" y="949"/>
                  <a:pt x="190" y="953"/>
                  <a:pt x="190" y="956"/>
                </a:cubicBezTo>
                <a:cubicBezTo>
                  <a:pt x="191" y="958"/>
                  <a:pt x="190" y="960"/>
                  <a:pt x="189" y="962"/>
                </a:cubicBezTo>
                <a:cubicBezTo>
                  <a:pt x="189" y="964"/>
                  <a:pt x="190" y="967"/>
                  <a:pt x="190" y="970"/>
                </a:cubicBezTo>
                <a:cubicBezTo>
                  <a:pt x="190" y="971"/>
                  <a:pt x="189" y="973"/>
                  <a:pt x="190" y="975"/>
                </a:cubicBezTo>
                <a:cubicBezTo>
                  <a:pt x="190" y="976"/>
                  <a:pt x="190" y="977"/>
                  <a:pt x="189" y="977"/>
                </a:cubicBezTo>
                <a:cubicBezTo>
                  <a:pt x="189" y="978"/>
                  <a:pt x="190" y="978"/>
                  <a:pt x="190" y="979"/>
                </a:cubicBezTo>
                <a:cubicBezTo>
                  <a:pt x="189" y="982"/>
                  <a:pt x="190" y="986"/>
                  <a:pt x="190" y="989"/>
                </a:cubicBezTo>
                <a:cubicBezTo>
                  <a:pt x="191" y="991"/>
                  <a:pt x="189" y="994"/>
                  <a:pt x="190" y="996"/>
                </a:cubicBezTo>
                <a:cubicBezTo>
                  <a:pt x="190" y="996"/>
                  <a:pt x="190" y="996"/>
                  <a:pt x="190" y="997"/>
                </a:cubicBezTo>
                <a:cubicBezTo>
                  <a:pt x="190" y="998"/>
                  <a:pt x="190" y="1000"/>
                  <a:pt x="190" y="1002"/>
                </a:cubicBezTo>
                <a:cubicBezTo>
                  <a:pt x="190" y="1003"/>
                  <a:pt x="190" y="1003"/>
                  <a:pt x="190" y="1003"/>
                </a:cubicBezTo>
                <a:cubicBezTo>
                  <a:pt x="190" y="1004"/>
                  <a:pt x="190" y="1004"/>
                  <a:pt x="190" y="1004"/>
                </a:cubicBezTo>
                <a:cubicBezTo>
                  <a:pt x="190" y="1005"/>
                  <a:pt x="190" y="1005"/>
                  <a:pt x="190" y="1005"/>
                </a:cubicBezTo>
                <a:cubicBezTo>
                  <a:pt x="190" y="1007"/>
                  <a:pt x="189" y="1009"/>
                  <a:pt x="190" y="1011"/>
                </a:cubicBezTo>
                <a:cubicBezTo>
                  <a:pt x="190" y="1011"/>
                  <a:pt x="190" y="1011"/>
                  <a:pt x="190" y="1011"/>
                </a:cubicBezTo>
                <a:cubicBezTo>
                  <a:pt x="191" y="1015"/>
                  <a:pt x="190" y="1023"/>
                  <a:pt x="190" y="1028"/>
                </a:cubicBezTo>
                <a:cubicBezTo>
                  <a:pt x="190" y="1028"/>
                  <a:pt x="190" y="1029"/>
                  <a:pt x="190" y="1029"/>
                </a:cubicBezTo>
                <a:cubicBezTo>
                  <a:pt x="191" y="1032"/>
                  <a:pt x="190" y="1034"/>
                  <a:pt x="190" y="1037"/>
                </a:cubicBezTo>
                <a:cubicBezTo>
                  <a:pt x="191" y="1039"/>
                  <a:pt x="189" y="1041"/>
                  <a:pt x="190" y="1043"/>
                </a:cubicBezTo>
                <a:cubicBezTo>
                  <a:pt x="190" y="1044"/>
                  <a:pt x="190" y="1044"/>
                  <a:pt x="190" y="1045"/>
                </a:cubicBezTo>
                <a:cubicBezTo>
                  <a:pt x="191" y="1048"/>
                  <a:pt x="190" y="1051"/>
                  <a:pt x="190" y="1054"/>
                </a:cubicBezTo>
                <a:cubicBezTo>
                  <a:pt x="190" y="1057"/>
                  <a:pt x="190" y="1060"/>
                  <a:pt x="190" y="1063"/>
                </a:cubicBezTo>
                <a:cubicBezTo>
                  <a:pt x="190" y="1064"/>
                  <a:pt x="190" y="1066"/>
                  <a:pt x="190" y="1067"/>
                </a:cubicBezTo>
                <a:cubicBezTo>
                  <a:pt x="190" y="1068"/>
                  <a:pt x="190" y="1068"/>
                  <a:pt x="190" y="1068"/>
                </a:cubicBezTo>
                <a:cubicBezTo>
                  <a:pt x="190" y="1070"/>
                  <a:pt x="190" y="1071"/>
                  <a:pt x="190" y="1072"/>
                </a:cubicBezTo>
                <a:cubicBezTo>
                  <a:pt x="190" y="1074"/>
                  <a:pt x="190" y="1075"/>
                  <a:pt x="190" y="1077"/>
                </a:cubicBezTo>
                <a:cubicBezTo>
                  <a:pt x="191" y="1077"/>
                  <a:pt x="190" y="1075"/>
                  <a:pt x="191" y="1074"/>
                </a:cubicBezTo>
                <a:cubicBezTo>
                  <a:pt x="192" y="1073"/>
                  <a:pt x="192" y="1072"/>
                  <a:pt x="192" y="1071"/>
                </a:cubicBezTo>
                <a:cubicBezTo>
                  <a:pt x="192" y="1071"/>
                  <a:pt x="192" y="1072"/>
                  <a:pt x="192" y="1072"/>
                </a:cubicBezTo>
                <a:cubicBezTo>
                  <a:pt x="192" y="1072"/>
                  <a:pt x="192" y="1072"/>
                  <a:pt x="192" y="1072"/>
                </a:cubicBezTo>
                <a:cubicBezTo>
                  <a:pt x="191" y="1072"/>
                  <a:pt x="191" y="1072"/>
                  <a:pt x="191" y="1072"/>
                </a:cubicBezTo>
                <a:cubicBezTo>
                  <a:pt x="191" y="1072"/>
                  <a:pt x="191" y="1072"/>
                  <a:pt x="191" y="1072"/>
                </a:cubicBezTo>
                <a:cubicBezTo>
                  <a:pt x="191" y="1072"/>
                  <a:pt x="191" y="1072"/>
                  <a:pt x="191" y="1072"/>
                </a:cubicBezTo>
                <a:cubicBezTo>
                  <a:pt x="192" y="1071"/>
                  <a:pt x="192" y="1071"/>
                  <a:pt x="192" y="1071"/>
                </a:cubicBezTo>
                <a:cubicBezTo>
                  <a:pt x="192" y="1071"/>
                  <a:pt x="192" y="1071"/>
                  <a:pt x="192" y="1071"/>
                </a:cubicBezTo>
                <a:cubicBezTo>
                  <a:pt x="192" y="1071"/>
                  <a:pt x="192" y="1071"/>
                  <a:pt x="192" y="1071"/>
                </a:cubicBezTo>
                <a:cubicBezTo>
                  <a:pt x="193" y="1070"/>
                  <a:pt x="192" y="1070"/>
                  <a:pt x="193" y="1069"/>
                </a:cubicBezTo>
                <a:cubicBezTo>
                  <a:pt x="192" y="1068"/>
                  <a:pt x="194" y="1067"/>
                  <a:pt x="192" y="1065"/>
                </a:cubicBezTo>
                <a:cubicBezTo>
                  <a:pt x="192" y="1065"/>
                  <a:pt x="194" y="1065"/>
                  <a:pt x="194" y="1064"/>
                </a:cubicBezTo>
                <a:cubicBezTo>
                  <a:pt x="193" y="1063"/>
                  <a:pt x="193" y="1065"/>
                  <a:pt x="192" y="1064"/>
                </a:cubicBezTo>
                <a:cubicBezTo>
                  <a:pt x="192" y="1063"/>
                  <a:pt x="193" y="1063"/>
                  <a:pt x="192" y="1061"/>
                </a:cubicBezTo>
                <a:cubicBezTo>
                  <a:pt x="193" y="1061"/>
                  <a:pt x="193" y="1061"/>
                  <a:pt x="193" y="1061"/>
                </a:cubicBezTo>
                <a:cubicBezTo>
                  <a:pt x="193" y="1058"/>
                  <a:pt x="193" y="1056"/>
                  <a:pt x="192" y="1054"/>
                </a:cubicBezTo>
                <a:cubicBezTo>
                  <a:pt x="194" y="1053"/>
                  <a:pt x="192" y="1051"/>
                  <a:pt x="194" y="1050"/>
                </a:cubicBezTo>
                <a:cubicBezTo>
                  <a:pt x="193" y="1050"/>
                  <a:pt x="193" y="1050"/>
                  <a:pt x="193" y="1049"/>
                </a:cubicBezTo>
                <a:cubicBezTo>
                  <a:pt x="194" y="1049"/>
                  <a:pt x="193" y="1048"/>
                  <a:pt x="193" y="1047"/>
                </a:cubicBezTo>
                <a:cubicBezTo>
                  <a:pt x="193" y="1046"/>
                  <a:pt x="194" y="1045"/>
                  <a:pt x="193" y="1044"/>
                </a:cubicBezTo>
                <a:cubicBezTo>
                  <a:pt x="193" y="1043"/>
                  <a:pt x="193" y="1043"/>
                  <a:pt x="194" y="1042"/>
                </a:cubicBezTo>
                <a:cubicBezTo>
                  <a:pt x="193" y="1041"/>
                  <a:pt x="194" y="1041"/>
                  <a:pt x="193" y="1040"/>
                </a:cubicBezTo>
                <a:cubicBezTo>
                  <a:pt x="193" y="1040"/>
                  <a:pt x="193" y="1040"/>
                  <a:pt x="193" y="1040"/>
                </a:cubicBezTo>
                <a:cubicBezTo>
                  <a:pt x="193" y="1040"/>
                  <a:pt x="193" y="1040"/>
                  <a:pt x="193" y="1040"/>
                </a:cubicBezTo>
                <a:cubicBezTo>
                  <a:pt x="193" y="1039"/>
                  <a:pt x="192" y="1038"/>
                  <a:pt x="194" y="1038"/>
                </a:cubicBezTo>
                <a:cubicBezTo>
                  <a:pt x="193" y="1035"/>
                  <a:pt x="194" y="1032"/>
                  <a:pt x="193" y="1029"/>
                </a:cubicBezTo>
                <a:cubicBezTo>
                  <a:pt x="194" y="1026"/>
                  <a:pt x="193" y="1024"/>
                  <a:pt x="193" y="1021"/>
                </a:cubicBezTo>
                <a:cubicBezTo>
                  <a:pt x="192" y="1021"/>
                  <a:pt x="193" y="1018"/>
                  <a:pt x="193" y="1017"/>
                </a:cubicBezTo>
                <a:cubicBezTo>
                  <a:pt x="194" y="1016"/>
                  <a:pt x="192" y="1016"/>
                  <a:pt x="193" y="1016"/>
                </a:cubicBezTo>
                <a:cubicBezTo>
                  <a:pt x="193" y="1015"/>
                  <a:pt x="193" y="1014"/>
                  <a:pt x="193" y="1013"/>
                </a:cubicBezTo>
                <a:cubicBezTo>
                  <a:pt x="193" y="1012"/>
                  <a:pt x="194" y="1011"/>
                  <a:pt x="193" y="1011"/>
                </a:cubicBezTo>
                <a:cubicBezTo>
                  <a:pt x="193" y="1010"/>
                  <a:pt x="193" y="1010"/>
                  <a:pt x="194" y="1009"/>
                </a:cubicBezTo>
                <a:cubicBezTo>
                  <a:pt x="194" y="1007"/>
                  <a:pt x="193" y="1005"/>
                  <a:pt x="194" y="1002"/>
                </a:cubicBezTo>
                <a:cubicBezTo>
                  <a:pt x="194" y="998"/>
                  <a:pt x="194" y="994"/>
                  <a:pt x="194" y="990"/>
                </a:cubicBezTo>
                <a:cubicBezTo>
                  <a:pt x="194" y="990"/>
                  <a:pt x="194" y="991"/>
                  <a:pt x="194" y="990"/>
                </a:cubicBezTo>
                <a:cubicBezTo>
                  <a:pt x="195" y="990"/>
                  <a:pt x="194" y="989"/>
                  <a:pt x="194" y="990"/>
                </a:cubicBezTo>
                <a:cubicBezTo>
                  <a:pt x="194" y="989"/>
                  <a:pt x="194" y="988"/>
                  <a:pt x="195" y="988"/>
                </a:cubicBezTo>
                <a:cubicBezTo>
                  <a:pt x="194" y="987"/>
                  <a:pt x="194" y="987"/>
                  <a:pt x="194" y="987"/>
                </a:cubicBezTo>
                <a:cubicBezTo>
                  <a:pt x="194" y="985"/>
                  <a:pt x="194" y="983"/>
                  <a:pt x="194" y="981"/>
                </a:cubicBezTo>
                <a:cubicBezTo>
                  <a:pt x="194" y="981"/>
                  <a:pt x="194" y="980"/>
                  <a:pt x="194" y="980"/>
                </a:cubicBezTo>
                <a:cubicBezTo>
                  <a:pt x="194" y="979"/>
                  <a:pt x="194" y="979"/>
                  <a:pt x="194" y="979"/>
                </a:cubicBezTo>
                <a:cubicBezTo>
                  <a:pt x="194" y="977"/>
                  <a:pt x="194" y="975"/>
                  <a:pt x="194" y="973"/>
                </a:cubicBezTo>
                <a:cubicBezTo>
                  <a:pt x="194" y="972"/>
                  <a:pt x="194" y="972"/>
                  <a:pt x="194" y="972"/>
                </a:cubicBezTo>
                <a:cubicBezTo>
                  <a:pt x="194" y="971"/>
                  <a:pt x="193" y="970"/>
                  <a:pt x="195" y="970"/>
                </a:cubicBezTo>
                <a:cubicBezTo>
                  <a:pt x="193" y="968"/>
                  <a:pt x="195" y="966"/>
                  <a:pt x="194" y="964"/>
                </a:cubicBezTo>
                <a:cubicBezTo>
                  <a:pt x="194" y="964"/>
                  <a:pt x="194" y="964"/>
                  <a:pt x="195" y="963"/>
                </a:cubicBezTo>
                <a:cubicBezTo>
                  <a:pt x="193" y="961"/>
                  <a:pt x="195" y="959"/>
                  <a:pt x="194" y="957"/>
                </a:cubicBezTo>
                <a:cubicBezTo>
                  <a:pt x="194" y="957"/>
                  <a:pt x="195" y="957"/>
                  <a:pt x="195" y="956"/>
                </a:cubicBezTo>
                <a:cubicBezTo>
                  <a:pt x="195" y="955"/>
                  <a:pt x="194" y="953"/>
                  <a:pt x="195" y="952"/>
                </a:cubicBezTo>
                <a:cubicBezTo>
                  <a:pt x="195" y="952"/>
                  <a:pt x="194" y="952"/>
                  <a:pt x="194" y="951"/>
                </a:cubicBezTo>
                <a:cubicBezTo>
                  <a:pt x="195" y="948"/>
                  <a:pt x="194" y="945"/>
                  <a:pt x="195" y="942"/>
                </a:cubicBezTo>
                <a:cubicBezTo>
                  <a:pt x="195" y="941"/>
                  <a:pt x="195" y="941"/>
                  <a:pt x="195" y="940"/>
                </a:cubicBezTo>
                <a:cubicBezTo>
                  <a:pt x="195" y="939"/>
                  <a:pt x="195" y="939"/>
                  <a:pt x="195" y="939"/>
                </a:cubicBezTo>
                <a:cubicBezTo>
                  <a:pt x="195" y="937"/>
                  <a:pt x="196" y="935"/>
                  <a:pt x="195" y="933"/>
                </a:cubicBezTo>
                <a:cubicBezTo>
                  <a:pt x="196" y="932"/>
                  <a:pt x="194" y="932"/>
                  <a:pt x="195" y="931"/>
                </a:cubicBezTo>
                <a:cubicBezTo>
                  <a:pt x="195" y="931"/>
                  <a:pt x="194" y="930"/>
                  <a:pt x="194" y="930"/>
                </a:cubicBezTo>
                <a:cubicBezTo>
                  <a:pt x="195" y="929"/>
                  <a:pt x="195" y="928"/>
                  <a:pt x="196" y="928"/>
                </a:cubicBezTo>
                <a:cubicBezTo>
                  <a:pt x="194" y="925"/>
                  <a:pt x="195" y="923"/>
                  <a:pt x="195" y="921"/>
                </a:cubicBezTo>
                <a:cubicBezTo>
                  <a:pt x="194" y="918"/>
                  <a:pt x="194" y="916"/>
                  <a:pt x="195" y="914"/>
                </a:cubicBezTo>
                <a:cubicBezTo>
                  <a:pt x="195" y="913"/>
                  <a:pt x="195" y="913"/>
                  <a:pt x="194" y="912"/>
                </a:cubicBezTo>
                <a:cubicBezTo>
                  <a:pt x="195" y="911"/>
                  <a:pt x="194" y="911"/>
                  <a:pt x="195" y="911"/>
                </a:cubicBezTo>
                <a:cubicBezTo>
                  <a:pt x="194" y="909"/>
                  <a:pt x="194" y="906"/>
                  <a:pt x="195" y="904"/>
                </a:cubicBezTo>
                <a:cubicBezTo>
                  <a:pt x="194" y="903"/>
                  <a:pt x="195" y="902"/>
                  <a:pt x="194" y="901"/>
                </a:cubicBezTo>
                <a:cubicBezTo>
                  <a:pt x="196" y="899"/>
                  <a:pt x="194" y="897"/>
                  <a:pt x="195" y="895"/>
                </a:cubicBezTo>
                <a:cubicBezTo>
                  <a:pt x="195" y="895"/>
                  <a:pt x="195" y="894"/>
                  <a:pt x="195" y="894"/>
                </a:cubicBezTo>
                <a:cubicBezTo>
                  <a:pt x="195" y="893"/>
                  <a:pt x="195" y="892"/>
                  <a:pt x="195" y="892"/>
                </a:cubicBezTo>
                <a:cubicBezTo>
                  <a:pt x="195" y="890"/>
                  <a:pt x="194" y="888"/>
                  <a:pt x="195" y="887"/>
                </a:cubicBezTo>
                <a:cubicBezTo>
                  <a:pt x="194" y="880"/>
                  <a:pt x="195" y="874"/>
                  <a:pt x="194" y="868"/>
                </a:cubicBezTo>
                <a:cubicBezTo>
                  <a:pt x="195" y="865"/>
                  <a:pt x="195" y="862"/>
                  <a:pt x="194" y="859"/>
                </a:cubicBezTo>
                <a:cubicBezTo>
                  <a:pt x="195" y="858"/>
                  <a:pt x="195" y="857"/>
                  <a:pt x="195" y="856"/>
                </a:cubicBezTo>
                <a:cubicBezTo>
                  <a:pt x="195" y="854"/>
                  <a:pt x="194" y="853"/>
                  <a:pt x="195" y="852"/>
                </a:cubicBezTo>
                <a:cubicBezTo>
                  <a:pt x="195" y="852"/>
                  <a:pt x="195" y="851"/>
                  <a:pt x="194" y="852"/>
                </a:cubicBezTo>
                <a:cubicBezTo>
                  <a:pt x="195" y="850"/>
                  <a:pt x="195" y="849"/>
                  <a:pt x="194" y="848"/>
                </a:cubicBezTo>
                <a:cubicBezTo>
                  <a:pt x="195" y="847"/>
                  <a:pt x="195" y="846"/>
                  <a:pt x="195" y="845"/>
                </a:cubicBezTo>
                <a:cubicBezTo>
                  <a:pt x="195" y="845"/>
                  <a:pt x="195" y="845"/>
                  <a:pt x="195" y="845"/>
                </a:cubicBezTo>
                <a:cubicBezTo>
                  <a:pt x="195" y="845"/>
                  <a:pt x="195" y="845"/>
                  <a:pt x="194" y="845"/>
                </a:cubicBezTo>
                <a:cubicBezTo>
                  <a:pt x="195" y="841"/>
                  <a:pt x="194" y="838"/>
                  <a:pt x="195" y="834"/>
                </a:cubicBezTo>
                <a:cubicBezTo>
                  <a:pt x="195" y="834"/>
                  <a:pt x="195" y="834"/>
                  <a:pt x="195" y="834"/>
                </a:cubicBezTo>
                <a:cubicBezTo>
                  <a:pt x="194" y="828"/>
                  <a:pt x="194" y="821"/>
                  <a:pt x="194" y="815"/>
                </a:cubicBezTo>
                <a:cubicBezTo>
                  <a:pt x="194" y="812"/>
                  <a:pt x="194" y="810"/>
                  <a:pt x="193" y="807"/>
                </a:cubicBezTo>
                <a:cubicBezTo>
                  <a:pt x="193" y="807"/>
                  <a:pt x="193" y="807"/>
                  <a:pt x="193" y="807"/>
                </a:cubicBezTo>
                <a:cubicBezTo>
                  <a:pt x="193" y="807"/>
                  <a:pt x="193" y="806"/>
                  <a:pt x="194" y="806"/>
                </a:cubicBezTo>
                <a:cubicBezTo>
                  <a:pt x="194" y="806"/>
                  <a:pt x="195" y="807"/>
                  <a:pt x="194" y="807"/>
                </a:cubicBezTo>
                <a:cubicBezTo>
                  <a:pt x="194" y="810"/>
                  <a:pt x="195" y="812"/>
                  <a:pt x="195" y="815"/>
                </a:cubicBezTo>
                <a:cubicBezTo>
                  <a:pt x="195" y="821"/>
                  <a:pt x="195" y="828"/>
                  <a:pt x="196" y="834"/>
                </a:cubicBezTo>
                <a:cubicBezTo>
                  <a:pt x="196" y="834"/>
                  <a:pt x="196" y="834"/>
                  <a:pt x="196" y="834"/>
                </a:cubicBezTo>
                <a:cubicBezTo>
                  <a:pt x="196" y="835"/>
                  <a:pt x="196" y="836"/>
                  <a:pt x="196" y="837"/>
                </a:cubicBezTo>
                <a:cubicBezTo>
                  <a:pt x="196" y="838"/>
                  <a:pt x="196" y="839"/>
                  <a:pt x="196" y="840"/>
                </a:cubicBezTo>
                <a:cubicBezTo>
                  <a:pt x="196" y="842"/>
                  <a:pt x="197" y="843"/>
                  <a:pt x="196" y="845"/>
                </a:cubicBezTo>
                <a:cubicBezTo>
                  <a:pt x="196" y="845"/>
                  <a:pt x="196" y="845"/>
                  <a:pt x="196" y="845"/>
                </a:cubicBezTo>
                <a:cubicBezTo>
                  <a:pt x="196" y="845"/>
                  <a:pt x="196" y="845"/>
                  <a:pt x="196" y="846"/>
                </a:cubicBezTo>
                <a:cubicBezTo>
                  <a:pt x="196" y="846"/>
                  <a:pt x="196" y="846"/>
                  <a:pt x="196" y="846"/>
                </a:cubicBezTo>
                <a:cubicBezTo>
                  <a:pt x="196" y="846"/>
                  <a:pt x="197" y="847"/>
                  <a:pt x="196" y="848"/>
                </a:cubicBezTo>
                <a:cubicBezTo>
                  <a:pt x="197" y="850"/>
                  <a:pt x="196" y="853"/>
                  <a:pt x="197" y="854"/>
                </a:cubicBezTo>
                <a:cubicBezTo>
                  <a:pt x="197" y="859"/>
                  <a:pt x="197" y="863"/>
                  <a:pt x="197" y="868"/>
                </a:cubicBezTo>
                <a:cubicBezTo>
                  <a:pt x="197" y="868"/>
                  <a:pt x="198" y="868"/>
                  <a:pt x="197" y="868"/>
                </a:cubicBezTo>
                <a:cubicBezTo>
                  <a:pt x="198" y="869"/>
                  <a:pt x="198" y="871"/>
                  <a:pt x="197" y="872"/>
                </a:cubicBezTo>
                <a:cubicBezTo>
                  <a:pt x="198" y="876"/>
                  <a:pt x="199" y="880"/>
                  <a:pt x="198" y="884"/>
                </a:cubicBezTo>
                <a:cubicBezTo>
                  <a:pt x="198" y="885"/>
                  <a:pt x="199" y="885"/>
                  <a:pt x="199" y="885"/>
                </a:cubicBezTo>
                <a:cubicBezTo>
                  <a:pt x="198" y="887"/>
                  <a:pt x="198" y="888"/>
                  <a:pt x="199" y="890"/>
                </a:cubicBezTo>
                <a:cubicBezTo>
                  <a:pt x="198" y="894"/>
                  <a:pt x="199" y="898"/>
                  <a:pt x="199" y="902"/>
                </a:cubicBezTo>
                <a:cubicBezTo>
                  <a:pt x="198" y="902"/>
                  <a:pt x="199" y="903"/>
                  <a:pt x="198" y="903"/>
                </a:cubicBezTo>
                <a:cubicBezTo>
                  <a:pt x="199" y="904"/>
                  <a:pt x="198" y="906"/>
                  <a:pt x="199" y="907"/>
                </a:cubicBezTo>
                <a:cubicBezTo>
                  <a:pt x="199" y="907"/>
                  <a:pt x="198" y="907"/>
                  <a:pt x="198" y="908"/>
                </a:cubicBezTo>
                <a:cubicBezTo>
                  <a:pt x="200" y="911"/>
                  <a:pt x="198" y="916"/>
                  <a:pt x="199" y="919"/>
                </a:cubicBezTo>
                <a:cubicBezTo>
                  <a:pt x="198" y="920"/>
                  <a:pt x="199" y="921"/>
                  <a:pt x="198" y="922"/>
                </a:cubicBezTo>
                <a:cubicBezTo>
                  <a:pt x="198" y="923"/>
                  <a:pt x="198" y="924"/>
                  <a:pt x="199" y="924"/>
                </a:cubicBezTo>
                <a:cubicBezTo>
                  <a:pt x="197" y="927"/>
                  <a:pt x="199" y="930"/>
                  <a:pt x="197" y="932"/>
                </a:cubicBezTo>
                <a:cubicBezTo>
                  <a:pt x="197" y="933"/>
                  <a:pt x="198" y="933"/>
                  <a:pt x="198" y="933"/>
                </a:cubicBezTo>
                <a:cubicBezTo>
                  <a:pt x="197" y="934"/>
                  <a:pt x="198" y="936"/>
                  <a:pt x="197" y="937"/>
                </a:cubicBezTo>
                <a:cubicBezTo>
                  <a:pt x="197" y="940"/>
                  <a:pt x="199" y="942"/>
                  <a:pt x="198" y="945"/>
                </a:cubicBezTo>
                <a:cubicBezTo>
                  <a:pt x="200" y="948"/>
                  <a:pt x="197" y="951"/>
                  <a:pt x="199" y="955"/>
                </a:cubicBezTo>
                <a:cubicBezTo>
                  <a:pt x="198" y="956"/>
                  <a:pt x="198" y="957"/>
                  <a:pt x="198" y="958"/>
                </a:cubicBezTo>
                <a:cubicBezTo>
                  <a:pt x="199" y="960"/>
                  <a:pt x="199" y="961"/>
                  <a:pt x="198" y="963"/>
                </a:cubicBezTo>
                <a:cubicBezTo>
                  <a:pt x="198" y="963"/>
                  <a:pt x="199" y="963"/>
                  <a:pt x="199" y="964"/>
                </a:cubicBezTo>
                <a:cubicBezTo>
                  <a:pt x="199" y="966"/>
                  <a:pt x="198" y="968"/>
                  <a:pt x="198" y="969"/>
                </a:cubicBezTo>
                <a:cubicBezTo>
                  <a:pt x="198" y="971"/>
                  <a:pt x="199" y="973"/>
                  <a:pt x="199" y="974"/>
                </a:cubicBezTo>
                <a:cubicBezTo>
                  <a:pt x="199" y="974"/>
                  <a:pt x="198" y="974"/>
                  <a:pt x="198" y="974"/>
                </a:cubicBezTo>
                <a:cubicBezTo>
                  <a:pt x="198" y="974"/>
                  <a:pt x="199" y="974"/>
                  <a:pt x="199" y="974"/>
                </a:cubicBezTo>
                <a:cubicBezTo>
                  <a:pt x="198" y="979"/>
                  <a:pt x="198" y="984"/>
                  <a:pt x="199" y="989"/>
                </a:cubicBezTo>
                <a:cubicBezTo>
                  <a:pt x="197" y="992"/>
                  <a:pt x="200" y="994"/>
                  <a:pt x="198" y="997"/>
                </a:cubicBezTo>
                <a:cubicBezTo>
                  <a:pt x="198" y="1000"/>
                  <a:pt x="199" y="1003"/>
                  <a:pt x="198" y="1006"/>
                </a:cubicBezTo>
                <a:cubicBezTo>
                  <a:pt x="199" y="1011"/>
                  <a:pt x="198" y="1017"/>
                  <a:pt x="199" y="1022"/>
                </a:cubicBezTo>
                <a:cubicBezTo>
                  <a:pt x="198" y="1025"/>
                  <a:pt x="198" y="1028"/>
                  <a:pt x="199" y="1031"/>
                </a:cubicBezTo>
                <a:cubicBezTo>
                  <a:pt x="198" y="1032"/>
                  <a:pt x="199" y="1032"/>
                  <a:pt x="198" y="1033"/>
                </a:cubicBezTo>
                <a:cubicBezTo>
                  <a:pt x="198" y="1033"/>
                  <a:pt x="198" y="1034"/>
                  <a:pt x="199" y="1034"/>
                </a:cubicBezTo>
                <a:cubicBezTo>
                  <a:pt x="197" y="1040"/>
                  <a:pt x="200" y="1045"/>
                  <a:pt x="198" y="1050"/>
                </a:cubicBezTo>
                <a:cubicBezTo>
                  <a:pt x="199" y="1052"/>
                  <a:pt x="199" y="1054"/>
                  <a:pt x="199" y="1056"/>
                </a:cubicBezTo>
                <a:cubicBezTo>
                  <a:pt x="199" y="1057"/>
                  <a:pt x="199" y="1058"/>
                  <a:pt x="198" y="1059"/>
                </a:cubicBezTo>
                <a:cubicBezTo>
                  <a:pt x="200" y="1062"/>
                  <a:pt x="198" y="1064"/>
                  <a:pt x="199" y="1067"/>
                </a:cubicBezTo>
                <a:cubicBezTo>
                  <a:pt x="198" y="1068"/>
                  <a:pt x="199" y="1069"/>
                  <a:pt x="198" y="1070"/>
                </a:cubicBezTo>
                <a:cubicBezTo>
                  <a:pt x="198" y="1070"/>
                  <a:pt x="198" y="1070"/>
                  <a:pt x="199" y="1070"/>
                </a:cubicBezTo>
                <a:cubicBezTo>
                  <a:pt x="198" y="1071"/>
                  <a:pt x="199" y="1071"/>
                  <a:pt x="198" y="1072"/>
                </a:cubicBezTo>
                <a:cubicBezTo>
                  <a:pt x="199" y="1073"/>
                  <a:pt x="198" y="1075"/>
                  <a:pt x="198" y="1077"/>
                </a:cubicBezTo>
                <a:cubicBezTo>
                  <a:pt x="198" y="1079"/>
                  <a:pt x="198" y="1082"/>
                  <a:pt x="198" y="1084"/>
                </a:cubicBezTo>
                <a:cubicBezTo>
                  <a:pt x="198" y="1087"/>
                  <a:pt x="199" y="1090"/>
                  <a:pt x="197" y="1093"/>
                </a:cubicBezTo>
                <a:cubicBezTo>
                  <a:pt x="197" y="1093"/>
                  <a:pt x="198" y="1093"/>
                  <a:pt x="198" y="1094"/>
                </a:cubicBezTo>
                <a:cubicBezTo>
                  <a:pt x="197" y="1100"/>
                  <a:pt x="198" y="1106"/>
                  <a:pt x="196" y="1111"/>
                </a:cubicBezTo>
                <a:cubicBezTo>
                  <a:pt x="196" y="1118"/>
                  <a:pt x="196" y="1125"/>
                  <a:pt x="195" y="1131"/>
                </a:cubicBezTo>
                <a:cubicBezTo>
                  <a:pt x="195" y="1133"/>
                  <a:pt x="195" y="1135"/>
                  <a:pt x="195" y="1137"/>
                </a:cubicBezTo>
                <a:cubicBezTo>
                  <a:pt x="195" y="1140"/>
                  <a:pt x="195" y="1142"/>
                  <a:pt x="194" y="1145"/>
                </a:cubicBezTo>
                <a:cubicBezTo>
                  <a:pt x="194" y="1146"/>
                  <a:pt x="194" y="1146"/>
                  <a:pt x="194" y="1147"/>
                </a:cubicBezTo>
                <a:cubicBezTo>
                  <a:pt x="194" y="1147"/>
                  <a:pt x="195" y="1148"/>
                  <a:pt x="195" y="1148"/>
                </a:cubicBezTo>
                <a:cubicBezTo>
                  <a:pt x="195" y="1149"/>
                  <a:pt x="194" y="1150"/>
                  <a:pt x="194" y="1151"/>
                </a:cubicBezTo>
                <a:cubicBezTo>
                  <a:pt x="194" y="1153"/>
                  <a:pt x="195" y="1156"/>
                  <a:pt x="193" y="1159"/>
                </a:cubicBezTo>
                <a:cubicBezTo>
                  <a:pt x="193" y="1160"/>
                  <a:pt x="194" y="1160"/>
                  <a:pt x="194" y="1160"/>
                </a:cubicBezTo>
                <a:cubicBezTo>
                  <a:pt x="194" y="1164"/>
                  <a:pt x="194" y="1168"/>
                  <a:pt x="194" y="1172"/>
                </a:cubicBezTo>
                <a:cubicBezTo>
                  <a:pt x="193" y="1173"/>
                  <a:pt x="192" y="1174"/>
                  <a:pt x="192" y="1176"/>
                </a:cubicBezTo>
                <a:cubicBezTo>
                  <a:pt x="191" y="1177"/>
                  <a:pt x="191" y="1176"/>
                  <a:pt x="191" y="1176"/>
                </a:cubicBezTo>
                <a:cubicBezTo>
                  <a:pt x="190" y="1175"/>
                  <a:pt x="189" y="1176"/>
                  <a:pt x="188" y="1174"/>
                </a:cubicBezTo>
                <a:cubicBezTo>
                  <a:pt x="188" y="1174"/>
                  <a:pt x="187" y="1174"/>
                  <a:pt x="187" y="1175"/>
                </a:cubicBezTo>
                <a:cubicBezTo>
                  <a:pt x="187" y="1175"/>
                  <a:pt x="186" y="1174"/>
                  <a:pt x="186" y="1173"/>
                </a:cubicBezTo>
                <a:cubicBezTo>
                  <a:pt x="185" y="1174"/>
                  <a:pt x="184" y="1175"/>
                  <a:pt x="184" y="1175"/>
                </a:cubicBezTo>
                <a:cubicBezTo>
                  <a:pt x="182" y="1176"/>
                  <a:pt x="179" y="1178"/>
                  <a:pt x="177" y="1177"/>
                </a:cubicBezTo>
                <a:cubicBezTo>
                  <a:pt x="177" y="1177"/>
                  <a:pt x="177" y="1177"/>
                  <a:pt x="177" y="1177"/>
                </a:cubicBezTo>
                <a:cubicBezTo>
                  <a:pt x="177" y="1177"/>
                  <a:pt x="177" y="1177"/>
                  <a:pt x="177" y="1177"/>
                </a:cubicBezTo>
                <a:cubicBezTo>
                  <a:pt x="177" y="1177"/>
                  <a:pt x="176" y="1178"/>
                  <a:pt x="176" y="1177"/>
                </a:cubicBezTo>
                <a:cubicBezTo>
                  <a:pt x="176" y="1177"/>
                  <a:pt x="176" y="1177"/>
                  <a:pt x="176" y="1177"/>
                </a:cubicBezTo>
                <a:cubicBezTo>
                  <a:pt x="176" y="1177"/>
                  <a:pt x="176" y="1177"/>
                  <a:pt x="176" y="1177"/>
                </a:cubicBezTo>
                <a:cubicBezTo>
                  <a:pt x="177" y="1174"/>
                  <a:pt x="174" y="1174"/>
                  <a:pt x="172" y="1173"/>
                </a:cubicBezTo>
                <a:cubicBezTo>
                  <a:pt x="171" y="1172"/>
                  <a:pt x="172" y="1171"/>
                  <a:pt x="172" y="1171"/>
                </a:cubicBezTo>
                <a:cubicBezTo>
                  <a:pt x="171" y="1169"/>
                  <a:pt x="173" y="1167"/>
                  <a:pt x="172" y="1164"/>
                </a:cubicBezTo>
                <a:cubicBezTo>
                  <a:pt x="172" y="1163"/>
                  <a:pt x="172" y="1161"/>
                  <a:pt x="172" y="1160"/>
                </a:cubicBezTo>
                <a:cubicBezTo>
                  <a:pt x="173" y="1158"/>
                  <a:pt x="172" y="1155"/>
                  <a:pt x="173" y="1153"/>
                </a:cubicBezTo>
                <a:cubicBezTo>
                  <a:pt x="172" y="1150"/>
                  <a:pt x="173" y="1147"/>
                  <a:pt x="173" y="1143"/>
                </a:cubicBezTo>
                <a:cubicBezTo>
                  <a:pt x="173" y="1139"/>
                  <a:pt x="174" y="1135"/>
                  <a:pt x="174" y="1130"/>
                </a:cubicBezTo>
                <a:cubicBezTo>
                  <a:pt x="175" y="1123"/>
                  <a:pt x="175" y="1115"/>
                  <a:pt x="176" y="1108"/>
                </a:cubicBezTo>
                <a:cubicBezTo>
                  <a:pt x="177" y="1102"/>
                  <a:pt x="177" y="1096"/>
                  <a:pt x="177" y="1089"/>
                </a:cubicBezTo>
                <a:cubicBezTo>
                  <a:pt x="177" y="1087"/>
                  <a:pt x="178" y="1085"/>
                  <a:pt x="178" y="1082"/>
                </a:cubicBezTo>
                <a:cubicBezTo>
                  <a:pt x="178" y="1079"/>
                  <a:pt x="178" y="1076"/>
                  <a:pt x="178" y="1072"/>
                </a:cubicBezTo>
                <a:cubicBezTo>
                  <a:pt x="178" y="1067"/>
                  <a:pt x="178" y="1063"/>
                  <a:pt x="178" y="1058"/>
                </a:cubicBezTo>
                <a:cubicBezTo>
                  <a:pt x="179" y="1057"/>
                  <a:pt x="179" y="1058"/>
                  <a:pt x="180" y="1057"/>
                </a:cubicBezTo>
                <a:cubicBezTo>
                  <a:pt x="180" y="1056"/>
                  <a:pt x="179" y="1055"/>
                  <a:pt x="181" y="1053"/>
                </a:cubicBezTo>
                <a:cubicBezTo>
                  <a:pt x="181" y="1039"/>
                  <a:pt x="181" y="1024"/>
                  <a:pt x="181" y="1009"/>
                </a:cubicBezTo>
                <a:cubicBezTo>
                  <a:pt x="181" y="990"/>
                  <a:pt x="181" y="970"/>
                  <a:pt x="182" y="951"/>
                </a:cubicBezTo>
                <a:cubicBezTo>
                  <a:pt x="182" y="950"/>
                  <a:pt x="182" y="949"/>
                  <a:pt x="182" y="948"/>
                </a:cubicBezTo>
                <a:cubicBezTo>
                  <a:pt x="183" y="939"/>
                  <a:pt x="181" y="930"/>
                  <a:pt x="182" y="920"/>
                </a:cubicBezTo>
                <a:cubicBezTo>
                  <a:pt x="182" y="917"/>
                  <a:pt x="182" y="913"/>
                  <a:pt x="182" y="909"/>
                </a:cubicBezTo>
                <a:cubicBezTo>
                  <a:pt x="182" y="907"/>
                  <a:pt x="182" y="906"/>
                  <a:pt x="182" y="904"/>
                </a:cubicBezTo>
                <a:cubicBezTo>
                  <a:pt x="182" y="900"/>
                  <a:pt x="182" y="896"/>
                  <a:pt x="182" y="892"/>
                </a:cubicBezTo>
                <a:cubicBezTo>
                  <a:pt x="182" y="890"/>
                  <a:pt x="182" y="889"/>
                  <a:pt x="182" y="888"/>
                </a:cubicBezTo>
                <a:cubicBezTo>
                  <a:pt x="182" y="882"/>
                  <a:pt x="182" y="876"/>
                  <a:pt x="182" y="869"/>
                </a:cubicBezTo>
                <a:cubicBezTo>
                  <a:pt x="182" y="866"/>
                  <a:pt x="181" y="862"/>
                  <a:pt x="182" y="857"/>
                </a:cubicBezTo>
                <a:cubicBezTo>
                  <a:pt x="181" y="854"/>
                  <a:pt x="181" y="849"/>
                  <a:pt x="181" y="845"/>
                </a:cubicBezTo>
                <a:cubicBezTo>
                  <a:pt x="181" y="834"/>
                  <a:pt x="181" y="822"/>
                  <a:pt x="180" y="811"/>
                </a:cubicBezTo>
                <a:cubicBezTo>
                  <a:pt x="180" y="811"/>
                  <a:pt x="180" y="811"/>
                  <a:pt x="180" y="811"/>
                </a:cubicBezTo>
                <a:cubicBezTo>
                  <a:pt x="179" y="803"/>
                  <a:pt x="179" y="796"/>
                  <a:pt x="179" y="788"/>
                </a:cubicBezTo>
                <a:cubicBezTo>
                  <a:pt x="178" y="783"/>
                  <a:pt x="178" y="779"/>
                  <a:pt x="178" y="774"/>
                </a:cubicBezTo>
                <a:cubicBezTo>
                  <a:pt x="178" y="772"/>
                  <a:pt x="177" y="770"/>
                  <a:pt x="177" y="768"/>
                </a:cubicBezTo>
                <a:cubicBezTo>
                  <a:pt x="177" y="763"/>
                  <a:pt x="177" y="758"/>
                  <a:pt x="176" y="753"/>
                </a:cubicBezTo>
                <a:cubicBezTo>
                  <a:pt x="176" y="751"/>
                  <a:pt x="176" y="748"/>
                  <a:pt x="176" y="745"/>
                </a:cubicBezTo>
                <a:cubicBezTo>
                  <a:pt x="175" y="742"/>
                  <a:pt x="176" y="739"/>
                  <a:pt x="176" y="735"/>
                </a:cubicBezTo>
                <a:cubicBezTo>
                  <a:pt x="175" y="734"/>
                  <a:pt x="175" y="734"/>
                  <a:pt x="175" y="733"/>
                </a:cubicBezTo>
                <a:cubicBezTo>
                  <a:pt x="175" y="732"/>
                  <a:pt x="175" y="730"/>
                  <a:pt x="175" y="729"/>
                </a:cubicBezTo>
                <a:cubicBezTo>
                  <a:pt x="175" y="726"/>
                  <a:pt x="175" y="723"/>
                  <a:pt x="175" y="720"/>
                </a:cubicBezTo>
                <a:cubicBezTo>
                  <a:pt x="174" y="718"/>
                  <a:pt x="174" y="716"/>
                  <a:pt x="174" y="713"/>
                </a:cubicBezTo>
                <a:cubicBezTo>
                  <a:pt x="174" y="713"/>
                  <a:pt x="174" y="712"/>
                  <a:pt x="174" y="712"/>
                </a:cubicBezTo>
                <a:cubicBezTo>
                  <a:pt x="174" y="706"/>
                  <a:pt x="173" y="700"/>
                  <a:pt x="174" y="694"/>
                </a:cubicBezTo>
                <a:cubicBezTo>
                  <a:pt x="173" y="687"/>
                  <a:pt x="175" y="681"/>
                  <a:pt x="174" y="675"/>
                </a:cubicBezTo>
                <a:cubicBezTo>
                  <a:pt x="174" y="674"/>
                  <a:pt x="174" y="674"/>
                  <a:pt x="174" y="673"/>
                </a:cubicBezTo>
                <a:cubicBezTo>
                  <a:pt x="174" y="669"/>
                  <a:pt x="174" y="665"/>
                  <a:pt x="174" y="660"/>
                </a:cubicBezTo>
                <a:cubicBezTo>
                  <a:pt x="174" y="660"/>
                  <a:pt x="174" y="660"/>
                  <a:pt x="174" y="660"/>
                </a:cubicBezTo>
                <a:cubicBezTo>
                  <a:pt x="174" y="660"/>
                  <a:pt x="174" y="660"/>
                  <a:pt x="174" y="659"/>
                </a:cubicBezTo>
                <a:cubicBezTo>
                  <a:pt x="174" y="659"/>
                  <a:pt x="174" y="659"/>
                  <a:pt x="174" y="659"/>
                </a:cubicBezTo>
                <a:cubicBezTo>
                  <a:pt x="174" y="659"/>
                  <a:pt x="174" y="658"/>
                  <a:pt x="174" y="658"/>
                </a:cubicBezTo>
                <a:cubicBezTo>
                  <a:pt x="174" y="658"/>
                  <a:pt x="174" y="658"/>
                  <a:pt x="174" y="658"/>
                </a:cubicBezTo>
                <a:cubicBezTo>
                  <a:pt x="174" y="658"/>
                  <a:pt x="174" y="658"/>
                  <a:pt x="175" y="658"/>
                </a:cubicBezTo>
                <a:cubicBezTo>
                  <a:pt x="175" y="659"/>
                  <a:pt x="175" y="659"/>
                  <a:pt x="175" y="659"/>
                </a:cubicBezTo>
                <a:cubicBezTo>
                  <a:pt x="175" y="660"/>
                  <a:pt x="175" y="660"/>
                  <a:pt x="175" y="660"/>
                </a:cubicBezTo>
                <a:cubicBezTo>
                  <a:pt x="175" y="660"/>
                  <a:pt x="175" y="660"/>
                  <a:pt x="175" y="660"/>
                </a:cubicBezTo>
                <a:cubicBezTo>
                  <a:pt x="176" y="660"/>
                  <a:pt x="175" y="658"/>
                  <a:pt x="176" y="657"/>
                </a:cubicBezTo>
                <a:cubicBezTo>
                  <a:pt x="176" y="657"/>
                  <a:pt x="176" y="657"/>
                  <a:pt x="176" y="657"/>
                </a:cubicBezTo>
                <a:cubicBezTo>
                  <a:pt x="176" y="656"/>
                  <a:pt x="176" y="655"/>
                  <a:pt x="176" y="655"/>
                </a:cubicBezTo>
                <a:cubicBezTo>
                  <a:pt x="176" y="654"/>
                  <a:pt x="176" y="654"/>
                  <a:pt x="176" y="653"/>
                </a:cubicBezTo>
                <a:cubicBezTo>
                  <a:pt x="176" y="653"/>
                  <a:pt x="176" y="653"/>
                  <a:pt x="176" y="653"/>
                </a:cubicBezTo>
                <a:cubicBezTo>
                  <a:pt x="176" y="653"/>
                  <a:pt x="176" y="653"/>
                  <a:pt x="176" y="653"/>
                </a:cubicBezTo>
                <a:cubicBezTo>
                  <a:pt x="177" y="652"/>
                  <a:pt x="177" y="653"/>
                  <a:pt x="177" y="653"/>
                </a:cubicBezTo>
                <a:cubicBezTo>
                  <a:pt x="177" y="654"/>
                  <a:pt x="177" y="654"/>
                  <a:pt x="177" y="655"/>
                </a:cubicBezTo>
                <a:cubicBezTo>
                  <a:pt x="177" y="655"/>
                  <a:pt x="177" y="656"/>
                  <a:pt x="177" y="656"/>
                </a:cubicBezTo>
                <a:cubicBezTo>
                  <a:pt x="177" y="658"/>
                  <a:pt x="177" y="659"/>
                  <a:pt x="177" y="660"/>
                </a:cubicBezTo>
                <a:cubicBezTo>
                  <a:pt x="177" y="661"/>
                  <a:pt x="177" y="661"/>
                  <a:pt x="177" y="661"/>
                </a:cubicBezTo>
                <a:cubicBezTo>
                  <a:pt x="177" y="662"/>
                  <a:pt x="177" y="664"/>
                  <a:pt x="177" y="665"/>
                </a:cubicBezTo>
                <a:cubicBezTo>
                  <a:pt x="177" y="665"/>
                  <a:pt x="177" y="665"/>
                  <a:pt x="178" y="666"/>
                </a:cubicBezTo>
                <a:close/>
                <a:moveTo>
                  <a:pt x="187" y="925"/>
                </a:moveTo>
                <a:cubicBezTo>
                  <a:pt x="187" y="925"/>
                  <a:pt x="187" y="925"/>
                  <a:pt x="187" y="925"/>
                </a:cubicBezTo>
                <a:cubicBezTo>
                  <a:pt x="187" y="925"/>
                  <a:pt x="187" y="926"/>
                  <a:pt x="188" y="926"/>
                </a:cubicBezTo>
                <a:cubicBezTo>
                  <a:pt x="188" y="926"/>
                  <a:pt x="188" y="926"/>
                  <a:pt x="188" y="925"/>
                </a:cubicBezTo>
                <a:cubicBezTo>
                  <a:pt x="188" y="925"/>
                  <a:pt x="188" y="925"/>
                  <a:pt x="187" y="925"/>
                </a:cubicBezTo>
                <a:close/>
                <a:moveTo>
                  <a:pt x="188" y="920"/>
                </a:moveTo>
                <a:cubicBezTo>
                  <a:pt x="187" y="920"/>
                  <a:pt x="187" y="922"/>
                  <a:pt x="188" y="922"/>
                </a:cubicBezTo>
                <a:cubicBezTo>
                  <a:pt x="188" y="921"/>
                  <a:pt x="189" y="920"/>
                  <a:pt x="188" y="920"/>
                </a:cubicBezTo>
                <a:close/>
                <a:moveTo>
                  <a:pt x="188" y="909"/>
                </a:moveTo>
                <a:cubicBezTo>
                  <a:pt x="188" y="909"/>
                  <a:pt x="187" y="909"/>
                  <a:pt x="187" y="910"/>
                </a:cubicBezTo>
                <a:cubicBezTo>
                  <a:pt x="187" y="909"/>
                  <a:pt x="187" y="910"/>
                  <a:pt x="187" y="910"/>
                </a:cubicBezTo>
                <a:cubicBezTo>
                  <a:pt x="188" y="910"/>
                  <a:pt x="188" y="909"/>
                  <a:pt x="188" y="909"/>
                </a:cubicBezTo>
                <a:close/>
                <a:moveTo>
                  <a:pt x="188" y="904"/>
                </a:moveTo>
                <a:cubicBezTo>
                  <a:pt x="188" y="904"/>
                  <a:pt x="188" y="905"/>
                  <a:pt x="187" y="905"/>
                </a:cubicBezTo>
                <a:cubicBezTo>
                  <a:pt x="187" y="905"/>
                  <a:pt x="187" y="905"/>
                  <a:pt x="187" y="905"/>
                </a:cubicBezTo>
                <a:cubicBezTo>
                  <a:pt x="187" y="905"/>
                  <a:pt x="187" y="905"/>
                  <a:pt x="187" y="905"/>
                </a:cubicBezTo>
                <a:cubicBezTo>
                  <a:pt x="187" y="906"/>
                  <a:pt x="187" y="906"/>
                  <a:pt x="187" y="906"/>
                </a:cubicBezTo>
                <a:cubicBezTo>
                  <a:pt x="187" y="907"/>
                  <a:pt x="188" y="907"/>
                  <a:pt x="188" y="907"/>
                </a:cubicBezTo>
                <a:cubicBezTo>
                  <a:pt x="188" y="907"/>
                  <a:pt x="188" y="907"/>
                  <a:pt x="188" y="907"/>
                </a:cubicBezTo>
                <a:cubicBezTo>
                  <a:pt x="188" y="907"/>
                  <a:pt x="188" y="907"/>
                  <a:pt x="188" y="907"/>
                </a:cubicBezTo>
                <a:cubicBezTo>
                  <a:pt x="188" y="906"/>
                  <a:pt x="188" y="905"/>
                  <a:pt x="188" y="904"/>
                </a:cubicBezTo>
                <a:close/>
                <a:moveTo>
                  <a:pt x="185" y="800"/>
                </a:moveTo>
                <a:cubicBezTo>
                  <a:pt x="185" y="800"/>
                  <a:pt x="184" y="800"/>
                  <a:pt x="184" y="801"/>
                </a:cubicBezTo>
                <a:cubicBezTo>
                  <a:pt x="184" y="801"/>
                  <a:pt x="184" y="801"/>
                  <a:pt x="184" y="801"/>
                </a:cubicBezTo>
                <a:cubicBezTo>
                  <a:pt x="184" y="801"/>
                  <a:pt x="184" y="800"/>
                  <a:pt x="184" y="800"/>
                </a:cubicBezTo>
                <a:cubicBezTo>
                  <a:pt x="184" y="800"/>
                  <a:pt x="184" y="800"/>
                  <a:pt x="184" y="800"/>
                </a:cubicBezTo>
                <a:cubicBezTo>
                  <a:pt x="184" y="799"/>
                  <a:pt x="184" y="799"/>
                  <a:pt x="184" y="799"/>
                </a:cubicBezTo>
                <a:cubicBezTo>
                  <a:pt x="184" y="799"/>
                  <a:pt x="184" y="799"/>
                  <a:pt x="184" y="799"/>
                </a:cubicBezTo>
                <a:cubicBezTo>
                  <a:pt x="184" y="800"/>
                  <a:pt x="183" y="802"/>
                  <a:pt x="183" y="803"/>
                </a:cubicBezTo>
                <a:cubicBezTo>
                  <a:pt x="183" y="803"/>
                  <a:pt x="184" y="804"/>
                  <a:pt x="184" y="804"/>
                </a:cubicBezTo>
                <a:cubicBezTo>
                  <a:pt x="184" y="804"/>
                  <a:pt x="185" y="804"/>
                  <a:pt x="185" y="804"/>
                </a:cubicBezTo>
                <a:cubicBezTo>
                  <a:pt x="185" y="805"/>
                  <a:pt x="185" y="806"/>
                  <a:pt x="185" y="808"/>
                </a:cubicBezTo>
                <a:cubicBezTo>
                  <a:pt x="185" y="808"/>
                  <a:pt x="185" y="808"/>
                  <a:pt x="185" y="809"/>
                </a:cubicBezTo>
                <a:cubicBezTo>
                  <a:pt x="185" y="809"/>
                  <a:pt x="185" y="809"/>
                  <a:pt x="185" y="809"/>
                </a:cubicBezTo>
                <a:cubicBezTo>
                  <a:pt x="185" y="809"/>
                  <a:pt x="185" y="809"/>
                  <a:pt x="185" y="809"/>
                </a:cubicBezTo>
                <a:cubicBezTo>
                  <a:pt x="185" y="810"/>
                  <a:pt x="185" y="811"/>
                  <a:pt x="185" y="812"/>
                </a:cubicBezTo>
                <a:cubicBezTo>
                  <a:pt x="185" y="813"/>
                  <a:pt x="185" y="813"/>
                  <a:pt x="185" y="814"/>
                </a:cubicBezTo>
                <a:cubicBezTo>
                  <a:pt x="185" y="814"/>
                  <a:pt x="185" y="814"/>
                  <a:pt x="185" y="814"/>
                </a:cubicBezTo>
                <a:cubicBezTo>
                  <a:pt x="185" y="814"/>
                  <a:pt x="185" y="814"/>
                  <a:pt x="185" y="814"/>
                </a:cubicBezTo>
                <a:cubicBezTo>
                  <a:pt x="185" y="813"/>
                  <a:pt x="185" y="813"/>
                  <a:pt x="185" y="812"/>
                </a:cubicBezTo>
                <a:cubicBezTo>
                  <a:pt x="185" y="811"/>
                  <a:pt x="185" y="810"/>
                  <a:pt x="184" y="809"/>
                </a:cubicBezTo>
                <a:cubicBezTo>
                  <a:pt x="184" y="809"/>
                  <a:pt x="184" y="809"/>
                  <a:pt x="184" y="809"/>
                </a:cubicBezTo>
                <a:cubicBezTo>
                  <a:pt x="184" y="809"/>
                  <a:pt x="184" y="809"/>
                  <a:pt x="184" y="809"/>
                </a:cubicBezTo>
                <a:cubicBezTo>
                  <a:pt x="185" y="808"/>
                  <a:pt x="185" y="808"/>
                  <a:pt x="184" y="808"/>
                </a:cubicBezTo>
                <a:cubicBezTo>
                  <a:pt x="184" y="808"/>
                  <a:pt x="184" y="808"/>
                  <a:pt x="184" y="808"/>
                </a:cubicBezTo>
                <a:cubicBezTo>
                  <a:pt x="184" y="808"/>
                  <a:pt x="184" y="808"/>
                  <a:pt x="184" y="808"/>
                </a:cubicBezTo>
                <a:cubicBezTo>
                  <a:pt x="184" y="808"/>
                  <a:pt x="184" y="809"/>
                  <a:pt x="184" y="809"/>
                </a:cubicBezTo>
                <a:cubicBezTo>
                  <a:pt x="184" y="809"/>
                  <a:pt x="184" y="809"/>
                  <a:pt x="184" y="809"/>
                </a:cubicBezTo>
                <a:cubicBezTo>
                  <a:pt x="184" y="810"/>
                  <a:pt x="184" y="810"/>
                  <a:pt x="184" y="810"/>
                </a:cubicBezTo>
                <a:cubicBezTo>
                  <a:pt x="184" y="810"/>
                  <a:pt x="184" y="810"/>
                  <a:pt x="184" y="811"/>
                </a:cubicBezTo>
                <a:cubicBezTo>
                  <a:pt x="185" y="818"/>
                  <a:pt x="184" y="826"/>
                  <a:pt x="185" y="833"/>
                </a:cubicBezTo>
                <a:cubicBezTo>
                  <a:pt x="184" y="834"/>
                  <a:pt x="185" y="836"/>
                  <a:pt x="184" y="837"/>
                </a:cubicBezTo>
                <a:cubicBezTo>
                  <a:pt x="185" y="837"/>
                  <a:pt x="185" y="838"/>
                  <a:pt x="185" y="838"/>
                </a:cubicBezTo>
                <a:cubicBezTo>
                  <a:pt x="185" y="839"/>
                  <a:pt x="185" y="841"/>
                  <a:pt x="185" y="842"/>
                </a:cubicBezTo>
                <a:cubicBezTo>
                  <a:pt x="186" y="843"/>
                  <a:pt x="185" y="845"/>
                  <a:pt x="185" y="846"/>
                </a:cubicBezTo>
                <a:cubicBezTo>
                  <a:pt x="185" y="846"/>
                  <a:pt x="185" y="847"/>
                  <a:pt x="185" y="847"/>
                </a:cubicBezTo>
                <a:cubicBezTo>
                  <a:pt x="186" y="848"/>
                  <a:pt x="185" y="850"/>
                  <a:pt x="185" y="851"/>
                </a:cubicBezTo>
                <a:cubicBezTo>
                  <a:pt x="186" y="854"/>
                  <a:pt x="186" y="857"/>
                  <a:pt x="185" y="859"/>
                </a:cubicBezTo>
                <a:cubicBezTo>
                  <a:pt x="185" y="861"/>
                  <a:pt x="186" y="863"/>
                  <a:pt x="185" y="865"/>
                </a:cubicBezTo>
                <a:cubicBezTo>
                  <a:pt x="187" y="870"/>
                  <a:pt x="184" y="875"/>
                  <a:pt x="186" y="881"/>
                </a:cubicBezTo>
                <a:cubicBezTo>
                  <a:pt x="185" y="885"/>
                  <a:pt x="186" y="888"/>
                  <a:pt x="186" y="892"/>
                </a:cubicBezTo>
                <a:cubicBezTo>
                  <a:pt x="186" y="892"/>
                  <a:pt x="186" y="893"/>
                  <a:pt x="186" y="893"/>
                </a:cubicBezTo>
                <a:cubicBezTo>
                  <a:pt x="185" y="898"/>
                  <a:pt x="186" y="904"/>
                  <a:pt x="186" y="910"/>
                </a:cubicBezTo>
                <a:cubicBezTo>
                  <a:pt x="186" y="912"/>
                  <a:pt x="185" y="915"/>
                  <a:pt x="186" y="916"/>
                </a:cubicBezTo>
                <a:cubicBezTo>
                  <a:pt x="186" y="916"/>
                  <a:pt x="186" y="916"/>
                  <a:pt x="186" y="916"/>
                </a:cubicBezTo>
                <a:cubicBezTo>
                  <a:pt x="187" y="916"/>
                  <a:pt x="187" y="916"/>
                  <a:pt x="187" y="916"/>
                </a:cubicBezTo>
                <a:cubicBezTo>
                  <a:pt x="187" y="916"/>
                  <a:pt x="187" y="916"/>
                  <a:pt x="187" y="916"/>
                </a:cubicBezTo>
                <a:cubicBezTo>
                  <a:pt x="187" y="916"/>
                  <a:pt x="187" y="916"/>
                  <a:pt x="187" y="916"/>
                </a:cubicBezTo>
                <a:cubicBezTo>
                  <a:pt x="187" y="917"/>
                  <a:pt x="187" y="917"/>
                  <a:pt x="187" y="917"/>
                </a:cubicBezTo>
                <a:cubicBezTo>
                  <a:pt x="187" y="917"/>
                  <a:pt x="187" y="917"/>
                  <a:pt x="187" y="917"/>
                </a:cubicBezTo>
                <a:cubicBezTo>
                  <a:pt x="187" y="917"/>
                  <a:pt x="187" y="918"/>
                  <a:pt x="188" y="918"/>
                </a:cubicBezTo>
                <a:cubicBezTo>
                  <a:pt x="188" y="918"/>
                  <a:pt x="188" y="918"/>
                  <a:pt x="188" y="918"/>
                </a:cubicBezTo>
                <a:cubicBezTo>
                  <a:pt x="188" y="918"/>
                  <a:pt x="188" y="918"/>
                  <a:pt x="188" y="918"/>
                </a:cubicBezTo>
                <a:cubicBezTo>
                  <a:pt x="188" y="917"/>
                  <a:pt x="188" y="917"/>
                  <a:pt x="188" y="917"/>
                </a:cubicBezTo>
                <a:cubicBezTo>
                  <a:pt x="188" y="916"/>
                  <a:pt x="188" y="916"/>
                  <a:pt x="188" y="915"/>
                </a:cubicBezTo>
                <a:cubicBezTo>
                  <a:pt x="188" y="915"/>
                  <a:pt x="188" y="915"/>
                  <a:pt x="188" y="915"/>
                </a:cubicBezTo>
                <a:cubicBezTo>
                  <a:pt x="188" y="915"/>
                  <a:pt x="188" y="915"/>
                  <a:pt x="188" y="915"/>
                </a:cubicBezTo>
                <a:cubicBezTo>
                  <a:pt x="188" y="915"/>
                  <a:pt x="187" y="915"/>
                  <a:pt x="187" y="915"/>
                </a:cubicBezTo>
                <a:cubicBezTo>
                  <a:pt x="187" y="914"/>
                  <a:pt x="187" y="913"/>
                  <a:pt x="187" y="912"/>
                </a:cubicBezTo>
                <a:cubicBezTo>
                  <a:pt x="187" y="911"/>
                  <a:pt x="187" y="911"/>
                  <a:pt x="187" y="911"/>
                </a:cubicBezTo>
                <a:cubicBezTo>
                  <a:pt x="187" y="911"/>
                  <a:pt x="187" y="911"/>
                  <a:pt x="187" y="911"/>
                </a:cubicBezTo>
                <a:cubicBezTo>
                  <a:pt x="187" y="911"/>
                  <a:pt x="187" y="911"/>
                  <a:pt x="187" y="911"/>
                </a:cubicBezTo>
                <a:cubicBezTo>
                  <a:pt x="187" y="910"/>
                  <a:pt x="187" y="910"/>
                  <a:pt x="187" y="909"/>
                </a:cubicBezTo>
                <a:cubicBezTo>
                  <a:pt x="187" y="909"/>
                  <a:pt x="187" y="909"/>
                  <a:pt x="187" y="909"/>
                </a:cubicBezTo>
                <a:cubicBezTo>
                  <a:pt x="188" y="909"/>
                  <a:pt x="188" y="908"/>
                  <a:pt x="188" y="908"/>
                </a:cubicBezTo>
                <a:cubicBezTo>
                  <a:pt x="188" y="908"/>
                  <a:pt x="188" y="908"/>
                  <a:pt x="188" y="908"/>
                </a:cubicBezTo>
                <a:cubicBezTo>
                  <a:pt x="188" y="908"/>
                  <a:pt x="188" y="908"/>
                  <a:pt x="188" y="908"/>
                </a:cubicBezTo>
                <a:cubicBezTo>
                  <a:pt x="188" y="907"/>
                  <a:pt x="188" y="907"/>
                  <a:pt x="188" y="907"/>
                </a:cubicBezTo>
                <a:cubicBezTo>
                  <a:pt x="188" y="908"/>
                  <a:pt x="188" y="908"/>
                  <a:pt x="188" y="908"/>
                </a:cubicBezTo>
                <a:cubicBezTo>
                  <a:pt x="187" y="907"/>
                  <a:pt x="187" y="907"/>
                  <a:pt x="187" y="907"/>
                </a:cubicBezTo>
                <a:cubicBezTo>
                  <a:pt x="187" y="906"/>
                  <a:pt x="187" y="906"/>
                  <a:pt x="187" y="905"/>
                </a:cubicBezTo>
                <a:cubicBezTo>
                  <a:pt x="187" y="905"/>
                  <a:pt x="187" y="905"/>
                  <a:pt x="187" y="904"/>
                </a:cubicBezTo>
                <a:cubicBezTo>
                  <a:pt x="187" y="904"/>
                  <a:pt x="187" y="904"/>
                  <a:pt x="187" y="904"/>
                </a:cubicBezTo>
                <a:cubicBezTo>
                  <a:pt x="186" y="902"/>
                  <a:pt x="187" y="899"/>
                  <a:pt x="187" y="897"/>
                </a:cubicBezTo>
                <a:cubicBezTo>
                  <a:pt x="187" y="897"/>
                  <a:pt x="187" y="897"/>
                  <a:pt x="187" y="897"/>
                </a:cubicBezTo>
                <a:cubicBezTo>
                  <a:pt x="187" y="897"/>
                  <a:pt x="187" y="897"/>
                  <a:pt x="187" y="897"/>
                </a:cubicBezTo>
                <a:cubicBezTo>
                  <a:pt x="187" y="897"/>
                  <a:pt x="187" y="897"/>
                  <a:pt x="187" y="897"/>
                </a:cubicBezTo>
                <a:cubicBezTo>
                  <a:pt x="187" y="899"/>
                  <a:pt x="187" y="902"/>
                  <a:pt x="187" y="904"/>
                </a:cubicBezTo>
                <a:cubicBezTo>
                  <a:pt x="187" y="904"/>
                  <a:pt x="187" y="904"/>
                  <a:pt x="187" y="904"/>
                </a:cubicBezTo>
                <a:cubicBezTo>
                  <a:pt x="187" y="904"/>
                  <a:pt x="188" y="904"/>
                  <a:pt x="188" y="904"/>
                </a:cubicBezTo>
                <a:cubicBezTo>
                  <a:pt x="188" y="904"/>
                  <a:pt x="188" y="904"/>
                  <a:pt x="188" y="904"/>
                </a:cubicBezTo>
                <a:cubicBezTo>
                  <a:pt x="188" y="904"/>
                  <a:pt x="188" y="904"/>
                  <a:pt x="188" y="904"/>
                </a:cubicBezTo>
                <a:cubicBezTo>
                  <a:pt x="188" y="902"/>
                  <a:pt x="188" y="901"/>
                  <a:pt x="188" y="900"/>
                </a:cubicBezTo>
                <a:cubicBezTo>
                  <a:pt x="188" y="900"/>
                  <a:pt x="188" y="900"/>
                  <a:pt x="188" y="900"/>
                </a:cubicBezTo>
                <a:cubicBezTo>
                  <a:pt x="188" y="900"/>
                  <a:pt x="187" y="899"/>
                  <a:pt x="187" y="899"/>
                </a:cubicBezTo>
                <a:cubicBezTo>
                  <a:pt x="188" y="898"/>
                  <a:pt x="188" y="898"/>
                  <a:pt x="188" y="898"/>
                </a:cubicBezTo>
                <a:cubicBezTo>
                  <a:pt x="188" y="898"/>
                  <a:pt x="188" y="898"/>
                  <a:pt x="188" y="898"/>
                </a:cubicBezTo>
                <a:cubicBezTo>
                  <a:pt x="188" y="898"/>
                  <a:pt x="188" y="897"/>
                  <a:pt x="188" y="897"/>
                </a:cubicBezTo>
                <a:cubicBezTo>
                  <a:pt x="188" y="897"/>
                  <a:pt x="188" y="897"/>
                  <a:pt x="188" y="897"/>
                </a:cubicBezTo>
                <a:cubicBezTo>
                  <a:pt x="188" y="897"/>
                  <a:pt x="188" y="897"/>
                  <a:pt x="188" y="897"/>
                </a:cubicBezTo>
                <a:cubicBezTo>
                  <a:pt x="187" y="896"/>
                  <a:pt x="189" y="895"/>
                  <a:pt x="187" y="894"/>
                </a:cubicBezTo>
                <a:cubicBezTo>
                  <a:pt x="188" y="894"/>
                  <a:pt x="188" y="894"/>
                  <a:pt x="188" y="893"/>
                </a:cubicBezTo>
                <a:cubicBezTo>
                  <a:pt x="188" y="893"/>
                  <a:pt x="188" y="893"/>
                  <a:pt x="188" y="893"/>
                </a:cubicBezTo>
                <a:cubicBezTo>
                  <a:pt x="188" y="893"/>
                  <a:pt x="188" y="893"/>
                  <a:pt x="188" y="893"/>
                </a:cubicBezTo>
                <a:cubicBezTo>
                  <a:pt x="188" y="891"/>
                  <a:pt x="188" y="888"/>
                  <a:pt x="188" y="886"/>
                </a:cubicBezTo>
                <a:cubicBezTo>
                  <a:pt x="188" y="884"/>
                  <a:pt x="188" y="882"/>
                  <a:pt x="188" y="880"/>
                </a:cubicBezTo>
                <a:cubicBezTo>
                  <a:pt x="187" y="879"/>
                  <a:pt x="187" y="879"/>
                  <a:pt x="188" y="878"/>
                </a:cubicBezTo>
                <a:cubicBezTo>
                  <a:pt x="188" y="878"/>
                  <a:pt x="188" y="878"/>
                  <a:pt x="188" y="878"/>
                </a:cubicBezTo>
                <a:cubicBezTo>
                  <a:pt x="188" y="878"/>
                  <a:pt x="188" y="878"/>
                  <a:pt x="188" y="878"/>
                </a:cubicBezTo>
                <a:cubicBezTo>
                  <a:pt x="188" y="877"/>
                  <a:pt x="188" y="877"/>
                  <a:pt x="188" y="877"/>
                </a:cubicBezTo>
                <a:cubicBezTo>
                  <a:pt x="188" y="876"/>
                  <a:pt x="188" y="875"/>
                  <a:pt x="188" y="874"/>
                </a:cubicBezTo>
                <a:cubicBezTo>
                  <a:pt x="188" y="874"/>
                  <a:pt x="188" y="874"/>
                  <a:pt x="188" y="874"/>
                </a:cubicBezTo>
                <a:cubicBezTo>
                  <a:pt x="186" y="872"/>
                  <a:pt x="188" y="871"/>
                  <a:pt x="187" y="869"/>
                </a:cubicBezTo>
                <a:cubicBezTo>
                  <a:pt x="187" y="869"/>
                  <a:pt x="187" y="869"/>
                  <a:pt x="188" y="868"/>
                </a:cubicBezTo>
                <a:cubicBezTo>
                  <a:pt x="188" y="868"/>
                  <a:pt x="188" y="868"/>
                  <a:pt x="188" y="868"/>
                </a:cubicBezTo>
                <a:cubicBezTo>
                  <a:pt x="188" y="868"/>
                  <a:pt x="188" y="867"/>
                  <a:pt x="188" y="867"/>
                </a:cubicBezTo>
                <a:cubicBezTo>
                  <a:pt x="188" y="867"/>
                  <a:pt x="188" y="866"/>
                  <a:pt x="188" y="866"/>
                </a:cubicBezTo>
                <a:cubicBezTo>
                  <a:pt x="188" y="866"/>
                  <a:pt x="188" y="866"/>
                  <a:pt x="188" y="866"/>
                </a:cubicBezTo>
                <a:cubicBezTo>
                  <a:pt x="187" y="866"/>
                  <a:pt x="187" y="866"/>
                  <a:pt x="187" y="866"/>
                </a:cubicBezTo>
                <a:cubicBezTo>
                  <a:pt x="188" y="865"/>
                  <a:pt x="187" y="864"/>
                  <a:pt x="187" y="864"/>
                </a:cubicBezTo>
                <a:cubicBezTo>
                  <a:pt x="187" y="864"/>
                  <a:pt x="187" y="864"/>
                  <a:pt x="187" y="864"/>
                </a:cubicBezTo>
                <a:cubicBezTo>
                  <a:pt x="187" y="864"/>
                  <a:pt x="187" y="864"/>
                  <a:pt x="186" y="864"/>
                </a:cubicBezTo>
                <a:cubicBezTo>
                  <a:pt x="186" y="863"/>
                  <a:pt x="186" y="863"/>
                  <a:pt x="186" y="862"/>
                </a:cubicBezTo>
                <a:cubicBezTo>
                  <a:pt x="186" y="862"/>
                  <a:pt x="186" y="862"/>
                  <a:pt x="186" y="862"/>
                </a:cubicBezTo>
                <a:cubicBezTo>
                  <a:pt x="186" y="862"/>
                  <a:pt x="186" y="862"/>
                  <a:pt x="186" y="862"/>
                </a:cubicBezTo>
                <a:cubicBezTo>
                  <a:pt x="186" y="862"/>
                  <a:pt x="187" y="862"/>
                  <a:pt x="187" y="862"/>
                </a:cubicBezTo>
                <a:cubicBezTo>
                  <a:pt x="186" y="862"/>
                  <a:pt x="186" y="863"/>
                  <a:pt x="187" y="864"/>
                </a:cubicBezTo>
                <a:cubicBezTo>
                  <a:pt x="187" y="864"/>
                  <a:pt x="187" y="864"/>
                  <a:pt x="187" y="864"/>
                </a:cubicBezTo>
                <a:cubicBezTo>
                  <a:pt x="187" y="864"/>
                  <a:pt x="187" y="864"/>
                  <a:pt x="187" y="863"/>
                </a:cubicBezTo>
                <a:cubicBezTo>
                  <a:pt x="187" y="863"/>
                  <a:pt x="187" y="862"/>
                  <a:pt x="188" y="862"/>
                </a:cubicBezTo>
                <a:cubicBezTo>
                  <a:pt x="187" y="859"/>
                  <a:pt x="187" y="856"/>
                  <a:pt x="187" y="853"/>
                </a:cubicBezTo>
                <a:cubicBezTo>
                  <a:pt x="187" y="853"/>
                  <a:pt x="187" y="853"/>
                  <a:pt x="187" y="853"/>
                </a:cubicBezTo>
                <a:cubicBezTo>
                  <a:pt x="187" y="853"/>
                  <a:pt x="187" y="853"/>
                  <a:pt x="187" y="853"/>
                </a:cubicBezTo>
                <a:cubicBezTo>
                  <a:pt x="186" y="854"/>
                  <a:pt x="186" y="854"/>
                  <a:pt x="186" y="855"/>
                </a:cubicBezTo>
                <a:cubicBezTo>
                  <a:pt x="186" y="855"/>
                  <a:pt x="186" y="856"/>
                  <a:pt x="186" y="856"/>
                </a:cubicBezTo>
                <a:cubicBezTo>
                  <a:pt x="186" y="856"/>
                  <a:pt x="186" y="856"/>
                  <a:pt x="186" y="856"/>
                </a:cubicBezTo>
                <a:cubicBezTo>
                  <a:pt x="186" y="856"/>
                  <a:pt x="186" y="856"/>
                  <a:pt x="186" y="856"/>
                </a:cubicBezTo>
                <a:cubicBezTo>
                  <a:pt x="186" y="856"/>
                  <a:pt x="186" y="855"/>
                  <a:pt x="186" y="855"/>
                </a:cubicBezTo>
                <a:cubicBezTo>
                  <a:pt x="186" y="854"/>
                  <a:pt x="186" y="853"/>
                  <a:pt x="186" y="853"/>
                </a:cubicBezTo>
                <a:cubicBezTo>
                  <a:pt x="186" y="853"/>
                  <a:pt x="186" y="852"/>
                  <a:pt x="186" y="852"/>
                </a:cubicBezTo>
                <a:cubicBezTo>
                  <a:pt x="186" y="852"/>
                  <a:pt x="186" y="852"/>
                  <a:pt x="186" y="852"/>
                </a:cubicBezTo>
                <a:cubicBezTo>
                  <a:pt x="186" y="852"/>
                  <a:pt x="186" y="852"/>
                  <a:pt x="186" y="852"/>
                </a:cubicBezTo>
                <a:cubicBezTo>
                  <a:pt x="186" y="852"/>
                  <a:pt x="186" y="852"/>
                  <a:pt x="186" y="852"/>
                </a:cubicBezTo>
                <a:cubicBezTo>
                  <a:pt x="186" y="851"/>
                  <a:pt x="186" y="852"/>
                  <a:pt x="186" y="852"/>
                </a:cubicBezTo>
                <a:cubicBezTo>
                  <a:pt x="186" y="852"/>
                  <a:pt x="186" y="852"/>
                  <a:pt x="186" y="852"/>
                </a:cubicBezTo>
                <a:cubicBezTo>
                  <a:pt x="187" y="852"/>
                  <a:pt x="187" y="852"/>
                  <a:pt x="187" y="852"/>
                </a:cubicBezTo>
                <a:cubicBezTo>
                  <a:pt x="187" y="852"/>
                  <a:pt x="187" y="852"/>
                  <a:pt x="187" y="852"/>
                </a:cubicBezTo>
                <a:cubicBezTo>
                  <a:pt x="187" y="850"/>
                  <a:pt x="187" y="848"/>
                  <a:pt x="187" y="845"/>
                </a:cubicBezTo>
                <a:cubicBezTo>
                  <a:pt x="187" y="845"/>
                  <a:pt x="187" y="845"/>
                  <a:pt x="187" y="845"/>
                </a:cubicBezTo>
                <a:cubicBezTo>
                  <a:pt x="187" y="845"/>
                  <a:pt x="187" y="845"/>
                  <a:pt x="187" y="845"/>
                </a:cubicBezTo>
                <a:cubicBezTo>
                  <a:pt x="186" y="845"/>
                  <a:pt x="187" y="844"/>
                  <a:pt x="187" y="844"/>
                </a:cubicBezTo>
                <a:cubicBezTo>
                  <a:pt x="187" y="844"/>
                  <a:pt x="187" y="844"/>
                  <a:pt x="187" y="844"/>
                </a:cubicBezTo>
                <a:cubicBezTo>
                  <a:pt x="187" y="843"/>
                  <a:pt x="187" y="843"/>
                  <a:pt x="187" y="843"/>
                </a:cubicBezTo>
                <a:cubicBezTo>
                  <a:pt x="188" y="842"/>
                  <a:pt x="187" y="841"/>
                  <a:pt x="186" y="841"/>
                </a:cubicBezTo>
                <a:cubicBezTo>
                  <a:pt x="187" y="841"/>
                  <a:pt x="187" y="840"/>
                  <a:pt x="187" y="840"/>
                </a:cubicBezTo>
                <a:cubicBezTo>
                  <a:pt x="187" y="839"/>
                  <a:pt x="187" y="837"/>
                  <a:pt x="187" y="835"/>
                </a:cubicBezTo>
                <a:cubicBezTo>
                  <a:pt x="187" y="833"/>
                  <a:pt x="187" y="830"/>
                  <a:pt x="187" y="828"/>
                </a:cubicBezTo>
                <a:cubicBezTo>
                  <a:pt x="186" y="828"/>
                  <a:pt x="186" y="828"/>
                  <a:pt x="186" y="828"/>
                </a:cubicBezTo>
                <a:cubicBezTo>
                  <a:pt x="185" y="827"/>
                  <a:pt x="185" y="827"/>
                  <a:pt x="185" y="826"/>
                </a:cubicBezTo>
                <a:cubicBezTo>
                  <a:pt x="185" y="825"/>
                  <a:pt x="185" y="825"/>
                  <a:pt x="185" y="825"/>
                </a:cubicBezTo>
                <a:cubicBezTo>
                  <a:pt x="185" y="824"/>
                  <a:pt x="185" y="824"/>
                  <a:pt x="185" y="824"/>
                </a:cubicBezTo>
                <a:cubicBezTo>
                  <a:pt x="185" y="824"/>
                  <a:pt x="185" y="824"/>
                  <a:pt x="185" y="824"/>
                </a:cubicBezTo>
                <a:cubicBezTo>
                  <a:pt x="185" y="824"/>
                  <a:pt x="185" y="824"/>
                  <a:pt x="185" y="824"/>
                </a:cubicBezTo>
                <a:cubicBezTo>
                  <a:pt x="186" y="825"/>
                  <a:pt x="186" y="825"/>
                  <a:pt x="186" y="826"/>
                </a:cubicBezTo>
                <a:cubicBezTo>
                  <a:pt x="186" y="827"/>
                  <a:pt x="186" y="827"/>
                  <a:pt x="186" y="828"/>
                </a:cubicBezTo>
                <a:cubicBezTo>
                  <a:pt x="186" y="828"/>
                  <a:pt x="186" y="827"/>
                  <a:pt x="186" y="827"/>
                </a:cubicBezTo>
                <a:cubicBezTo>
                  <a:pt x="186" y="826"/>
                  <a:pt x="186" y="824"/>
                  <a:pt x="186" y="822"/>
                </a:cubicBezTo>
                <a:cubicBezTo>
                  <a:pt x="186" y="821"/>
                  <a:pt x="186" y="819"/>
                  <a:pt x="186" y="818"/>
                </a:cubicBezTo>
                <a:cubicBezTo>
                  <a:pt x="186" y="818"/>
                  <a:pt x="186" y="818"/>
                  <a:pt x="186" y="818"/>
                </a:cubicBezTo>
                <a:cubicBezTo>
                  <a:pt x="185" y="819"/>
                  <a:pt x="185" y="820"/>
                  <a:pt x="185" y="820"/>
                </a:cubicBezTo>
                <a:cubicBezTo>
                  <a:pt x="185" y="821"/>
                  <a:pt x="185" y="821"/>
                  <a:pt x="185" y="822"/>
                </a:cubicBezTo>
                <a:cubicBezTo>
                  <a:pt x="185" y="822"/>
                  <a:pt x="185" y="822"/>
                  <a:pt x="185" y="822"/>
                </a:cubicBezTo>
                <a:cubicBezTo>
                  <a:pt x="185" y="822"/>
                  <a:pt x="185" y="822"/>
                  <a:pt x="185" y="822"/>
                </a:cubicBezTo>
                <a:cubicBezTo>
                  <a:pt x="185" y="821"/>
                  <a:pt x="185" y="821"/>
                  <a:pt x="185" y="820"/>
                </a:cubicBezTo>
                <a:cubicBezTo>
                  <a:pt x="185" y="820"/>
                  <a:pt x="185" y="819"/>
                  <a:pt x="185" y="818"/>
                </a:cubicBezTo>
                <a:cubicBezTo>
                  <a:pt x="185" y="818"/>
                  <a:pt x="185" y="818"/>
                  <a:pt x="185" y="818"/>
                </a:cubicBezTo>
                <a:cubicBezTo>
                  <a:pt x="185" y="818"/>
                  <a:pt x="185" y="818"/>
                  <a:pt x="185" y="818"/>
                </a:cubicBezTo>
                <a:cubicBezTo>
                  <a:pt x="185" y="818"/>
                  <a:pt x="185" y="818"/>
                  <a:pt x="185" y="818"/>
                </a:cubicBezTo>
                <a:cubicBezTo>
                  <a:pt x="186" y="818"/>
                  <a:pt x="186" y="818"/>
                  <a:pt x="186" y="818"/>
                </a:cubicBezTo>
                <a:cubicBezTo>
                  <a:pt x="186" y="818"/>
                  <a:pt x="186" y="818"/>
                  <a:pt x="186" y="818"/>
                </a:cubicBezTo>
                <a:cubicBezTo>
                  <a:pt x="186" y="817"/>
                  <a:pt x="186" y="817"/>
                  <a:pt x="186" y="817"/>
                </a:cubicBezTo>
                <a:cubicBezTo>
                  <a:pt x="186" y="817"/>
                  <a:pt x="186" y="816"/>
                  <a:pt x="186" y="815"/>
                </a:cubicBezTo>
                <a:cubicBezTo>
                  <a:pt x="186" y="814"/>
                  <a:pt x="186" y="813"/>
                  <a:pt x="186" y="812"/>
                </a:cubicBezTo>
                <a:cubicBezTo>
                  <a:pt x="186" y="812"/>
                  <a:pt x="186" y="812"/>
                  <a:pt x="186" y="812"/>
                </a:cubicBezTo>
                <a:cubicBezTo>
                  <a:pt x="184" y="808"/>
                  <a:pt x="186" y="804"/>
                  <a:pt x="185" y="800"/>
                </a:cubicBezTo>
                <a:close/>
                <a:moveTo>
                  <a:pt x="184" y="795"/>
                </a:moveTo>
                <a:cubicBezTo>
                  <a:pt x="184" y="796"/>
                  <a:pt x="184" y="797"/>
                  <a:pt x="184" y="798"/>
                </a:cubicBezTo>
                <a:cubicBezTo>
                  <a:pt x="184" y="798"/>
                  <a:pt x="184" y="798"/>
                  <a:pt x="184" y="798"/>
                </a:cubicBezTo>
                <a:cubicBezTo>
                  <a:pt x="184" y="799"/>
                  <a:pt x="184" y="799"/>
                  <a:pt x="184" y="799"/>
                </a:cubicBezTo>
                <a:cubicBezTo>
                  <a:pt x="184" y="799"/>
                  <a:pt x="184" y="799"/>
                  <a:pt x="185" y="799"/>
                </a:cubicBezTo>
                <a:cubicBezTo>
                  <a:pt x="185" y="798"/>
                  <a:pt x="185" y="796"/>
                  <a:pt x="184" y="795"/>
                </a:cubicBezTo>
                <a:close/>
                <a:moveTo>
                  <a:pt x="184" y="790"/>
                </a:moveTo>
                <a:cubicBezTo>
                  <a:pt x="184" y="791"/>
                  <a:pt x="184" y="792"/>
                  <a:pt x="184" y="793"/>
                </a:cubicBezTo>
                <a:cubicBezTo>
                  <a:pt x="184" y="792"/>
                  <a:pt x="185" y="791"/>
                  <a:pt x="184" y="790"/>
                </a:cubicBezTo>
                <a:close/>
                <a:moveTo>
                  <a:pt x="186" y="842"/>
                </a:moveTo>
                <a:cubicBezTo>
                  <a:pt x="186" y="842"/>
                  <a:pt x="186" y="843"/>
                  <a:pt x="186" y="843"/>
                </a:cubicBezTo>
                <a:cubicBezTo>
                  <a:pt x="186" y="843"/>
                  <a:pt x="186" y="843"/>
                  <a:pt x="186" y="843"/>
                </a:cubicBezTo>
                <a:cubicBezTo>
                  <a:pt x="186" y="843"/>
                  <a:pt x="186" y="844"/>
                  <a:pt x="186" y="844"/>
                </a:cubicBezTo>
                <a:cubicBezTo>
                  <a:pt x="186" y="844"/>
                  <a:pt x="186" y="844"/>
                  <a:pt x="186" y="844"/>
                </a:cubicBezTo>
                <a:cubicBezTo>
                  <a:pt x="186" y="845"/>
                  <a:pt x="186" y="845"/>
                  <a:pt x="186" y="845"/>
                </a:cubicBezTo>
                <a:cubicBezTo>
                  <a:pt x="186" y="846"/>
                  <a:pt x="186" y="846"/>
                  <a:pt x="186" y="846"/>
                </a:cubicBezTo>
                <a:cubicBezTo>
                  <a:pt x="186" y="847"/>
                  <a:pt x="186" y="847"/>
                  <a:pt x="186" y="847"/>
                </a:cubicBezTo>
                <a:cubicBezTo>
                  <a:pt x="186" y="847"/>
                  <a:pt x="186" y="847"/>
                  <a:pt x="186" y="847"/>
                </a:cubicBezTo>
                <a:cubicBezTo>
                  <a:pt x="186" y="847"/>
                  <a:pt x="186" y="847"/>
                  <a:pt x="186" y="847"/>
                </a:cubicBezTo>
                <a:cubicBezTo>
                  <a:pt x="186" y="847"/>
                  <a:pt x="186" y="847"/>
                  <a:pt x="186" y="846"/>
                </a:cubicBezTo>
                <a:cubicBezTo>
                  <a:pt x="186" y="846"/>
                  <a:pt x="186" y="846"/>
                  <a:pt x="186" y="845"/>
                </a:cubicBezTo>
                <a:cubicBezTo>
                  <a:pt x="186" y="845"/>
                  <a:pt x="186" y="845"/>
                  <a:pt x="186" y="845"/>
                </a:cubicBezTo>
                <a:cubicBezTo>
                  <a:pt x="186" y="845"/>
                  <a:pt x="186" y="845"/>
                  <a:pt x="186" y="845"/>
                </a:cubicBezTo>
                <a:cubicBezTo>
                  <a:pt x="186" y="845"/>
                  <a:pt x="186" y="845"/>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3"/>
                  <a:pt x="186" y="843"/>
                  <a:pt x="186" y="843"/>
                </a:cubicBezTo>
                <a:cubicBezTo>
                  <a:pt x="186" y="843"/>
                  <a:pt x="186" y="843"/>
                  <a:pt x="186" y="843"/>
                </a:cubicBezTo>
                <a:cubicBezTo>
                  <a:pt x="186" y="842"/>
                  <a:pt x="186" y="842"/>
                  <a:pt x="186" y="842"/>
                </a:cubicBezTo>
                <a:cubicBezTo>
                  <a:pt x="186" y="842"/>
                  <a:pt x="186" y="842"/>
                  <a:pt x="186" y="842"/>
                </a:cubicBezTo>
                <a:close/>
                <a:moveTo>
                  <a:pt x="9" y="151"/>
                </a:moveTo>
                <a:cubicBezTo>
                  <a:pt x="9" y="142"/>
                  <a:pt x="11" y="134"/>
                  <a:pt x="11" y="125"/>
                </a:cubicBezTo>
                <a:cubicBezTo>
                  <a:pt x="11" y="125"/>
                  <a:pt x="12" y="124"/>
                  <a:pt x="12" y="124"/>
                </a:cubicBezTo>
                <a:cubicBezTo>
                  <a:pt x="13" y="117"/>
                  <a:pt x="13" y="110"/>
                  <a:pt x="13" y="103"/>
                </a:cubicBezTo>
                <a:cubicBezTo>
                  <a:pt x="14" y="103"/>
                  <a:pt x="15" y="103"/>
                  <a:pt x="15" y="102"/>
                </a:cubicBezTo>
                <a:cubicBezTo>
                  <a:pt x="16" y="102"/>
                  <a:pt x="16" y="101"/>
                  <a:pt x="16" y="101"/>
                </a:cubicBezTo>
                <a:cubicBezTo>
                  <a:pt x="16" y="92"/>
                  <a:pt x="17" y="84"/>
                  <a:pt x="16" y="75"/>
                </a:cubicBezTo>
                <a:cubicBezTo>
                  <a:pt x="16" y="75"/>
                  <a:pt x="17" y="74"/>
                  <a:pt x="17" y="74"/>
                </a:cubicBezTo>
                <a:cubicBezTo>
                  <a:pt x="17" y="71"/>
                  <a:pt x="18" y="68"/>
                  <a:pt x="18" y="64"/>
                </a:cubicBezTo>
                <a:cubicBezTo>
                  <a:pt x="18" y="64"/>
                  <a:pt x="18" y="63"/>
                  <a:pt x="18" y="63"/>
                </a:cubicBezTo>
                <a:cubicBezTo>
                  <a:pt x="18" y="60"/>
                  <a:pt x="18" y="58"/>
                  <a:pt x="18" y="55"/>
                </a:cubicBezTo>
                <a:cubicBezTo>
                  <a:pt x="18" y="48"/>
                  <a:pt x="18" y="41"/>
                  <a:pt x="18" y="34"/>
                </a:cubicBezTo>
                <a:cubicBezTo>
                  <a:pt x="18" y="34"/>
                  <a:pt x="18" y="34"/>
                  <a:pt x="18" y="34"/>
                </a:cubicBezTo>
                <a:cubicBezTo>
                  <a:pt x="19" y="34"/>
                  <a:pt x="19" y="34"/>
                  <a:pt x="19" y="34"/>
                </a:cubicBezTo>
                <a:cubicBezTo>
                  <a:pt x="20" y="34"/>
                  <a:pt x="19" y="33"/>
                  <a:pt x="20" y="32"/>
                </a:cubicBezTo>
                <a:cubicBezTo>
                  <a:pt x="20" y="31"/>
                  <a:pt x="21" y="32"/>
                  <a:pt x="21" y="32"/>
                </a:cubicBezTo>
                <a:cubicBezTo>
                  <a:pt x="22" y="26"/>
                  <a:pt x="21" y="20"/>
                  <a:pt x="21" y="14"/>
                </a:cubicBezTo>
                <a:cubicBezTo>
                  <a:pt x="21" y="14"/>
                  <a:pt x="21" y="14"/>
                  <a:pt x="21" y="14"/>
                </a:cubicBezTo>
                <a:cubicBezTo>
                  <a:pt x="21" y="14"/>
                  <a:pt x="21" y="14"/>
                  <a:pt x="21" y="14"/>
                </a:cubicBezTo>
                <a:cubicBezTo>
                  <a:pt x="24" y="14"/>
                  <a:pt x="26" y="14"/>
                  <a:pt x="28" y="14"/>
                </a:cubicBezTo>
                <a:cubicBezTo>
                  <a:pt x="32" y="12"/>
                  <a:pt x="36" y="14"/>
                  <a:pt x="39" y="15"/>
                </a:cubicBezTo>
                <a:cubicBezTo>
                  <a:pt x="40" y="15"/>
                  <a:pt x="41" y="14"/>
                  <a:pt x="41" y="14"/>
                </a:cubicBezTo>
                <a:cubicBezTo>
                  <a:pt x="42" y="20"/>
                  <a:pt x="42" y="26"/>
                  <a:pt x="43" y="33"/>
                </a:cubicBezTo>
                <a:cubicBezTo>
                  <a:pt x="44" y="33"/>
                  <a:pt x="44" y="35"/>
                  <a:pt x="45" y="36"/>
                </a:cubicBezTo>
                <a:cubicBezTo>
                  <a:pt x="45" y="37"/>
                  <a:pt x="45" y="37"/>
                  <a:pt x="45" y="37"/>
                </a:cubicBezTo>
                <a:cubicBezTo>
                  <a:pt x="45" y="37"/>
                  <a:pt x="45" y="37"/>
                  <a:pt x="45" y="37"/>
                </a:cubicBezTo>
                <a:cubicBezTo>
                  <a:pt x="45" y="37"/>
                  <a:pt x="45" y="37"/>
                  <a:pt x="45" y="37"/>
                </a:cubicBezTo>
                <a:cubicBezTo>
                  <a:pt x="45" y="37"/>
                  <a:pt x="46" y="37"/>
                  <a:pt x="46" y="37"/>
                </a:cubicBezTo>
                <a:cubicBezTo>
                  <a:pt x="46" y="37"/>
                  <a:pt x="46" y="37"/>
                  <a:pt x="46" y="36"/>
                </a:cubicBezTo>
                <a:cubicBezTo>
                  <a:pt x="46" y="36"/>
                  <a:pt x="46" y="36"/>
                  <a:pt x="46" y="36"/>
                </a:cubicBezTo>
                <a:cubicBezTo>
                  <a:pt x="46" y="36"/>
                  <a:pt x="45" y="36"/>
                  <a:pt x="45" y="36"/>
                </a:cubicBezTo>
                <a:cubicBezTo>
                  <a:pt x="46" y="36"/>
                  <a:pt x="46" y="36"/>
                  <a:pt x="46" y="36"/>
                </a:cubicBezTo>
                <a:cubicBezTo>
                  <a:pt x="46" y="36"/>
                  <a:pt x="46" y="36"/>
                  <a:pt x="46" y="36"/>
                </a:cubicBezTo>
                <a:cubicBezTo>
                  <a:pt x="46" y="36"/>
                  <a:pt x="46" y="36"/>
                  <a:pt x="46" y="36"/>
                </a:cubicBezTo>
                <a:cubicBezTo>
                  <a:pt x="45" y="36"/>
                  <a:pt x="45" y="36"/>
                  <a:pt x="45" y="36"/>
                </a:cubicBezTo>
                <a:cubicBezTo>
                  <a:pt x="45" y="35"/>
                  <a:pt x="46" y="36"/>
                  <a:pt x="46" y="35"/>
                </a:cubicBezTo>
                <a:cubicBezTo>
                  <a:pt x="46" y="35"/>
                  <a:pt x="47" y="36"/>
                  <a:pt x="46" y="36"/>
                </a:cubicBezTo>
                <a:cubicBezTo>
                  <a:pt x="46" y="36"/>
                  <a:pt x="46" y="36"/>
                  <a:pt x="46" y="36"/>
                </a:cubicBezTo>
                <a:cubicBezTo>
                  <a:pt x="46" y="37"/>
                  <a:pt x="46" y="37"/>
                  <a:pt x="46" y="38"/>
                </a:cubicBezTo>
                <a:cubicBezTo>
                  <a:pt x="47" y="37"/>
                  <a:pt x="47" y="37"/>
                  <a:pt x="47" y="37"/>
                </a:cubicBezTo>
                <a:cubicBezTo>
                  <a:pt x="47" y="38"/>
                  <a:pt x="47" y="39"/>
                  <a:pt x="47" y="39"/>
                </a:cubicBezTo>
                <a:cubicBezTo>
                  <a:pt x="48" y="40"/>
                  <a:pt x="47" y="39"/>
                  <a:pt x="48" y="39"/>
                </a:cubicBezTo>
                <a:cubicBezTo>
                  <a:pt x="48" y="40"/>
                  <a:pt x="49" y="41"/>
                  <a:pt x="49" y="41"/>
                </a:cubicBezTo>
                <a:cubicBezTo>
                  <a:pt x="49" y="42"/>
                  <a:pt x="49" y="42"/>
                  <a:pt x="49" y="43"/>
                </a:cubicBezTo>
                <a:cubicBezTo>
                  <a:pt x="50" y="43"/>
                  <a:pt x="50" y="42"/>
                  <a:pt x="50" y="42"/>
                </a:cubicBezTo>
                <a:cubicBezTo>
                  <a:pt x="51" y="42"/>
                  <a:pt x="51" y="42"/>
                  <a:pt x="52" y="41"/>
                </a:cubicBezTo>
                <a:cubicBezTo>
                  <a:pt x="53" y="40"/>
                  <a:pt x="52" y="40"/>
                  <a:pt x="52" y="39"/>
                </a:cubicBezTo>
                <a:cubicBezTo>
                  <a:pt x="53" y="38"/>
                  <a:pt x="53" y="38"/>
                  <a:pt x="54" y="39"/>
                </a:cubicBezTo>
                <a:cubicBezTo>
                  <a:pt x="54" y="38"/>
                  <a:pt x="55" y="35"/>
                  <a:pt x="55" y="36"/>
                </a:cubicBezTo>
                <a:cubicBezTo>
                  <a:pt x="55" y="36"/>
                  <a:pt x="56" y="34"/>
                  <a:pt x="56" y="36"/>
                </a:cubicBezTo>
                <a:cubicBezTo>
                  <a:pt x="57" y="36"/>
                  <a:pt x="56" y="35"/>
                  <a:pt x="56" y="34"/>
                </a:cubicBezTo>
                <a:cubicBezTo>
                  <a:pt x="56" y="34"/>
                  <a:pt x="56" y="34"/>
                  <a:pt x="56" y="34"/>
                </a:cubicBezTo>
                <a:cubicBezTo>
                  <a:pt x="56" y="34"/>
                  <a:pt x="56" y="34"/>
                  <a:pt x="56" y="34"/>
                </a:cubicBezTo>
                <a:cubicBezTo>
                  <a:pt x="56" y="34"/>
                  <a:pt x="56" y="34"/>
                  <a:pt x="56" y="34"/>
                </a:cubicBezTo>
                <a:cubicBezTo>
                  <a:pt x="56" y="33"/>
                  <a:pt x="57" y="34"/>
                  <a:pt x="57" y="34"/>
                </a:cubicBezTo>
                <a:cubicBezTo>
                  <a:pt x="57" y="34"/>
                  <a:pt x="57" y="34"/>
                  <a:pt x="57" y="35"/>
                </a:cubicBezTo>
                <a:cubicBezTo>
                  <a:pt x="57" y="35"/>
                  <a:pt x="57" y="35"/>
                  <a:pt x="57" y="35"/>
                </a:cubicBezTo>
                <a:cubicBezTo>
                  <a:pt x="58" y="35"/>
                  <a:pt x="57" y="36"/>
                  <a:pt x="58" y="36"/>
                </a:cubicBezTo>
                <a:cubicBezTo>
                  <a:pt x="59" y="37"/>
                  <a:pt x="58" y="36"/>
                  <a:pt x="59" y="37"/>
                </a:cubicBezTo>
                <a:cubicBezTo>
                  <a:pt x="62" y="33"/>
                  <a:pt x="59" y="28"/>
                  <a:pt x="61" y="24"/>
                </a:cubicBezTo>
                <a:cubicBezTo>
                  <a:pt x="61" y="22"/>
                  <a:pt x="60" y="20"/>
                  <a:pt x="61" y="17"/>
                </a:cubicBezTo>
                <a:cubicBezTo>
                  <a:pt x="61" y="18"/>
                  <a:pt x="61" y="18"/>
                  <a:pt x="61" y="18"/>
                </a:cubicBezTo>
                <a:cubicBezTo>
                  <a:pt x="61" y="17"/>
                  <a:pt x="61" y="17"/>
                  <a:pt x="61" y="17"/>
                </a:cubicBezTo>
                <a:cubicBezTo>
                  <a:pt x="61" y="17"/>
                  <a:pt x="61" y="17"/>
                  <a:pt x="62" y="18"/>
                </a:cubicBezTo>
                <a:cubicBezTo>
                  <a:pt x="63" y="15"/>
                  <a:pt x="61" y="12"/>
                  <a:pt x="62" y="9"/>
                </a:cubicBezTo>
                <a:cubicBezTo>
                  <a:pt x="62" y="9"/>
                  <a:pt x="62" y="9"/>
                  <a:pt x="62" y="9"/>
                </a:cubicBezTo>
                <a:cubicBezTo>
                  <a:pt x="62" y="9"/>
                  <a:pt x="62" y="9"/>
                  <a:pt x="62" y="9"/>
                </a:cubicBezTo>
                <a:cubicBezTo>
                  <a:pt x="62" y="7"/>
                  <a:pt x="62" y="5"/>
                  <a:pt x="62" y="4"/>
                </a:cubicBezTo>
                <a:cubicBezTo>
                  <a:pt x="62" y="3"/>
                  <a:pt x="62" y="1"/>
                  <a:pt x="61" y="0"/>
                </a:cubicBezTo>
                <a:cubicBezTo>
                  <a:pt x="61" y="0"/>
                  <a:pt x="61" y="0"/>
                  <a:pt x="61" y="0"/>
                </a:cubicBezTo>
                <a:cubicBezTo>
                  <a:pt x="62" y="0"/>
                  <a:pt x="62" y="0"/>
                  <a:pt x="62" y="0"/>
                </a:cubicBezTo>
                <a:cubicBezTo>
                  <a:pt x="62" y="0"/>
                  <a:pt x="62" y="0"/>
                  <a:pt x="62" y="0"/>
                </a:cubicBezTo>
                <a:cubicBezTo>
                  <a:pt x="62" y="1"/>
                  <a:pt x="62" y="3"/>
                  <a:pt x="62" y="4"/>
                </a:cubicBezTo>
                <a:cubicBezTo>
                  <a:pt x="63" y="5"/>
                  <a:pt x="63" y="7"/>
                  <a:pt x="63" y="8"/>
                </a:cubicBezTo>
                <a:cubicBezTo>
                  <a:pt x="63" y="8"/>
                  <a:pt x="63" y="8"/>
                  <a:pt x="63" y="8"/>
                </a:cubicBezTo>
                <a:cubicBezTo>
                  <a:pt x="64" y="13"/>
                  <a:pt x="63" y="16"/>
                  <a:pt x="64" y="20"/>
                </a:cubicBezTo>
                <a:cubicBezTo>
                  <a:pt x="65" y="21"/>
                  <a:pt x="65" y="19"/>
                  <a:pt x="65" y="19"/>
                </a:cubicBezTo>
                <a:cubicBezTo>
                  <a:pt x="65" y="19"/>
                  <a:pt x="65" y="19"/>
                  <a:pt x="65" y="19"/>
                </a:cubicBezTo>
                <a:cubicBezTo>
                  <a:pt x="65" y="18"/>
                  <a:pt x="65" y="17"/>
                  <a:pt x="65" y="16"/>
                </a:cubicBezTo>
                <a:cubicBezTo>
                  <a:pt x="65" y="15"/>
                  <a:pt x="65" y="13"/>
                  <a:pt x="65" y="11"/>
                </a:cubicBezTo>
                <a:cubicBezTo>
                  <a:pt x="65" y="11"/>
                  <a:pt x="65" y="11"/>
                  <a:pt x="65" y="11"/>
                </a:cubicBezTo>
                <a:cubicBezTo>
                  <a:pt x="65" y="11"/>
                  <a:pt x="65" y="11"/>
                  <a:pt x="65" y="11"/>
                </a:cubicBezTo>
                <a:cubicBezTo>
                  <a:pt x="65" y="11"/>
                  <a:pt x="65" y="11"/>
                  <a:pt x="65" y="11"/>
                </a:cubicBezTo>
                <a:cubicBezTo>
                  <a:pt x="65" y="13"/>
                  <a:pt x="65" y="15"/>
                  <a:pt x="65" y="16"/>
                </a:cubicBezTo>
                <a:cubicBezTo>
                  <a:pt x="66" y="17"/>
                  <a:pt x="66" y="18"/>
                  <a:pt x="66" y="19"/>
                </a:cubicBezTo>
                <a:cubicBezTo>
                  <a:pt x="66" y="19"/>
                  <a:pt x="66" y="19"/>
                  <a:pt x="66" y="19"/>
                </a:cubicBezTo>
                <a:cubicBezTo>
                  <a:pt x="66" y="20"/>
                  <a:pt x="67" y="22"/>
                  <a:pt x="66" y="24"/>
                </a:cubicBezTo>
                <a:cubicBezTo>
                  <a:pt x="67" y="24"/>
                  <a:pt x="67" y="25"/>
                  <a:pt x="68" y="26"/>
                </a:cubicBezTo>
                <a:cubicBezTo>
                  <a:pt x="69" y="25"/>
                  <a:pt x="68" y="24"/>
                  <a:pt x="69" y="24"/>
                </a:cubicBezTo>
                <a:cubicBezTo>
                  <a:pt x="70" y="29"/>
                  <a:pt x="70" y="34"/>
                  <a:pt x="71" y="40"/>
                </a:cubicBezTo>
                <a:cubicBezTo>
                  <a:pt x="71" y="40"/>
                  <a:pt x="71" y="40"/>
                  <a:pt x="72" y="40"/>
                </a:cubicBezTo>
                <a:cubicBezTo>
                  <a:pt x="71" y="41"/>
                  <a:pt x="71" y="42"/>
                  <a:pt x="71" y="42"/>
                </a:cubicBezTo>
                <a:cubicBezTo>
                  <a:pt x="73" y="48"/>
                  <a:pt x="73" y="54"/>
                  <a:pt x="73" y="60"/>
                </a:cubicBezTo>
                <a:cubicBezTo>
                  <a:pt x="74" y="62"/>
                  <a:pt x="74" y="64"/>
                  <a:pt x="74" y="66"/>
                </a:cubicBezTo>
                <a:cubicBezTo>
                  <a:pt x="75" y="66"/>
                  <a:pt x="74" y="67"/>
                  <a:pt x="75" y="68"/>
                </a:cubicBezTo>
                <a:cubicBezTo>
                  <a:pt x="74" y="71"/>
                  <a:pt x="75" y="75"/>
                  <a:pt x="75" y="78"/>
                </a:cubicBezTo>
                <a:cubicBezTo>
                  <a:pt x="75" y="79"/>
                  <a:pt x="75" y="80"/>
                  <a:pt x="76" y="80"/>
                </a:cubicBezTo>
                <a:cubicBezTo>
                  <a:pt x="75" y="84"/>
                  <a:pt x="76" y="88"/>
                  <a:pt x="76" y="92"/>
                </a:cubicBezTo>
                <a:cubicBezTo>
                  <a:pt x="77" y="92"/>
                  <a:pt x="77" y="91"/>
                  <a:pt x="78" y="92"/>
                </a:cubicBezTo>
                <a:cubicBezTo>
                  <a:pt x="80" y="90"/>
                  <a:pt x="78" y="88"/>
                  <a:pt x="79" y="87"/>
                </a:cubicBezTo>
                <a:cubicBezTo>
                  <a:pt x="79" y="87"/>
                  <a:pt x="79" y="87"/>
                  <a:pt x="79" y="87"/>
                </a:cubicBezTo>
                <a:cubicBezTo>
                  <a:pt x="79" y="85"/>
                  <a:pt x="79" y="84"/>
                  <a:pt x="79" y="83"/>
                </a:cubicBezTo>
                <a:cubicBezTo>
                  <a:pt x="79" y="83"/>
                  <a:pt x="79" y="82"/>
                  <a:pt x="79" y="81"/>
                </a:cubicBezTo>
                <a:cubicBezTo>
                  <a:pt x="79" y="81"/>
                  <a:pt x="79" y="81"/>
                  <a:pt x="79" y="81"/>
                </a:cubicBezTo>
                <a:cubicBezTo>
                  <a:pt x="79" y="81"/>
                  <a:pt x="80" y="81"/>
                  <a:pt x="80" y="81"/>
                </a:cubicBezTo>
                <a:cubicBezTo>
                  <a:pt x="80" y="81"/>
                  <a:pt x="80" y="81"/>
                  <a:pt x="80" y="81"/>
                </a:cubicBezTo>
                <a:cubicBezTo>
                  <a:pt x="80" y="82"/>
                  <a:pt x="80" y="83"/>
                  <a:pt x="80" y="83"/>
                </a:cubicBezTo>
                <a:cubicBezTo>
                  <a:pt x="80" y="84"/>
                  <a:pt x="80" y="86"/>
                  <a:pt x="80" y="87"/>
                </a:cubicBezTo>
                <a:cubicBezTo>
                  <a:pt x="80" y="87"/>
                  <a:pt x="80" y="87"/>
                  <a:pt x="80" y="87"/>
                </a:cubicBezTo>
                <a:cubicBezTo>
                  <a:pt x="82" y="94"/>
                  <a:pt x="82" y="101"/>
                  <a:pt x="82" y="108"/>
                </a:cubicBezTo>
                <a:cubicBezTo>
                  <a:pt x="83" y="109"/>
                  <a:pt x="83" y="109"/>
                  <a:pt x="83" y="110"/>
                </a:cubicBezTo>
                <a:cubicBezTo>
                  <a:pt x="83" y="110"/>
                  <a:pt x="83" y="111"/>
                  <a:pt x="82" y="112"/>
                </a:cubicBezTo>
                <a:cubicBezTo>
                  <a:pt x="83" y="113"/>
                  <a:pt x="83" y="114"/>
                  <a:pt x="84" y="115"/>
                </a:cubicBezTo>
                <a:cubicBezTo>
                  <a:pt x="84" y="118"/>
                  <a:pt x="84" y="120"/>
                  <a:pt x="84" y="123"/>
                </a:cubicBezTo>
                <a:cubicBezTo>
                  <a:pt x="84" y="130"/>
                  <a:pt x="84" y="138"/>
                  <a:pt x="83" y="145"/>
                </a:cubicBezTo>
                <a:cubicBezTo>
                  <a:pt x="84" y="148"/>
                  <a:pt x="84" y="151"/>
                  <a:pt x="85" y="153"/>
                </a:cubicBezTo>
                <a:cubicBezTo>
                  <a:pt x="84" y="153"/>
                  <a:pt x="84" y="153"/>
                  <a:pt x="84" y="153"/>
                </a:cubicBezTo>
                <a:cubicBezTo>
                  <a:pt x="85" y="154"/>
                  <a:pt x="85" y="154"/>
                  <a:pt x="85" y="154"/>
                </a:cubicBezTo>
                <a:cubicBezTo>
                  <a:pt x="84" y="154"/>
                  <a:pt x="86" y="155"/>
                  <a:pt x="85" y="154"/>
                </a:cubicBezTo>
                <a:cubicBezTo>
                  <a:pt x="85" y="154"/>
                  <a:pt x="85" y="154"/>
                  <a:pt x="85" y="154"/>
                </a:cubicBezTo>
                <a:cubicBezTo>
                  <a:pt x="85" y="154"/>
                  <a:pt x="85" y="154"/>
                  <a:pt x="85" y="154"/>
                </a:cubicBezTo>
                <a:cubicBezTo>
                  <a:pt x="86" y="150"/>
                  <a:pt x="85" y="147"/>
                  <a:pt x="85" y="143"/>
                </a:cubicBezTo>
                <a:cubicBezTo>
                  <a:pt x="85" y="142"/>
                  <a:pt x="86" y="141"/>
                  <a:pt x="86" y="140"/>
                </a:cubicBezTo>
                <a:cubicBezTo>
                  <a:pt x="86" y="135"/>
                  <a:pt x="85" y="129"/>
                  <a:pt x="87" y="123"/>
                </a:cubicBezTo>
                <a:cubicBezTo>
                  <a:pt x="87" y="123"/>
                  <a:pt x="87" y="123"/>
                  <a:pt x="87" y="123"/>
                </a:cubicBezTo>
                <a:cubicBezTo>
                  <a:pt x="87" y="122"/>
                  <a:pt x="87" y="120"/>
                  <a:pt x="87" y="119"/>
                </a:cubicBezTo>
                <a:cubicBezTo>
                  <a:pt x="87" y="119"/>
                  <a:pt x="87" y="119"/>
                  <a:pt x="87" y="119"/>
                </a:cubicBezTo>
                <a:cubicBezTo>
                  <a:pt x="87" y="119"/>
                  <a:pt x="88" y="119"/>
                  <a:pt x="88" y="119"/>
                </a:cubicBezTo>
                <a:cubicBezTo>
                  <a:pt x="88" y="119"/>
                  <a:pt x="88" y="119"/>
                  <a:pt x="88" y="119"/>
                </a:cubicBezTo>
                <a:cubicBezTo>
                  <a:pt x="88" y="119"/>
                  <a:pt x="88" y="119"/>
                  <a:pt x="88" y="119"/>
                </a:cubicBezTo>
                <a:cubicBezTo>
                  <a:pt x="88" y="121"/>
                  <a:pt x="88" y="122"/>
                  <a:pt x="88" y="123"/>
                </a:cubicBezTo>
                <a:cubicBezTo>
                  <a:pt x="88" y="125"/>
                  <a:pt x="88" y="126"/>
                  <a:pt x="88" y="128"/>
                </a:cubicBezTo>
                <a:cubicBezTo>
                  <a:pt x="90" y="134"/>
                  <a:pt x="89" y="139"/>
                  <a:pt x="88" y="145"/>
                </a:cubicBezTo>
                <a:cubicBezTo>
                  <a:pt x="89" y="145"/>
                  <a:pt x="88" y="145"/>
                  <a:pt x="89" y="146"/>
                </a:cubicBezTo>
                <a:cubicBezTo>
                  <a:pt x="89" y="150"/>
                  <a:pt x="88" y="153"/>
                  <a:pt x="89" y="157"/>
                </a:cubicBezTo>
                <a:cubicBezTo>
                  <a:pt x="88" y="157"/>
                  <a:pt x="89" y="158"/>
                  <a:pt x="88" y="158"/>
                </a:cubicBezTo>
                <a:cubicBezTo>
                  <a:pt x="89" y="159"/>
                  <a:pt x="88" y="160"/>
                  <a:pt x="88" y="161"/>
                </a:cubicBezTo>
                <a:cubicBezTo>
                  <a:pt x="88" y="166"/>
                  <a:pt x="89" y="171"/>
                  <a:pt x="88" y="176"/>
                </a:cubicBezTo>
                <a:cubicBezTo>
                  <a:pt x="89" y="180"/>
                  <a:pt x="88" y="184"/>
                  <a:pt x="88" y="188"/>
                </a:cubicBezTo>
                <a:cubicBezTo>
                  <a:pt x="88" y="188"/>
                  <a:pt x="88" y="189"/>
                  <a:pt x="88" y="189"/>
                </a:cubicBezTo>
                <a:cubicBezTo>
                  <a:pt x="89" y="191"/>
                  <a:pt x="88" y="192"/>
                  <a:pt x="89" y="193"/>
                </a:cubicBezTo>
                <a:cubicBezTo>
                  <a:pt x="88" y="194"/>
                  <a:pt x="89" y="195"/>
                  <a:pt x="89" y="197"/>
                </a:cubicBezTo>
                <a:cubicBezTo>
                  <a:pt x="89" y="197"/>
                  <a:pt x="89" y="198"/>
                  <a:pt x="89" y="198"/>
                </a:cubicBezTo>
                <a:cubicBezTo>
                  <a:pt x="89" y="199"/>
                  <a:pt x="89" y="199"/>
                  <a:pt x="89" y="199"/>
                </a:cubicBezTo>
                <a:cubicBezTo>
                  <a:pt x="89" y="200"/>
                  <a:pt x="89" y="201"/>
                  <a:pt x="90" y="200"/>
                </a:cubicBezTo>
                <a:cubicBezTo>
                  <a:pt x="90" y="200"/>
                  <a:pt x="90" y="200"/>
                  <a:pt x="90" y="200"/>
                </a:cubicBezTo>
                <a:cubicBezTo>
                  <a:pt x="90" y="200"/>
                  <a:pt x="90" y="200"/>
                  <a:pt x="90" y="200"/>
                </a:cubicBezTo>
                <a:cubicBezTo>
                  <a:pt x="90" y="200"/>
                  <a:pt x="90" y="200"/>
                  <a:pt x="91" y="200"/>
                </a:cubicBezTo>
                <a:cubicBezTo>
                  <a:pt x="91" y="200"/>
                  <a:pt x="91" y="200"/>
                  <a:pt x="91" y="200"/>
                </a:cubicBezTo>
                <a:cubicBezTo>
                  <a:pt x="91" y="200"/>
                  <a:pt x="91" y="200"/>
                  <a:pt x="91" y="201"/>
                </a:cubicBezTo>
                <a:cubicBezTo>
                  <a:pt x="91" y="201"/>
                  <a:pt x="91" y="201"/>
                  <a:pt x="91" y="201"/>
                </a:cubicBezTo>
                <a:cubicBezTo>
                  <a:pt x="91" y="203"/>
                  <a:pt x="92" y="205"/>
                  <a:pt x="92" y="207"/>
                </a:cubicBezTo>
                <a:cubicBezTo>
                  <a:pt x="92" y="207"/>
                  <a:pt x="91" y="208"/>
                  <a:pt x="91" y="209"/>
                </a:cubicBezTo>
                <a:cubicBezTo>
                  <a:pt x="91" y="212"/>
                  <a:pt x="91" y="214"/>
                  <a:pt x="92" y="217"/>
                </a:cubicBezTo>
                <a:cubicBezTo>
                  <a:pt x="92" y="222"/>
                  <a:pt x="92" y="228"/>
                  <a:pt x="92" y="233"/>
                </a:cubicBezTo>
                <a:cubicBezTo>
                  <a:pt x="92" y="236"/>
                  <a:pt x="92" y="239"/>
                  <a:pt x="93" y="241"/>
                </a:cubicBezTo>
                <a:cubicBezTo>
                  <a:pt x="94" y="233"/>
                  <a:pt x="92" y="224"/>
                  <a:pt x="93" y="216"/>
                </a:cubicBezTo>
                <a:cubicBezTo>
                  <a:pt x="93" y="214"/>
                  <a:pt x="93" y="212"/>
                  <a:pt x="93" y="209"/>
                </a:cubicBezTo>
                <a:cubicBezTo>
                  <a:pt x="92" y="207"/>
                  <a:pt x="93" y="205"/>
                  <a:pt x="93" y="203"/>
                </a:cubicBezTo>
                <a:cubicBezTo>
                  <a:pt x="93" y="201"/>
                  <a:pt x="92" y="200"/>
                  <a:pt x="93" y="198"/>
                </a:cubicBezTo>
                <a:cubicBezTo>
                  <a:pt x="93" y="198"/>
                  <a:pt x="93" y="197"/>
                  <a:pt x="93" y="197"/>
                </a:cubicBezTo>
                <a:cubicBezTo>
                  <a:pt x="92" y="195"/>
                  <a:pt x="93" y="192"/>
                  <a:pt x="93" y="190"/>
                </a:cubicBezTo>
                <a:cubicBezTo>
                  <a:pt x="93" y="190"/>
                  <a:pt x="93" y="189"/>
                  <a:pt x="93" y="189"/>
                </a:cubicBezTo>
                <a:cubicBezTo>
                  <a:pt x="93" y="187"/>
                  <a:pt x="93" y="185"/>
                  <a:pt x="93" y="184"/>
                </a:cubicBezTo>
                <a:cubicBezTo>
                  <a:pt x="93" y="183"/>
                  <a:pt x="93" y="183"/>
                  <a:pt x="93" y="182"/>
                </a:cubicBezTo>
                <a:cubicBezTo>
                  <a:pt x="93" y="182"/>
                  <a:pt x="94" y="181"/>
                  <a:pt x="94" y="181"/>
                </a:cubicBezTo>
                <a:cubicBezTo>
                  <a:pt x="94" y="180"/>
                  <a:pt x="93" y="179"/>
                  <a:pt x="93" y="178"/>
                </a:cubicBezTo>
                <a:cubicBezTo>
                  <a:pt x="93" y="177"/>
                  <a:pt x="94" y="175"/>
                  <a:pt x="94" y="174"/>
                </a:cubicBezTo>
                <a:cubicBezTo>
                  <a:pt x="94" y="172"/>
                  <a:pt x="94" y="171"/>
                  <a:pt x="95" y="170"/>
                </a:cubicBezTo>
                <a:cubicBezTo>
                  <a:pt x="95" y="170"/>
                  <a:pt x="95" y="170"/>
                  <a:pt x="95" y="170"/>
                </a:cubicBezTo>
                <a:cubicBezTo>
                  <a:pt x="95" y="168"/>
                  <a:pt x="95" y="167"/>
                  <a:pt x="95" y="166"/>
                </a:cubicBezTo>
                <a:cubicBezTo>
                  <a:pt x="95" y="166"/>
                  <a:pt x="95" y="166"/>
                  <a:pt x="95" y="166"/>
                </a:cubicBezTo>
                <a:cubicBezTo>
                  <a:pt x="95" y="166"/>
                  <a:pt x="95" y="166"/>
                  <a:pt x="95" y="166"/>
                </a:cubicBezTo>
                <a:cubicBezTo>
                  <a:pt x="95" y="166"/>
                  <a:pt x="96" y="166"/>
                  <a:pt x="95" y="166"/>
                </a:cubicBezTo>
                <a:cubicBezTo>
                  <a:pt x="95" y="167"/>
                  <a:pt x="95" y="168"/>
                  <a:pt x="95" y="170"/>
                </a:cubicBezTo>
                <a:cubicBezTo>
                  <a:pt x="95" y="170"/>
                  <a:pt x="95" y="170"/>
                  <a:pt x="95" y="170"/>
                </a:cubicBezTo>
                <a:cubicBezTo>
                  <a:pt x="95" y="171"/>
                  <a:pt x="96" y="172"/>
                  <a:pt x="95" y="173"/>
                </a:cubicBezTo>
                <a:cubicBezTo>
                  <a:pt x="96" y="174"/>
                  <a:pt x="96" y="174"/>
                  <a:pt x="96" y="175"/>
                </a:cubicBezTo>
                <a:cubicBezTo>
                  <a:pt x="96" y="183"/>
                  <a:pt x="96" y="192"/>
                  <a:pt x="96" y="200"/>
                </a:cubicBezTo>
                <a:cubicBezTo>
                  <a:pt x="97" y="198"/>
                  <a:pt x="96" y="194"/>
                  <a:pt x="97" y="192"/>
                </a:cubicBezTo>
                <a:cubicBezTo>
                  <a:pt x="99" y="191"/>
                  <a:pt x="97" y="195"/>
                  <a:pt x="99" y="194"/>
                </a:cubicBezTo>
                <a:cubicBezTo>
                  <a:pt x="99" y="194"/>
                  <a:pt x="99" y="194"/>
                  <a:pt x="99" y="194"/>
                </a:cubicBezTo>
                <a:cubicBezTo>
                  <a:pt x="99" y="194"/>
                  <a:pt x="99" y="194"/>
                  <a:pt x="99" y="194"/>
                </a:cubicBezTo>
                <a:cubicBezTo>
                  <a:pt x="99" y="194"/>
                  <a:pt x="100" y="193"/>
                  <a:pt x="100" y="194"/>
                </a:cubicBezTo>
                <a:cubicBezTo>
                  <a:pt x="100" y="194"/>
                  <a:pt x="100" y="194"/>
                  <a:pt x="100" y="194"/>
                </a:cubicBezTo>
                <a:cubicBezTo>
                  <a:pt x="100" y="195"/>
                  <a:pt x="100" y="195"/>
                  <a:pt x="100" y="195"/>
                </a:cubicBezTo>
                <a:cubicBezTo>
                  <a:pt x="100" y="195"/>
                  <a:pt x="100" y="195"/>
                  <a:pt x="100" y="195"/>
                </a:cubicBezTo>
                <a:cubicBezTo>
                  <a:pt x="100" y="195"/>
                  <a:pt x="100" y="195"/>
                  <a:pt x="100" y="195"/>
                </a:cubicBezTo>
                <a:cubicBezTo>
                  <a:pt x="100" y="201"/>
                  <a:pt x="99" y="208"/>
                  <a:pt x="100" y="214"/>
                </a:cubicBezTo>
                <a:cubicBezTo>
                  <a:pt x="99" y="220"/>
                  <a:pt x="101" y="226"/>
                  <a:pt x="100" y="232"/>
                </a:cubicBezTo>
                <a:cubicBezTo>
                  <a:pt x="101" y="243"/>
                  <a:pt x="100" y="255"/>
                  <a:pt x="100" y="267"/>
                </a:cubicBezTo>
                <a:cubicBezTo>
                  <a:pt x="100" y="267"/>
                  <a:pt x="101" y="267"/>
                  <a:pt x="101" y="267"/>
                </a:cubicBezTo>
                <a:cubicBezTo>
                  <a:pt x="102" y="269"/>
                  <a:pt x="101" y="274"/>
                  <a:pt x="101" y="277"/>
                </a:cubicBezTo>
                <a:cubicBezTo>
                  <a:pt x="101" y="278"/>
                  <a:pt x="100" y="277"/>
                  <a:pt x="100" y="278"/>
                </a:cubicBezTo>
                <a:cubicBezTo>
                  <a:pt x="100" y="279"/>
                  <a:pt x="101" y="280"/>
                  <a:pt x="101" y="281"/>
                </a:cubicBezTo>
                <a:cubicBezTo>
                  <a:pt x="100" y="282"/>
                  <a:pt x="102" y="284"/>
                  <a:pt x="101" y="285"/>
                </a:cubicBezTo>
                <a:cubicBezTo>
                  <a:pt x="101" y="286"/>
                  <a:pt x="101" y="286"/>
                  <a:pt x="102" y="287"/>
                </a:cubicBezTo>
                <a:cubicBezTo>
                  <a:pt x="101" y="290"/>
                  <a:pt x="102" y="293"/>
                  <a:pt x="101" y="296"/>
                </a:cubicBezTo>
                <a:cubicBezTo>
                  <a:pt x="102" y="299"/>
                  <a:pt x="100" y="303"/>
                  <a:pt x="102" y="307"/>
                </a:cubicBezTo>
                <a:cubicBezTo>
                  <a:pt x="101" y="309"/>
                  <a:pt x="102" y="311"/>
                  <a:pt x="101" y="312"/>
                </a:cubicBezTo>
                <a:cubicBezTo>
                  <a:pt x="101" y="313"/>
                  <a:pt x="101" y="313"/>
                  <a:pt x="102" y="313"/>
                </a:cubicBezTo>
                <a:cubicBezTo>
                  <a:pt x="101" y="314"/>
                  <a:pt x="101" y="314"/>
                  <a:pt x="101" y="315"/>
                </a:cubicBezTo>
                <a:cubicBezTo>
                  <a:pt x="101" y="316"/>
                  <a:pt x="102" y="317"/>
                  <a:pt x="101" y="317"/>
                </a:cubicBezTo>
                <a:cubicBezTo>
                  <a:pt x="103" y="318"/>
                  <a:pt x="103" y="321"/>
                  <a:pt x="104" y="323"/>
                </a:cubicBezTo>
                <a:cubicBezTo>
                  <a:pt x="105" y="322"/>
                  <a:pt x="105" y="321"/>
                  <a:pt x="105" y="319"/>
                </a:cubicBezTo>
                <a:cubicBezTo>
                  <a:pt x="105" y="319"/>
                  <a:pt x="105" y="319"/>
                  <a:pt x="105" y="319"/>
                </a:cubicBezTo>
                <a:cubicBezTo>
                  <a:pt x="105" y="319"/>
                  <a:pt x="105" y="318"/>
                  <a:pt x="105" y="317"/>
                </a:cubicBezTo>
                <a:cubicBezTo>
                  <a:pt x="105" y="315"/>
                  <a:pt x="105" y="313"/>
                  <a:pt x="105" y="312"/>
                </a:cubicBezTo>
                <a:cubicBezTo>
                  <a:pt x="105" y="312"/>
                  <a:pt x="105" y="311"/>
                  <a:pt x="105" y="311"/>
                </a:cubicBezTo>
                <a:cubicBezTo>
                  <a:pt x="106" y="311"/>
                  <a:pt x="106" y="311"/>
                  <a:pt x="106" y="311"/>
                </a:cubicBezTo>
                <a:cubicBezTo>
                  <a:pt x="106" y="311"/>
                  <a:pt x="106" y="312"/>
                  <a:pt x="106" y="312"/>
                </a:cubicBezTo>
                <a:cubicBezTo>
                  <a:pt x="106" y="313"/>
                  <a:pt x="106" y="315"/>
                  <a:pt x="106" y="317"/>
                </a:cubicBezTo>
                <a:cubicBezTo>
                  <a:pt x="106" y="318"/>
                  <a:pt x="106" y="319"/>
                  <a:pt x="106" y="319"/>
                </a:cubicBezTo>
                <a:cubicBezTo>
                  <a:pt x="106" y="320"/>
                  <a:pt x="106" y="320"/>
                  <a:pt x="106" y="320"/>
                </a:cubicBezTo>
                <a:cubicBezTo>
                  <a:pt x="107" y="327"/>
                  <a:pt x="107" y="335"/>
                  <a:pt x="107" y="343"/>
                </a:cubicBezTo>
                <a:cubicBezTo>
                  <a:pt x="107" y="343"/>
                  <a:pt x="107" y="343"/>
                  <a:pt x="107" y="344"/>
                </a:cubicBezTo>
                <a:cubicBezTo>
                  <a:pt x="107" y="344"/>
                  <a:pt x="107" y="344"/>
                  <a:pt x="108" y="345"/>
                </a:cubicBezTo>
                <a:cubicBezTo>
                  <a:pt x="108" y="372"/>
                  <a:pt x="111" y="400"/>
                  <a:pt x="112" y="427"/>
                </a:cubicBezTo>
                <a:cubicBezTo>
                  <a:pt x="112" y="432"/>
                  <a:pt x="113" y="438"/>
                  <a:pt x="113" y="443"/>
                </a:cubicBezTo>
                <a:cubicBezTo>
                  <a:pt x="113" y="447"/>
                  <a:pt x="114" y="451"/>
                  <a:pt x="114" y="455"/>
                </a:cubicBezTo>
                <a:cubicBezTo>
                  <a:pt x="114" y="456"/>
                  <a:pt x="113" y="457"/>
                  <a:pt x="113" y="458"/>
                </a:cubicBezTo>
                <a:cubicBezTo>
                  <a:pt x="113" y="460"/>
                  <a:pt x="114" y="462"/>
                  <a:pt x="114" y="464"/>
                </a:cubicBezTo>
                <a:cubicBezTo>
                  <a:pt x="114" y="465"/>
                  <a:pt x="114" y="466"/>
                  <a:pt x="114" y="467"/>
                </a:cubicBezTo>
                <a:cubicBezTo>
                  <a:pt x="114" y="468"/>
                  <a:pt x="115" y="469"/>
                  <a:pt x="114" y="471"/>
                </a:cubicBezTo>
                <a:cubicBezTo>
                  <a:pt x="115" y="477"/>
                  <a:pt x="115" y="483"/>
                  <a:pt x="115" y="489"/>
                </a:cubicBezTo>
                <a:cubicBezTo>
                  <a:pt x="115" y="494"/>
                  <a:pt x="115" y="500"/>
                  <a:pt x="115" y="505"/>
                </a:cubicBezTo>
                <a:cubicBezTo>
                  <a:pt x="115" y="507"/>
                  <a:pt x="116" y="510"/>
                  <a:pt x="116" y="512"/>
                </a:cubicBezTo>
                <a:cubicBezTo>
                  <a:pt x="116" y="514"/>
                  <a:pt x="115" y="516"/>
                  <a:pt x="115" y="518"/>
                </a:cubicBezTo>
                <a:cubicBezTo>
                  <a:pt x="115" y="518"/>
                  <a:pt x="116" y="519"/>
                  <a:pt x="116" y="519"/>
                </a:cubicBezTo>
                <a:cubicBezTo>
                  <a:pt x="116" y="526"/>
                  <a:pt x="116" y="534"/>
                  <a:pt x="117" y="542"/>
                </a:cubicBezTo>
                <a:cubicBezTo>
                  <a:pt x="117" y="546"/>
                  <a:pt x="117" y="550"/>
                  <a:pt x="117" y="554"/>
                </a:cubicBezTo>
                <a:cubicBezTo>
                  <a:pt x="117" y="558"/>
                  <a:pt x="118" y="562"/>
                  <a:pt x="118" y="566"/>
                </a:cubicBezTo>
                <a:cubicBezTo>
                  <a:pt x="119" y="582"/>
                  <a:pt x="120" y="598"/>
                  <a:pt x="121" y="614"/>
                </a:cubicBezTo>
                <a:cubicBezTo>
                  <a:pt x="121" y="620"/>
                  <a:pt x="122" y="627"/>
                  <a:pt x="122" y="634"/>
                </a:cubicBezTo>
                <a:cubicBezTo>
                  <a:pt x="122" y="641"/>
                  <a:pt x="122" y="647"/>
                  <a:pt x="122" y="654"/>
                </a:cubicBezTo>
                <a:cubicBezTo>
                  <a:pt x="123" y="662"/>
                  <a:pt x="122" y="669"/>
                  <a:pt x="122" y="676"/>
                </a:cubicBezTo>
                <a:cubicBezTo>
                  <a:pt x="122" y="684"/>
                  <a:pt x="123" y="691"/>
                  <a:pt x="123" y="699"/>
                </a:cubicBezTo>
                <a:cubicBezTo>
                  <a:pt x="123" y="701"/>
                  <a:pt x="123" y="703"/>
                  <a:pt x="123" y="706"/>
                </a:cubicBezTo>
                <a:cubicBezTo>
                  <a:pt x="123" y="713"/>
                  <a:pt x="124" y="720"/>
                  <a:pt x="124" y="728"/>
                </a:cubicBezTo>
                <a:cubicBezTo>
                  <a:pt x="125" y="731"/>
                  <a:pt x="125" y="734"/>
                  <a:pt x="125" y="736"/>
                </a:cubicBezTo>
                <a:cubicBezTo>
                  <a:pt x="125" y="739"/>
                  <a:pt x="125" y="743"/>
                  <a:pt x="126" y="746"/>
                </a:cubicBezTo>
                <a:cubicBezTo>
                  <a:pt x="126" y="752"/>
                  <a:pt x="126" y="758"/>
                  <a:pt x="127" y="763"/>
                </a:cubicBezTo>
                <a:cubicBezTo>
                  <a:pt x="126" y="770"/>
                  <a:pt x="128" y="776"/>
                  <a:pt x="127" y="782"/>
                </a:cubicBezTo>
                <a:cubicBezTo>
                  <a:pt x="128" y="783"/>
                  <a:pt x="127" y="784"/>
                  <a:pt x="128" y="784"/>
                </a:cubicBezTo>
                <a:cubicBezTo>
                  <a:pt x="128" y="791"/>
                  <a:pt x="128" y="799"/>
                  <a:pt x="129" y="806"/>
                </a:cubicBezTo>
                <a:cubicBezTo>
                  <a:pt x="129" y="813"/>
                  <a:pt x="129" y="820"/>
                  <a:pt x="130" y="827"/>
                </a:cubicBezTo>
                <a:cubicBezTo>
                  <a:pt x="129" y="830"/>
                  <a:pt x="130" y="833"/>
                  <a:pt x="130" y="835"/>
                </a:cubicBezTo>
                <a:cubicBezTo>
                  <a:pt x="130" y="837"/>
                  <a:pt x="129" y="838"/>
                  <a:pt x="130" y="839"/>
                </a:cubicBezTo>
                <a:cubicBezTo>
                  <a:pt x="129" y="841"/>
                  <a:pt x="130" y="842"/>
                  <a:pt x="129" y="844"/>
                </a:cubicBezTo>
                <a:cubicBezTo>
                  <a:pt x="129" y="844"/>
                  <a:pt x="129" y="844"/>
                  <a:pt x="129" y="844"/>
                </a:cubicBezTo>
                <a:cubicBezTo>
                  <a:pt x="129" y="844"/>
                  <a:pt x="130" y="845"/>
                  <a:pt x="130" y="845"/>
                </a:cubicBezTo>
                <a:cubicBezTo>
                  <a:pt x="130" y="846"/>
                  <a:pt x="129" y="846"/>
                  <a:pt x="129" y="846"/>
                </a:cubicBezTo>
                <a:cubicBezTo>
                  <a:pt x="129" y="847"/>
                  <a:pt x="129" y="847"/>
                  <a:pt x="129" y="847"/>
                </a:cubicBezTo>
                <a:cubicBezTo>
                  <a:pt x="129" y="847"/>
                  <a:pt x="129" y="847"/>
                  <a:pt x="130" y="848"/>
                </a:cubicBezTo>
                <a:cubicBezTo>
                  <a:pt x="130" y="848"/>
                  <a:pt x="130" y="848"/>
                  <a:pt x="130" y="848"/>
                </a:cubicBezTo>
                <a:cubicBezTo>
                  <a:pt x="130" y="848"/>
                  <a:pt x="130" y="849"/>
                  <a:pt x="130" y="849"/>
                </a:cubicBezTo>
                <a:cubicBezTo>
                  <a:pt x="130" y="850"/>
                  <a:pt x="130" y="851"/>
                  <a:pt x="129" y="853"/>
                </a:cubicBezTo>
                <a:cubicBezTo>
                  <a:pt x="129" y="853"/>
                  <a:pt x="129" y="853"/>
                  <a:pt x="129" y="853"/>
                </a:cubicBezTo>
                <a:cubicBezTo>
                  <a:pt x="130" y="854"/>
                  <a:pt x="130" y="856"/>
                  <a:pt x="130" y="858"/>
                </a:cubicBezTo>
                <a:cubicBezTo>
                  <a:pt x="130" y="858"/>
                  <a:pt x="130" y="858"/>
                  <a:pt x="130" y="858"/>
                </a:cubicBezTo>
                <a:cubicBezTo>
                  <a:pt x="130" y="858"/>
                  <a:pt x="130" y="858"/>
                  <a:pt x="130" y="858"/>
                </a:cubicBezTo>
                <a:cubicBezTo>
                  <a:pt x="130" y="859"/>
                  <a:pt x="130" y="860"/>
                  <a:pt x="129" y="860"/>
                </a:cubicBezTo>
                <a:cubicBezTo>
                  <a:pt x="129" y="860"/>
                  <a:pt x="129" y="860"/>
                  <a:pt x="129" y="860"/>
                </a:cubicBezTo>
                <a:cubicBezTo>
                  <a:pt x="130" y="861"/>
                  <a:pt x="130" y="862"/>
                  <a:pt x="130" y="863"/>
                </a:cubicBezTo>
                <a:cubicBezTo>
                  <a:pt x="130" y="863"/>
                  <a:pt x="130" y="863"/>
                  <a:pt x="130" y="863"/>
                </a:cubicBezTo>
                <a:cubicBezTo>
                  <a:pt x="130" y="865"/>
                  <a:pt x="130" y="868"/>
                  <a:pt x="130" y="870"/>
                </a:cubicBezTo>
                <a:cubicBezTo>
                  <a:pt x="130" y="870"/>
                  <a:pt x="130" y="870"/>
                  <a:pt x="130" y="871"/>
                </a:cubicBezTo>
                <a:cubicBezTo>
                  <a:pt x="130" y="871"/>
                  <a:pt x="130" y="871"/>
                  <a:pt x="130" y="871"/>
                </a:cubicBezTo>
                <a:cubicBezTo>
                  <a:pt x="130" y="871"/>
                  <a:pt x="129" y="871"/>
                  <a:pt x="129" y="871"/>
                </a:cubicBezTo>
                <a:cubicBezTo>
                  <a:pt x="129" y="871"/>
                  <a:pt x="129" y="870"/>
                  <a:pt x="129" y="870"/>
                </a:cubicBezTo>
                <a:cubicBezTo>
                  <a:pt x="129" y="870"/>
                  <a:pt x="129" y="870"/>
                  <a:pt x="129" y="870"/>
                </a:cubicBezTo>
                <a:cubicBezTo>
                  <a:pt x="128" y="871"/>
                  <a:pt x="129" y="872"/>
                  <a:pt x="129" y="873"/>
                </a:cubicBezTo>
                <a:cubicBezTo>
                  <a:pt x="129" y="873"/>
                  <a:pt x="129" y="873"/>
                  <a:pt x="130" y="872"/>
                </a:cubicBezTo>
                <a:cubicBezTo>
                  <a:pt x="130" y="873"/>
                  <a:pt x="130" y="873"/>
                  <a:pt x="130" y="874"/>
                </a:cubicBezTo>
                <a:cubicBezTo>
                  <a:pt x="130" y="874"/>
                  <a:pt x="130" y="874"/>
                  <a:pt x="130" y="874"/>
                </a:cubicBezTo>
                <a:cubicBezTo>
                  <a:pt x="130" y="874"/>
                  <a:pt x="130" y="875"/>
                  <a:pt x="130" y="875"/>
                </a:cubicBezTo>
                <a:cubicBezTo>
                  <a:pt x="130" y="876"/>
                  <a:pt x="130" y="877"/>
                  <a:pt x="130" y="878"/>
                </a:cubicBezTo>
                <a:cubicBezTo>
                  <a:pt x="129" y="879"/>
                  <a:pt x="129" y="879"/>
                  <a:pt x="129" y="879"/>
                </a:cubicBezTo>
                <a:cubicBezTo>
                  <a:pt x="129" y="879"/>
                  <a:pt x="129" y="879"/>
                  <a:pt x="129" y="879"/>
                </a:cubicBezTo>
                <a:cubicBezTo>
                  <a:pt x="129" y="879"/>
                  <a:pt x="129" y="880"/>
                  <a:pt x="129" y="880"/>
                </a:cubicBezTo>
                <a:cubicBezTo>
                  <a:pt x="130" y="880"/>
                  <a:pt x="130" y="880"/>
                  <a:pt x="130" y="880"/>
                </a:cubicBezTo>
                <a:cubicBezTo>
                  <a:pt x="130" y="881"/>
                  <a:pt x="130" y="881"/>
                  <a:pt x="130" y="881"/>
                </a:cubicBezTo>
                <a:cubicBezTo>
                  <a:pt x="130" y="881"/>
                  <a:pt x="130" y="882"/>
                  <a:pt x="130" y="883"/>
                </a:cubicBezTo>
                <a:cubicBezTo>
                  <a:pt x="130" y="883"/>
                  <a:pt x="130" y="883"/>
                  <a:pt x="130" y="883"/>
                </a:cubicBezTo>
                <a:cubicBezTo>
                  <a:pt x="130" y="883"/>
                  <a:pt x="130" y="884"/>
                  <a:pt x="130" y="884"/>
                </a:cubicBezTo>
                <a:cubicBezTo>
                  <a:pt x="130" y="884"/>
                  <a:pt x="130" y="884"/>
                  <a:pt x="130" y="884"/>
                </a:cubicBezTo>
                <a:cubicBezTo>
                  <a:pt x="130" y="885"/>
                  <a:pt x="130" y="887"/>
                  <a:pt x="130" y="888"/>
                </a:cubicBezTo>
                <a:cubicBezTo>
                  <a:pt x="129" y="886"/>
                  <a:pt x="129" y="890"/>
                  <a:pt x="129" y="891"/>
                </a:cubicBezTo>
                <a:cubicBezTo>
                  <a:pt x="129" y="891"/>
                  <a:pt x="129" y="891"/>
                  <a:pt x="129" y="891"/>
                </a:cubicBezTo>
                <a:cubicBezTo>
                  <a:pt x="129" y="891"/>
                  <a:pt x="129" y="891"/>
                  <a:pt x="129" y="891"/>
                </a:cubicBezTo>
                <a:cubicBezTo>
                  <a:pt x="129" y="892"/>
                  <a:pt x="129" y="892"/>
                  <a:pt x="129" y="892"/>
                </a:cubicBezTo>
                <a:cubicBezTo>
                  <a:pt x="129" y="892"/>
                  <a:pt x="129" y="892"/>
                  <a:pt x="129" y="891"/>
                </a:cubicBezTo>
                <a:cubicBezTo>
                  <a:pt x="129" y="891"/>
                  <a:pt x="129" y="891"/>
                  <a:pt x="129" y="891"/>
                </a:cubicBezTo>
                <a:cubicBezTo>
                  <a:pt x="129" y="891"/>
                  <a:pt x="129" y="891"/>
                  <a:pt x="129" y="891"/>
                </a:cubicBezTo>
                <a:cubicBezTo>
                  <a:pt x="129" y="891"/>
                  <a:pt x="129" y="891"/>
                  <a:pt x="129" y="890"/>
                </a:cubicBezTo>
                <a:cubicBezTo>
                  <a:pt x="129" y="890"/>
                  <a:pt x="129" y="890"/>
                  <a:pt x="130" y="889"/>
                </a:cubicBezTo>
                <a:cubicBezTo>
                  <a:pt x="130" y="889"/>
                  <a:pt x="130" y="889"/>
                  <a:pt x="130" y="889"/>
                </a:cubicBezTo>
                <a:cubicBezTo>
                  <a:pt x="130" y="889"/>
                  <a:pt x="130" y="889"/>
                  <a:pt x="130" y="889"/>
                </a:cubicBezTo>
                <a:cubicBezTo>
                  <a:pt x="130" y="889"/>
                  <a:pt x="130" y="889"/>
                  <a:pt x="130" y="889"/>
                </a:cubicBezTo>
                <a:cubicBezTo>
                  <a:pt x="130" y="890"/>
                  <a:pt x="130" y="890"/>
                  <a:pt x="130" y="891"/>
                </a:cubicBezTo>
                <a:cubicBezTo>
                  <a:pt x="130" y="891"/>
                  <a:pt x="130" y="891"/>
                  <a:pt x="130" y="891"/>
                </a:cubicBezTo>
                <a:cubicBezTo>
                  <a:pt x="130" y="891"/>
                  <a:pt x="130" y="891"/>
                  <a:pt x="130" y="891"/>
                </a:cubicBezTo>
                <a:cubicBezTo>
                  <a:pt x="130" y="891"/>
                  <a:pt x="130" y="891"/>
                  <a:pt x="130" y="892"/>
                </a:cubicBezTo>
                <a:cubicBezTo>
                  <a:pt x="130" y="892"/>
                  <a:pt x="131" y="893"/>
                  <a:pt x="130" y="893"/>
                </a:cubicBezTo>
                <a:cubicBezTo>
                  <a:pt x="130" y="894"/>
                  <a:pt x="130" y="894"/>
                  <a:pt x="130" y="895"/>
                </a:cubicBezTo>
                <a:cubicBezTo>
                  <a:pt x="130" y="900"/>
                  <a:pt x="131" y="905"/>
                  <a:pt x="130" y="910"/>
                </a:cubicBezTo>
                <a:cubicBezTo>
                  <a:pt x="131" y="913"/>
                  <a:pt x="130" y="915"/>
                  <a:pt x="130" y="918"/>
                </a:cubicBezTo>
                <a:cubicBezTo>
                  <a:pt x="131" y="918"/>
                  <a:pt x="130" y="919"/>
                  <a:pt x="131" y="919"/>
                </a:cubicBezTo>
                <a:cubicBezTo>
                  <a:pt x="130" y="921"/>
                  <a:pt x="130" y="922"/>
                  <a:pt x="131" y="924"/>
                </a:cubicBezTo>
                <a:cubicBezTo>
                  <a:pt x="130" y="924"/>
                  <a:pt x="130" y="925"/>
                  <a:pt x="130" y="925"/>
                </a:cubicBezTo>
                <a:cubicBezTo>
                  <a:pt x="130" y="925"/>
                  <a:pt x="131" y="925"/>
                  <a:pt x="131" y="926"/>
                </a:cubicBezTo>
                <a:cubicBezTo>
                  <a:pt x="130" y="926"/>
                  <a:pt x="130" y="926"/>
                  <a:pt x="130" y="926"/>
                </a:cubicBezTo>
                <a:cubicBezTo>
                  <a:pt x="131" y="926"/>
                  <a:pt x="131" y="926"/>
                  <a:pt x="131" y="926"/>
                </a:cubicBezTo>
                <a:cubicBezTo>
                  <a:pt x="130" y="927"/>
                  <a:pt x="132" y="928"/>
                  <a:pt x="130" y="929"/>
                </a:cubicBezTo>
                <a:cubicBezTo>
                  <a:pt x="131" y="929"/>
                  <a:pt x="131" y="928"/>
                  <a:pt x="131" y="929"/>
                </a:cubicBezTo>
                <a:cubicBezTo>
                  <a:pt x="131" y="930"/>
                  <a:pt x="131" y="930"/>
                  <a:pt x="130" y="932"/>
                </a:cubicBezTo>
                <a:cubicBezTo>
                  <a:pt x="131" y="933"/>
                  <a:pt x="130" y="933"/>
                  <a:pt x="131" y="935"/>
                </a:cubicBezTo>
                <a:cubicBezTo>
                  <a:pt x="130" y="935"/>
                  <a:pt x="132" y="936"/>
                  <a:pt x="131" y="936"/>
                </a:cubicBezTo>
                <a:cubicBezTo>
                  <a:pt x="131" y="937"/>
                  <a:pt x="131" y="937"/>
                  <a:pt x="131" y="937"/>
                </a:cubicBezTo>
                <a:cubicBezTo>
                  <a:pt x="131" y="952"/>
                  <a:pt x="131" y="967"/>
                  <a:pt x="131" y="982"/>
                </a:cubicBezTo>
                <a:cubicBezTo>
                  <a:pt x="131" y="983"/>
                  <a:pt x="131" y="984"/>
                  <a:pt x="131" y="985"/>
                </a:cubicBezTo>
                <a:cubicBezTo>
                  <a:pt x="130" y="996"/>
                  <a:pt x="131" y="1007"/>
                  <a:pt x="130" y="1018"/>
                </a:cubicBezTo>
                <a:cubicBezTo>
                  <a:pt x="131" y="1024"/>
                  <a:pt x="131" y="1030"/>
                  <a:pt x="130" y="1036"/>
                </a:cubicBezTo>
                <a:cubicBezTo>
                  <a:pt x="131" y="1053"/>
                  <a:pt x="131" y="1070"/>
                  <a:pt x="130" y="1087"/>
                </a:cubicBezTo>
                <a:cubicBezTo>
                  <a:pt x="129" y="1092"/>
                  <a:pt x="129" y="1096"/>
                  <a:pt x="129" y="1101"/>
                </a:cubicBezTo>
                <a:cubicBezTo>
                  <a:pt x="129" y="1103"/>
                  <a:pt x="129" y="1105"/>
                  <a:pt x="128" y="1108"/>
                </a:cubicBezTo>
                <a:cubicBezTo>
                  <a:pt x="128" y="1113"/>
                  <a:pt x="127" y="1120"/>
                  <a:pt x="127" y="1126"/>
                </a:cubicBezTo>
                <a:cubicBezTo>
                  <a:pt x="127" y="1126"/>
                  <a:pt x="128" y="1127"/>
                  <a:pt x="128" y="1127"/>
                </a:cubicBezTo>
                <a:cubicBezTo>
                  <a:pt x="127" y="1128"/>
                  <a:pt x="128" y="1130"/>
                  <a:pt x="127" y="1131"/>
                </a:cubicBezTo>
                <a:cubicBezTo>
                  <a:pt x="126" y="1134"/>
                  <a:pt x="128" y="1137"/>
                  <a:pt x="126" y="1140"/>
                </a:cubicBezTo>
                <a:cubicBezTo>
                  <a:pt x="127" y="1141"/>
                  <a:pt x="126" y="1141"/>
                  <a:pt x="127" y="1142"/>
                </a:cubicBezTo>
                <a:cubicBezTo>
                  <a:pt x="126" y="1144"/>
                  <a:pt x="127" y="1149"/>
                  <a:pt x="127" y="1153"/>
                </a:cubicBezTo>
                <a:cubicBezTo>
                  <a:pt x="127" y="1154"/>
                  <a:pt x="127" y="1155"/>
                  <a:pt x="125" y="1155"/>
                </a:cubicBezTo>
                <a:cubicBezTo>
                  <a:pt x="125" y="1159"/>
                  <a:pt x="125" y="1162"/>
                  <a:pt x="126" y="1166"/>
                </a:cubicBezTo>
                <a:cubicBezTo>
                  <a:pt x="125" y="1167"/>
                  <a:pt x="125" y="1166"/>
                  <a:pt x="125" y="1166"/>
                </a:cubicBezTo>
                <a:cubicBezTo>
                  <a:pt x="125" y="1167"/>
                  <a:pt x="125" y="1168"/>
                  <a:pt x="125" y="1169"/>
                </a:cubicBezTo>
                <a:cubicBezTo>
                  <a:pt x="125" y="1170"/>
                  <a:pt x="125" y="1170"/>
                  <a:pt x="125" y="1171"/>
                </a:cubicBezTo>
                <a:cubicBezTo>
                  <a:pt x="125" y="1171"/>
                  <a:pt x="125" y="1171"/>
                  <a:pt x="125" y="1171"/>
                </a:cubicBezTo>
                <a:cubicBezTo>
                  <a:pt x="124" y="1171"/>
                  <a:pt x="124" y="1171"/>
                  <a:pt x="124" y="1171"/>
                </a:cubicBezTo>
                <a:cubicBezTo>
                  <a:pt x="124" y="1170"/>
                  <a:pt x="124" y="1170"/>
                  <a:pt x="124" y="1169"/>
                </a:cubicBezTo>
                <a:cubicBezTo>
                  <a:pt x="124" y="1168"/>
                  <a:pt x="124" y="1167"/>
                  <a:pt x="124" y="1166"/>
                </a:cubicBezTo>
                <a:cubicBezTo>
                  <a:pt x="124" y="1166"/>
                  <a:pt x="124" y="1166"/>
                  <a:pt x="124" y="1166"/>
                </a:cubicBezTo>
                <a:cubicBezTo>
                  <a:pt x="124" y="1165"/>
                  <a:pt x="123" y="1164"/>
                  <a:pt x="122" y="1163"/>
                </a:cubicBezTo>
                <a:cubicBezTo>
                  <a:pt x="121" y="1164"/>
                  <a:pt x="122" y="1165"/>
                  <a:pt x="122" y="1166"/>
                </a:cubicBezTo>
                <a:cubicBezTo>
                  <a:pt x="120" y="1167"/>
                  <a:pt x="121" y="1169"/>
                  <a:pt x="120" y="1170"/>
                </a:cubicBezTo>
                <a:cubicBezTo>
                  <a:pt x="119" y="1170"/>
                  <a:pt x="118" y="1170"/>
                  <a:pt x="118" y="1171"/>
                </a:cubicBezTo>
                <a:cubicBezTo>
                  <a:pt x="115" y="1170"/>
                  <a:pt x="114" y="1169"/>
                  <a:pt x="114" y="1166"/>
                </a:cubicBezTo>
                <a:cubicBezTo>
                  <a:pt x="114" y="1162"/>
                  <a:pt x="115" y="1157"/>
                  <a:pt x="114" y="1154"/>
                </a:cubicBezTo>
                <a:cubicBezTo>
                  <a:pt x="114" y="1153"/>
                  <a:pt x="114" y="1153"/>
                  <a:pt x="114" y="1153"/>
                </a:cubicBezTo>
                <a:cubicBezTo>
                  <a:pt x="114" y="1152"/>
                  <a:pt x="114" y="1152"/>
                  <a:pt x="114" y="1151"/>
                </a:cubicBezTo>
                <a:cubicBezTo>
                  <a:pt x="114" y="1151"/>
                  <a:pt x="114" y="1151"/>
                  <a:pt x="114" y="1150"/>
                </a:cubicBezTo>
                <a:cubicBezTo>
                  <a:pt x="114" y="1150"/>
                  <a:pt x="114" y="1149"/>
                  <a:pt x="114" y="1148"/>
                </a:cubicBezTo>
                <a:cubicBezTo>
                  <a:pt x="114" y="1147"/>
                  <a:pt x="114" y="1146"/>
                  <a:pt x="114" y="1145"/>
                </a:cubicBezTo>
                <a:cubicBezTo>
                  <a:pt x="114" y="1145"/>
                  <a:pt x="114" y="1145"/>
                  <a:pt x="114" y="1144"/>
                </a:cubicBezTo>
                <a:cubicBezTo>
                  <a:pt x="114" y="1143"/>
                  <a:pt x="114" y="1143"/>
                  <a:pt x="114" y="1143"/>
                </a:cubicBezTo>
                <a:cubicBezTo>
                  <a:pt x="114" y="1141"/>
                  <a:pt x="114" y="1139"/>
                  <a:pt x="114" y="1138"/>
                </a:cubicBezTo>
                <a:cubicBezTo>
                  <a:pt x="114" y="1138"/>
                  <a:pt x="114" y="1138"/>
                  <a:pt x="113" y="1138"/>
                </a:cubicBezTo>
                <a:cubicBezTo>
                  <a:pt x="113" y="1145"/>
                  <a:pt x="112" y="1152"/>
                  <a:pt x="112" y="1160"/>
                </a:cubicBezTo>
                <a:cubicBezTo>
                  <a:pt x="112" y="1160"/>
                  <a:pt x="112" y="1160"/>
                  <a:pt x="112" y="1160"/>
                </a:cubicBezTo>
                <a:cubicBezTo>
                  <a:pt x="112" y="1160"/>
                  <a:pt x="112" y="1160"/>
                  <a:pt x="112" y="1160"/>
                </a:cubicBezTo>
                <a:cubicBezTo>
                  <a:pt x="112" y="1152"/>
                  <a:pt x="112" y="1145"/>
                  <a:pt x="113" y="1138"/>
                </a:cubicBezTo>
                <a:cubicBezTo>
                  <a:pt x="113" y="1138"/>
                  <a:pt x="113" y="1138"/>
                  <a:pt x="113" y="1138"/>
                </a:cubicBezTo>
                <a:cubicBezTo>
                  <a:pt x="113" y="1137"/>
                  <a:pt x="112" y="1137"/>
                  <a:pt x="113" y="1136"/>
                </a:cubicBezTo>
                <a:cubicBezTo>
                  <a:pt x="113" y="1136"/>
                  <a:pt x="113" y="1136"/>
                  <a:pt x="113" y="1136"/>
                </a:cubicBezTo>
                <a:cubicBezTo>
                  <a:pt x="113" y="1135"/>
                  <a:pt x="113" y="1134"/>
                  <a:pt x="113" y="1133"/>
                </a:cubicBezTo>
                <a:cubicBezTo>
                  <a:pt x="113" y="1132"/>
                  <a:pt x="113" y="1131"/>
                  <a:pt x="113" y="1130"/>
                </a:cubicBezTo>
                <a:cubicBezTo>
                  <a:pt x="113" y="1130"/>
                  <a:pt x="113" y="1130"/>
                  <a:pt x="113" y="1130"/>
                </a:cubicBezTo>
                <a:cubicBezTo>
                  <a:pt x="113" y="1130"/>
                  <a:pt x="113" y="1129"/>
                  <a:pt x="113" y="1128"/>
                </a:cubicBezTo>
                <a:cubicBezTo>
                  <a:pt x="113" y="1128"/>
                  <a:pt x="113" y="1128"/>
                  <a:pt x="113" y="1128"/>
                </a:cubicBezTo>
                <a:cubicBezTo>
                  <a:pt x="114" y="1125"/>
                  <a:pt x="114" y="1125"/>
                  <a:pt x="114" y="1125"/>
                </a:cubicBezTo>
                <a:cubicBezTo>
                  <a:pt x="114" y="1118"/>
                  <a:pt x="115" y="1111"/>
                  <a:pt x="115" y="1104"/>
                </a:cubicBezTo>
                <a:cubicBezTo>
                  <a:pt x="115" y="1104"/>
                  <a:pt x="115" y="1104"/>
                  <a:pt x="115" y="1104"/>
                </a:cubicBezTo>
                <a:cubicBezTo>
                  <a:pt x="116" y="1104"/>
                  <a:pt x="116" y="1104"/>
                  <a:pt x="116" y="1104"/>
                </a:cubicBezTo>
                <a:cubicBezTo>
                  <a:pt x="116" y="1104"/>
                  <a:pt x="116" y="1104"/>
                  <a:pt x="116" y="1104"/>
                </a:cubicBezTo>
                <a:cubicBezTo>
                  <a:pt x="116" y="1111"/>
                  <a:pt x="115" y="1118"/>
                  <a:pt x="114" y="1125"/>
                </a:cubicBezTo>
                <a:cubicBezTo>
                  <a:pt x="114" y="1128"/>
                  <a:pt x="114" y="1128"/>
                  <a:pt x="114" y="1128"/>
                </a:cubicBezTo>
                <a:cubicBezTo>
                  <a:pt x="114" y="1128"/>
                  <a:pt x="114" y="1128"/>
                  <a:pt x="114" y="1128"/>
                </a:cubicBezTo>
                <a:cubicBezTo>
                  <a:pt x="114" y="1128"/>
                  <a:pt x="114" y="1128"/>
                  <a:pt x="114" y="1128"/>
                </a:cubicBezTo>
                <a:cubicBezTo>
                  <a:pt x="115" y="1129"/>
                  <a:pt x="114" y="1127"/>
                  <a:pt x="115" y="1127"/>
                </a:cubicBezTo>
                <a:cubicBezTo>
                  <a:pt x="116" y="1119"/>
                  <a:pt x="116" y="1112"/>
                  <a:pt x="117" y="1103"/>
                </a:cubicBezTo>
                <a:cubicBezTo>
                  <a:pt x="118" y="1100"/>
                  <a:pt x="117" y="1098"/>
                  <a:pt x="118" y="1095"/>
                </a:cubicBezTo>
                <a:cubicBezTo>
                  <a:pt x="118" y="1093"/>
                  <a:pt x="118" y="1091"/>
                  <a:pt x="118" y="1089"/>
                </a:cubicBezTo>
                <a:cubicBezTo>
                  <a:pt x="118" y="1089"/>
                  <a:pt x="119" y="1089"/>
                  <a:pt x="119" y="1088"/>
                </a:cubicBezTo>
                <a:cubicBezTo>
                  <a:pt x="119" y="1088"/>
                  <a:pt x="118" y="1087"/>
                  <a:pt x="118" y="1086"/>
                </a:cubicBezTo>
                <a:cubicBezTo>
                  <a:pt x="118" y="1086"/>
                  <a:pt x="119" y="1084"/>
                  <a:pt x="118" y="1083"/>
                </a:cubicBezTo>
                <a:cubicBezTo>
                  <a:pt x="119" y="1081"/>
                  <a:pt x="119" y="1079"/>
                  <a:pt x="119" y="1077"/>
                </a:cubicBezTo>
                <a:cubicBezTo>
                  <a:pt x="119" y="1077"/>
                  <a:pt x="119" y="1077"/>
                  <a:pt x="120" y="1076"/>
                </a:cubicBezTo>
                <a:cubicBezTo>
                  <a:pt x="118" y="1073"/>
                  <a:pt x="121" y="1069"/>
                  <a:pt x="119" y="1065"/>
                </a:cubicBezTo>
                <a:cubicBezTo>
                  <a:pt x="120" y="1062"/>
                  <a:pt x="120" y="1059"/>
                  <a:pt x="119" y="1055"/>
                </a:cubicBezTo>
                <a:cubicBezTo>
                  <a:pt x="121" y="1044"/>
                  <a:pt x="119" y="1033"/>
                  <a:pt x="120" y="1021"/>
                </a:cubicBezTo>
                <a:cubicBezTo>
                  <a:pt x="120" y="1021"/>
                  <a:pt x="120" y="1021"/>
                  <a:pt x="120" y="1020"/>
                </a:cubicBezTo>
                <a:cubicBezTo>
                  <a:pt x="120" y="1020"/>
                  <a:pt x="120" y="1020"/>
                  <a:pt x="120" y="1020"/>
                </a:cubicBezTo>
                <a:cubicBezTo>
                  <a:pt x="120" y="1020"/>
                  <a:pt x="120" y="1020"/>
                  <a:pt x="120" y="1020"/>
                </a:cubicBezTo>
                <a:cubicBezTo>
                  <a:pt x="120" y="1020"/>
                  <a:pt x="120" y="1020"/>
                  <a:pt x="120" y="1020"/>
                </a:cubicBezTo>
                <a:cubicBezTo>
                  <a:pt x="120" y="1021"/>
                  <a:pt x="120" y="1021"/>
                  <a:pt x="120" y="1021"/>
                </a:cubicBezTo>
                <a:cubicBezTo>
                  <a:pt x="120" y="1021"/>
                  <a:pt x="120" y="1021"/>
                  <a:pt x="120" y="1021"/>
                </a:cubicBezTo>
                <a:cubicBezTo>
                  <a:pt x="120" y="1021"/>
                  <a:pt x="120" y="1021"/>
                  <a:pt x="120" y="1021"/>
                </a:cubicBezTo>
                <a:cubicBezTo>
                  <a:pt x="120" y="1021"/>
                  <a:pt x="120" y="1022"/>
                  <a:pt x="121" y="1022"/>
                </a:cubicBezTo>
                <a:cubicBezTo>
                  <a:pt x="121" y="1021"/>
                  <a:pt x="121" y="1021"/>
                  <a:pt x="120" y="1020"/>
                </a:cubicBezTo>
                <a:cubicBezTo>
                  <a:pt x="121" y="1020"/>
                  <a:pt x="121" y="1017"/>
                  <a:pt x="121" y="1016"/>
                </a:cubicBezTo>
                <a:cubicBezTo>
                  <a:pt x="121" y="1016"/>
                  <a:pt x="121" y="1016"/>
                  <a:pt x="121" y="1016"/>
                </a:cubicBezTo>
                <a:cubicBezTo>
                  <a:pt x="121" y="1016"/>
                  <a:pt x="121" y="1017"/>
                  <a:pt x="121" y="1017"/>
                </a:cubicBezTo>
                <a:cubicBezTo>
                  <a:pt x="121" y="1018"/>
                  <a:pt x="121" y="1018"/>
                  <a:pt x="120" y="1018"/>
                </a:cubicBezTo>
                <a:cubicBezTo>
                  <a:pt x="121" y="1019"/>
                  <a:pt x="120" y="1019"/>
                  <a:pt x="120" y="1019"/>
                </a:cubicBezTo>
                <a:cubicBezTo>
                  <a:pt x="120" y="1019"/>
                  <a:pt x="120" y="1018"/>
                  <a:pt x="120" y="1018"/>
                </a:cubicBezTo>
                <a:cubicBezTo>
                  <a:pt x="120" y="1018"/>
                  <a:pt x="120" y="1018"/>
                  <a:pt x="120" y="1017"/>
                </a:cubicBezTo>
                <a:cubicBezTo>
                  <a:pt x="120" y="1017"/>
                  <a:pt x="120" y="1016"/>
                  <a:pt x="120" y="1016"/>
                </a:cubicBezTo>
                <a:cubicBezTo>
                  <a:pt x="120" y="1016"/>
                  <a:pt x="120" y="1015"/>
                  <a:pt x="121" y="1015"/>
                </a:cubicBezTo>
                <a:cubicBezTo>
                  <a:pt x="121" y="1015"/>
                  <a:pt x="121" y="1015"/>
                  <a:pt x="121" y="1015"/>
                </a:cubicBezTo>
                <a:cubicBezTo>
                  <a:pt x="121" y="1015"/>
                  <a:pt x="121" y="1015"/>
                  <a:pt x="121" y="1015"/>
                </a:cubicBezTo>
                <a:cubicBezTo>
                  <a:pt x="122" y="1013"/>
                  <a:pt x="121" y="1013"/>
                  <a:pt x="120" y="1012"/>
                </a:cubicBezTo>
                <a:cubicBezTo>
                  <a:pt x="120" y="1012"/>
                  <a:pt x="121" y="1011"/>
                  <a:pt x="120" y="1011"/>
                </a:cubicBezTo>
                <a:cubicBezTo>
                  <a:pt x="121" y="1011"/>
                  <a:pt x="121" y="1011"/>
                  <a:pt x="121" y="1012"/>
                </a:cubicBezTo>
                <a:cubicBezTo>
                  <a:pt x="122" y="1008"/>
                  <a:pt x="121" y="1005"/>
                  <a:pt x="121" y="1002"/>
                </a:cubicBezTo>
                <a:cubicBezTo>
                  <a:pt x="121" y="1002"/>
                  <a:pt x="121" y="1002"/>
                  <a:pt x="121" y="1002"/>
                </a:cubicBezTo>
                <a:cubicBezTo>
                  <a:pt x="120" y="1002"/>
                  <a:pt x="120" y="1002"/>
                  <a:pt x="120" y="1001"/>
                </a:cubicBezTo>
                <a:cubicBezTo>
                  <a:pt x="120" y="1001"/>
                  <a:pt x="120" y="1001"/>
                  <a:pt x="121" y="1001"/>
                </a:cubicBezTo>
                <a:cubicBezTo>
                  <a:pt x="121" y="1000"/>
                  <a:pt x="121" y="1000"/>
                  <a:pt x="121" y="1000"/>
                </a:cubicBezTo>
                <a:cubicBezTo>
                  <a:pt x="121" y="1000"/>
                  <a:pt x="121" y="1000"/>
                  <a:pt x="121" y="1000"/>
                </a:cubicBezTo>
                <a:cubicBezTo>
                  <a:pt x="121" y="1000"/>
                  <a:pt x="121" y="999"/>
                  <a:pt x="121" y="999"/>
                </a:cubicBezTo>
                <a:cubicBezTo>
                  <a:pt x="121" y="992"/>
                  <a:pt x="122" y="985"/>
                  <a:pt x="121" y="978"/>
                </a:cubicBezTo>
                <a:cubicBezTo>
                  <a:pt x="121" y="978"/>
                  <a:pt x="121" y="978"/>
                  <a:pt x="121" y="978"/>
                </a:cubicBezTo>
                <a:cubicBezTo>
                  <a:pt x="121" y="978"/>
                  <a:pt x="121" y="978"/>
                  <a:pt x="121" y="978"/>
                </a:cubicBezTo>
                <a:cubicBezTo>
                  <a:pt x="120" y="980"/>
                  <a:pt x="120" y="981"/>
                  <a:pt x="120" y="983"/>
                </a:cubicBezTo>
                <a:cubicBezTo>
                  <a:pt x="120" y="984"/>
                  <a:pt x="120" y="984"/>
                  <a:pt x="120" y="985"/>
                </a:cubicBezTo>
                <a:cubicBezTo>
                  <a:pt x="120" y="986"/>
                  <a:pt x="119" y="987"/>
                  <a:pt x="119" y="988"/>
                </a:cubicBezTo>
                <a:cubicBezTo>
                  <a:pt x="119" y="993"/>
                  <a:pt x="119" y="999"/>
                  <a:pt x="119" y="1005"/>
                </a:cubicBezTo>
                <a:cubicBezTo>
                  <a:pt x="119" y="1006"/>
                  <a:pt x="118" y="1006"/>
                  <a:pt x="118" y="1007"/>
                </a:cubicBezTo>
                <a:cubicBezTo>
                  <a:pt x="119" y="1007"/>
                  <a:pt x="119" y="1007"/>
                  <a:pt x="119" y="1008"/>
                </a:cubicBezTo>
                <a:cubicBezTo>
                  <a:pt x="118" y="1009"/>
                  <a:pt x="119" y="1010"/>
                  <a:pt x="118" y="1011"/>
                </a:cubicBezTo>
                <a:cubicBezTo>
                  <a:pt x="119" y="1012"/>
                  <a:pt x="119" y="1012"/>
                  <a:pt x="119" y="1013"/>
                </a:cubicBezTo>
                <a:cubicBezTo>
                  <a:pt x="118" y="1016"/>
                  <a:pt x="119" y="1018"/>
                  <a:pt x="118" y="1021"/>
                </a:cubicBezTo>
                <a:cubicBezTo>
                  <a:pt x="119" y="1024"/>
                  <a:pt x="118" y="1027"/>
                  <a:pt x="118" y="1030"/>
                </a:cubicBezTo>
                <a:cubicBezTo>
                  <a:pt x="117" y="1031"/>
                  <a:pt x="118" y="1031"/>
                  <a:pt x="118" y="1032"/>
                </a:cubicBezTo>
                <a:cubicBezTo>
                  <a:pt x="118" y="1032"/>
                  <a:pt x="117" y="1032"/>
                  <a:pt x="117" y="1033"/>
                </a:cubicBezTo>
                <a:cubicBezTo>
                  <a:pt x="117" y="1035"/>
                  <a:pt x="116" y="1039"/>
                  <a:pt x="117" y="1041"/>
                </a:cubicBezTo>
                <a:cubicBezTo>
                  <a:pt x="118" y="1040"/>
                  <a:pt x="118" y="1038"/>
                  <a:pt x="117" y="1037"/>
                </a:cubicBezTo>
                <a:cubicBezTo>
                  <a:pt x="117" y="1036"/>
                  <a:pt x="117" y="1035"/>
                  <a:pt x="117" y="1034"/>
                </a:cubicBezTo>
                <a:cubicBezTo>
                  <a:pt x="117" y="1034"/>
                  <a:pt x="117" y="1034"/>
                  <a:pt x="117" y="1034"/>
                </a:cubicBezTo>
                <a:cubicBezTo>
                  <a:pt x="118" y="1034"/>
                  <a:pt x="118" y="1034"/>
                  <a:pt x="118" y="1034"/>
                </a:cubicBezTo>
                <a:cubicBezTo>
                  <a:pt x="118" y="1034"/>
                  <a:pt x="118" y="1034"/>
                  <a:pt x="118" y="1034"/>
                </a:cubicBezTo>
                <a:cubicBezTo>
                  <a:pt x="118" y="1035"/>
                  <a:pt x="118" y="1036"/>
                  <a:pt x="118" y="1037"/>
                </a:cubicBezTo>
                <a:cubicBezTo>
                  <a:pt x="118" y="1038"/>
                  <a:pt x="118" y="1040"/>
                  <a:pt x="118" y="1041"/>
                </a:cubicBezTo>
                <a:cubicBezTo>
                  <a:pt x="118" y="1042"/>
                  <a:pt x="119" y="1042"/>
                  <a:pt x="118" y="1043"/>
                </a:cubicBezTo>
                <a:cubicBezTo>
                  <a:pt x="118" y="1043"/>
                  <a:pt x="118" y="1044"/>
                  <a:pt x="118" y="1045"/>
                </a:cubicBezTo>
                <a:cubicBezTo>
                  <a:pt x="118" y="1045"/>
                  <a:pt x="118" y="1046"/>
                  <a:pt x="118" y="1047"/>
                </a:cubicBezTo>
                <a:cubicBezTo>
                  <a:pt x="118" y="1047"/>
                  <a:pt x="118" y="1047"/>
                  <a:pt x="118" y="1047"/>
                </a:cubicBezTo>
                <a:cubicBezTo>
                  <a:pt x="118" y="1047"/>
                  <a:pt x="117" y="1047"/>
                  <a:pt x="117" y="1047"/>
                </a:cubicBezTo>
                <a:cubicBezTo>
                  <a:pt x="118" y="1046"/>
                  <a:pt x="117" y="1046"/>
                  <a:pt x="117" y="1045"/>
                </a:cubicBezTo>
                <a:cubicBezTo>
                  <a:pt x="117" y="1044"/>
                  <a:pt x="117" y="1043"/>
                  <a:pt x="117" y="1042"/>
                </a:cubicBezTo>
                <a:cubicBezTo>
                  <a:pt x="117" y="1042"/>
                  <a:pt x="117" y="1042"/>
                  <a:pt x="117" y="1042"/>
                </a:cubicBezTo>
                <a:cubicBezTo>
                  <a:pt x="117" y="1042"/>
                  <a:pt x="117" y="1042"/>
                  <a:pt x="117" y="1042"/>
                </a:cubicBezTo>
                <a:cubicBezTo>
                  <a:pt x="116" y="1043"/>
                  <a:pt x="117" y="1044"/>
                  <a:pt x="117" y="1045"/>
                </a:cubicBezTo>
                <a:cubicBezTo>
                  <a:pt x="116" y="1045"/>
                  <a:pt x="116" y="1046"/>
                  <a:pt x="116" y="1046"/>
                </a:cubicBezTo>
                <a:cubicBezTo>
                  <a:pt x="115" y="1049"/>
                  <a:pt x="115" y="1051"/>
                  <a:pt x="114" y="1053"/>
                </a:cubicBezTo>
                <a:cubicBezTo>
                  <a:pt x="115" y="1055"/>
                  <a:pt x="115" y="1058"/>
                  <a:pt x="114" y="1060"/>
                </a:cubicBezTo>
                <a:cubicBezTo>
                  <a:pt x="114" y="1061"/>
                  <a:pt x="115" y="1061"/>
                  <a:pt x="115" y="1062"/>
                </a:cubicBezTo>
                <a:cubicBezTo>
                  <a:pt x="114" y="1064"/>
                  <a:pt x="115" y="1066"/>
                  <a:pt x="114" y="1068"/>
                </a:cubicBezTo>
                <a:cubicBezTo>
                  <a:pt x="115" y="1071"/>
                  <a:pt x="114" y="1073"/>
                  <a:pt x="114" y="1075"/>
                </a:cubicBezTo>
                <a:cubicBezTo>
                  <a:pt x="114" y="1081"/>
                  <a:pt x="114" y="1087"/>
                  <a:pt x="114" y="1092"/>
                </a:cubicBezTo>
                <a:cubicBezTo>
                  <a:pt x="113" y="1095"/>
                  <a:pt x="114" y="1097"/>
                  <a:pt x="113" y="1099"/>
                </a:cubicBezTo>
                <a:cubicBezTo>
                  <a:pt x="113" y="1099"/>
                  <a:pt x="113" y="1100"/>
                  <a:pt x="113" y="1101"/>
                </a:cubicBezTo>
                <a:cubicBezTo>
                  <a:pt x="113" y="1103"/>
                  <a:pt x="113" y="1106"/>
                  <a:pt x="113" y="1108"/>
                </a:cubicBezTo>
                <a:cubicBezTo>
                  <a:pt x="113" y="1109"/>
                  <a:pt x="112" y="1110"/>
                  <a:pt x="112" y="1111"/>
                </a:cubicBezTo>
                <a:cubicBezTo>
                  <a:pt x="112" y="1113"/>
                  <a:pt x="112" y="1115"/>
                  <a:pt x="112" y="1117"/>
                </a:cubicBezTo>
                <a:cubicBezTo>
                  <a:pt x="112" y="1118"/>
                  <a:pt x="111" y="1120"/>
                  <a:pt x="111" y="1121"/>
                </a:cubicBezTo>
                <a:cubicBezTo>
                  <a:pt x="111" y="1122"/>
                  <a:pt x="111" y="1123"/>
                  <a:pt x="111" y="1124"/>
                </a:cubicBezTo>
                <a:cubicBezTo>
                  <a:pt x="111" y="1124"/>
                  <a:pt x="111" y="1125"/>
                  <a:pt x="111" y="1126"/>
                </a:cubicBezTo>
                <a:cubicBezTo>
                  <a:pt x="110" y="1132"/>
                  <a:pt x="110" y="1138"/>
                  <a:pt x="109" y="1143"/>
                </a:cubicBezTo>
                <a:cubicBezTo>
                  <a:pt x="109" y="1144"/>
                  <a:pt x="109" y="1145"/>
                  <a:pt x="109" y="1145"/>
                </a:cubicBezTo>
                <a:cubicBezTo>
                  <a:pt x="109" y="1145"/>
                  <a:pt x="110" y="1146"/>
                  <a:pt x="110" y="1145"/>
                </a:cubicBezTo>
                <a:cubicBezTo>
                  <a:pt x="110" y="1149"/>
                  <a:pt x="109" y="1153"/>
                  <a:pt x="109" y="1156"/>
                </a:cubicBezTo>
                <a:cubicBezTo>
                  <a:pt x="107" y="1157"/>
                  <a:pt x="107" y="1159"/>
                  <a:pt x="107" y="1159"/>
                </a:cubicBezTo>
                <a:cubicBezTo>
                  <a:pt x="106" y="1157"/>
                  <a:pt x="105" y="1157"/>
                  <a:pt x="105" y="1155"/>
                </a:cubicBezTo>
                <a:cubicBezTo>
                  <a:pt x="104" y="1157"/>
                  <a:pt x="103" y="1160"/>
                  <a:pt x="101" y="1163"/>
                </a:cubicBezTo>
                <a:cubicBezTo>
                  <a:pt x="99" y="1162"/>
                  <a:pt x="100" y="1161"/>
                  <a:pt x="99" y="1160"/>
                </a:cubicBezTo>
                <a:cubicBezTo>
                  <a:pt x="98" y="1159"/>
                  <a:pt x="98" y="1159"/>
                  <a:pt x="97" y="1158"/>
                </a:cubicBezTo>
                <a:cubicBezTo>
                  <a:pt x="97" y="1157"/>
                  <a:pt x="97" y="1157"/>
                  <a:pt x="97" y="1156"/>
                </a:cubicBezTo>
                <a:cubicBezTo>
                  <a:pt x="97" y="1154"/>
                  <a:pt x="97" y="1152"/>
                  <a:pt x="97" y="1149"/>
                </a:cubicBezTo>
                <a:cubicBezTo>
                  <a:pt x="97" y="1148"/>
                  <a:pt x="96" y="1146"/>
                  <a:pt x="96" y="1145"/>
                </a:cubicBezTo>
                <a:cubicBezTo>
                  <a:pt x="96" y="1139"/>
                  <a:pt x="97" y="1132"/>
                  <a:pt x="97" y="1126"/>
                </a:cubicBezTo>
                <a:cubicBezTo>
                  <a:pt x="98" y="1123"/>
                  <a:pt x="98" y="1119"/>
                  <a:pt x="98" y="1116"/>
                </a:cubicBezTo>
                <a:cubicBezTo>
                  <a:pt x="97" y="1115"/>
                  <a:pt x="97" y="1115"/>
                  <a:pt x="96" y="1114"/>
                </a:cubicBezTo>
                <a:cubicBezTo>
                  <a:pt x="97" y="1113"/>
                  <a:pt x="97" y="1113"/>
                  <a:pt x="97" y="1113"/>
                </a:cubicBezTo>
                <a:cubicBezTo>
                  <a:pt x="95" y="1109"/>
                  <a:pt x="98" y="1104"/>
                  <a:pt x="97" y="1099"/>
                </a:cubicBezTo>
                <a:cubicBezTo>
                  <a:pt x="94" y="1102"/>
                  <a:pt x="94" y="1106"/>
                  <a:pt x="93" y="1110"/>
                </a:cubicBezTo>
                <a:cubicBezTo>
                  <a:pt x="93" y="1114"/>
                  <a:pt x="92" y="1117"/>
                  <a:pt x="92" y="1121"/>
                </a:cubicBezTo>
                <a:cubicBezTo>
                  <a:pt x="91" y="1124"/>
                  <a:pt x="90" y="1126"/>
                  <a:pt x="90" y="1129"/>
                </a:cubicBezTo>
                <a:cubicBezTo>
                  <a:pt x="88" y="1130"/>
                  <a:pt x="88" y="1132"/>
                  <a:pt x="87" y="1133"/>
                </a:cubicBezTo>
                <a:cubicBezTo>
                  <a:pt x="86" y="1134"/>
                  <a:pt x="85" y="1137"/>
                  <a:pt x="83" y="1136"/>
                </a:cubicBezTo>
                <a:cubicBezTo>
                  <a:pt x="82" y="1138"/>
                  <a:pt x="80" y="1139"/>
                  <a:pt x="81" y="1141"/>
                </a:cubicBezTo>
                <a:cubicBezTo>
                  <a:pt x="80" y="1141"/>
                  <a:pt x="81" y="1140"/>
                  <a:pt x="80" y="1140"/>
                </a:cubicBezTo>
                <a:cubicBezTo>
                  <a:pt x="79" y="1141"/>
                  <a:pt x="77" y="1143"/>
                  <a:pt x="76" y="1143"/>
                </a:cubicBezTo>
                <a:cubicBezTo>
                  <a:pt x="75" y="1143"/>
                  <a:pt x="76" y="1147"/>
                  <a:pt x="75" y="1146"/>
                </a:cubicBezTo>
                <a:cubicBezTo>
                  <a:pt x="75" y="1147"/>
                  <a:pt x="76" y="1149"/>
                  <a:pt x="74" y="1150"/>
                </a:cubicBezTo>
                <a:cubicBezTo>
                  <a:pt x="75" y="1150"/>
                  <a:pt x="75" y="1150"/>
                  <a:pt x="75" y="1149"/>
                </a:cubicBezTo>
                <a:cubicBezTo>
                  <a:pt x="76" y="1150"/>
                  <a:pt x="75" y="1154"/>
                  <a:pt x="77" y="1153"/>
                </a:cubicBezTo>
                <a:cubicBezTo>
                  <a:pt x="75" y="1154"/>
                  <a:pt x="76" y="1154"/>
                  <a:pt x="77" y="1156"/>
                </a:cubicBezTo>
                <a:cubicBezTo>
                  <a:pt x="77" y="1156"/>
                  <a:pt x="76" y="1156"/>
                  <a:pt x="76" y="1156"/>
                </a:cubicBezTo>
                <a:cubicBezTo>
                  <a:pt x="76" y="1157"/>
                  <a:pt x="77" y="1158"/>
                  <a:pt x="77" y="1159"/>
                </a:cubicBezTo>
                <a:cubicBezTo>
                  <a:pt x="77" y="1161"/>
                  <a:pt x="76" y="1162"/>
                  <a:pt x="76" y="1164"/>
                </a:cubicBezTo>
                <a:cubicBezTo>
                  <a:pt x="75" y="1164"/>
                  <a:pt x="76" y="1165"/>
                  <a:pt x="75" y="1166"/>
                </a:cubicBezTo>
                <a:cubicBezTo>
                  <a:pt x="73" y="1164"/>
                  <a:pt x="73" y="1163"/>
                  <a:pt x="73" y="1162"/>
                </a:cubicBezTo>
                <a:cubicBezTo>
                  <a:pt x="72" y="1163"/>
                  <a:pt x="72" y="1163"/>
                  <a:pt x="72" y="1164"/>
                </a:cubicBezTo>
                <a:cubicBezTo>
                  <a:pt x="71" y="1165"/>
                  <a:pt x="71" y="1166"/>
                  <a:pt x="70" y="1166"/>
                </a:cubicBezTo>
                <a:cubicBezTo>
                  <a:pt x="69" y="1164"/>
                  <a:pt x="68" y="1162"/>
                  <a:pt x="69" y="1160"/>
                </a:cubicBezTo>
                <a:cubicBezTo>
                  <a:pt x="68" y="1155"/>
                  <a:pt x="69" y="1150"/>
                  <a:pt x="69" y="1146"/>
                </a:cubicBezTo>
                <a:cubicBezTo>
                  <a:pt x="64" y="1146"/>
                  <a:pt x="66" y="1152"/>
                  <a:pt x="65" y="1155"/>
                </a:cubicBezTo>
                <a:cubicBezTo>
                  <a:pt x="67" y="1158"/>
                  <a:pt x="66" y="1162"/>
                  <a:pt x="66" y="1166"/>
                </a:cubicBezTo>
                <a:cubicBezTo>
                  <a:pt x="66" y="1167"/>
                  <a:pt x="67" y="1168"/>
                  <a:pt x="66" y="1169"/>
                </a:cubicBezTo>
                <a:cubicBezTo>
                  <a:pt x="65" y="1168"/>
                  <a:pt x="66" y="1168"/>
                  <a:pt x="65" y="1168"/>
                </a:cubicBezTo>
                <a:cubicBezTo>
                  <a:pt x="64" y="1170"/>
                  <a:pt x="67" y="1173"/>
                  <a:pt x="63" y="1176"/>
                </a:cubicBezTo>
                <a:cubicBezTo>
                  <a:pt x="61" y="1174"/>
                  <a:pt x="61" y="1171"/>
                  <a:pt x="61" y="1168"/>
                </a:cubicBezTo>
                <a:cubicBezTo>
                  <a:pt x="60" y="1169"/>
                  <a:pt x="61" y="1169"/>
                  <a:pt x="60" y="1170"/>
                </a:cubicBezTo>
                <a:cubicBezTo>
                  <a:pt x="58" y="1162"/>
                  <a:pt x="60" y="1155"/>
                  <a:pt x="59" y="1148"/>
                </a:cubicBezTo>
                <a:cubicBezTo>
                  <a:pt x="57" y="1147"/>
                  <a:pt x="56" y="1148"/>
                  <a:pt x="54" y="1148"/>
                </a:cubicBezTo>
                <a:cubicBezTo>
                  <a:pt x="52" y="1147"/>
                  <a:pt x="50" y="1147"/>
                  <a:pt x="48" y="1147"/>
                </a:cubicBezTo>
                <a:cubicBezTo>
                  <a:pt x="48" y="1146"/>
                  <a:pt x="48" y="1147"/>
                  <a:pt x="47" y="1147"/>
                </a:cubicBezTo>
                <a:cubicBezTo>
                  <a:pt x="47" y="1146"/>
                  <a:pt x="46" y="1146"/>
                  <a:pt x="46" y="1146"/>
                </a:cubicBezTo>
                <a:cubicBezTo>
                  <a:pt x="45" y="1147"/>
                  <a:pt x="45" y="1148"/>
                  <a:pt x="46" y="1149"/>
                </a:cubicBezTo>
                <a:cubicBezTo>
                  <a:pt x="45" y="1156"/>
                  <a:pt x="45" y="1162"/>
                  <a:pt x="45" y="1168"/>
                </a:cubicBezTo>
                <a:cubicBezTo>
                  <a:pt x="46" y="1169"/>
                  <a:pt x="46" y="1170"/>
                  <a:pt x="45" y="1170"/>
                </a:cubicBezTo>
                <a:cubicBezTo>
                  <a:pt x="46" y="1171"/>
                  <a:pt x="46" y="1172"/>
                  <a:pt x="45" y="1172"/>
                </a:cubicBezTo>
                <a:cubicBezTo>
                  <a:pt x="45" y="1172"/>
                  <a:pt x="45" y="1172"/>
                  <a:pt x="45" y="1172"/>
                </a:cubicBezTo>
                <a:cubicBezTo>
                  <a:pt x="45" y="1173"/>
                  <a:pt x="46" y="1173"/>
                  <a:pt x="46" y="1173"/>
                </a:cubicBezTo>
                <a:cubicBezTo>
                  <a:pt x="46" y="1174"/>
                  <a:pt x="46" y="1174"/>
                  <a:pt x="46" y="1175"/>
                </a:cubicBezTo>
                <a:cubicBezTo>
                  <a:pt x="46" y="1175"/>
                  <a:pt x="46" y="1175"/>
                  <a:pt x="46" y="1175"/>
                </a:cubicBezTo>
                <a:cubicBezTo>
                  <a:pt x="45" y="1175"/>
                  <a:pt x="45" y="1175"/>
                  <a:pt x="45" y="1175"/>
                </a:cubicBezTo>
                <a:cubicBezTo>
                  <a:pt x="45" y="1174"/>
                  <a:pt x="45" y="1174"/>
                  <a:pt x="45" y="1173"/>
                </a:cubicBezTo>
                <a:cubicBezTo>
                  <a:pt x="45" y="1173"/>
                  <a:pt x="45" y="1173"/>
                  <a:pt x="45" y="1172"/>
                </a:cubicBezTo>
                <a:cubicBezTo>
                  <a:pt x="45" y="1172"/>
                  <a:pt x="45" y="1172"/>
                  <a:pt x="45" y="1172"/>
                </a:cubicBezTo>
                <a:cubicBezTo>
                  <a:pt x="44" y="1172"/>
                  <a:pt x="44" y="1172"/>
                  <a:pt x="44" y="1172"/>
                </a:cubicBezTo>
                <a:cubicBezTo>
                  <a:pt x="42" y="1175"/>
                  <a:pt x="45" y="1178"/>
                  <a:pt x="42" y="1181"/>
                </a:cubicBezTo>
                <a:cubicBezTo>
                  <a:pt x="42" y="1180"/>
                  <a:pt x="42" y="1179"/>
                  <a:pt x="40" y="1179"/>
                </a:cubicBezTo>
                <a:cubicBezTo>
                  <a:pt x="39" y="1179"/>
                  <a:pt x="40" y="1179"/>
                  <a:pt x="39" y="1180"/>
                </a:cubicBezTo>
                <a:cubicBezTo>
                  <a:pt x="38" y="1178"/>
                  <a:pt x="37" y="1178"/>
                  <a:pt x="36" y="1176"/>
                </a:cubicBezTo>
                <a:cubicBezTo>
                  <a:pt x="36" y="1177"/>
                  <a:pt x="36" y="1179"/>
                  <a:pt x="36" y="1180"/>
                </a:cubicBezTo>
                <a:cubicBezTo>
                  <a:pt x="33" y="1181"/>
                  <a:pt x="34" y="1176"/>
                  <a:pt x="32" y="1175"/>
                </a:cubicBezTo>
                <a:cubicBezTo>
                  <a:pt x="33" y="1174"/>
                  <a:pt x="31" y="1174"/>
                  <a:pt x="33" y="1173"/>
                </a:cubicBezTo>
                <a:cubicBezTo>
                  <a:pt x="32" y="1172"/>
                  <a:pt x="32" y="1172"/>
                  <a:pt x="31" y="1171"/>
                </a:cubicBezTo>
                <a:cubicBezTo>
                  <a:pt x="30" y="1168"/>
                  <a:pt x="30" y="1165"/>
                  <a:pt x="30" y="1162"/>
                </a:cubicBezTo>
                <a:cubicBezTo>
                  <a:pt x="30" y="1159"/>
                  <a:pt x="30" y="1157"/>
                  <a:pt x="30" y="1155"/>
                </a:cubicBezTo>
                <a:cubicBezTo>
                  <a:pt x="30" y="1154"/>
                  <a:pt x="30" y="1152"/>
                  <a:pt x="30" y="1151"/>
                </a:cubicBezTo>
                <a:cubicBezTo>
                  <a:pt x="30" y="1151"/>
                  <a:pt x="31" y="1150"/>
                  <a:pt x="31" y="1149"/>
                </a:cubicBezTo>
                <a:cubicBezTo>
                  <a:pt x="30" y="1145"/>
                  <a:pt x="30" y="1141"/>
                  <a:pt x="31" y="1137"/>
                </a:cubicBezTo>
                <a:cubicBezTo>
                  <a:pt x="28" y="1133"/>
                  <a:pt x="25" y="1128"/>
                  <a:pt x="24" y="1124"/>
                </a:cubicBezTo>
                <a:cubicBezTo>
                  <a:pt x="23" y="1123"/>
                  <a:pt x="22" y="1124"/>
                  <a:pt x="21" y="1123"/>
                </a:cubicBezTo>
                <a:cubicBezTo>
                  <a:pt x="22" y="1122"/>
                  <a:pt x="22" y="1122"/>
                  <a:pt x="23" y="1121"/>
                </a:cubicBezTo>
                <a:cubicBezTo>
                  <a:pt x="23" y="1119"/>
                  <a:pt x="23" y="1117"/>
                  <a:pt x="22" y="1115"/>
                </a:cubicBezTo>
                <a:cubicBezTo>
                  <a:pt x="22" y="1113"/>
                  <a:pt x="20" y="1114"/>
                  <a:pt x="20" y="1113"/>
                </a:cubicBezTo>
                <a:cubicBezTo>
                  <a:pt x="20" y="1112"/>
                  <a:pt x="21" y="1112"/>
                  <a:pt x="22" y="1111"/>
                </a:cubicBezTo>
                <a:cubicBezTo>
                  <a:pt x="22" y="1109"/>
                  <a:pt x="23" y="1106"/>
                  <a:pt x="23" y="1103"/>
                </a:cubicBezTo>
                <a:cubicBezTo>
                  <a:pt x="23" y="1100"/>
                  <a:pt x="23" y="1096"/>
                  <a:pt x="23" y="1092"/>
                </a:cubicBezTo>
                <a:cubicBezTo>
                  <a:pt x="23" y="1090"/>
                  <a:pt x="22" y="1089"/>
                  <a:pt x="21" y="1087"/>
                </a:cubicBezTo>
                <a:cubicBezTo>
                  <a:pt x="20" y="1083"/>
                  <a:pt x="18" y="1081"/>
                  <a:pt x="18" y="1077"/>
                </a:cubicBezTo>
                <a:cubicBezTo>
                  <a:pt x="18" y="1077"/>
                  <a:pt x="18" y="1076"/>
                  <a:pt x="18" y="1076"/>
                </a:cubicBezTo>
                <a:cubicBezTo>
                  <a:pt x="18" y="1074"/>
                  <a:pt x="17" y="1073"/>
                  <a:pt x="19" y="1072"/>
                </a:cubicBezTo>
                <a:cubicBezTo>
                  <a:pt x="17" y="1068"/>
                  <a:pt x="18" y="1065"/>
                  <a:pt x="17" y="1061"/>
                </a:cubicBezTo>
                <a:cubicBezTo>
                  <a:pt x="17" y="1061"/>
                  <a:pt x="17" y="1060"/>
                  <a:pt x="18" y="1060"/>
                </a:cubicBezTo>
                <a:cubicBezTo>
                  <a:pt x="17" y="1058"/>
                  <a:pt x="18" y="1056"/>
                  <a:pt x="17" y="1054"/>
                </a:cubicBezTo>
                <a:cubicBezTo>
                  <a:pt x="17" y="1053"/>
                  <a:pt x="17" y="1053"/>
                  <a:pt x="17" y="1052"/>
                </a:cubicBezTo>
                <a:cubicBezTo>
                  <a:pt x="17" y="1051"/>
                  <a:pt x="17" y="1050"/>
                  <a:pt x="17" y="1049"/>
                </a:cubicBezTo>
                <a:cubicBezTo>
                  <a:pt x="17" y="1049"/>
                  <a:pt x="17" y="1049"/>
                  <a:pt x="17" y="1049"/>
                </a:cubicBezTo>
                <a:cubicBezTo>
                  <a:pt x="17" y="1048"/>
                  <a:pt x="17" y="1048"/>
                  <a:pt x="17" y="1048"/>
                </a:cubicBezTo>
                <a:cubicBezTo>
                  <a:pt x="17" y="1046"/>
                  <a:pt x="17" y="1045"/>
                  <a:pt x="17" y="1043"/>
                </a:cubicBezTo>
                <a:cubicBezTo>
                  <a:pt x="17" y="1041"/>
                  <a:pt x="17" y="1040"/>
                  <a:pt x="18" y="1039"/>
                </a:cubicBezTo>
                <a:cubicBezTo>
                  <a:pt x="17" y="1037"/>
                  <a:pt x="17" y="1034"/>
                  <a:pt x="17" y="1032"/>
                </a:cubicBezTo>
                <a:cubicBezTo>
                  <a:pt x="18" y="1030"/>
                  <a:pt x="18" y="1027"/>
                  <a:pt x="17" y="1025"/>
                </a:cubicBezTo>
                <a:cubicBezTo>
                  <a:pt x="17" y="1023"/>
                  <a:pt x="17" y="1021"/>
                  <a:pt x="17" y="1019"/>
                </a:cubicBezTo>
                <a:cubicBezTo>
                  <a:pt x="17" y="1018"/>
                  <a:pt x="17" y="1018"/>
                  <a:pt x="18" y="1017"/>
                </a:cubicBezTo>
                <a:cubicBezTo>
                  <a:pt x="16" y="1014"/>
                  <a:pt x="18" y="1010"/>
                  <a:pt x="17" y="1007"/>
                </a:cubicBezTo>
                <a:cubicBezTo>
                  <a:pt x="17" y="1006"/>
                  <a:pt x="17" y="1006"/>
                  <a:pt x="18" y="1005"/>
                </a:cubicBezTo>
                <a:cubicBezTo>
                  <a:pt x="17" y="1005"/>
                  <a:pt x="17" y="1004"/>
                  <a:pt x="17" y="1004"/>
                </a:cubicBezTo>
                <a:cubicBezTo>
                  <a:pt x="18" y="1002"/>
                  <a:pt x="17" y="1000"/>
                  <a:pt x="18" y="998"/>
                </a:cubicBezTo>
                <a:cubicBezTo>
                  <a:pt x="17" y="996"/>
                  <a:pt x="17" y="994"/>
                  <a:pt x="17" y="992"/>
                </a:cubicBezTo>
                <a:cubicBezTo>
                  <a:pt x="17" y="991"/>
                  <a:pt x="17" y="990"/>
                  <a:pt x="17" y="989"/>
                </a:cubicBezTo>
                <a:cubicBezTo>
                  <a:pt x="17" y="989"/>
                  <a:pt x="18" y="988"/>
                  <a:pt x="18" y="988"/>
                </a:cubicBezTo>
                <a:cubicBezTo>
                  <a:pt x="18" y="988"/>
                  <a:pt x="17" y="987"/>
                  <a:pt x="17" y="987"/>
                </a:cubicBezTo>
                <a:cubicBezTo>
                  <a:pt x="17" y="987"/>
                  <a:pt x="18" y="986"/>
                  <a:pt x="17" y="986"/>
                </a:cubicBezTo>
                <a:cubicBezTo>
                  <a:pt x="17" y="986"/>
                  <a:pt x="17" y="985"/>
                  <a:pt x="17" y="985"/>
                </a:cubicBezTo>
                <a:cubicBezTo>
                  <a:pt x="17" y="982"/>
                  <a:pt x="18" y="980"/>
                  <a:pt x="18" y="977"/>
                </a:cubicBezTo>
                <a:cubicBezTo>
                  <a:pt x="17" y="974"/>
                  <a:pt x="17" y="972"/>
                  <a:pt x="18" y="969"/>
                </a:cubicBezTo>
                <a:cubicBezTo>
                  <a:pt x="17" y="968"/>
                  <a:pt x="18" y="968"/>
                  <a:pt x="17" y="967"/>
                </a:cubicBezTo>
                <a:cubicBezTo>
                  <a:pt x="19" y="963"/>
                  <a:pt x="17" y="959"/>
                  <a:pt x="18" y="956"/>
                </a:cubicBezTo>
                <a:cubicBezTo>
                  <a:pt x="17" y="954"/>
                  <a:pt x="17" y="952"/>
                  <a:pt x="18" y="950"/>
                </a:cubicBezTo>
                <a:cubicBezTo>
                  <a:pt x="18" y="949"/>
                  <a:pt x="18" y="947"/>
                  <a:pt x="17" y="946"/>
                </a:cubicBezTo>
                <a:cubicBezTo>
                  <a:pt x="19" y="943"/>
                  <a:pt x="17" y="939"/>
                  <a:pt x="18" y="936"/>
                </a:cubicBezTo>
                <a:cubicBezTo>
                  <a:pt x="18" y="933"/>
                  <a:pt x="17" y="931"/>
                  <a:pt x="18" y="929"/>
                </a:cubicBezTo>
                <a:cubicBezTo>
                  <a:pt x="18" y="924"/>
                  <a:pt x="18" y="919"/>
                  <a:pt x="18" y="914"/>
                </a:cubicBezTo>
                <a:cubicBezTo>
                  <a:pt x="18" y="914"/>
                  <a:pt x="18" y="913"/>
                  <a:pt x="18" y="913"/>
                </a:cubicBezTo>
                <a:cubicBezTo>
                  <a:pt x="18" y="909"/>
                  <a:pt x="17" y="906"/>
                  <a:pt x="19" y="902"/>
                </a:cubicBezTo>
                <a:cubicBezTo>
                  <a:pt x="17" y="900"/>
                  <a:pt x="19" y="899"/>
                  <a:pt x="18" y="897"/>
                </a:cubicBezTo>
                <a:cubicBezTo>
                  <a:pt x="18" y="897"/>
                  <a:pt x="18" y="896"/>
                  <a:pt x="18" y="896"/>
                </a:cubicBezTo>
                <a:cubicBezTo>
                  <a:pt x="17" y="895"/>
                  <a:pt x="18" y="893"/>
                  <a:pt x="18" y="892"/>
                </a:cubicBezTo>
                <a:cubicBezTo>
                  <a:pt x="18" y="890"/>
                  <a:pt x="18" y="889"/>
                  <a:pt x="18" y="888"/>
                </a:cubicBezTo>
                <a:cubicBezTo>
                  <a:pt x="19" y="884"/>
                  <a:pt x="18" y="881"/>
                  <a:pt x="18" y="878"/>
                </a:cubicBezTo>
                <a:cubicBezTo>
                  <a:pt x="18" y="876"/>
                  <a:pt x="18" y="875"/>
                  <a:pt x="18" y="873"/>
                </a:cubicBezTo>
                <a:cubicBezTo>
                  <a:pt x="18" y="871"/>
                  <a:pt x="17" y="868"/>
                  <a:pt x="18" y="865"/>
                </a:cubicBezTo>
                <a:cubicBezTo>
                  <a:pt x="18" y="863"/>
                  <a:pt x="18" y="862"/>
                  <a:pt x="18" y="860"/>
                </a:cubicBezTo>
                <a:cubicBezTo>
                  <a:pt x="18" y="859"/>
                  <a:pt x="17" y="858"/>
                  <a:pt x="17" y="857"/>
                </a:cubicBezTo>
                <a:cubicBezTo>
                  <a:pt x="17" y="856"/>
                  <a:pt x="18" y="855"/>
                  <a:pt x="18" y="854"/>
                </a:cubicBezTo>
                <a:cubicBezTo>
                  <a:pt x="18" y="853"/>
                  <a:pt x="18" y="853"/>
                  <a:pt x="17" y="852"/>
                </a:cubicBezTo>
                <a:cubicBezTo>
                  <a:pt x="17" y="851"/>
                  <a:pt x="18" y="850"/>
                  <a:pt x="18" y="849"/>
                </a:cubicBezTo>
                <a:cubicBezTo>
                  <a:pt x="18" y="841"/>
                  <a:pt x="17" y="832"/>
                  <a:pt x="17" y="824"/>
                </a:cubicBezTo>
                <a:cubicBezTo>
                  <a:pt x="17" y="821"/>
                  <a:pt x="17" y="817"/>
                  <a:pt x="17" y="814"/>
                </a:cubicBezTo>
                <a:cubicBezTo>
                  <a:pt x="17" y="811"/>
                  <a:pt x="16" y="808"/>
                  <a:pt x="17" y="805"/>
                </a:cubicBezTo>
                <a:cubicBezTo>
                  <a:pt x="16" y="800"/>
                  <a:pt x="16" y="796"/>
                  <a:pt x="16" y="791"/>
                </a:cubicBezTo>
                <a:cubicBezTo>
                  <a:pt x="16" y="790"/>
                  <a:pt x="16" y="788"/>
                  <a:pt x="16" y="787"/>
                </a:cubicBezTo>
                <a:cubicBezTo>
                  <a:pt x="15" y="786"/>
                  <a:pt x="15" y="784"/>
                  <a:pt x="15" y="782"/>
                </a:cubicBezTo>
                <a:cubicBezTo>
                  <a:pt x="15" y="781"/>
                  <a:pt x="15" y="780"/>
                  <a:pt x="15" y="779"/>
                </a:cubicBezTo>
                <a:cubicBezTo>
                  <a:pt x="15" y="776"/>
                  <a:pt x="14" y="772"/>
                  <a:pt x="15" y="768"/>
                </a:cubicBezTo>
                <a:cubicBezTo>
                  <a:pt x="14" y="768"/>
                  <a:pt x="14" y="767"/>
                  <a:pt x="14" y="767"/>
                </a:cubicBezTo>
                <a:cubicBezTo>
                  <a:pt x="14" y="752"/>
                  <a:pt x="12" y="737"/>
                  <a:pt x="11" y="721"/>
                </a:cubicBezTo>
                <a:cubicBezTo>
                  <a:pt x="11" y="719"/>
                  <a:pt x="11" y="716"/>
                  <a:pt x="10" y="714"/>
                </a:cubicBezTo>
                <a:cubicBezTo>
                  <a:pt x="10" y="705"/>
                  <a:pt x="10" y="696"/>
                  <a:pt x="10" y="688"/>
                </a:cubicBezTo>
                <a:cubicBezTo>
                  <a:pt x="10" y="685"/>
                  <a:pt x="9" y="681"/>
                  <a:pt x="9" y="678"/>
                </a:cubicBezTo>
                <a:cubicBezTo>
                  <a:pt x="10" y="664"/>
                  <a:pt x="9" y="649"/>
                  <a:pt x="8" y="634"/>
                </a:cubicBezTo>
                <a:cubicBezTo>
                  <a:pt x="8" y="632"/>
                  <a:pt x="8" y="631"/>
                  <a:pt x="8" y="629"/>
                </a:cubicBezTo>
                <a:cubicBezTo>
                  <a:pt x="7" y="618"/>
                  <a:pt x="7" y="605"/>
                  <a:pt x="6" y="594"/>
                </a:cubicBezTo>
                <a:cubicBezTo>
                  <a:pt x="6" y="593"/>
                  <a:pt x="6" y="593"/>
                  <a:pt x="7" y="593"/>
                </a:cubicBezTo>
                <a:cubicBezTo>
                  <a:pt x="7" y="589"/>
                  <a:pt x="6" y="584"/>
                  <a:pt x="8" y="580"/>
                </a:cubicBezTo>
                <a:cubicBezTo>
                  <a:pt x="7" y="566"/>
                  <a:pt x="7" y="552"/>
                  <a:pt x="6" y="539"/>
                </a:cubicBezTo>
                <a:cubicBezTo>
                  <a:pt x="9" y="535"/>
                  <a:pt x="6" y="532"/>
                  <a:pt x="8" y="529"/>
                </a:cubicBezTo>
                <a:cubicBezTo>
                  <a:pt x="7" y="525"/>
                  <a:pt x="9" y="522"/>
                  <a:pt x="7" y="518"/>
                </a:cubicBezTo>
                <a:cubicBezTo>
                  <a:pt x="7" y="517"/>
                  <a:pt x="7" y="516"/>
                  <a:pt x="7" y="515"/>
                </a:cubicBezTo>
                <a:cubicBezTo>
                  <a:pt x="7" y="514"/>
                  <a:pt x="7" y="514"/>
                  <a:pt x="7" y="513"/>
                </a:cubicBezTo>
                <a:cubicBezTo>
                  <a:pt x="7" y="511"/>
                  <a:pt x="7" y="508"/>
                  <a:pt x="7" y="506"/>
                </a:cubicBezTo>
                <a:cubicBezTo>
                  <a:pt x="7" y="504"/>
                  <a:pt x="6" y="501"/>
                  <a:pt x="7" y="499"/>
                </a:cubicBezTo>
                <a:cubicBezTo>
                  <a:pt x="6" y="496"/>
                  <a:pt x="7" y="493"/>
                  <a:pt x="7" y="490"/>
                </a:cubicBezTo>
                <a:cubicBezTo>
                  <a:pt x="7" y="489"/>
                  <a:pt x="6" y="489"/>
                  <a:pt x="6" y="488"/>
                </a:cubicBezTo>
                <a:cubicBezTo>
                  <a:pt x="6" y="486"/>
                  <a:pt x="6" y="482"/>
                  <a:pt x="6" y="479"/>
                </a:cubicBezTo>
                <a:cubicBezTo>
                  <a:pt x="6" y="477"/>
                  <a:pt x="6" y="476"/>
                  <a:pt x="7" y="474"/>
                </a:cubicBezTo>
                <a:cubicBezTo>
                  <a:pt x="5" y="473"/>
                  <a:pt x="6" y="472"/>
                  <a:pt x="5" y="472"/>
                </a:cubicBezTo>
                <a:cubicBezTo>
                  <a:pt x="6" y="471"/>
                  <a:pt x="5" y="470"/>
                  <a:pt x="5" y="469"/>
                </a:cubicBezTo>
                <a:cubicBezTo>
                  <a:pt x="5" y="468"/>
                  <a:pt x="6" y="467"/>
                  <a:pt x="6" y="466"/>
                </a:cubicBezTo>
                <a:cubicBezTo>
                  <a:pt x="6" y="465"/>
                  <a:pt x="5" y="465"/>
                  <a:pt x="5" y="464"/>
                </a:cubicBezTo>
                <a:cubicBezTo>
                  <a:pt x="5" y="463"/>
                  <a:pt x="6" y="462"/>
                  <a:pt x="6" y="461"/>
                </a:cubicBezTo>
                <a:cubicBezTo>
                  <a:pt x="6" y="459"/>
                  <a:pt x="5" y="457"/>
                  <a:pt x="5" y="454"/>
                </a:cubicBezTo>
                <a:cubicBezTo>
                  <a:pt x="5" y="454"/>
                  <a:pt x="5" y="453"/>
                  <a:pt x="5" y="453"/>
                </a:cubicBezTo>
                <a:cubicBezTo>
                  <a:pt x="5" y="450"/>
                  <a:pt x="4" y="446"/>
                  <a:pt x="5" y="444"/>
                </a:cubicBezTo>
                <a:cubicBezTo>
                  <a:pt x="5" y="438"/>
                  <a:pt x="4" y="433"/>
                  <a:pt x="4" y="427"/>
                </a:cubicBezTo>
                <a:cubicBezTo>
                  <a:pt x="4" y="425"/>
                  <a:pt x="5" y="423"/>
                  <a:pt x="4" y="421"/>
                </a:cubicBezTo>
                <a:cubicBezTo>
                  <a:pt x="4" y="418"/>
                  <a:pt x="4" y="416"/>
                  <a:pt x="4" y="413"/>
                </a:cubicBezTo>
                <a:cubicBezTo>
                  <a:pt x="4" y="412"/>
                  <a:pt x="3" y="411"/>
                  <a:pt x="3" y="410"/>
                </a:cubicBezTo>
                <a:cubicBezTo>
                  <a:pt x="3" y="408"/>
                  <a:pt x="4" y="405"/>
                  <a:pt x="3" y="402"/>
                </a:cubicBezTo>
                <a:cubicBezTo>
                  <a:pt x="3" y="401"/>
                  <a:pt x="3" y="401"/>
                  <a:pt x="3" y="400"/>
                </a:cubicBezTo>
                <a:cubicBezTo>
                  <a:pt x="3" y="398"/>
                  <a:pt x="3" y="396"/>
                  <a:pt x="3" y="394"/>
                </a:cubicBezTo>
                <a:cubicBezTo>
                  <a:pt x="2" y="390"/>
                  <a:pt x="3" y="387"/>
                  <a:pt x="2" y="384"/>
                </a:cubicBezTo>
                <a:cubicBezTo>
                  <a:pt x="2" y="384"/>
                  <a:pt x="2" y="383"/>
                  <a:pt x="3" y="383"/>
                </a:cubicBezTo>
                <a:cubicBezTo>
                  <a:pt x="2" y="380"/>
                  <a:pt x="3" y="378"/>
                  <a:pt x="2" y="375"/>
                </a:cubicBezTo>
                <a:cubicBezTo>
                  <a:pt x="3" y="372"/>
                  <a:pt x="1" y="368"/>
                  <a:pt x="2" y="364"/>
                </a:cubicBezTo>
                <a:cubicBezTo>
                  <a:pt x="2" y="364"/>
                  <a:pt x="2" y="363"/>
                  <a:pt x="1" y="362"/>
                </a:cubicBezTo>
                <a:cubicBezTo>
                  <a:pt x="2" y="355"/>
                  <a:pt x="1" y="348"/>
                  <a:pt x="2" y="341"/>
                </a:cubicBezTo>
                <a:cubicBezTo>
                  <a:pt x="1" y="340"/>
                  <a:pt x="2" y="340"/>
                  <a:pt x="1" y="339"/>
                </a:cubicBezTo>
                <a:cubicBezTo>
                  <a:pt x="1" y="334"/>
                  <a:pt x="2" y="329"/>
                  <a:pt x="1" y="323"/>
                </a:cubicBezTo>
                <a:cubicBezTo>
                  <a:pt x="2" y="319"/>
                  <a:pt x="0" y="315"/>
                  <a:pt x="1" y="311"/>
                </a:cubicBezTo>
                <a:cubicBezTo>
                  <a:pt x="0" y="303"/>
                  <a:pt x="2" y="295"/>
                  <a:pt x="0" y="287"/>
                </a:cubicBezTo>
                <a:cubicBezTo>
                  <a:pt x="1" y="286"/>
                  <a:pt x="1" y="284"/>
                  <a:pt x="1" y="282"/>
                </a:cubicBezTo>
                <a:cubicBezTo>
                  <a:pt x="1" y="278"/>
                  <a:pt x="1" y="272"/>
                  <a:pt x="1" y="267"/>
                </a:cubicBezTo>
                <a:cubicBezTo>
                  <a:pt x="1" y="265"/>
                  <a:pt x="1" y="263"/>
                  <a:pt x="1" y="261"/>
                </a:cubicBezTo>
                <a:cubicBezTo>
                  <a:pt x="1" y="260"/>
                  <a:pt x="1" y="259"/>
                  <a:pt x="1" y="258"/>
                </a:cubicBezTo>
                <a:cubicBezTo>
                  <a:pt x="3" y="256"/>
                  <a:pt x="4" y="255"/>
                  <a:pt x="5" y="253"/>
                </a:cubicBezTo>
                <a:cubicBezTo>
                  <a:pt x="5" y="251"/>
                  <a:pt x="4" y="249"/>
                  <a:pt x="4" y="246"/>
                </a:cubicBezTo>
                <a:cubicBezTo>
                  <a:pt x="4" y="243"/>
                  <a:pt x="6" y="240"/>
                  <a:pt x="5" y="237"/>
                </a:cubicBezTo>
                <a:cubicBezTo>
                  <a:pt x="6" y="235"/>
                  <a:pt x="4" y="232"/>
                  <a:pt x="6" y="230"/>
                </a:cubicBezTo>
                <a:cubicBezTo>
                  <a:pt x="5" y="221"/>
                  <a:pt x="6" y="213"/>
                  <a:pt x="6" y="204"/>
                </a:cubicBezTo>
                <a:cubicBezTo>
                  <a:pt x="6" y="201"/>
                  <a:pt x="6" y="198"/>
                  <a:pt x="6" y="195"/>
                </a:cubicBezTo>
                <a:cubicBezTo>
                  <a:pt x="6" y="194"/>
                  <a:pt x="6" y="193"/>
                  <a:pt x="6" y="192"/>
                </a:cubicBezTo>
                <a:cubicBezTo>
                  <a:pt x="6" y="191"/>
                  <a:pt x="7" y="189"/>
                  <a:pt x="7" y="188"/>
                </a:cubicBezTo>
                <a:cubicBezTo>
                  <a:pt x="7" y="185"/>
                  <a:pt x="7" y="182"/>
                  <a:pt x="6" y="180"/>
                </a:cubicBezTo>
                <a:cubicBezTo>
                  <a:pt x="7" y="179"/>
                  <a:pt x="6" y="179"/>
                  <a:pt x="7" y="178"/>
                </a:cubicBezTo>
                <a:cubicBezTo>
                  <a:pt x="6" y="173"/>
                  <a:pt x="8" y="167"/>
                  <a:pt x="8" y="162"/>
                </a:cubicBezTo>
                <a:cubicBezTo>
                  <a:pt x="10" y="158"/>
                  <a:pt x="8" y="154"/>
                  <a:pt x="9" y="151"/>
                </a:cubicBezTo>
                <a:close/>
                <a:moveTo>
                  <a:pt x="45" y="1171"/>
                </a:moveTo>
                <a:cubicBezTo>
                  <a:pt x="45" y="1171"/>
                  <a:pt x="45" y="1171"/>
                  <a:pt x="45" y="1171"/>
                </a:cubicBezTo>
                <a:cubicBezTo>
                  <a:pt x="45" y="1171"/>
                  <a:pt x="44" y="1171"/>
                  <a:pt x="44" y="1171"/>
                </a:cubicBezTo>
                <a:cubicBezTo>
                  <a:pt x="44" y="1171"/>
                  <a:pt x="45" y="1171"/>
                  <a:pt x="44" y="1172"/>
                </a:cubicBezTo>
                <a:cubicBezTo>
                  <a:pt x="44" y="1172"/>
                  <a:pt x="44" y="1172"/>
                  <a:pt x="44" y="1172"/>
                </a:cubicBezTo>
                <a:cubicBezTo>
                  <a:pt x="45" y="1172"/>
                  <a:pt x="45" y="1172"/>
                  <a:pt x="45" y="1172"/>
                </a:cubicBezTo>
                <a:cubicBezTo>
                  <a:pt x="45" y="1171"/>
                  <a:pt x="45" y="1171"/>
                  <a:pt x="45" y="1171"/>
                </a:cubicBezTo>
                <a:close/>
                <a:moveTo>
                  <a:pt x="62" y="1152"/>
                </a:moveTo>
                <a:cubicBezTo>
                  <a:pt x="62" y="1152"/>
                  <a:pt x="62" y="1153"/>
                  <a:pt x="62" y="1153"/>
                </a:cubicBezTo>
                <a:cubicBezTo>
                  <a:pt x="62" y="1152"/>
                  <a:pt x="62" y="1152"/>
                  <a:pt x="62" y="1152"/>
                </a:cubicBezTo>
                <a:close/>
                <a:moveTo>
                  <a:pt x="72" y="1157"/>
                </a:moveTo>
                <a:cubicBezTo>
                  <a:pt x="73" y="1157"/>
                  <a:pt x="72" y="1158"/>
                  <a:pt x="73" y="1158"/>
                </a:cubicBezTo>
                <a:cubicBezTo>
                  <a:pt x="74" y="1157"/>
                  <a:pt x="73" y="1157"/>
                  <a:pt x="72" y="1157"/>
                </a:cubicBezTo>
                <a:close/>
                <a:moveTo>
                  <a:pt x="73" y="1144"/>
                </a:moveTo>
                <a:cubicBezTo>
                  <a:pt x="71" y="1147"/>
                  <a:pt x="73" y="1150"/>
                  <a:pt x="73" y="1153"/>
                </a:cubicBezTo>
                <a:cubicBezTo>
                  <a:pt x="74" y="1152"/>
                  <a:pt x="73" y="1150"/>
                  <a:pt x="73" y="1149"/>
                </a:cubicBezTo>
                <a:cubicBezTo>
                  <a:pt x="73" y="1149"/>
                  <a:pt x="73" y="1149"/>
                  <a:pt x="74" y="1148"/>
                </a:cubicBezTo>
                <a:cubicBezTo>
                  <a:pt x="73" y="1147"/>
                  <a:pt x="74" y="1144"/>
                  <a:pt x="73" y="1144"/>
                </a:cubicBezTo>
                <a:close/>
                <a:moveTo>
                  <a:pt x="114" y="1130"/>
                </a:moveTo>
                <a:cubicBezTo>
                  <a:pt x="114" y="1130"/>
                  <a:pt x="114" y="1131"/>
                  <a:pt x="114" y="1131"/>
                </a:cubicBezTo>
                <a:cubicBezTo>
                  <a:pt x="114" y="1132"/>
                  <a:pt x="114" y="1133"/>
                  <a:pt x="114" y="1133"/>
                </a:cubicBezTo>
                <a:cubicBezTo>
                  <a:pt x="114" y="1134"/>
                  <a:pt x="114" y="1135"/>
                  <a:pt x="113" y="1136"/>
                </a:cubicBezTo>
                <a:cubicBezTo>
                  <a:pt x="114" y="1136"/>
                  <a:pt x="113" y="1137"/>
                  <a:pt x="114" y="1137"/>
                </a:cubicBezTo>
                <a:cubicBezTo>
                  <a:pt x="114" y="1135"/>
                  <a:pt x="115" y="1133"/>
                  <a:pt x="114" y="1130"/>
                </a:cubicBezTo>
                <a:close/>
                <a:moveTo>
                  <a:pt x="121" y="1002"/>
                </a:moveTo>
                <a:cubicBezTo>
                  <a:pt x="121" y="1001"/>
                  <a:pt x="121" y="1001"/>
                  <a:pt x="121" y="1001"/>
                </a:cubicBezTo>
                <a:cubicBezTo>
                  <a:pt x="121" y="1001"/>
                  <a:pt x="121" y="1001"/>
                  <a:pt x="121" y="1001"/>
                </a:cubicBezTo>
                <a:cubicBezTo>
                  <a:pt x="121" y="1001"/>
                  <a:pt x="120" y="1002"/>
                  <a:pt x="121" y="1002"/>
                </a:cubicBezTo>
                <a:cubicBezTo>
                  <a:pt x="121" y="1002"/>
                  <a:pt x="121" y="1002"/>
                  <a:pt x="121" y="1002"/>
                </a:cubicBezTo>
                <a:close/>
                <a:moveTo>
                  <a:pt x="121" y="975"/>
                </a:moveTo>
                <a:cubicBezTo>
                  <a:pt x="121" y="976"/>
                  <a:pt x="121" y="977"/>
                  <a:pt x="121" y="978"/>
                </a:cubicBezTo>
                <a:cubicBezTo>
                  <a:pt x="121" y="978"/>
                  <a:pt x="121" y="978"/>
                  <a:pt x="121" y="978"/>
                </a:cubicBezTo>
                <a:cubicBezTo>
                  <a:pt x="121" y="978"/>
                  <a:pt x="121" y="978"/>
                  <a:pt x="121" y="978"/>
                </a:cubicBezTo>
                <a:cubicBezTo>
                  <a:pt x="121" y="978"/>
                  <a:pt x="121" y="978"/>
                  <a:pt x="121" y="978"/>
                </a:cubicBezTo>
                <a:cubicBezTo>
                  <a:pt x="121" y="978"/>
                  <a:pt x="121" y="977"/>
                  <a:pt x="121" y="977"/>
                </a:cubicBezTo>
                <a:cubicBezTo>
                  <a:pt x="121" y="977"/>
                  <a:pt x="121" y="977"/>
                  <a:pt x="122" y="976"/>
                </a:cubicBezTo>
                <a:cubicBezTo>
                  <a:pt x="121" y="976"/>
                  <a:pt x="122" y="974"/>
                  <a:pt x="121" y="975"/>
                </a:cubicBezTo>
                <a:close/>
                <a:moveTo>
                  <a:pt x="129" y="883"/>
                </a:moveTo>
                <a:cubicBezTo>
                  <a:pt x="129" y="883"/>
                  <a:pt x="129" y="883"/>
                  <a:pt x="129" y="883"/>
                </a:cubicBezTo>
                <a:cubicBezTo>
                  <a:pt x="129" y="883"/>
                  <a:pt x="129" y="884"/>
                  <a:pt x="129" y="884"/>
                </a:cubicBezTo>
                <a:cubicBezTo>
                  <a:pt x="129" y="884"/>
                  <a:pt x="129" y="883"/>
                  <a:pt x="129" y="883"/>
                </a:cubicBezTo>
                <a:close/>
                <a:moveTo>
                  <a:pt x="129" y="874"/>
                </a:moveTo>
                <a:cubicBezTo>
                  <a:pt x="129" y="875"/>
                  <a:pt x="129" y="877"/>
                  <a:pt x="129" y="878"/>
                </a:cubicBezTo>
                <a:cubicBezTo>
                  <a:pt x="129" y="878"/>
                  <a:pt x="129" y="878"/>
                  <a:pt x="129" y="878"/>
                </a:cubicBezTo>
                <a:cubicBezTo>
                  <a:pt x="129" y="877"/>
                  <a:pt x="129" y="876"/>
                  <a:pt x="129" y="875"/>
                </a:cubicBezTo>
                <a:cubicBezTo>
                  <a:pt x="129" y="875"/>
                  <a:pt x="129" y="875"/>
                  <a:pt x="129" y="874"/>
                </a:cubicBezTo>
                <a:close/>
                <a:moveTo>
                  <a:pt x="129" y="861"/>
                </a:moveTo>
                <a:cubicBezTo>
                  <a:pt x="129" y="861"/>
                  <a:pt x="129" y="861"/>
                  <a:pt x="129" y="861"/>
                </a:cubicBezTo>
                <a:cubicBezTo>
                  <a:pt x="129" y="861"/>
                  <a:pt x="129" y="861"/>
                  <a:pt x="129" y="861"/>
                </a:cubicBezTo>
                <a:cubicBezTo>
                  <a:pt x="129" y="861"/>
                  <a:pt x="128" y="864"/>
                  <a:pt x="129" y="863"/>
                </a:cubicBezTo>
                <a:cubicBezTo>
                  <a:pt x="129" y="862"/>
                  <a:pt x="129" y="862"/>
                  <a:pt x="129" y="861"/>
                </a:cubicBezTo>
                <a:close/>
                <a:moveTo>
                  <a:pt x="129" y="858"/>
                </a:moveTo>
                <a:cubicBezTo>
                  <a:pt x="128" y="858"/>
                  <a:pt x="128" y="860"/>
                  <a:pt x="129" y="860"/>
                </a:cubicBezTo>
                <a:cubicBezTo>
                  <a:pt x="129" y="860"/>
                  <a:pt x="129" y="860"/>
                  <a:pt x="129" y="860"/>
                </a:cubicBezTo>
                <a:cubicBezTo>
                  <a:pt x="129" y="860"/>
                  <a:pt x="129" y="859"/>
                  <a:pt x="129" y="858"/>
                </a:cubicBezTo>
                <a:close/>
                <a:moveTo>
                  <a:pt x="129" y="848"/>
                </a:moveTo>
                <a:cubicBezTo>
                  <a:pt x="129" y="848"/>
                  <a:pt x="129" y="848"/>
                  <a:pt x="128" y="848"/>
                </a:cubicBezTo>
                <a:cubicBezTo>
                  <a:pt x="128" y="848"/>
                  <a:pt x="128" y="848"/>
                  <a:pt x="128" y="848"/>
                </a:cubicBezTo>
                <a:cubicBezTo>
                  <a:pt x="129" y="850"/>
                  <a:pt x="128" y="852"/>
                  <a:pt x="129" y="852"/>
                </a:cubicBezTo>
                <a:cubicBezTo>
                  <a:pt x="129" y="852"/>
                  <a:pt x="129" y="852"/>
                  <a:pt x="129" y="852"/>
                </a:cubicBezTo>
                <a:cubicBezTo>
                  <a:pt x="129" y="851"/>
                  <a:pt x="129" y="850"/>
                  <a:pt x="129" y="849"/>
                </a:cubicBezTo>
                <a:cubicBezTo>
                  <a:pt x="129" y="849"/>
                  <a:pt x="129" y="848"/>
                  <a:pt x="129" y="848"/>
                </a:cubicBezTo>
                <a:close/>
                <a:moveTo>
                  <a:pt x="128" y="846"/>
                </a:moveTo>
                <a:cubicBezTo>
                  <a:pt x="128" y="847"/>
                  <a:pt x="128" y="847"/>
                  <a:pt x="128" y="847"/>
                </a:cubicBezTo>
                <a:cubicBezTo>
                  <a:pt x="128" y="847"/>
                  <a:pt x="128" y="847"/>
                  <a:pt x="128" y="848"/>
                </a:cubicBezTo>
                <a:cubicBezTo>
                  <a:pt x="129" y="848"/>
                  <a:pt x="129" y="848"/>
                  <a:pt x="129" y="848"/>
                </a:cubicBezTo>
                <a:cubicBezTo>
                  <a:pt x="129" y="847"/>
                  <a:pt x="129" y="847"/>
                  <a:pt x="129" y="847"/>
                </a:cubicBezTo>
                <a:lnTo>
                  <a:pt x="128" y="846"/>
                </a:lnTo>
                <a:close/>
                <a:moveTo>
                  <a:pt x="129" y="844"/>
                </a:moveTo>
                <a:cubicBezTo>
                  <a:pt x="129" y="844"/>
                  <a:pt x="129" y="844"/>
                  <a:pt x="129" y="844"/>
                </a:cubicBezTo>
                <a:cubicBezTo>
                  <a:pt x="128" y="844"/>
                  <a:pt x="128" y="845"/>
                  <a:pt x="129" y="846"/>
                </a:cubicBezTo>
                <a:cubicBezTo>
                  <a:pt x="129" y="846"/>
                  <a:pt x="129" y="846"/>
                  <a:pt x="129" y="846"/>
                </a:cubicBezTo>
                <a:cubicBezTo>
                  <a:pt x="129" y="846"/>
                  <a:pt x="129" y="845"/>
                  <a:pt x="129" y="845"/>
                </a:cubicBezTo>
                <a:cubicBezTo>
                  <a:pt x="129" y="845"/>
                  <a:pt x="129" y="845"/>
                  <a:pt x="129" y="844"/>
                </a:cubicBezTo>
                <a:close/>
                <a:moveTo>
                  <a:pt x="116" y="1095"/>
                </a:moveTo>
                <a:cubicBezTo>
                  <a:pt x="116" y="1095"/>
                  <a:pt x="116" y="1095"/>
                  <a:pt x="116" y="1095"/>
                </a:cubicBezTo>
                <a:cubicBezTo>
                  <a:pt x="116" y="1095"/>
                  <a:pt x="116" y="1095"/>
                  <a:pt x="116" y="1095"/>
                </a:cubicBezTo>
                <a:cubicBezTo>
                  <a:pt x="116" y="1097"/>
                  <a:pt x="116" y="1100"/>
                  <a:pt x="116" y="1102"/>
                </a:cubicBezTo>
                <a:cubicBezTo>
                  <a:pt x="116" y="1102"/>
                  <a:pt x="116" y="1102"/>
                  <a:pt x="116" y="1102"/>
                </a:cubicBezTo>
                <a:cubicBezTo>
                  <a:pt x="116" y="1102"/>
                  <a:pt x="116" y="1102"/>
                  <a:pt x="116" y="1102"/>
                </a:cubicBezTo>
                <a:cubicBezTo>
                  <a:pt x="116" y="1100"/>
                  <a:pt x="117" y="1097"/>
                  <a:pt x="116" y="1095"/>
                </a:cubicBezTo>
                <a:cubicBezTo>
                  <a:pt x="116" y="1095"/>
                  <a:pt x="116" y="1095"/>
                  <a:pt x="116" y="1095"/>
                </a:cubicBezTo>
                <a:close/>
                <a:moveTo>
                  <a:pt x="117" y="1076"/>
                </a:moveTo>
                <a:cubicBezTo>
                  <a:pt x="117" y="1076"/>
                  <a:pt x="117" y="1076"/>
                  <a:pt x="117" y="1076"/>
                </a:cubicBezTo>
                <a:cubicBezTo>
                  <a:pt x="117" y="1076"/>
                  <a:pt x="117" y="1076"/>
                  <a:pt x="117" y="1076"/>
                </a:cubicBezTo>
                <a:cubicBezTo>
                  <a:pt x="117" y="1076"/>
                  <a:pt x="117" y="1076"/>
                  <a:pt x="117" y="1077"/>
                </a:cubicBezTo>
                <a:cubicBezTo>
                  <a:pt x="117" y="1077"/>
                  <a:pt x="117" y="1077"/>
                  <a:pt x="117" y="1077"/>
                </a:cubicBezTo>
                <a:cubicBezTo>
                  <a:pt x="117" y="1077"/>
                  <a:pt x="117" y="1077"/>
                  <a:pt x="117" y="1077"/>
                </a:cubicBezTo>
                <a:cubicBezTo>
                  <a:pt x="117" y="1078"/>
                  <a:pt x="117" y="1077"/>
                  <a:pt x="117" y="1077"/>
                </a:cubicBezTo>
                <a:cubicBezTo>
                  <a:pt x="118" y="1077"/>
                  <a:pt x="117" y="1077"/>
                  <a:pt x="117" y="1077"/>
                </a:cubicBezTo>
                <a:cubicBezTo>
                  <a:pt x="117" y="1076"/>
                  <a:pt x="117" y="1076"/>
                  <a:pt x="117" y="1076"/>
                </a:cubicBezTo>
                <a:close/>
                <a:moveTo>
                  <a:pt x="118" y="1068"/>
                </a:moveTo>
                <a:cubicBezTo>
                  <a:pt x="118" y="1068"/>
                  <a:pt x="118" y="1068"/>
                  <a:pt x="118" y="1068"/>
                </a:cubicBezTo>
                <a:cubicBezTo>
                  <a:pt x="118" y="1068"/>
                  <a:pt x="117" y="1068"/>
                  <a:pt x="117" y="1068"/>
                </a:cubicBezTo>
                <a:cubicBezTo>
                  <a:pt x="117" y="1068"/>
                  <a:pt x="117" y="1068"/>
                  <a:pt x="117" y="1068"/>
                </a:cubicBezTo>
                <a:cubicBezTo>
                  <a:pt x="117" y="1070"/>
                  <a:pt x="117" y="1072"/>
                  <a:pt x="117" y="1074"/>
                </a:cubicBezTo>
                <a:cubicBezTo>
                  <a:pt x="117" y="1074"/>
                  <a:pt x="117" y="1074"/>
                  <a:pt x="117" y="1074"/>
                </a:cubicBezTo>
                <a:cubicBezTo>
                  <a:pt x="118" y="1074"/>
                  <a:pt x="118" y="1074"/>
                  <a:pt x="118" y="1074"/>
                </a:cubicBezTo>
                <a:cubicBezTo>
                  <a:pt x="117" y="1072"/>
                  <a:pt x="117" y="1070"/>
                  <a:pt x="118" y="1068"/>
                </a:cubicBezTo>
                <a:close/>
                <a:moveTo>
                  <a:pt x="118" y="1049"/>
                </a:moveTo>
                <a:cubicBezTo>
                  <a:pt x="118" y="1049"/>
                  <a:pt x="118" y="1049"/>
                  <a:pt x="118" y="1049"/>
                </a:cubicBezTo>
                <a:cubicBezTo>
                  <a:pt x="118" y="1049"/>
                  <a:pt x="118" y="1049"/>
                  <a:pt x="118" y="1049"/>
                </a:cubicBezTo>
                <a:cubicBezTo>
                  <a:pt x="118" y="1049"/>
                  <a:pt x="118" y="1049"/>
                  <a:pt x="117" y="1050"/>
                </a:cubicBezTo>
                <a:cubicBezTo>
                  <a:pt x="117" y="1050"/>
                  <a:pt x="117" y="1050"/>
                  <a:pt x="118" y="1050"/>
                </a:cubicBezTo>
                <a:cubicBezTo>
                  <a:pt x="118" y="1050"/>
                  <a:pt x="118" y="1050"/>
                  <a:pt x="118" y="1050"/>
                </a:cubicBezTo>
                <a:cubicBezTo>
                  <a:pt x="118" y="1050"/>
                  <a:pt x="118" y="1049"/>
                  <a:pt x="118" y="1049"/>
                </a:cubicBezTo>
                <a:cubicBezTo>
                  <a:pt x="118" y="1049"/>
                  <a:pt x="118" y="1049"/>
                  <a:pt x="118" y="1049"/>
                </a:cubicBezTo>
                <a:close/>
                <a:moveTo>
                  <a:pt x="162" y="958"/>
                </a:moveTo>
                <a:cubicBezTo>
                  <a:pt x="162" y="959"/>
                  <a:pt x="162" y="959"/>
                  <a:pt x="162" y="959"/>
                </a:cubicBezTo>
                <a:cubicBezTo>
                  <a:pt x="162" y="959"/>
                  <a:pt x="162" y="958"/>
                  <a:pt x="162" y="958"/>
                </a:cubicBezTo>
                <a:cubicBezTo>
                  <a:pt x="162" y="958"/>
                  <a:pt x="162" y="957"/>
                  <a:pt x="162" y="956"/>
                </a:cubicBezTo>
                <a:cubicBezTo>
                  <a:pt x="162" y="956"/>
                  <a:pt x="162" y="956"/>
                  <a:pt x="162" y="956"/>
                </a:cubicBezTo>
                <a:cubicBezTo>
                  <a:pt x="162" y="956"/>
                  <a:pt x="162" y="956"/>
                  <a:pt x="162" y="956"/>
                </a:cubicBezTo>
                <a:cubicBezTo>
                  <a:pt x="162" y="956"/>
                  <a:pt x="162" y="956"/>
                  <a:pt x="162" y="956"/>
                </a:cubicBezTo>
                <a:cubicBezTo>
                  <a:pt x="162" y="957"/>
                  <a:pt x="161" y="958"/>
                  <a:pt x="162" y="958"/>
                </a:cubicBezTo>
                <a:close/>
                <a:moveTo>
                  <a:pt x="162" y="927"/>
                </a:moveTo>
                <a:cubicBezTo>
                  <a:pt x="162" y="927"/>
                  <a:pt x="162" y="927"/>
                  <a:pt x="162" y="927"/>
                </a:cubicBezTo>
                <a:cubicBezTo>
                  <a:pt x="162" y="927"/>
                  <a:pt x="162" y="927"/>
                  <a:pt x="162" y="927"/>
                </a:cubicBezTo>
                <a:cubicBezTo>
                  <a:pt x="162" y="926"/>
                  <a:pt x="162" y="925"/>
                  <a:pt x="162" y="924"/>
                </a:cubicBezTo>
                <a:cubicBezTo>
                  <a:pt x="162" y="924"/>
                  <a:pt x="162" y="924"/>
                  <a:pt x="162" y="924"/>
                </a:cubicBezTo>
                <a:cubicBezTo>
                  <a:pt x="162" y="924"/>
                  <a:pt x="162" y="924"/>
                  <a:pt x="162" y="924"/>
                </a:cubicBezTo>
                <a:cubicBezTo>
                  <a:pt x="162" y="924"/>
                  <a:pt x="162" y="924"/>
                  <a:pt x="162" y="924"/>
                </a:cubicBezTo>
                <a:cubicBezTo>
                  <a:pt x="162" y="925"/>
                  <a:pt x="162" y="926"/>
                  <a:pt x="162" y="927"/>
                </a:cubicBezTo>
                <a:close/>
                <a:moveTo>
                  <a:pt x="187" y="893"/>
                </a:moveTo>
                <a:cubicBezTo>
                  <a:pt x="186" y="894"/>
                  <a:pt x="187" y="894"/>
                  <a:pt x="187" y="895"/>
                </a:cubicBezTo>
                <a:cubicBezTo>
                  <a:pt x="187" y="895"/>
                  <a:pt x="187" y="895"/>
                  <a:pt x="187" y="895"/>
                </a:cubicBezTo>
                <a:cubicBezTo>
                  <a:pt x="187" y="895"/>
                  <a:pt x="187" y="895"/>
                  <a:pt x="187" y="895"/>
                </a:cubicBezTo>
                <a:cubicBezTo>
                  <a:pt x="187" y="894"/>
                  <a:pt x="187" y="894"/>
                  <a:pt x="187" y="893"/>
                </a:cubicBezTo>
                <a:cubicBezTo>
                  <a:pt x="187" y="893"/>
                  <a:pt x="187" y="893"/>
                  <a:pt x="187" y="893"/>
                </a:cubicBezTo>
                <a:cubicBezTo>
                  <a:pt x="187" y="893"/>
                  <a:pt x="187" y="893"/>
                  <a:pt x="187" y="893"/>
                </a:cubicBezTo>
                <a:cubicBezTo>
                  <a:pt x="187" y="893"/>
                  <a:pt x="187" y="893"/>
                  <a:pt x="187" y="893"/>
                </a:cubicBezTo>
                <a:close/>
                <a:moveTo>
                  <a:pt x="186" y="866"/>
                </a:moveTo>
                <a:cubicBezTo>
                  <a:pt x="186" y="867"/>
                  <a:pt x="186" y="867"/>
                  <a:pt x="186" y="868"/>
                </a:cubicBezTo>
                <a:cubicBezTo>
                  <a:pt x="186" y="868"/>
                  <a:pt x="186" y="868"/>
                  <a:pt x="186" y="868"/>
                </a:cubicBezTo>
                <a:cubicBezTo>
                  <a:pt x="186" y="868"/>
                  <a:pt x="186" y="869"/>
                  <a:pt x="186" y="869"/>
                </a:cubicBezTo>
                <a:cubicBezTo>
                  <a:pt x="186" y="869"/>
                  <a:pt x="186" y="868"/>
                  <a:pt x="186" y="868"/>
                </a:cubicBezTo>
                <a:cubicBezTo>
                  <a:pt x="187" y="868"/>
                  <a:pt x="186" y="868"/>
                  <a:pt x="186" y="867"/>
                </a:cubicBezTo>
                <a:cubicBezTo>
                  <a:pt x="186" y="867"/>
                  <a:pt x="186" y="867"/>
                  <a:pt x="187" y="866"/>
                </a:cubicBezTo>
                <a:cubicBezTo>
                  <a:pt x="187" y="866"/>
                  <a:pt x="187" y="866"/>
                  <a:pt x="186" y="866"/>
                </a:cubicBezTo>
                <a:cubicBezTo>
                  <a:pt x="186" y="866"/>
                  <a:pt x="186" y="866"/>
                  <a:pt x="186" y="866"/>
                </a:cubicBezTo>
                <a:close/>
                <a:moveTo>
                  <a:pt x="160" y="816"/>
                </a:moveTo>
                <a:cubicBezTo>
                  <a:pt x="160" y="816"/>
                  <a:pt x="160" y="816"/>
                  <a:pt x="160" y="816"/>
                </a:cubicBezTo>
                <a:cubicBezTo>
                  <a:pt x="160" y="816"/>
                  <a:pt x="160" y="816"/>
                  <a:pt x="160" y="816"/>
                </a:cubicBezTo>
                <a:cubicBezTo>
                  <a:pt x="160" y="815"/>
                  <a:pt x="160" y="815"/>
                  <a:pt x="160" y="814"/>
                </a:cubicBezTo>
                <a:cubicBezTo>
                  <a:pt x="160" y="814"/>
                  <a:pt x="160" y="814"/>
                  <a:pt x="160" y="814"/>
                </a:cubicBezTo>
                <a:cubicBezTo>
                  <a:pt x="160" y="814"/>
                  <a:pt x="160" y="814"/>
                  <a:pt x="160" y="814"/>
                </a:cubicBezTo>
                <a:cubicBezTo>
                  <a:pt x="160" y="814"/>
                  <a:pt x="159" y="814"/>
                  <a:pt x="159" y="814"/>
                </a:cubicBezTo>
                <a:cubicBezTo>
                  <a:pt x="159" y="815"/>
                  <a:pt x="159" y="815"/>
                  <a:pt x="160" y="816"/>
                </a:cubicBezTo>
                <a:close/>
                <a:moveTo>
                  <a:pt x="192" y="770"/>
                </a:moveTo>
                <a:cubicBezTo>
                  <a:pt x="192" y="770"/>
                  <a:pt x="192" y="770"/>
                  <a:pt x="191" y="770"/>
                </a:cubicBezTo>
                <a:cubicBezTo>
                  <a:pt x="191" y="771"/>
                  <a:pt x="191" y="771"/>
                  <a:pt x="191" y="771"/>
                </a:cubicBezTo>
                <a:cubicBezTo>
                  <a:pt x="192" y="771"/>
                  <a:pt x="192" y="771"/>
                  <a:pt x="192" y="771"/>
                </a:cubicBezTo>
                <a:cubicBezTo>
                  <a:pt x="192" y="771"/>
                  <a:pt x="192" y="771"/>
                  <a:pt x="192" y="771"/>
                </a:cubicBezTo>
                <a:cubicBezTo>
                  <a:pt x="192" y="771"/>
                  <a:pt x="192" y="772"/>
                  <a:pt x="192" y="772"/>
                </a:cubicBezTo>
                <a:cubicBezTo>
                  <a:pt x="192" y="772"/>
                  <a:pt x="192" y="772"/>
                  <a:pt x="192" y="772"/>
                </a:cubicBezTo>
                <a:cubicBezTo>
                  <a:pt x="191" y="773"/>
                  <a:pt x="191" y="775"/>
                  <a:pt x="192" y="775"/>
                </a:cubicBezTo>
                <a:cubicBezTo>
                  <a:pt x="192" y="775"/>
                  <a:pt x="192" y="775"/>
                  <a:pt x="192" y="775"/>
                </a:cubicBezTo>
                <a:cubicBezTo>
                  <a:pt x="192" y="776"/>
                  <a:pt x="192" y="776"/>
                  <a:pt x="192" y="776"/>
                </a:cubicBezTo>
                <a:cubicBezTo>
                  <a:pt x="192" y="776"/>
                  <a:pt x="192" y="776"/>
                  <a:pt x="192" y="777"/>
                </a:cubicBezTo>
                <a:cubicBezTo>
                  <a:pt x="192" y="777"/>
                  <a:pt x="192" y="777"/>
                  <a:pt x="192" y="777"/>
                </a:cubicBezTo>
                <a:cubicBezTo>
                  <a:pt x="192" y="777"/>
                  <a:pt x="192" y="777"/>
                  <a:pt x="192" y="777"/>
                </a:cubicBezTo>
                <a:cubicBezTo>
                  <a:pt x="193" y="777"/>
                  <a:pt x="193" y="777"/>
                  <a:pt x="192" y="777"/>
                </a:cubicBezTo>
                <a:cubicBezTo>
                  <a:pt x="192" y="777"/>
                  <a:pt x="192" y="777"/>
                  <a:pt x="192" y="777"/>
                </a:cubicBezTo>
                <a:cubicBezTo>
                  <a:pt x="192" y="776"/>
                  <a:pt x="192" y="776"/>
                  <a:pt x="192" y="776"/>
                </a:cubicBezTo>
                <a:cubicBezTo>
                  <a:pt x="192" y="776"/>
                  <a:pt x="192" y="776"/>
                  <a:pt x="192" y="775"/>
                </a:cubicBezTo>
                <a:cubicBezTo>
                  <a:pt x="192" y="776"/>
                  <a:pt x="192" y="776"/>
                  <a:pt x="192" y="776"/>
                </a:cubicBezTo>
                <a:cubicBezTo>
                  <a:pt x="193" y="776"/>
                  <a:pt x="193" y="776"/>
                  <a:pt x="193" y="775"/>
                </a:cubicBezTo>
                <a:cubicBezTo>
                  <a:pt x="192" y="774"/>
                  <a:pt x="193" y="773"/>
                  <a:pt x="192" y="772"/>
                </a:cubicBezTo>
                <a:cubicBezTo>
                  <a:pt x="192" y="772"/>
                  <a:pt x="192" y="771"/>
                  <a:pt x="192" y="771"/>
                </a:cubicBezTo>
                <a:cubicBezTo>
                  <a:pt x="192" y="771"/>
                  <a:pt x="192" y="771"/>
                  <a:pt x="192" y="771"/>
                </a:cubicBezTo>
                <a:cubicBezTo>
                  <a:pt x="192" y="771"/>
                  <a:pt x="192" y="771"/>
                  <a:pt x="192" y="771"/>
                </a:cubicBezTo>
                <a:cubicBezTo>
                  <a:pt x="192" y="771"/>
                  <a:pt x="192" y="770"/>
                  <a:pt x="192" y="770"/>
                </a:cubicBezTo>
                <a:close/>
                <a:moveTo>
                  <a:pt x="188" y="688"/>
                </a:moveTo>
                <a:cubicBezTo>
                  <a:pt x="188" y="688"/>
                  <a:pt x="188" y="688"/>
                  <a:pt x="188" y="688"/>
                </a:cubicBezTo>
                <a:cubicBezTo>
                  <a:pt x="188" y="690"/>
                  <a:pt x="188" y="691"/>
                  <a:pt x="188" y="693"/>
                </a:cubicBezTo>
                <a:cubicBezTo>
                  <a:pt x="188" y="694"/>
                  <a:pt x="188" y="696"/>
                  <a:pt x="189" y="698"/>
                </a:cubicBezTo>
                <a:cubicBezTo>
                  <a:pt x="189" y="701"/>
                  <a:pt x="188" y="704"/>
                  <a:pt x="190" y="707"/>
                </a:cubicBezTo>
                <a:cubicBezTo>
                  <a:pt x="189" y="708"/>
                  <a:pt x="189" y="710"/>
                  <a:pt x="190" y="712"/>
                </a:cubicBezTo>
                <a:cubicBezTo>
                  <a:pt x="189" y="712"/>
                  <a:pt x="190" y="713"/>
                  <a:pt x="189" y="714"/>
                </a:cubicBezTo>
                <a:cubicBezTo>
                  <a:pt x="190" y="717"/>
                  <a:pt x="190" y="720"/>
                  <a:pt x="190" y="724"/>
                </a:cubicBezTo>
                <a:cubicBezTo>
                  <a:pt x="190" y="724"/>
                  <a:pt x="190" y="725"/>
                  <a:pt x="190" y="725"/>
                </a:cubicBezTo>
                <a:cubicBezTo>
                  <a:pt x="190" y="725"/>
                  <a:pt x="190" y="725"/>
                  <a:pt x="191" y="726"/>
                </a:cubicBezTo>
                <a:cubicBezTo>
                  <a:pt x="191" y="728"/>
                  <a:pt x="190" y="730"/>
                  <a:pt x="191" y="732"/>
                </a:cubicBezTo>
                <a:cubicBezTo>
                  <a:pt x="190" y="735"/>
                  <a:pt x="192" y="739"/>
                  <a:pt x="191" y="742"/>
                </a:cubicBezTo>
                <a:cubicBezTo>
                  <a:pt x="192" y="743"/>
                  <a:pt x="191" y="743"/>
                  <a:pt x="192" y="743"/>
                </a:cubicBezTo>
                <a:cubicBezTo>
                  <a:pt x="191" y="746"/>
                  <a:pt x="192" y="748"/>
                  <a:pt x="191" y="751"/>
                </a:cubicBezTo>
                <a:cubicBezTo>
                  <a:pt x="192" y="753"/>
                  <a:pt x="191" y="756"/>
                  <a:pt x="192" y="758"/>
                </a:cubicBezTo>
                <a:cubicBezTo>
                  <a:pt x="191" y="760"/>
                  <a:pt x="192" y="762"/>
                  <a:pt x="192" y="763"/>
                </a:cubicBezTo>
                <a:cubicBezTo>
                  <a:pt x="192" y="763"/>
                  <a:pt x="192" y="764"/>
                  <a:pt x="192" y="764"/>
                </a:cubicBezTo>
                <a:cubicBezTo>
                  <a:pt x="192" y="764"/>
                  <a:pt x="192" y="764"/>
                  <a:pt x="192" y="764"/>
                </a:cubicBezTo>
                <a:cubicBezTo>
                  <a:pt x="192" y="764"/>
                  <a:pt x="192" y="764"/>
                  <a:pt x="192" y="765"/>
                </a:cubicBezTo>
                <a:cubicBezTo>
                  <a:pt x="192" y="765"/>
                  <a:pt x="192" y="765"/>
                  <a:pt x="193" y="766"/>
                </a:cubicBezTo>
                <a:cubicBezTo>
                  <a:pt x="192" y="766"/>
                  <a:pt x="192" y="766"/>
                  <a:pt x="192" y="766"/>
                </a:cubicBezTo>
                <a:cubicBezTo>
                  <a:pt x="192" y="766"/>
                  <a:pt x="192" y="766"/>
                  <a:pt x="192" y="766"/>
                </a:cubicBezTo>
                <a:cubicBezTo>
                  <a:pt x="192" y="766"/>
                  <a:pt x="192" y="766"/>
                  <a:pt x="191" y="766"/>
                </a:cubicBezTo>
                <a:cubicBezTo>
                  <a:pt x="192" y="766"/>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8"/>
                </a:cubicBezTo>
                <a:cubicBezTo>
                  <a:pt x="192" y="768"/>
                  <a:pt x="192" y="768"/>
                  <a:pt x="192" y="768"/>
                </a:cubicBezTo>
                <a:cubicBezTo>
                  <a:pt x="192" y="768"/>
                  <a:pt x="192" y="769"/>
                  <a:pt x="192" y="769"/>
                </a:cubicBezTo>
                <a:cubicBezTo>
                  <a:pt x="192" y="769"/>
                  <a:pt x="192" y="769"/>
                  <a:pt x="192" y="769"/>
                </a:cubicBezTo>
                <a:cubicBezTo>
                  <a:pt x="192" y="770"/>
                  <a:pt x="192" y="770"/>
                  <a:pt x="192" y="770"/>
                </a:cubicBezTo>
                <a:cubicBezTo>
                  <a:pt x="191" y="769"/>
                  <a:pt x="191" y="769"/>
                  <a:pt x="191" y="768"/>
                </a:cubicBezTo>
                <a:cubicBezTo>
                  <a:pt x="191" y="768"/>
                  <a:pt x="191" y="768"/>
                  <a:pt x="191" y="767"/>
                </a:cubicBezTo>
                <a:cubicBezTo>
                  <a:pt x="191" y="767"/>
                  <a:pt x="191" y="767"/>
                  <a:pt x="191" y="766"/>
                </a:cubicBezTo>
                <a:cubicBezTo>
                  <a:pt x="191" y="766"/>
                  <a:pt x="191" y="766"/>
                  <a:pt x="191" y="766"/>
                </a:cubicBezTo>
                <a:cubicBezTo>
                  <a:pt x="191" y="766"/>
                  <a:pt x="191" y="766"/>
                  <a:pt x="191" y="766"/>
                </a:cubicBezTo>
                <a:cubicBezTo>
                  <a:pt x="191" y="765"/>
                  <a:pt x="191" y="765"/>
                  <a:pt x="191" y="765"/>
                </a:cubicBezTo>
                <a:cubicBezTo>
                  <a:pt x="191" y="765"/>
                  <a:pt x="190" y="764"/>
                  <a:pt x="190" y="764"/>
                </a:cubicBezTo>
                <a:cubicBezTo>
                  <a:pt x="190" y="764"/>
                  <a:pt x="190" y="764"/>
                  <a:pt x="191" y="764"/>
                </a:cubicBezTo>
                <a:cubicBezTo>
                  <a:pt x="190" y="761"/>
                  <a:pt x="191" y="759"/>
                  <a:pt x="189" y="756"/>
                </a:cubicBezTo>
                <a:cubicBezTo>
                  <a:pt x="190" y="756"/>
                  <a:pt x="190" y="756"/>
                  <a:pt x="190" y="755"/>
                </a:cubicBezTo>
                <a:cubicBezTo>
                  <a:pt x="189" y="754"/>
                  <a:pt x="190" y="753"/>
                  <a:pt x="189" y="752"/>
                </a:cubicBezTo>
                <a:cubicBezTo>
                  <a:pt x="189" y="752"/>
                  <a:pt x="189" y="751"/>
                  <a:pt x="190" y="751"/>
                </a:cubicBezTo>
                <a:cubicBezTo>
                  <a:pt x="189" y="750"/>
                  <a:pt x="189" y="749"/>
                  <a:pt x="189" y="749"/>
                </a:cubicBezTo>
                <a:cubicBezTo>
                  <a:pt x="189" y="747"/>
                  <a:pt x="189" y="746"/>
                  <a:pt x="189" y="745"/>
                </a:cubicBezTo>
                <a:cubicBezTo>
                  <a:pt x="189" y="745"/>
                  <a:pt x="189" y="744"/>
                  <a:pt x="189" y="743"/>
                </a:cubicBezTo>
                <a:cubicBezTo>
                  <a:pt x="189" y="743"/>
                  <a:pt x="189" y="742"/>
                  <a:pt x="189" y="742"/>
                </a:cubicBezTo>
                <a:cubicBezTo>
                  <a:pt x="188" y="739"/>
                  <a:pt x="189" y="737"/>
                  <a:pt x="188" y="734"/>
                </a:cubicBezTo>
                <a:cubicBezTo>
                  <a:pt x="189" y="734"/>
                  <a:pt x="188" y="733"/>
                  <a:pt x="189" y="733"/>
                </a:cubicBezTo>
                <a:cubicBezTo>
                  <a:pt x="188" y="731"/>
                  <a:pt x="188" y="729"/>
                  <a:pt x="188" y="727"/>
                </a:cubicBezTo>
                <a:cubicBezTo>
                  <a:pt x="187" y="724"/>
                  <a:pt x="188" y="721"/>
                  <a:pt x="187" y="718"/>
                </a:cubicBezTo>
                <a:cubicBezTo>
                  <a:pt x="188" y="717"/>
                  <a:pt x="187" y="717"/>
                  <a:pt x="188" y="717"/>
                </a:cubicBezTo>
                <a:cubicBezTo>
                  <a:pt x="187" y="713"/>
                  <a:pt x="187" y="710"/>
                  <a:pt x="188" y="707"/>
                </a:cubicBezTo>
                <a:cubicBezTo>
                  <a:pt x="188" y="707"/>
                  <a:pt x="187" y="707"/>
                  <a:pt x="187" y="707"/>
                </a:cubicBezTo>
                <a:cubicBezTo>
                  <a:pt x="187" y="706"/>
                  <a:pt x="188" y="706"/>
                  <a:pt x="188" y="705"/>
                </a:cubicBezTo>
                <a:cubicBezTo>
                  <a:pt x="188" y="705"/>
                  <a:pt x="187" y="705"/>
                  <a:pt x="187" y="704"/>
                </a:cubicBezTo>
                <a:cubicBezTo>
                  <a:pt x="187" y="704"/>
                  <a:pt x="188" y="703"/>
                  <a:pt x="188" y="702"/>
                </a:cubicBezTo>
                <a:cubicBezTo>
                  <a:pt x="188" y="701"/>
                  <a:pt x="187" y="699"/>
                  <a:pt x="188" y="698"/>
                </a:cubicBezTo>
                <a:cubicBezTo>
                  <a:pt x="187" y="696"/>
                  <a:pt x="187" y="694"/>
                  <a:pt x="187" y="693"/>
                </a:cubicBezTo>
                <a:cubicBezTo>
                  <a:pt x="187" y="691"/>
                  <a:pt x="187" y="690"/>
                  <a:pt x="187" y="688"/>
                </a:cubicBezTo>
                <a:cubicBezTo>
                  <a:pt x="187" y="688"/>
                  <a:pt x="187" y="688"/>
                  <a:pt x="187" y="688"/>
                </a:cubicBezTo>
                <a:cubicBezTo>
                  <a:pt x="187" y="688"/>
                  <a:pt x="188" y="688"/>
                  <a:pt x="188" y="688"/>
                </a:cubicBezTo>
                <a:close/>
                <a:moveTo>
                  <a:pt x="192" y="764"/>
                </a:moveTo>
                <a:cubicBezTo>
                  <a:pt x="192" y="764"/>
                  <a:pt x="192" y="764"/>
                  <a:pt x="192" y="763"/>
                </a:cubicBezTo>
                <a:cubicBezTo>
                  <a:pt x="192" y="764"/>
                  <a:pt x="192" y="764"/>
                  <a:pt x="192" y="764"/>
                </a:cubicBezTo>
                <a:cubicBezTo>
                  <a:pt x="192" y="764"/>
                  <a:pt x="191" y="764"/>
                  <a:pt x="191" y="764"/>
                </a:cubicBezTo>
                <a:cubicBezTo>
                  <a:pt x="191" y="764"/>
                  <a:pt x="191" y="764"/>
                  <a:pt x="191" y="764"/>
                </a:cubicBezTo>
                <a:cubicBezTo>
                  <a:pt x="191" y="764"/>
                  <a:pt x="192" y="764"/>
                  <a:pt x="192" y="765"/>
                </a:cubicBezTo>
                <a:cubicBezTo>
                  <a:pt x="192" y="764"/>
                  <a:pt x="192" y="764"/>
                  <a:pt x="192" y="764"/>
                </a:cubicBezTo>
                <a:cubicBezTo>
                  <a:pt x="192" y="764"/>
                  <a:pt x="192" y="764"/>
                  <a:pt x="192" y="764"/>
                </a:cubicBezTo>
                <a:close/>
                <a:moveTo>
                  <a:pt x="182" y="764"/>
                </a:moveTo>
                <a:cubicBezTo>
                  <a:pt x="182" y="764"/>
                  <a:pt x="182" y="764"/>
                  <a:pt x="182" y="764"/>
                </a:cubicBezTo>
                <a:cubicBezTo>
                  <a:pt x="182" y="764"/>
                  <a:pt x="182" y="764"/>
                  <a:pt x="182" y="763"/>
                </a:cubicBezTo>
                <a:cubicBezTo>
                  <a:pt x="182" y="763"/>
                  <a:pt x="182" y="763"/>
                  <a:pt x="182" y="763"/>
                </a:cubicBezTo>
                <a:cubicBezTo>
                  <a:pt x="182" y="762"/>
                  <a:pt x="182" y="762"/>
                  <a:pt x="182" y="762"/>
                </a:cubicBezTo>
                <a:cubicBezTo>
                  <a:pt x="182" y="762"/>
                  <a:pt x="182" y="762"/>
                  <a:pt x="182" y="762"/>
                </a:cubicBezTo>
                <a:cubicBezTo>
                  <a:pt x="182" y="762"/>
                  <a:pt x="182" y="762"/>
                  <a:pt x="182" y="763"/>
                </a:cubicBezTo>
                <a:cubicBezTo>
                  <a:pt x="182" y="763"/>
                  <a:pt x="182" y="763"/>
                  <a:pt x="182" y="764"/>
                </a:cubicBezTo>
                <a:close/>
                <a:moveTo>
                  <a:pt x="154" y="773"/>
                </a:moveTo>
                <a:cubicBezTo>
                  <a:pt x="154" y="773"/>
                  <a:pt x="154" y="774"/>
                  <a:pt x="154" y="775"/>
                </a:cubicBezTo>
                <a:cubicBezTo>
                  <a:pt x="154" y="776"/>
                  <a:pt x="154" y="776"/>
                  <a:pt x="154" y="777"/>
                </a:cubicBezTo>
                <a:cubicBezTo>
                  <a:pt x="154" y="777"/>
                  <a:pt x="155" y="777"/>
                  <a:pt x="155" y="777"/>
                </a:cubicBezTo>
                <a:cubicBezTo>
                  <a:pt x="155" y="777"/>
                  <a:pt x="155" y="777"/>
                  <a:pt x="155" y="777"/>
                </a:cubicBezTo>
                <a:cubicBezTo>
                  <a:pt x="155" y="776"/>
                  <a:pt x="155" y="776"/>
                  <a:pt x="155" y="775"/>
                </a:cubicBezTo>
                <a:cubicBezTo>
                  <a:pt x="155" y="774"/>
                  <a:pt x="155" y="773"/>
                  <a:pt x="155" y="773"/>
                </a:cubicBezTo>
                <a:cubicBezTo>
                  <a:pt x="155" y="772"/>
                  <a:pt x="154" y="772"/>
                  <a:pt x="154" y="772"/>
                </a:cubicBezTo>
                <a:cubicBezTo>
                  <a:pt x="154" y="772"/>
                  <a:pt x="154" y="772"/>
                  <a:pt x="154" y="772"/>
                </a:cubicBezTo>
                <a:cubicBezTo>
                  <a:pt x="154" y="773"/>
                  <a:pt x="154" y="773"/>
                  <a:pt x="154" y="773"/>
                </a:cubicBezTo>
                <a:close/>
                <a:moveTo>
                  <a:pt x="182" y="741"/>
                </a:moveTo>
                <a:cubicBezTo>
                  <a:pt x="182" y="741"/>
                  <a:pt x="182" y="741"/>
                  <a:pt x="182" y="741"/>
                </a:cubicBezTo>
                <a:cubicBezTo>
                  <a:pt x="182" y="741"/>
                  <a:pt x="182" y="741"/>
                  <a:pt x="182" y="741"/>
                </a:cubicBezTo>
                <a:cubicBezTo>
                  <a:pt x="182" y="741"/>
                  <a:pt x="182" y="741"/>
                  <a:pt x="182" y="741"/>
                </a:cubicBezTo>
                <a:cubicBezTo>
                  <a:pt x="182" y="741"/>
                  <a:pt x="182" y="742"/>
                  <a:pt x="182" y="742"/>
                </a:cubicBezTo>
                <a:cubicBezTo>
                  <a:pt x="182" y="742"/>
                  <a:pt x="182" y="742"/>
                  <a:pt x="182" y="742"/>
                </a:cubicBezTo>
                <a:cubicBezTo>
                  <a:pt x="182" y="742"/>
                  <a:pt x="182" y="742"/>
                  <a:pt x="183" y="742"/>
                </a:cubicBezTo>
                <a:cubicBezTo>
                  <a:pt x="182" y="742"/>
                  <a:pt x="182" y="741"/>
                  <a:pt x="182" y="741"/>
                </a:cubicBezTo>
                <a:close/>
                <a:moveTo>
                  <a:pt x="181" y="735"/>
                </a:moveTo>
                <a:cubicBezTo>
                  <a:pt x="181" y="735"/>
                  <a:pt x="181" y="735"/>
                  <a:pt x="181" y="735"/>
                </a:cubicBezTo>
                <a:cubicBezTo>
                  <a:pt x="181" y="735"/>
                  <a:pt x="181" y="735"/>
                  <a:pt x="181" y="735"/>
                </a:cubicBezTo>
                <a:cubicBezTo>
                  <a:pt x="181" y="736"/>
                  <a:pt x="181" y="738"/>
                  <a:pt x="181" y="739"/>
                </a:cubicBezTo>
                <a:cubicBezTo>
                  <a:pt x="181" y="739"/>
                  <a:pt x="181" y="739"/>
                  <a:pt x="181" y="739"/>
                </a:cubicBezTo>
                <a:cubicBezTo>
                  <a:pt x="182" y="739"/>
                  <a:pt x="182" y="739"/>
                  <a:pt x="182" y="739"/>
                </a:cubicBezTo>
                <a:cubicBezTo>
                  <a:pt x="182" y="738"/>
                  <a:pt x="182" y="736"/>
                  <a:pt x="182" y="735"/>
                </a:cubicBezTo>
                <a:cubicBezTo>
                  <a:pt x="182" y="735"/>
                  <a:pt x="182" y="735"/>
                  <a:pt x="181" y="735"/>
                </a:cubicBezTo>
                <a:close/>
                <a:moveTo>
                  <a:pt x="138" y="773"/>
                </a:moveTo>
                <a:cubicBezTo>
                  <a:pt x="138" y="773"/>
                  <a:pt x="138" y="773"/>
                  <a:pt x="138" y="773"/>
                </a:cubicBezTo>
                <a:cubicBezTo>
                  <a:pt x="139" y="771"/>
                  <a:pt x="138" y="770"/>
                  <a:pt x="138" y="768"/>
                </a:cubicBezTo>
                <a:cubicBezTo>
                  <a:pt x="138" y="767"/>
                  <a:pt x="138" y="767"/>
                  <a:pt x="138" y="766"/>
                </a:cubicBezTo>
                <a:cubicBezTo>
                  <a:pt x="138" y="766"/>
                  <a:pt x="138" y="766"/>
                  <a:pt x="137" y="766"/>
                </a:cubicBezTo>
                <a:cubicBezTo>
                  <a:pt x="137" y="766"/>
                  <a:pt x="137" y="766"/>
                  <a:pt x="137" y="766"/>
                </a:cubicBezTo>
                <a:cubicBezTo>
                  <a:pt x="137" y="766"/>
                  <a:pt x="137" y="766"/>
                  <a:pt x="137" y="766"/>
                </a:cubicBezTo>
                <a:cubicBezTo>
                  <a:pt x="137" y="767"/>
                  <a:pt x="137" y="767"/>
                  <a:pt x="138" y="768"/>
                </a:cubicBezTo>
                <a:cubicBezTo>
                  <a:pt x="138" y="770"/>
                  <a:pt x="138" y="771"/>
                  <a:pt x="138" y="773"/>
                </a:cubicBezTo>
                <a:cubicBezTo>
                  <a:pt x="138" y="773"/>
                  <a:pt x="138" y="773"/>
                  <a:pt x="138" y="773"/>
                </a:cubicBezTo>
                <a:close/>
                <a:moveTo>
                  <a:pt x="181" y="727"/>
                </a:moveTo>
                <a:cubicBezTo>
                  <a:pt x="181" y="727"/>
                  <a:pt x="181" y="728"/>
                  <a:pt x="181" y="729"/>
                </a:cubicBezTo>
                <a:cubicBezTo>
                  <a:pt x="181" y="729"/>
                  <a:pt x="181" y="729"/>
                  <a:pt x="181" y="729"/>
                </a:cubicBezTo>
                <a:cubicBezTo>
                  <a:pt x="181" y="729"/>
                  <a:pt x="181" y="729"/>
                  <a:pt x="182" y="729"/>
                </a:cubicBezTo>
                <a:cubicBezTo>
                  <a:pt x="182" y="728"/>
                  <a:pt x="182" y="727"/>
                  <a:pt x="182" y="727"/>
                </a:cubicBezTo>
                <a:cubicBezTo>
                  <a:pt x="182" y="725"/>
                  <a:pt x="182" y="723"/>
                  <a:pt x="181" y="721"/>
                </a:cubicBezTo>
                <a:cubicBezTo>
                  <a:pt x="181" y="721"/>
                  <a:pt x="181" y="721"/>
                  <a:pt x="181" y="721"/>
                </a:cubicBezTo>
                <a:cubicBezTo>
                  <a:pt x="181" y="720"/>
                  <a:pt x="182" y="720"/>
                  <a:pt x="181" y="719"/>
                </a:cubicBezTo>
                <a:cubicBezTo>
                  <a:pt x="181" y="719"/>
                  <a:pt x="181" y="719"/>
                  <a:pt x="181" y="719"/>
                </a:cubicBezTo>
                <a:cubicBezTo>
                  <a:pt x="181" y="719"/>
                  <a:pt x="181" y="719"/>
                  <a:pt x="181" y="719"/>
                </a:cubicBezTo>
                <a:cubicBezTo>
                  <a:pt x="181" y="717"/>
                  <a:pt x="181" y="716"/>
                  <a:pt x="181" y="714"/>
                </a:cubicBezTo>
                <a:cubicBezTo>
                  <a:pt x="181" y="714"/>
                  <a:pt x="181" y="714"/>
                  <a:pt x="181" y="714"/>
                </a:cubicBezTo>
                <a:cubicBezTo>
                  <a:pt x="181" y="713"/>
                  <a:pt x="181" y="712"/>
                  <a:pt x="181" y="712"/>
                </a:cubicBezTo>
                <a:cubicBezTo>
                  <a:pt x="180" y="713"/>
                  <a:pt x="180" y="713"/>
                  <a:pt x="180" y="714"/>
                </a:cubicBezTo>
                <a:cubicBezTo>
                  <a:pt x="180" y="714"/>
                  <a:pt x="180" y="714"/>
                  <a:pt x="180" y="714"/>
                </a:cubicBezTo>
                <a:cubicBezTo>
                  <a:pt x="180" y="716"/>
                  <a:pt x="180" y="717"/>
                  <a:pt x="181" y="719"/>
                </a:cubicBezTo>
                <a:cubicBezTo>
                  <a:pt x="180" y="719"/>
                  <a:pt x="180" y="719"/>
                  <a:pt x="180" y="719"/>
                </a:cubicBezTo>
                <a:cubicBezTo>
                  <a:pt x="181" y="719"/>
                  <a:pt x="179" y="721"/>
                  <a:pt x="180" y="720"/>
                </a:cubicBezTo>
                <a:cubicBezTo>
                  <a:pt x="180" y="720"/>
                  <a:pt x="180" y="720"/>
                  <a:pt x="180" y="720"/>
                </a:cubicBezTo>
                <a:cubicBezTo>
                  <a:pt x="181" y="720"/>
                  <a:pt x="181" y="720"/>
                  <a:pt x="181" y="720"/>
                </a:cubicBezTo>
                <a:cubicBezTo>
                  <a:pt x="181" y="720"/>
                  <a:pt x="180" y="720"/>
                  <a:pt x="181" y="720"/>
                </a:cubicBezTo>
                <a:cubicBezTo>
                  <a:pt x="181" y="722"/>
                  <a:pt x="181" y="725"/>
                  <a:pt x="181" y="727"/>
                </a:cubicBezTo>
                <a:close/>
                <a:moveTo>
                  <a:pt x="137" y="762"/>
                </a:moveTo>
                <a:cubicBezTo>
                  <a:pt x="137" y="763"/>
                  <a:pt x="137" y="763"/>
                  <a:pt x="137" y="764"/>
                </a:cubicBezTo>
                <a:cubicBezTo>
                  <a:pt x="137" y="764"/>
                  <a:pt x="137" y="764"/>
                  <a:pt x="137" y="764"/>
                </a:cubicBezTo>
                <a:cubicBezTo>
                  <a:pt x="138" y="764"/>
                  <a:pt x="138" y="764"/>
                  <a:pt x="138" y="764"/>
                </a:cubicBezTo>
                <a:cubicBezTo>
                  <a:pt x="138" y="763"/>
                  <a:pt x="138" y="763"/>
                  <a:pt x="138" y="762"/>
                </a:cubicBezTo>
                <a:cubicBezTo>
                  <a:pt x="138" y="761"/>
                  <a:pt x="138" y="761"/>
                  <a:pt x="138" y="760"/>
                </a:cubicBezTo>
                <a:cubicBezTo>
                  <a:pt x="138" y="760"/>
                  <a:pt x="137" y="760"/>
                  <a:pt x="137" y="760"/>
                </a:cubicBezTo>
                <a:cubicBezTo>
                  <a:pt x="137" y="760"/>
                  <a:pt x="137" y="760"/>
                  <a:pt x="137" y="760"/>
                </a:cubicBezTo>
                <a:cubicBezTo>
                  <a:pt x="137" y="760"/>
                  <a:pt x="137" y="760"/>
                  <a:pt x="137" y="760"/>
                </a:cubicBezTo>
                <a:cubicBezTo>
                  <a:pt x="137" y="761"/>
                  <a:pt x="137" y="761"/>
                  <a:pt x="137" y="762"/>
                </a:cubicBezTo>
                <a:close/>
                <a:moveTo>
                  <a:pt x="137" y="756"/>
                </a:moveTo>
                <a:cubicBezTo>
                  <a:pt x="137" y="757"/>
                  <a:pt x="137" y="757"/>
                  <a:pt x="137" y="758"/>
                </a:cubicBezTo>
                <a:cubicBezTo>
                  <a:pt x="137" y="758"/>
                  <a:pt x="137" y="758"/>
                  <a:pt x="137" y="758"/>
                </a:cubicBezTo>
                <a:cubicBezTo>
                  <a:pt x="137" y="758"/>
                  <a:pt x="137" y="758"/>
                  <a:pt x="137" y="758"/>
                </a:cubicBezTo>
                <a:cubicBezTo>
                  <a:pt x="137" y="757"/>
                  <a:pt x="138" y="757"/>
                  <a:pt x="137" y="756"/>
                </a:cubicBezTo>
                <a:cubicBezTo>
                  <a:pt x="137" y="756"/>
                  <a:pt x="137" y="756"/>
                  <a:pt x="137" y="756"/>
                </a:cubicBezTo>
                <a:cubicBezTo>
                  <a:pt x="137" y="756"/>
                  <a:pt x="137" y="756"/>
                  <a:pt x="137" y="756"/>
                </a:cubicBezTo>
                <a:cubicBezTo>
                  <a:pt x="137" y="756"/>
                  <a:pt x="137" y="756"/>
                  <a:pt x="137" y="756"/>
                </a:cubicBezTo>
                <a:close/>
                <a:moveTo>
                  <a:pt x="140" y="751"/>
                </a:moveTo>
                <a:cubicBezTo>
                  <a:pt x="140" y="751"/>
                  <a:pt x="141" y="751"/>
                  <a:pt x="141" y="751"/>
                </a:cubicBezTo>
                <a:cubicBezTo>
                  <a:pt x="141" y="751"/>
                  <a:pt x="141" y="751"/>
                  <a:pt x="141" y="751"/>
                </a:cubicBezTo>
                <a:cubicBezTo>
                  <a:pt x="141" y="749"/>
                  <a:pt x="141" y="748"/>
                  <a:pt x="141" y="746"/>
                </a:cubicBezTo>
                <a:cubicBezTo>
                  <a:pt x="141" y="745"/>
                  <a:pt x="141" y="744"/>
                  <a:pt x="141" y="743"/>
                </a:cubicBezTo>
                <a:cubicBezTo>
                  <a:pt x="141" y="742"/>
                  <a:pt x="140" y="742"/>
                  <a:pt x="140" y="742"/>
                </a:cubicBezTo>
                <a:cubicBezTo>
                  <a:pt x="140" y="742"/>
                  <a:pt x="140" y="742"/>
                  <a:pt x="140" y="742"/>
                </a:cubicBezTo>
                <a:cubicBezTo>
                  <a:pt x="140" y="742"/>
                  <a:pt x="140" y="743"/>
                  <a:pt x="140" y="743"/>
                </a:cubicBezTo>
                <a:cubicBezTo>
                  <a:pt x="140" y="744"/>
                  <a:pt x="140" y="745"/>
                  <a:pt x="140" y="746"/>
                </a:cubicBezTo>
                <a:cubicBezTo>
                  <a:pt x="140" y="748"/>
                  <a:pt x="141" y="749"/>
                  <a:pt x="140" y="751"/>
                </a:cubicBezTo>
                <a:close/>
                <a:moveTo>
                  <a:pt x="144" y="737"/>
                </a:moveTo>
                <a:cubicBezTo>
                  <a:pt x="144" y="737"/>
                  <a:pt x="144" y="738"/>
                  <a:pt x="144" y="738"/>
                </a:cubicBezTo>
                <a:cubicBezTo>
                  <a:pt x="144" y="738"/>
                  <a:pt x="144" y="738"/>
                  <a:pt x="145" y="738"/>
                </a:cubicBezTo>
                <a:cubicBezTo>
                  <a:pt x="145" y="738"/>
                  <a:pt x="145" y="738"/>
                  <a:pt x="145" y="738"/>
                </a:cubicBezTo>
                <a:cubicBezTo>
                  <a:pt x="145" y="738"/>
                  <a:pt x="145" y="737"/>
                  <a:pt x="145" y="737"/>
                </a:cubicBezTo>
                <a:cubicBezTo>
                  <a:pt x="145" y="737"/>
                  <a:pt x="144" y="737"/>
                  <a:pt x="144" y="737"/>
                </a:cubicBezTo>
                <a:cubicBezTo>
                  <a:pt x="144" y="737"/>
                  <a:pt x="144" y="737"/>
                  <a:pt x="144" y="737"/>
                </a:cubicBezTo>
                <a:cubicBezTo>
                  <a:pt x="144" y="737"/>
                  <a:pt x="144" y="737"/>
                  <a:pt x="144" y="737"/>
                </a:cubicBezTo>
                <a:close/>
                <a:moveTo>
                  <a:pt x="180" y="697"/>
                </a:moveTo>
                <a:cubicBezTo>
                  <a:pt x="180" y="696"/>
                  <a:pt x="180" y="695"/>
                  <a:pt x="180" y="694"/>
                </a:cubicBezTo>
                <a:cubicBezTo>
                  <a:pt x="180" y="694"/>
                  <a:pt x="180" y="694"/>
                  <a:pt x="179" y="695"/>
                </a:cubicBezTo>
                <a:cubicBezTo>
                  <a:pt x="179" y="694"/>
                  <a:pt x="179" y="693"/>
                  <a:pt x="180" y="693"/>
                </a:cubicBezTo>
                <a:cubicBezTo>
                  <a:pt x="180" y="692"/>
                  <a:pt x="180" y="691"/>
                  <a:pt x="180" y="690"/>
                </a:cubicBezTo>
                <a:cubicBezTo>
                  <a:pt x="180" y="689"/>
                  <a:pt x="180" y="688"/>
                  <a:pt x="180" y="688"/>
                </a:cubicBezTo>
                <a:cubicBezTo>
                  <a:pt x="180" y="688"/>
                  <a:pt x="180" y="687"/>
                  <a:pt x="180" y="687"/>
                </a:cubicBezTo>
                <a:cubicBezTo>
                  <a:pt x="180" y="687"/>
                  <a:pt x="180" y="687"/>
                  <a:pt x="180" y="687"/>
                </a:cubicBezTo>
                <a:cubicBezTo>
                  <a:pt x="181" y="686"/>
                  <a:pt x="180" y="684"/>
                  <a:pt x="180" y="683"/>
                </a:cubicBezTo>
                <a:cubicBezTo>
                  <a:pt x="180" y="682"/>
                  <a:pt x="180" y="682"/>
                  <a:pt x="180" y="681"/>
                </a:cubicBezTo>
                <a:cubicBezTo>
                  <a:pt x="180" y="681"/>
                  <a:pt x="180" y="681"/>
                  <a:pt x="180" y="681"/>
                </a:cubicBezTo>
                <a:cubicBezTo>
                  <a:pt x="180" y="681"/>
                  <a:pt x="180" y="681"/>
                  <a:pt x="180" y="681"/>
                </a:cubicBezTo>
                <a:cubicBezTo>
                  <a:pt x="180" y="681"/>
                  <a:pt x="180" y="681"/>
                  <a:pt x="180" y="681"/>
                </a:cubicBezTo>
                <a:cubicBezTo>
                  <a:pt x="180" y="682"/>
                  <a:pt x="180" y="682"/>
                  <a:pt x="181" y="683"/>
                </a:cubicBezTo>
                <a:cubicBezTo>
                  <a:pt x="181" y="684"/>
                  <a:pt x="181" y="686"/>
                  <a:pt x="181" y="687"/>
                </a:cubicBezTo>
                <a:cubicBezTo>
                  <a:pt x="181" y="687"/>
                  <a:pt x="181" y="688"/>
                  <a:pt x="181" y="688"/>
                </a:cubicBezTo>
                <a:cubicBezTo>
                  <a:pt x="181" y="688"/>
                  <a:pt x="181" y="689"/>
                  <a:pt x="181" y="690"/>
                </a:cubicBezTo>
                <a:cubicBezTo>
                  <a:pt x="180" y="691"/>
                  <a:pt x="180" y="692"/>
                  <a:pt x="180" y="693"/>
                </a:cubicBezTo>
                <a:cubicBezTo>
                  <a:pt x="181" y="693"/>
                  <a:pt x="181" y="693"/>
                  <a:pt x="181" y="694"/>
                </a:cubicBezTo>
                <a:cubicBezTo>
                  <a:pt x="181" y="695"/>
                  <a:pt x="181" y="696"/>
                  <a:pt x="180" y="697"/>
                </a:cubicBezTo>
                <a:cubicBezTo>
                  <a:pt x="180" y="698"/>
                  <a:pt x="180" y="699"/>
                  <a:pt x="180" y="700"/>
                </a:cubicBezTo>
                <a:cubicBezTo>
                  <a:pt x="180" y="700"/>
                  <a:pt x="180" y="700"/>
                  <a:pt x="180" y="700"/>
                </a:cubicBezTo>
                <a:cubicBezTo>
                  <a:pt x="181" y="701"/>
                  <a:pt x="181" y="702"/>
                  <a:pt x="181" y="702"/>
                </a:cubicBezTo>
                <a:cubicBezTo>
                  <a:pt x="181" y="703"/>
                  <a:pt x="181" y="703"/>
                  <a:pt x="181" y="703"/>
                </a:cubicBezTo>
                <a:cubicBezTo>
                  <a:pt x="181" y="703"/>
                  <a:pt x="181" y="704"/>
                  <a:pt x="181" y="705"/>
                </a:cubicBezTo>
                <a:cubicBezTo>
                  <a:pt x="181" y="705"/>
                  <a:pt x="181" y="705"/>
                  <a:pt x="181" y="705"/>
                </a:cubicBezTo>
                <a:cubicBezTo>
                  <a:pt x="180" y="705"/>
                  <a:pt x="180" y="705"/>
                  <a:pt x="180" y="705"/>
                </a:cubicBezTo>
                <a:cubicBezTo>
                  <a:pt x="180" y="704"/>
                  <a:pt x="180" y="703"/>
                  <a:pt x="180" y="703"/>
                </a:cubicBezTo>
                <a:cubicBezTo>
                  <a:pt x="180" y="702"/>
                  <a:pt x="180" y="702"/>
                  <a:pt x="180" y="702"/>
                </a:cubicBezTo>
                <a:cubicBezTo>
                  <a:pt x="180" y="702"/>
                  <a:pt x="180" y="702"/>
                  <a:pt x="179" y="702"/>
                </a:cubicBezTo>
                <a:cubicBezTo>
                  <a:pt x="179" y="701"/>
                  <a:pt x="179" y="701"/>
                  <a:pt x="180" y="700"/>
                </a:cubicBezTo>
                <a:cubicBezTo>
                  <a:pt x="179" y="699"/>
                  <a:pt x="180" y="698"/>
                  <a:pt x="180" y="697"/>
                </a:cubicBezTo>
                <a:close/>
                <a:moveTo>
                  <a:pt x="180" y="701"/>
                </a:moveTo>
                <a:cubicBezTo>
                  <a:pt x="180" y="701"/>
                  <a:pt x="180" y="701"/>
                  <a:pt x="180" y="701"/>
                </a:cubicBezTo>
                <a:cubicBezTo>
                  <a:pt x="180" y="701"/>
                  <a:pt x="180" y="702"/>
                  <a:pt x="180" y="702"/>
                </a:cubicBezTo>
                <a:cubicBezTo>
                  <a:pt x="180" y="701"/>
                  <a:pt x="180" y="701"/>
                  <a:pt x="180" y="701"/>
                </a:cubicBezTo>
                <a:close/>
                <a:moveTo>
                  <a:pt x="188" y="683"/>
                </a:moveTo>
                <a:cubicBezTo>
                  <a:pt x="188" y="683"/>
                  <a:pt x="188" y="683"/>
                  <a:pt x="188" y="683"/>
                </a:cubicBezTo>
                <a:cubicBezTo>
                  <a:pt x="188" y="683"/>
                  <a:pt x="187" y="684"/>
                  <a:pt x="187" y="684"/>
                </a:cubicBezTo>
                <a:cubicBezTo>
                  <a:pt x="187" y="684"/>
                  <a:pt x="188" y="684"/>
                  <a:pt x="188" y="684"/>
                </a:cubicBezTo>
                <a:cubicBezTo>
                  <a:pt x="188" y="684"/>
                  <a:pt x="188" y="684"/>
                  <a:pt x="188" y="684"/>
                </a:cubicBezTo>
                <a:cubicBezTo>
                  <a:pt x="188" y="684"/>
                  <a:pt x="188" y="684"/>
                  <a:pt x="188" y="683"/>
                </a:cubicBezTo>
                <a:cubicBezTo>
                  <a:pt x="188" y="683"/>
                  <a:pt x="188" y="683"/>
                  <a:pt x="188" y="683"/>
                </a:cubicBezTo>
                <a:cubicBezTo>
                  <a:pt x="188" y="683"/>
                  <a:pt x="188" y="683"/>
                  <a:pt x="188" y="683"/>
                </a:cubicBezTo>
                <a:cubicBezTo>
                  <a:pt x="188" y="683"/>
                  <a:pt x="188" y="683"/>
                  <a:pt x="188" y="683"/>
                </a:cubicBezTo>
                <a:cubicBezTo>
                  <a:pt x="188" y="683"/>
                  <a:pt x="188" y="683"/>
                  <a:pt x="188" y="683"/>
                </a:cubicBezTo>
                <a:close/>
                <a:moveTo>
                  <a:pt x="187" y="641"/>
                </a:moveTo>
                <a:cubicBezTo>
                  <a:pt x="187" y="641"/>
                  <a:pt x="187" y="641"/>
                  <a:pt x="187" y="641"/>
                </a:cubicBezTo>
                <a:cubicBezTo>
                  <a:pt x="187" y="641"/>
                  <a:pt x="187" y="641"/>
                  <a:pt x="187" y="641"/>
                </a:cubicBezTo>
                <a:cubicBezTo>
                  <a:pt x="187" y="641"/>
                  <a:pt x="187" y="641"/>
                  <a:pt x="187" y="642"/>
                </a:cubicBezTo>
                <a:cubicBezTo>
                  <a:pt x="187" y="641"/>
                  <a:pt x="187" y="641"/>
                  <a:pt x="187" y="641"/>
                </a:cubicBezTo>
                <a:cubicBezTo>
                  <a:pt x="187" y="642"/>
                  <a:pt x="186" y="642"/>
                  <a:pt x="186" y="642"/>
                </a:cubicBezTo>
                <a:cubicBezTo>
                  <a:pt x="186" y="643"/>
                  <a:pt x="187" y="644"/>
                  <a:pt x="186" y="645"/>
                </a:cubicBezTo>
                <a:cubicBezTo>
                  <a:pt x="188" y="647"/>
                  <a:pt x="186" y="649"/>
                  <a:pt x="187" y="651"/>
                </a:cubicBezTo>
                <a:cubicBezTo>
                  <a:pt x="187" y="650"/>
                  <a:pt x="187" y="650"/>
                  <a:pt x="187" y="651"/>
                </a:cubicBezTo>
                <a:cubicBezTo>
                  <a:pt x="187" y="652"/>
                  <a:pt x="187" y="651"/>
                  <a:pt x="187" y="652"/>
                </a:cubicBezTo>
                <a:cubicBezTo>
                  <a:pt x="187" y="652"/>
                  <a:pt x="187" y="653"/>
                  <a:pt x="187" y="654"/>
                </a:cubicBezTo>
                <a:cubicBezTo>
                  <a:pt x="185" y="656"/>
                  <a:pt x="188" y="657"/>
                  <a:pt x="186" y="659"/>
                </a:cubicBezTo>
                <a:cubicBezTo>
                  <a:pt x="187" y="660"/>
                  <a:pt x="187" y="660"/>
                  <a:pt x="187" y="661"/>
                </a:cubicBezTo>
                <a:cubicBezTo>
                  <a:pt x="187" y="662"/>
                  <a:pt x="187" y="661"/>
                  <a:pt x="187" y="662"/>
                </a:cubicBezTo>
                <a:cubicBezTo>
                  <a:pt x="187" y="663"/>
                  <a:pt x="187" y="663"/>
                  <a:pt x="188" y="663"/>
                </a:cubicBezTo>
                <a:cubicBezTo>
                  <a:pt x="188" y="663"/>
                  <a:pt x="188" y="663"/>
                  <a:pt x="188" y="663"/>
                </a:cubicBezTo>
                <a:cubicBezTo>
                  <a:pt x="187" y="663"/>
                  <a:pt x="187" y="664"/>
                  <a:pt x="187" y="664"/>
                </a:cubicBezTo>
                <a:cubicBezTo>
                  <a:pt x="188" y="666"/>
                  <a:pt x="186" y="668"/>
                  <a:pt x="188" y="670"/>
                </a:cubicBezTo>
                <a:cubicBezTo>
                  <a:pt x="188" y="670"/>
                  <a:pt x="188" y="670"/>
                  <a:pt x="188" y="670"/>
                </a:cubicBezTo>
                <a:cubicBezTo>
                  <a:pt x="187" y="670"/>
                  <a:pt x="187" y="670"/>
                  <a:pt x="187" y="671"/>
                </a:cubicBezTo>
                <a:cubicBezTo>
                  <a:pt x="187" y="671"/>
                  <a:pt x="188" y="672"/>
                  <a:pt x="187" y="672"/>
                </a:cubicBezTo>
                <a:cubicBezTo>
                  <a:pt x="187" y="673"/>
                  <a:pt x="187" y="673"/>
                  <a:pt x="188" y="673"/>
                </a:cubicBezTo>
                <a:cubicBezTo>
                  <a:pt x="188" y="673"/>
                  <a:pt x="188" y="673"/>
                  <a:pt x="188" y="673"/>
                </a:cubicBezTo>
                <a:cubicBezTo>
                  <a:pt x="187" y="674"/>
                  <a:pt x="188" y="674"/>
                  <a:pt x="188" y="675"/>
                </a:cubicBezTo>
                <a:cubicBezTo>
                  <a:pt x="188" y="675"/>
                  <a:pt x="188" y="675"/>
                  <a:pt x="188" y="675"/>
                </a:cubicBezTo>
                <a:cubicBezTo>
                  <a:pt x="188" y="675"/>
                  <a:pt x="188" y="675"/>
                  <a:pt x="188" y="675"/>
                </a:cubicBezTo>
                <a:cubicBezTo>
                  <a:pt x="188" y="675"/>
                  <a:pt x="187" y="675"/>
                  <a:pt x="187" y="676"/>
                </a:cubicBezTo>
                <a:cubicBezTo>
                  <a:pt x="187" y="676"/>
                  <a:pt x="187" y="676"/>
                  <a:pt x="188" y="676"/>
                </a:cubicBezTo>
                <a:cubicBezTo>
                  <a:pt x="188" y="676"/>
                  <a:pt x="188" y="676"/>
                  <a:pt x="188" y="676"/>
                </a:cubicBezTo>
                <a:cubicBezTo>
                  <a:pt x="187" y="677"/>
                  <a:pt x="187" y="678"/>
                  <a:pt x="187" y="678"/>
                </a:cubicBezTo>
                <a:cubicBezTo>
                  <a:pt x="188" y="679"/>
                  <a:pt x="188" y="680"/>
                  <a:pt x="187" y="680"/>
                </a:cubicBezTo>
                <a:cubicBezTo>
                  <a:pt x="187" y="680"/>
                  <a:pt x="187" y="681"/>
                  <a:pt x="187" y="681"/>
                </a:cubicBezTo>
                <a:cubicBezTo>
                  <a:pt x="187" y="681"/>
                  <a:pt x="188" y="681"/>
                  <a:pt x="188" y="681"/>
                </a:cubicBezTo>
                <a:cubicBezTo>
                  <a:pt x="188" y="680"/>
                  <a:pt x="188" y="679"/>
                  <a:pt x="188" y="678"/>
                </a:cubicBezTo>
                <a:cubicBezTo>
                  <a:pt x="188" y="678"/>
                  <a:pt x="188" y="677"/>
                  <a:pt x="188" y="677"/>
                </a:cubicBezTo>
                <a:cubicBezTo>
                  <a:pt x="189" y="676"/>
                  <a:pt x="189" y="676"/>
                  <a:pt x="188" y="675"/>
                </a:cubicBezTo>
                <a:cubicBezTo>
                  <a:pt x="189" y="675"/>
                  <a:pt x="189" y="675"/>
                  <a:pt x="189" y="675"/>
                </a:cubicBezTo>
                <a:cubicBezTo>
                  <a:pt x="189" y="675"/>
                  <a:pt x="189" y="675"/>
                  <a:pt x="189" y="675"/>
                </a:cubicBezTo>
                <a:cubicBezTo>
                  <a:pt x="189" y="675"/>
                  <a:pt x="189" y="675"/>
                  <a:pt x="189" y="675"/>
                </a:cubicBezTo>
                <a:cubicBezTo>
                  <a:pt x="188" y="674"/>
                  <a:pt x="188" y="674"/>
                  <a:pt x="188" y="673"/>
                </a:cubicBezTo>
                <a:cubicBezTo>
                  <a:pt x="188" y="673"/>
                  <a:pt x="188" y="673"/>
                  <a:pt x="188" y="673"/>
                </a:cubicBezTo>
                <a:cubicBezTo>
                  <a:pt x="189" y="673"/>
                  <a:pt x="188" y="671"/>
                  <a:pt x="189" y="670"/>
                </a:cubicBezTo>
                <a:cubicBezTo>
                  <a:pt x="189" y="670"/>
                  <a:pt x="189" y="670"/>
                  <a:pt x="188" y="670"/>
                </a:cubicBezTo>
                <a:cubicBezTo>
                  <a:pt x="188" y="670"/>
                  <a:pt x="188" y="670"/>
                  <a:pt x="188" y="669"/>
                </a:cubicBezTo>
                <a:cubicBezTo>
                  <a:pt x="189" y="669"/>
                  <a:pt x="189" y="669"/>
                  <a:pt x="189" y="669"/>
                </a:cubicBezTo>
                <a:cubicBezTo>
                  <a:pt x="189" y="667"/>
                  <a:pt x="190" y="665"/>
                  <a:pt x="188" y="663"/>
                </a:cubicBezTo>
                <a:cubicBezTo>
                  <a:pt x="189" y="663"/>
                  <a:pt x="189" y="663"/>
                  <a:pt x="189" y="663"/>
                </a:cubicBezTo>
                <a:cubicBezTo>
                  <a:pt x="189" y="663"/>
                  <a:pt x="189" y="663"/>
                  <a:pt x="189" y="663"/>
                </a:cubicBezTo>
                <a:cubicBezTo>
                  <a:pt x="189" y="663"/>
                  <a:pt x="189" y="662"/>
                  <a:pt x="189" y="662"/>
                </a:cubicBezTo>
                <a:cubicBezTo>
                  <a:pt x="188" y="661"/>
                  <a:pt x="189" y="659"/>
                  <a:pt x="189" y="657"/>
                </a:cubicBezTo>
                <a:cubicBezTo>
                  <a:pt x="189" y="656"/>
                  <a:pt x="189" y="654"/>
                  <a:pt x="189" y="652"/>
                </a:cubicBezTo>
                <a:cubicBezTo>
                  <a:pt x="189" y="652"/>
                  <a:pt x="189" y="652"/>
                  <a:pt x="189" y="651"/>
                </a:cubicBezTo>
                <a:cubicBezTo>
                  <a:pt x="189" y="649"/>
                  <a:pt x="188" y="647"/>
                  <a:pt x="189" y="644"/>
                </a:cubicBezTo>
                <a:cubicBezTo>
                  <a:pt x="187" y="643"/>
                  <a:pt x="189" y="642"/>
                  <a:pt x="188" y="642"/>
                </a:cubicBezTo>
                <a:cubicBezTo>
                  <a:pt x="187" y="642"/>
                  <a:pt x="187" y="642"/>
                  <a:pt x="187" y="642"/>
                </a:cubicBezTo>
                <a:cubicBezTo>
                  <a:pt x="188" y="642"/>
                  <a:pt x="188" y="641"/>
                  <a:pt x="187" y="641"/>
                </a:cubicBezTo>
                <a:cubicBezTo>
                  <a:pt x="187" y="641"/>
                  <a:pt x="187" y="641"/>
                  <a:pt x="187" y="641"/>
                </a:cubicBezTo>
                <a:close/>
                <a:moveTo>
                  <a:pt x="128" y="654"/>
                </a:moveTo>
                <a:cubicBezTo>
                  <a:pt x="128" y="654"/>
                  <a:pt x="128" y="654"/>
                  <a:pt x="128" y="654"/>
                </a:cubicBezTo>
                <a:cubicBezTo>
                  <a:pt x="128" y="654"/>
                  <a:pt x="128" y="654"/>
                  <a:pt x="128" y="654"/>
                </a:cubicBezTo>
                <a:cubicBezTo>
                  <a:pt x="128" y="654"/>
                  <a:pt x="128" y="654"/>
                  <a:pt x="128" y="654"/>
                </a:cubicBezTo>
                <a:cubicBezTo>
                  <a:pt x="128" y="659"/>
                  <a:pt x="128" y="664"/>
                  <a:pt x="128" y="668"/>
                </a:cubicBezTo>
                <a:cubicBezTo>
                  <a:pt x="128" y="681"/>
                  <a:pt x="128" y="694"/>
                  <a:pt x="129" y="706"/>
                </a:cubicBezTo>
                <a:cubicBezTo>
                  <a:pt x="129" y="706"/>
                  <a:pt x="129" y="707"/>
                  <a:pt x="129" y="707"/>
                </a:cubicBezTo>
                <a:cubicBezTo>
                  <a:pt x="129" y="707"/>
                  <a:pt x="129" y="706"/>
                  <a:pt x="129" y="706"/>
                </a:cubicBezTo>
                <a:cubicBezTo>
                  <a:pt x="128" y="694"/>
                  <a:pt x="128" y="681"/>
                  <a:pt x="128" y="668"/>
                </a:cubicBezTo>
                <a:cubicBezTo>
                  <a:pt x="128" y="664"/>
                  <a:pt x="128" y="659"/>
                  <a:pt x="128" y="654"/>
                </a:cubicBezTo>
                <a:close/>
                <a:moveTo>
                  <a:pt x="137" y="698"/>
                </a:moveTo>
                <a:cubicBezTo>
                  <a:pt x="137" y="698"/>
                  <a:pt x="137" y="698"/>
                  <a:pt x="137" y="698"/>
                </a:cubicBezTo>
                <a:cubicBezTo>
                  <a:pt x="137" y="698"/>
                  <a:pt x="137" y="698"/>
                  <a:pt x="137" y="698"/>
                </a:cubicBezTo>
                <a:cubicBezTo>
                  <a:pt x="137" y="698"/>
                  <a:pt x="137" y="697"/>
                  <a:pt x="137" y="697"/>
                </a:cubicBezTo>
                <a:cubicBezTo>
                  <a:pt x="137" y="697"/>
                  <a:pt x="137" y="697"/>
                  <a:pt x="137" y="697"/>
                </a:cubicBezTo>
                <a:cubicBezTo>
                  <a:pt x="137" y="697"/>
                  <a:pt x="137" y="697"/>
                  <a:pt x="137" y="697"/>
                </a:cubicBezTo>
                <a:cubicBezTo>
                  <a:pt x="137" y="697"/>
                  <a:pt x="137" y="697"/>
                  <a:pt x="137" y="697"/>
                </a:cubicBezTo>
                <a:cubicBezTo>
                  <a:pt x="137" y="697"/>
                  <a:pt x="137" y="698"/>
                  <a:pt x="137" y="698"/>
                </a:cubicBezTo>
                <a:close/>
                <a:moveTo>
                  <a:pt x="180" y="658"/>
                </a:moveTo>
                <a:cubicBezTo>
                  <a:pt x="180" y="658"/>
                  <a:pt x="180" y="658"/>
                  <a:pt x="180" y="658"/>
                </a:cubicBezTo>
                <a:cubicBezTo>
                  <a:pt x="180" y="658"/>
                  <a:pt x="181" y="658"/>
                  <a:pt x="181" y="658"/>
                </a:cubicBezTo>
                <a:cubicBezTo>
                  <a:pt x="180" y="657"/>
                  <a:pt x="180" y="657"/>
                  <a:pt x="180" y="657"/>
                </a:cubicBezTo>
                <a:cubicBezTo>
                  <a:pt x="180" y="657"/>
                  <a:pt x="180" y="657"/>
                  <a:pt x="181" y="657"/>
                </a:cubicBezTo>
                <a:cubicBezTo>
                  <a:pt x="181" y="657"/>
                  <a:pt x="181" y="657"/>
                  <a:pt x="180" y="656"/>
                </a:cubicBezTo>
                <a:cubicBezTo>
                  <a:pt x="180" y="656"/>
                  <a:pt x="180" y="656"/>
                  <a:pt x="180" y="657"/>
                </a:cubicBezTo>
                <a:cubicBezTo>
                  <a:pt x="180" y="657"/>
                  <a:pt x="180" y="657"/>
                  <a:pt x="180" y="657"/>
                </a:cubicBezTo>
                <a:cubicBezTo>
                  <a:pt x="180" y="657"/>
                  <a:pt x="180" y="657"/>
                  <a:pt x="180" y="658"/>
                </a:cubicBezTo>
                <a:close/>
                <a:moveTo>
                  <a:pt x="172" y="567"/>
                </a:moveTo>
                <a:cubicBezTo>
                  <a:pt x="172" y="567"/>
                  <a:pt x="172" y="567"/>
                  <a:pt x="171" y="568"/>
                </a:cubicBezTo>
                <a:cubicBezTo>
                  <a:pt x="171" y="568"/>
                  <a:pt x="171" y="568"/>
                  <a:pt x="171" y="568"/>
                </a:cubicBezTo>
                <a:cubicBezTo>
                  <a:pt x="172" y="568"/>
                  <a:pt x="172" y="568"/>
                  <a:pt x="172" y="568"/>
                </a:cubicBezTo>
                <a:cubicBezTo>
                  <a:pt x="172" y="567"/>
                  <a:pt x="172" y="567"/>
                  <a:pt x="172" y="567"/>
                </a:cubicBezTo>
                <a:cubicBezTo>
                  <a:pt x="172" y="567"/>
                  <a:pt x="172" y="567"/>
                  <a:pt x="172" y="567"/>
                </a:cubicBezTo>
                <a:cubicBezTo>
                  <a:pt x="172" y="568"/>
                  <a:pt x="172" y="569"/>
                  <a:pt x="172" y="569"/>
                </a:cubicBezTo>
                <a:cubicBezTo>
                  <a:pt x="172" y="569"/>
                  <a:pt x="172" y="569"/>
                  <a:pt x="172" y="569"/>
                </a:cubicBezTo>
                <a:cubicBezTo>
                  <a:pt x="172" y="570"/>
                  <a:pt x="172" y="570"/>
                  <a:pt x="172" y="570"/>
                </a:cubicBezTo>
                <a:cubicBezTo>
                  <a:pt x="171" y="570"/>
                  <a:pt x="171" y="570"/>
                  <a:pt x="171" y="570"/>
                </a:cubicBezTo>
                <a:cubicBezTo>
                  <a:pt x="171" y="570"/>
                  <a:pt x="172" y="572"/>
                  <a:pt x="170" y="572"/>
                </a:cubicBezTo>
                <a:cubicBezTo>
                  <a:pt x="170" y="574"/>
                  <a:pt x="172" y="577"/>
                  <a:pt x="170" y="578"/>
                </a:cubicBezTo>
                <a:cubicBezTo>
                  <a:pt x="171" y="595"/>
                  <a:pt x="171" y="612"/>
                  <a:pt x="173" y="630"/>
                </a:cubicBezTo>
                <a:cubicBezTo>
                  <a:pt x="173" y="630"/>
                  <a:pt x="173" y="630"/>
                  <a:pt x="173" y="630"/>
                </a:cubicBezTo>
                <a:cubicBezTo>
                  <a:pt x="173" y="631"/>
                  <a:pt x="173" y="632"/>
                  <a:pt x="173" y="633"/>
                </a:cubicBezTo>
                <a:cubicBezTo>
                  <a:pt x="173" y="634"/>
                  <a:pt x="173" y="635"/>
                  <a:pt x="173" y="636"/>
                </a:cubicBezTo>
                <a:cubicBezTo>
                  <a:pt x="173" y="636"/>
                  <a:pt x="173" y="637"/>
                  <a:pt x="173" y="637"/>
                </a:cubicBezTo>
                <a:cubicBezTo>
                  <a:pt x="173" y="637"/>
                  <a:pt x="173" y="637"/>
                  <a:pt x="173" y="637"/>
                </a:cubicBezTo>
                <a:cubicBezTo>
                  <a:pt x="173" y="638"/>
                  <a:pt x="173" y="638"/>
                  <a:pt x="173" y="639"/>
                </a:cubicBezTo>
                <a:cubicBezTo>
                  <a:pt x="173" y="639"/>
                  <a:pt x="173" y="640"/>
                  <a:pt x="173" y="640"/>
                </a:cubicBezTo>
                <a:cubicBezTo>
                  <a:pt x="173" y="640"/>
                  <a:pt x="173" y="640"/>
                  <a:pt x="173" y="640"/>
                </a:cubicBezTo>
                <a:cubicBezTo>
                  <a:pt x="173" y="641"/>
                  <a:pt x="173" y="640"/>
                  <a:pt x="173" y="640"/>
                </a:cubicBezTo>
                <a:cubicBezTo>
                  <a:pt x="174" y="640"/>
                  <a:pt x="174" y="639"/>
                  <a:pt x="173" y="639"/>
                </a:cubicBezTo>
                <a:cubicBezTo>
                  <a:pt x="173" y="638"/>
                  <a:pt x="173" y="638"/>
                  <a:pt x="174" y="637"/>
                </a:cubicBezTo>
                <a:cubicBezTo>
                  <a:pt x="174" y="638"/>
                  <a:pt x="174" y="638"/>
                  <a:pt x="174" y="638"/>
                </a:cubicBezTo>
                <a:cubicBezTo>
                  <a:pt x="174" y="639"/>
                  <a:pt x="174" y="639"/>
                  <a:pt x="174" y="639"/>
                </a:cubicBezTo>
                <a:cubicBezTo>
                  <a:pt x="174" y="639"/>
                  <a:pt x="174" y="638"/>
                  <a:pt x="174" y="638"/>
                </a:cubicBezTo>
                <a:cubicBezTo>
                  <a:pt x="174" y="638"/>
                  <a:pt x="174" y="637"/>
                  <a:pt x="174" y="637"/>
                </a:cubicBezTo>
                <a:cubicBezTo>
                  <a:pt x="174" y="637"/>
                  <a:pt x="174" y="637"/>
                  <a:pt x="174" y="637"/>
                </a:cubicBezTo>
                <a:cubicBezTo>
                  <a:pt x="174" y="637"/>
                  <a:pt x="174" y="637"/>
                  <a:pt x="174" y="637"/>
                </a:cubicBezTo>
                <a:cubicBezTo>
                  <a:pt x="175" y="637"/>
                  <a:pt x="175" y="637"/>
                  <a:pt x="175" y="637"/>
                </a:cubicBezTo>
                <a:cubicBezTo>
                  <a:pt x="175" y="638"/>
                  <a:pt x="175" y="638"/>
                  <a:pt x="175" y="638"/>
                </a:cubicBezTo>
                <a:cubicBezTo>
                  <a:pt x="175" y="637"/>
                  <a:pt x="175" y="637"/>
                  <a:pt x="175" y="637"/>
                </a:cubicBezTo>
                <a:cubicBezTo>
                  <a:pt x="175" y="637"/>
                  <a:pt x="175" y="637"/>
                  <a:pt x="175" y="637"/>
                </a:cubicBezTo>
                <a:cubicBezTo>
                  <a:pt x="175" y="637"/>
                  <a:pt x="175" y="637"/>
                  <a:pt x="175" y="637"/>
                </a:cubicBezTo>
                <a:cubicBezTo>
                  <a:pt x="175" y="636"/>
                  <a:pt x="175" y="636"/>
                  <a:pt x="175" y="635"/>
                </a:cubicBezTo>
                <a:cubicBezTo>
                  <a:pt x="174" y="635"/>
                  <a:pt x="174" y="636"/>
                  <a:pt x="173" y="636"/>
                </a:cubicBezTo>
                <a:cubicBezTo>
                  <a:pt x="173" y="635"/>
                  <a:pt x="173" y="634"/>
                  <a:pt x="173" y="633"/>
                </a:cubicBezTo>
                <a:cubicBezTo>
                  <a:pt x="173" y="632"/>
                  <a:pt x="173" y="631"/>
                  <a:pt x="173" y="630"/>
                </a:cubicBezTo>
                <a:cubicBezTo>
                  <a:pt x="173" y="630"/>
                  <a:pt x="173" y="630"/>
                  <a:pt x="173" y="630"/>
                </a:cubicBezTo>
                <a:cubicBezTo>
                  <a:pt x="173" y="630"/>
                  <a:pt x="173" y="630"/>
                  <a:pt x="173" y="630"/>
                </a:cubicBezTo>
                <a:cubicBezTo>
                  <a:pt x="173" y="629"/>
                  <a:pt x="174" y="629"/>
                  <a:pt x="174" y="629"/>
                </a:cubicBezTo>
                <a:cubicBezTo>
                  <a:pt x="174" y="629"/>
                  <a:pt x="174" y="629"/>
                  <a:pt x="174" y="629"/>
                </a:cubicBezTo>
                <a:cubicBezTo>
                  <a:pt x="174" y="629"/>
                  <a:pt x="174" y="629"/>
                  <a:pt x="174" y="629"/>
                </a:cubicBezTo>
                <a:cubicBezTo>
                  <a:pt x="174" y="629"/>
                  <a:pt x="174" y="629"/>
                  <a:pt x="174" y="629"/>
                </a:cubicBezTo>
                <a:cubicBezTo>
                  <a:pt x="174" y="629"/>
                  <a:pt x="174" y="630"/>
                  <a:pt x="175" y="630"/>
                </a:cubicBezTo>
                <a:cubicBezTo>
                  <a:pt x="175" y="629"/>
                  <a:pt x="175" y="629"/>
                  <a:pt x="175" y="629"/>
                </a:cubicBezTo>
                <a:cubicBezTo>
                  <a:pt x="175" y="629"/>
                  <a:pt x="175" y="629"/>
                  <a:pt x="175" y="629"/>
                </a:cubicBezTo>
                <a:cubicBezTo>
                  <a:pt x="175" y="629"/>
                  <a:pt x="175" y="629"/>
                  <a:pt x="175" y="629"/>
                </a:cubicBezTo>
                <a:cubicBezTo>
                  <a:pt x="176" y="628"/>
                  <a:pt x="175" y="627"/>
                  <a:pt x="176" y="626"/>
                </a:cubicBezTo>
                <a:cubicBezTo>
                  <a:pt x="176" y="626"/>
                  <a:pt x="176" y="626"/>
                  <a:pt x="175" y="625"/>
                </a:cubicBezTo>
                <a:cubicBezTo>
                  <a:pt x="177" y="624"/>
                  <a:pt x="175" y="623"/>
                  <a:pt x="176" y="621"/>
                </a:cubicBezTo>
                <a:cubicBezTo>
                  <a:pt x="176" y="621"/>
                  <a:pt x="175" y="621"/>
                  <a:pt x="175" y="621"/>
                </a:cubicBezTo>
                <a:cubicBezTo>
                  <a:pt x="175" y="618"/>
                  <a:pt x="176" y="616"/>
                  <a:pt x="175" y="614"/>
                </a:cubicBezTo>
                <a:cubicBezTo>
                  <a:pt x="176" y="612"/>
                  <a:pt x="175" y="611"/>
                  <a:pt x="175" y="609"/>
                </a:cubicBezTo>
                <a:cubicBezTo>
                  <a:pt x="175" y="608"/>
                  <a:pt x="176" y="605"/>
                  <a:pt x="175" y="604"/>
                </a:cubicBezTo>
                <a:cubicBezTo>
                  <a:pt x="175" y="602"/>
                  <a:pt x="175" y="601"/>
                  <a:pt x="175" y="600"/>
                </a:cubicBezTo>
                <a:cubicBezTo>
                  <a:pt x="175" y="599"/>
                  <a:pt x="174" y="599"/>
                  <a:pt x="174" y="599"/>
                </a:cubicBezTo>
                <a:cubicBezTo>
                  <a:pt x="174" y="599"/>
                  <a:pt x="174" y="598"/>
                  <a:pt x="174" y="597"/>
                </a:cubicBezTo>
                <a:cubicBezTo>
                  <a:pt x="174" y="596"/>
                  <a:pt x="174" y="595"/>
                  <a:pt x="174" y="594"/>
                </a:cubicBezTo>
                <a:cubicBezTo>
                  <a:pt x="174" y="594"/>
                  <a:pt x="175" y="594"/>
                  <a:pt x="175" y="594"/>
                </a:cubicBezTo>
                <a:cubicBezTo>
                  <a:pt x="175" y="593"/>
                  <a:pt x="174" y="593"/>
                  <a:pt x="174" y="593"/>
                </a:cubicBezTo>
                <a:cubicBezTo>
                  <a:pt x="174" y="592"/>
                  <a:pt x="174" y="590"/>
                  <a:pt x="174" y="589"/>
                </a:cubicBezTo>
                <a:cubicBezTo>
                  <a:pt x="174" y="589"/>
                  <a:pt x="174" y="589"/>
                  <a:pt x="174" y="589"/>
                </a:cubicBezTo>
                <a:cubicBezTo>
                  <a:pt x="174" y="588"/>
                  <a:pt x="174" y="586"/>
                  <a:pt x="174" y="585"/>
                </a:cubicBezTo>
                <a:cubicBezTo>
                  <a:pt x="174" y="584"/>
                  <a:pt x="174" y="583"/>
                  <a:pt x="174" y="581"/>
                </a:cubicBezTo>
                <a:cubicBezTo>
                  <a:pt x="173" y="578"/>
                  <a:pt x="174" y="575"/>
                  <a:pt x="173" y="573"/>
                </a:cubicBezTo>
                <a:cubicBezTo>
                  <a:pt x="173" y="572"/>
                  <a:pt x="173" y="572"/>
                  <a:pt x="173" y="572"/>
                </a:cubicBezTo>
                <a:cubicBezTo>
                  <a:pt x="173" y="571"/>
                  <a:pt x="173" y="571"/>
                  <a:pt x="172" y="571"/>
                </a:cubicBezTo>
                <a:cubicBezTo>
                  <a:pt x="173" y="570"/>
                  <a:pt x="173" y="570"/>
                  <a:pt x="173" y="570"/>
                </a:cubicBezTo>
                <a:cubicBezTo>
                  <a:pt x="173" y="570"/>
                  <a:pt x="173" y="570"/>
                  <a:pt x="173" y="570"/>
                </a:cubicBezTo>
                <a:cubicBezTo>
                  <a:pt x="173" y="569"/>
                  <a:pt x="173" y="568"/>
                  <a:pt x="172" y="567"/>
                </a:cubicBezTo>
                <a:cubicBezTo>
                  <a:pt x="172" y="567"/>
                  <a:pt x="172" y="567"/>
                  <a:pt x="172" y="567"/>
                </a:cubicBezTo>
                <a:close/>
                <a:moveTo>
                  <a:pt x="179" y="623"/>
                </a:moveTo>
                <a:cubicBezTo>
                  <a:pt x="178" y="623"/>
                  <a:pt x="178" y="623"/>
                  <a:pt x="178" y="623"/>
                </a:cubicBezTo>
                <a:cubicBezTo>
                  <a:pt x="178" y="623"/>
                  <a:pt x="178" y="623"/>
                  <a:pt x="178" y="623"/>
                </a:cubicBezTo>
                <a:cubicBezTo>
                  <a:pt x="178" y="624"/>
                  <a:pt x="178" y="624"/>
                  <a:pt x="178" y="625"/>
                </a:cubicBezTo>
                <a:cubicBezTo>
                  <a:pt x="179" y="625"/>
                  <a:pt x="179" y="626"/>
                  <a:pt x="179" y="626"/>
                </a:cubicBezTo>
                <a:cubicBezTo>
                  <a:pt x="178" y="626"/>
                  <a:pt x="179" y="627"/>
                  <a:pt x="179" y="627"/>
                </a:cubicBezTo>
                <a:cubicBezTo>
                  <a:pt x="179" y="627"/>
                  <a:pt x="179" y="627"/>
                  <a:pt x="179" y="627"/>
                </a:cubicBezTo>
                <a:cubicBezTo>
                  <a:pt x="179" y="626"/>
                  <a:pt x="179" y="625"/>
                  <a:pt x="179" y="625"/>
                </a:cubicBezTo>
                <a:cubicBezTo>
                  <a:pt x="179" y="624"/>
                  <a:pt x="179" y="624"/>
                  <a:pt x="179" y="624"/>
                </a:cubicBezTo>
                <a:cubicBezTo>
                  <a:pt x="179" y="623"/>
                  <a:pt x="179" y="623"/>
                  <a:pt x="179" y="623"/>
                </a:cubicBezTo>
                <a:close/>
                <a:moveTo>
                  <a:pt x="186" y="612"/>
                </a:moveTo>
                <a:cubicBezTo>
                  <a:pt x="186" y="612"/>
                  <a:pt x="186" y="612"/>
                  <a:pt x="186" y="612"/>
                </a:cubicBezTo>
                <a:cubicBezTo>
                  <a:pt x="186" y="614"/>
                  <a:pt x="186" y="614"/>
                  <a:pt x="186" y="616"/>
                </a:cubicBezTo>
                <a:cubicBezTo>
                  <a:pt x="186" y="616"/>
                  <a:pt x="185" y="617"/>
                  <a:pt x="185" y="618"/>
                </a:cubicBezTo>
                <a:cubicBezTo>
                  <a:pt x="185" y="618"/>
                  <a:pt x="185" y="618"/>
                  <a:pt x="186" y="618"/>
                </a:cubicBezTo>
                <a:cubicBezTo>
                  <a:pt x="186" y="618"/>
                  <a:pt x="186" y="618"/>
                  <a:pt x="186" y="618"/>
                </a:cubicBezTo>
                <a:cubicBezTo>
                  <a:pt x="186" y="617"/>
                  <a:pt x="186" y="616"/>
                  <a:pt x="186" y="616"/>
                </a:cubicBezTo>
                <a:cubicBezTo>
                  <a:pt x="187" y="615"/>
                  <a:pt x="187" y="613"/>
                  <a:pt x="186" y="612"/>
                </a:cubicBezTo>
                <a:cubicBezTo>
                  <a:pt x="186" y="612"/>
                  <a:pt x="186" y="612"/>
                  <a:pt x="186" y="612"/>
                </a:cubicBezTo>
                <a:cubicBezTo>
                  <a:pt x="186" y="612"/>
                  <a:pt x="186" y="612"/>
                  <a:pt x="186" y="612"/>
                </a:cubicBezTo>
                <a:close/>
                <a:moveTo>
                  <a:pt x="178" y="609"/>
                </a:moveTo>
                <a:cubicBezTo>
                  <a:pt x="178" y="609"/>
                  <a:pt x="178" y="608"/>
                  <a:pt x="178" y="608"/>
                </a:cubicBezTo>
                <a:cubicBezTo>
                  <a:pt x="178" y="608"/>
                  <a:pt x="178" y="608"/>
                  <a:pt x="178" y="608"/>
                </a:cubicBezTo>
                <a:cubicBezTo>
                  <a:pt x="178" y="608"/>
                  <a:pt x="178" y="609"/>
                  <a:pt x="178" y="609"/>
                </a:cubicBezTo>
                <a:cubicBezTo>
                  <a:pt x="177" y="610"/>
                  <a:pt x="178" y="611"/>
                  <a:pt x="178" y="612"/>
                </a:cubicBezTo>
                <a:cubicBezTo>
                  <a:pt x="178" y="613"/>
                  <a:pt x="178" y="614"/>
                  <a:pt x="178" y="614"/>
                </a:cubicBezTo>
                <a:cubicBezTo>
                  <a:pt x="178" y="615"/>
                  <a:pt x="178" y="615"/>
                  <a:pt x="178" y="615"/>
                </a:cubicBezTo>
                <a:cubicBezTo>
                  <a:pt x="178" y="615"/>
                  <a:pt x="178" y="615"/>
                  <a:pt x="178" y="615"/>
                </a:cubicBezTo>
                <a:cubicBezTo>
                  <a:pt x="179" y="614"/>
                  <a:pt x="178" y="613"/>
                  <a:pt x="178" y="612"/>
                </a:cubicBezTo>
                <a:cubicBezTo>
                  <a:pt x="178" y="611"/>
                  <a:pt x="178" y="610"/>
                  <a:pt x="178" y="609"/>
                </a:cubicBezTo>
                <a:close/>
                <a:moveTo>
                  <a:pt x="178" y="604"/>
                </a:moveTo>
                <a:cubicBezTo>
                  <a:pt x="178" y="604"/>
                  <a:pt x="178" y="604"/>
                  <a:pt x="178" y="604"/>
                </a:cubicBezTo>
                <a:cubicBezTo>
                  <a:pt x="178" y="604"/>
                  <a:pt x="178" y="604"/>
                  <a:pt x="178" y="604"/>
                </a:cubicBezTo>
                <a:cubicBezTo>
                  <a:pt x="178" y="605"/>
                  <a:pt x="178" y="606"/>
                  <a:pt x="178" y="606"/>
                </a:cubicBezTo>
                <a:cubicBezTo>
                  <a:pt x="178" y="606"/>
                  <a:pt x="178" y="607"/>
                  <a:pt x="178" y="607"/>
                </a:cubicBezTo>
                <a:cubicBezTo>
                  <a:pt x="178" y="607"/>
                  <a:pt x="178" y="606"/>
                  <a:pt x="178" y="606"/>
                </a:cubicBezTo>
                <a:cubicBezTo>
                  <a:pt x="178" y="606"/>
                  <a:pt x="178" y="605"/>
                  <a:pt x="178" y="604"/>
                </a:cubicBezTo>
                <a:cubicBezTo>
                  <a:pt x="178" y="604"/>
                  <a:pt x="178" y="604"/>
                  <a:pt x="178" y="604"/>
                </a:cubicBezTo>
                <a:close/>
                <a:moveTo>
                  <a:pt x="128" y="643"/>
                </a:moveTo>
                <a:cubicBezTo>
                  <a:pt x="128" y="643"/>
                  <a:pt x="128" y="643"/>
                  <a:pt x="128" y="643"/>
                </a:cubicBezTo>
                <a:cubicBezTo>
                  <a:pt x="128" y="643"/>
                  <a:pt x="128" y="643"/>
                  <a:pt x="128" y="643"/>
                </a:cubicBezTo>
                <a:cubicBezTo>
                  <a:pt x="128" y="643"/>
                  <a:pt x="128" y="643"/>
                  <a:pt x="128" y="643"/>
                </a:cubicBezTo>
                <a:cubicBezTo>
                  <a:pt x="128" y="644"/>
                  <a:pt x="128" y="644"/>
                  <a:pt x="128" y="645"/>
                </a:cubicBezTo>
                <a:cubicBezTo>
                  <a:pt x="128" y="645"/>
                  <a:pt x="128" y="645"/>
                  <a:pt x="128" y="645"/>
                </a:cubicBezTo>
                <a:cubicBezTo>
                  <a:pt x="128" y="645"/>
                  <a:pt x="128" y="645"/>
                  <a:pt x="128" y="645"/>
                </a:cubicBezTo>
                <a:cubicBezTo>
                  <a:pt x="128" y="644"/>
                  <a:pt x="128" y="644"/>
                  <a:pt x="128" y="643"/>
                </a:cubicBezTo>
                <a:close/>
                <a:moveTo>
                  <a:pt x="128" y="638"/>
                </a:moveTo>
                <a:cubicBezTo>
                  <a:pt x="128" y="638"/>
                  <a:pt x="128" y="638"/>
                  <a:pt x="128" y="638"/>
                </a:cubicBezTo>
                <a:cubicBezTo>
                  <a:pt x="128" y="638"/>
                  <a:pt x="128" y="638"/>
                  <a:pt x="128" y="638"/>
                </a:cubicBezTo>
                <a:cubicBezTo>
                  <a:pt x="128" y="638"/>
                  <a:pt x="128" y="638"/>
                  <a:pt x="128" y="638"/>
                </a:cubicBezTo>
                <a:cubicBezTo>
                  <a:pt x="128" y="639"/>
                  <a:pt x="128" y="639"/>
                  <a:pt x="128" y="639"/>
                </a:cubicBezTo>
                <a:cubicBezTo>
                  <a:pt x="128" y="640"/>
                  <a:pt x="128" y="640"/>
                  <a:pt x="128" y="640"/>
                </a:cubicBezTo>
                <a:cubicBezTo>
                  <a:pt x="128" y="640"/>
                  <a:pt x="128" y="640"/>
                  <a:pt x="128" y="640"/>
                </a:cubicBezTo>
                <a:cubicBezTo>
                  <a:pt x="128" y="640"/>
                  <a:pt x="128" y="640"/>
                  <a:pt x="128" y="640"/>
                </a:cubicBezTo>
                <a:cubicBezTo>
                  <a:pt x="128" y="640"/>
                  <a:pt x="128" y="640"/>
                  <a:pt x="128" y="639"/>
                </a:cubicBezTo>
                <a:cubicBezTo>
                  <a:pt x="128" y="639"/>
                  <a:pt x="128" y="639"/>
                  <a:pt x="128" y="638"/>
                </a:cubicBezTo>
                <a:close/>
                <a:moveTo>
                  <a:pt x="128" y="634"/>
                </a:moveTo>
                <a:cubicBezTo>
                  <a:pt x="128" y="633"/>
                  <a:pt x="128" y="632"/>
                  <a:pt x="128" y="632"/>
                </a:cubicBezTo>
                <a:cubicBezTo>
                  <a:pt x="128" y="632"/>
                  <a:pt x="128" y="632"/>
                  <a:pt x="128" y="632"/>
                </a:cubicBezTo>
                <a:cubicBezTo>
                  <a:pt x="128" y="632"/>
                  <a:pt x="127" y="632"/>
                  <a:pt x="127" y="632"/>
                </a:cubicBezTo>
                <a:cubicBezTo>
                  <a:pt x="127" y="632"/>
                  <a:pt x="127" y="632"/>
                  <a:pt x="127" y="632"/>
                </a:cubicBezTo>
                <a:cubicBezTo>
                  <a:pt x="128" y="632"/>
                  <a:pt x="128" y="633"/>
                  <a:pt x="128" y="634"/>
                </a:cubicBezTo>
                <a:cubicBezTo>
                  <a:pt x="128" y="634"/>
                  <a:pt x="128" y="635"/>
                  <a:pt x="128" y="635"/>
                </a:cubicBezTo>
                <a:cubicBezTo>
                  <a:pt x="128" y="635"/>
                  <a:pt x="128" y="635"/>
                  <a:pt x="128" y="635"/>
                </a:cubicBezTo>
                <a:cubicBezTo>
                  <a:pt x="128" y="635"/>
                  <a:pt x="128" y="635"/>
                  <a:pt x="128" y="635"/>
                </a:cubicBezTo>
                <a:cubicBezTo>
                  <a:pt x="128" y="635"/>
                  <a:pt x="128" y="634"/>
                  <a:pt x="128" y="634"/>
                </a:cubicBezTo>
                <a:close/>
                <a:moveTo>
                  <a:pt x="183" y="572"/>
                </a:moveTo>
                <a:cubicBezTo>
                  <a:pt x="183" y="573"/>
                  <a:pt x="183" y="573"/>
                  <a:pt x="183" y="574"/>
                </a:cubicBezTo>
                <a:cubicBezTo>
                  <a:pt x="183" y="574"/>
                  <a:pt x="183" y="575"/>
                  <a:pt x="183" y="575"/>
                </a:cubicBezTo>
                <a:cubicBezTo>
                  <a:pt x="183" y="575"/>
                  <a:pt x="183" y="575"/>
                  <a:pt x="183" y="575"/>
                </a:cubicBezTo>
                <a:cubicBezTo>
                  <a:pt x="184" y="575"/>
                  <a:pt x="184" y="575"/>
                  <a:pt x="184" y="575"/>
                </a:cubicBezTo>
                <a:cubicBezTo>
                  <a:pt x="184" y="575"/>
                  <a:pt x="184" y="574"/>
                  <a:pt x="183" y="574"/>
                </a:cubicBezTo>
                <a:cubicBezTo>
                  <a:pt x="183" y="573"/>
                  <a:pt x="183" y="573"/>
                  <a:pt x="183" y="572"/>
                </a:cubicBezTo>
                <a:cubicBezTo>
                  <a:pt x="183" y="572"/>
                  <a:pt x="183" y="572"/>
                  <a:pt x="183" y="572"/>
                </a:cubicBezTo>
                <a:cubicBezTo>
                  <a:pt x="183" y="572"/>
                  <a:pt x="183" y="572"/>
                  <a:pt x="183" y="572"/>
                </a:cubicBezTo>
                <a:cubicBezTo>
                  <a:pt x="183" y="572"/>
                  <a:pt x="183" y="572"/>
                  <a:pt x="183" y="572"/>
                </a:cubicBezTo>
                <a:close/>
                <a:moveTo>
                  <a:pt x="127" y="606"/>
                </a:moveTo>
                <a:cubicBezTo>
                  <a:pt x="127" y="606"/>
                  <a:pt x="127" y="606"/>
                  <a:pt x="127" y="606"/>
                </a:cubicBezTo>
                <a:cubicBezTo>
                  <a:pt x="126" y="606"/>
                  <a:pt x="126" y="606"/>
                  <a:pt x="126" y="606"/>
                </a:cubicBezTo>
                <a:cubicBezTo>
                  <a:pt x="126" y="606"/>
                  <a:pt x="126" y="606"/>
                  <a:pt x="126" y="606"/>
                </a:cubicBezTo>
                <a:cubicBezTo>
                  <a:pt x="126" y="607"/>
                  <a:pt x="126" y="609"/>
                  <a:pt x="126" y="610"/>
                </a:cubicBezTo>
                <a:cubicBezTo>
                  <a:pt x="126" y="610"/>
                  <a:pt x="127" y="610"/>
                  <a:pt x="127" y="610"/>
                </a:cubicBezTo>
                <a:cubicBezTo>
                  <a:pt x="127" y="610"/>
                  <a:pt x="127" y="610"/>
                  <a:pt x="127" y="609"/>
                </a:cubicBezTo>
                <a:cubicBezTo>
                  <a:pt x="126" y="609"/>
                  <a:pt x="126" y="607"/>
                  <a:pt x="127" y="606"/>
                </a:cubicBezTo>
                <a:close/>
                <a:moveTo>
                  <a:pt x="126" y="591"/>
                </a:moveTo>
                <a:cubicBezTo>
                  <a:pt x="126" y="591"/>
                  <a:pt x="126" y="591"/>
                  <a:pt x="125" y="591"/>
                </a:cubicBezTo>
                <a:cubicBezTo>
                  <a:pt x="125" y="591"/>
                  <a:pt x="125" y="591"/>
                  <a:pt x="125" y="591"/>
                </a:cubicBezTo>
                <a:cubicBezTo>
                  <a:pt x="125" y="591"/>
                  <a:pt x="125" y="591"/>
                  <a:pt x="125" y="591"/>
                </a:cubicBezTo>
                <a:cubicBezTo>
                  <a:pt x="125" y="593"/>
                  <a:pt x="125" y="595"/>
                  <a:pt x="126" y="596"/>
                </a:cubicBezTo>
                <a:cubicBezTo>
                  <a:pt x="126" y="599"/>
                  <a:pt x="126" y="601"/>
                  <a:pt x="126" y="604"/>
                </a:cubicBezTo>
                <a:cubicBezTo>
                  <a:pt x="126" y="604"/>
                  <a:pt x="126" y="604"/>
                  <a:pt x="126" y="604"/>
                </a:cubicBezTo>
                <a:cubicBezTo>
                  <a:pt x="126" y="604"/>
                  <a:pt x="126" y="604"/>
                  <a:pt x="126" y="604"/>
                </a:cubicBezTo>
                <a:cubicBezTo>
                  <a:pt x="126" y="601"/>
                  <a:pt x="126" y="599"/>
                  <a:pt x="126" y="596"/>
                </a:cubicBezTo>
                <a:cubicBezTo>
                  <a:pt x="126" y="594"/>
                  <a:pt x="126" y="593"/>
                  <a:pt x="126" y="591"/>
                </a:cubicBezTo>
                <a:close/>
                <a:moveTo>
                  <a:pt x="125" y="586"/>
                </a:moveTo>
                <a:cubicBezTo>
                  <a:pt x="125" y="585"/>
                  <a:pt x="125" y="585"/>
                  <a:pt x="125" y="585"/>
                </a:cubicBezTo>
                <a:cubicBezTo>
                  <a:pt x="125" y="585"/>
                  <a:pt x="125" y="585"/>
                  <a:pt x="125" y="585"/>
                </a:cubicBezTo>
                <a:cubicBezTo>
                  <a:pt x="125" y="585"/>
                  <a:pt x="125" y="585"/>
                  <a:pt x="125" y="586"/>
                </a:cubicBezTo>
                <a:cubicBezTo>
                  <a:pt x="125" y="586"/>
                  <a:pt x="125" y="586"/>
                  <a:pt x="125" y="586"/>
                </a:cubicBezTo>
                <a:cubicBezTo>
                  <a:pt x="125" y="586"/>
                  <a:pt x="125" y="587"/>
                  <a:pt x="125" y="587"/>
                </a:cubicBezTo>
                <a:cubicBezTo>
                  <a:pt x="125" y="587"/>
                  <a:pt x="125" y="586"/>
                  <a:pt x="125" y="586"/>
                </a:cubicBezTo>
                <a:close/>
                <a:moveTo>
                  <a:pt x="168" y="544"/>
                </a:moveTo>
                <a:cubicBezTo>
                  <a:pt x="168" y="543"/>
                  <a:pt x="168" y="542"/>
                  <a:pt x="168" y="542"/>
                </a:cubicBezTo>
                <a:cubicBezTo>
                  <a:pt x="168" y="542"/>
                  <a:pt x="168" y="541"/>
                  <a:pt x="168" y="541"/>
                </a:cubicBezTo>
                <a:cubicBezTo>
                  <a:pt x="168" y="541"/>
                  <a:pt x="168" y="541"/>
                  <a:pt x="168" y="542"/>
                </a:cubicBezTo>
                <a:cubicBezTo>
                  <a:pt x="168" y="542"/>
                  <a:pt x="168" y="542"/>
                  <a:pt x="168" y="542"/>
                </a:cubicBezTo>
                <a:cubicBezTo>
                  <a:pt x="168" y="542"/>
                  <a:pt x="168" y="543"/>
                  <a:pt x="168" y="544"/>
                </a:cubicBezTo>
                <a:cubicBezTo>
                  <a:pt x="168" y="545"/>
                  <a:pt x="168" y="545"/>
                  <a:pt x="168" y="546"/>
                </a:cubicBezTo>
                <a:cubicBezTo>
                  <a:pt x="168" y="546"/>
                  <a:pt x="168" y="546"/>
                  <a:pt x="168" y="546"/>
                </a:cubicBezTo>
                <a:cubicBezTo>
                  <a:pt x="168" y="546"/>
                  <a:pt x="168" y="546"/>
                  <a:pt x="168" y="546"/>
                </a:cubicBezTo>
                <a:cubicBezTo>
                  <a:pt x="168" y="545"/>
                  <a:pt x="168" y="545"/>
                  <a:pt x="168" y="544"/>
                </a:cubicBezTo>
                <a:close/>
                <a:moveTo>
                  <a:pt x="174" y="530"/>
                </a:moveTo>
                <a:cubicBezTo>
                  <a:pt x="174" y="531"/>
                  <a:pt x="174" y="531"/>
                  <a:pt x="174" y="531"/>
                </a:cubicBezTo>
                <a:cubicBezTo>
                  <a:pt x="174" y="532"/>
                  <a:pt x="174" y="532"/>
                  <a:pt x="174" y="533"/>
                </a:cubicBezTo>
                <a:cubicBezTo>
                  <a:pt x="174" y="533"/>
                  <a:pt x="174" y="533"/>
                  <a:pt x="174" y="533"/>
                </a:cubicBezTo>
                <a:cubicBezTo>
                  <a:pt x="174" y="533"/>
                  <a:pt x="174" y="533"/>
                  <a:pt x="174" y="533"/>
                </a:cubicBezTo>
                <a:cubicBezTo>
                  <a:pt x="174" y="532"/>
                  <a:pt x="174" y="532"/>
                  <a:pt x="174" y="531"/>
                </a:cubicBezTo>
                <a:cubicBezTo>
                  <a:pt x="174" y="531"/>
                  <a:pt x="174" y="531"/>
                  <a:pt x="174" y="530"/>
                </a:cubicBezTo>
                <a:cubicBezTo>
                  <a:pt x="174" y="530"/>
                  <a:pt x="174" y="530"/>
                  <a:pt x="174" y="530"/>
                </a:cubicBezTo>
                <a:cubicBezTo>
                  <a:pt x="174" y="530"/>
                  <a:pt x="174" y="530"/>
                  <a:pt x="174" y="530"/>
                </a:cubicBezTo>
                <a:cubicBezTo>
                  <a:pt x="174" y="530"/>
                  <a:pt x="174" y="530"/>
                  <a:pt x="174" y="530"/>
                </a:cubicBezTo>
                <a:close/>
                <a:moveTo>
                  <a:pt x="167" y="529"/>
                </a:moveTo>
                <a:cubicBezTo>
                  <a:pt x="167" y="529"/>
                  <a:pt x="167" y="528"/>
                  <a:pt x="167" y="528"/>
                </a:cubicBezTo>
                <a:cubicBezTo>
                  <a:pt x="167" y="528"/>
                  <a:pt x="167" y="528"/>
                  <a:pt x="167" y="527"/>
                </a:cubicBezTo>
                <a:cubicBezTo>
                  <a:pt x="167" y="528"/>
                  <a:pt x="167" y="528"/>
                  <a:pt x="167" y="528"/>
                </a:cubicBezTo>
                <a:cubicBezTo>
                  <a:pt x="167" y="528"/>
                  <a:pt x="167" y="528"/>
                  <a:pt x="167" y="528"/>
                </a:cubicBezTo>
                <a:cubicBezTo>
                  <a:pt x="167" y="528"/>
                  <a:pt x="167" y="529"/>
                  <a:pt x="167" y="529"/>
                </a:cubicBezTo>
                <a:cubicBezTo>
                  <a:pt x="167" y="530"/>
                  <a:pt x="167" y="530"/>
                  <a:pt x="167" y="531"/>
                </a:cubicBezTo>
                <a:cubicBezTo>
                  <a:pt x="167" y="531"/>
                  <a:pt x="167" y="531"/>
                  <a:pt x="168" y="531"/>
                </a:cubicBezTo>
                <a:cubicBezTo>
                  <a:pt x="168" y="531"/>
                  <a:pt x="168" y="531"/>
                  <a:pt x="168" y="531"/>
                </a:cubicBezTo>
                <a:cubicBezTo>
                  <a:pt x="167" y="530"/>
                  <a:pt x="167" y="530"/>
                  <a:pt x="167" y="529"/>
                </a:cubicBezTo>
                <a:close/>
                <a:moveTo>
                  <a:pt x="170" y="514"/>
                </a:moveTo>
                <a:cubicBezTo>
                  <a:pt x="170" y="514"/>
                  <a:pt x="170" y="515"/>
                  <a:pt x="170" y="515"/>
                </a:cubicBezTo>
                <a:cubicBezTo>
                  <a:pt x="170" y="515"/>
                  <a:pt x="170" y="515"/>
                  <a:pt x="170" y="516"/>
                </a:cubicBezTo>
                <a:cubicBezTo>
                  <a:pt x="170" y="516"/>
                  <a:pt x="170" y="516"/>
                  <a:pt x="170" y="516"/>
                </a:cubicBezTo>
                <a:cubicBezTo>
                  <a:pt x="170" y="516"/>
                  <a:pt x="170" y="516"/>
                  <a:pt x="170" y="516"/>
                </a:cubicBezTo>
                <a:cubicBezTo>
                  <a:pt x="170" y="515"/>
                  <a:pt x="170" y="515"/>
                  <a:pt x="170" y="515"/>
                </a:cubicBezTo>
                <a:cubicBezTo>
                  <a:pt x="170" y="515"/>
                  <a:pt x="170" y="514"/>
                  <a:pt x="170" y="514"/>
                </a:cubicBezTo>
                <a:cubicBezTo>
                  <a:pt x="170" y="514"/>
                  <a:pt x="170" y="514"/>
                  <a:pt x="170" y="514"/>
                </a:cubicBezTo>
                <a:cubicBezTo>
                  <a:pt x="170" y="514"/>
                  <a:pt x="170" y="514"/>
                  <a:pt x="170" y="514"/>
                </a:cubicBezTo>
                <a:cubicBezTo>
                  <a:pt x="170" y="514"/>
                  <a:pt x="170" y="514"/>
                  <a:pt x="170" y="514"/>
                </a:cubicBezTo>
                <a:close/>
                <a:moveTo>
                  <a:pt x="168" y="514"/>
                </a:moveTo>
                <a:cubicBezTo>
                  <a:pt x="168" y="514"/>
                  <a:pt x="168" y="514"/>
                  <a:pt x="168" y="514"/>
                </a:cubicBezTo>
                <a:cubicBezTo>
                  <a:pt x="168" y="514"/>
                  <a:pt x="168" y="513"/>
                  <a:pt x="168" y="513"/>
                </a:cubicBezTo>
                <a:cubicBezTo>
                  <a:pt x="168" y="513"/>
                  <a:pt x="168" y="513"/>
                  <a:pt x="168" y="513"/>
                </a:cubicBezTo>
                <a:cubicBezTo>
                  <a:pt x="168" y="513"/>
                  <a:pt x="168" y="513"/>
                  <a:pt x="168" y="513"/>
                </a:cubicBezTo>
                <a:cubicBezTo>
                  <a:pt x="168" y="513"/>
                  <a:pt x="168" y="513"/>
                  <a:pt x="168" y="513"/>
                </a:cubicBezTo>
                <a:cubicBezTo>
                  <a:pt x="168" y="514"/>
                  <a:pt x="168" y="514"/>
                  <a:pt x="168" y="514"/>
                </a:cubicBezTo>
                <a:cubicBezTo>
                  <a:pt x="168" y="514"/>
                  <a:pt x="168" y="514"/>
                  <a:pt x="168" y="514"/>
                </a:cubicBezTo>
                <a:close/>
                <a:moveTo>
                  <a:pt x="167" y="509"/>
                </a:moveTo>
                <a:cubicBezTo>
                  <a:pt x="166" y="510"/>
                  <a:pt x="166" y="511"/>
                  <a:pt x="166" y="511"/>
                </a:cubicBezTo>
                <a:cubicBezTo>
                  <a:pt x="166" y="511"/>
                  <a:pt x="166" y="512"/>
                  <a:pt x="166" y="512"/>
                </a:cubicBezTo>
                <a:cubicBezTo>
                  <a:pt x="166" y="512"/>
                  <a:pt x="166" y="512"/>
                  <a:pt x="167" y="512"/>
                </a:cubicBezTo>
                <a:cubicBezTo>
                  <a:pt x="167" y="512"/>
                  <a:pt x="167" y="512"/>
                  <a:pt x="167" y="512"/>
                </a:cubicBezTo>
                <a:cubicBezTo>
                  <a:pt x="167" y="512"/>
                  <a:pt x="167" y="511"/>
                  <a:pt x="167" y="511"/>
                </a:cubicBezTo>
                <a:cubicBezTo>
                  <a:pt x="167" y="511"/>
                  <a:pt x="167" y="510"/>
                  <a:pt x="167" y="510"/>
                </a:cubicBezTo>
                <a:cubicBezTo>
                  <a:pt x="167" y="509"/>
                  <a:pt x="167" y="509"/>
                  <a:pt x="167" y="509"/>
                </a:cubicBezTo>
                <a:cubicBezTo>
                  <a:pt x="167" y="509"/>
                  <a:pt x="167" y="509"/>
                  <a:pt x="167" y="509"/>
                </a:cubicBezTo>
                <a:cubicBezTo>
                  <a:pt x="167" y="509"/>
                  <a:pt x="167" y="509"/>
                  <a:pt x="167" y="509"/>
                </a:cubicBezTo>
                <a:close/>
                <a:moveTo>
                  <a:pt x="168" y="511"/>
                </a:moveTo>
                <a:cubicBezTo>
                  <a:pt x="168" y="511"/>
                  <a:pt x="168" y="511"/>
                  <a:pt x="168" y="511"/>
                </a:cubicBezTo>
                <a:cubicBezTo>
                  <a:pt x="169" y="510"/>
                  <a:pt x="168" y="509"/>
                  <a:pt x="168" y="508"/>
                </a:cubicBezTo>
                <a:cubicBezTo>
                  <a:pt x="168" y="507"/>
                  <a:pt x="168" y="506"/>
                  <a:pt x="168" y="505"/>
                </a:cubicBezTo>
                <a:cubicBezTo>
                  <a:pt x="168" y="505"/>
                  <a:pt x="168" y="505"/>
                  <a:pt x="168" y="505"/>
                </a:cubicBezTo>
                <a:cubicBezTo>
                  <a:pt x="167" y="505"/>
                  <a:pt x="167" y="505"/>
                  <a:pt x="167" y="505"/>
                </a:cubicBezTo>
                <a:cubicBezTo>
                  <a:pt x="167" y="505"/>
                  <a:pt x="167" y="505"/>
                  <a:pt x="167" y="505"/>
                </a:cubicBezTo>
                <a:cubicBezTo>
                  <a:pt x="167" y="506"/>
                  <a:pt x="167" y="507"/>
                  <a:pt x="168" y="508"/>
                </a:cubicBezTo>
                <a:cubicBezTo>
                  <a:pt x="168" y="509"/>
                  <a:pt x="168" y="510"/>
                  <a:pt x="168" y="511"/>
                </a:cubicBezTo>
                <a:cubicBezTo>
                  <a:pt x="167" y="511"/>
                  <a:pt x="168" y="511"/>
                  <a:pt x="168" y="511"/>
                </a:cubicBezTo>
                <a:close/>
                <a:moveTo>
                  <a:pt x="166" y="488"/>
                </a:moveTo>
                <a:cubicBezTo>
                  <a:pt x="166" y="488"/>
                  <a:pt x="166" y="488"/>
                  <a:pt x="166" y="488"/>
                </a:cubicBezTo>
                <a:cubicBezTo>
                  <a:pt x="166" y="488"/>
                  <a:pt x="166" y="488"/>
                  <a:pt x="166" y="488"/>
                </a:cubicBezTo>
                <a:cubicBezTo>
                  <a:pt x="166" y="488"/>
                  <a:pt x="166" y="488"/>
                  <a:pt x="166" y="488"/>
                </a:cubicBezTo>
                <a:cubicBezTo>
                  <a:pt x="166" y="489"/>
                  <a:pt x="166" y="489"/>
                  <a:pt x="166" y="489"/>
                </a:cubicBezTo>
                <a:cubicBezTo>
                  <a:pt x="166" y="489"/>
                  <a:pt x="166" y="490"/>
                  <a:pt x="166" y="490"/>
                </a:cubicBezTo>
                <a:cubicBezTo>
                  <a:pt x="166" y="490"/>
                  <a:pt x="166" y="490"/>
                  <a:pt x="166" y="490"/>
                </a:cubicBezTo>
                <a:cubicBezTo>
                  <a:pt x="166" y="490"/>
                  <a:pt x="166" y="490"/>
                  <a:pt x="166" y="490"/>
                </a:cubicBezTo>
                <a:cubicBezTo>
                  <a:pt x="166" y="489"/>
                  <a:pt x="166" y="489"/>
                  <a:pt x="166" y="489"/>
                </a:cubicBezTo>
                <a:lnTo>
                  <a:pt x="166" y="488"/>
                </a:lnTo>
                <a:close/>
                <a:moveTo>
                  <a:pt x="172" y="477"/>
                </a:moveTo>
                <a:cubicBezTo>
                  <a:pt x="172" y="477"/>
                  <a:pt x="172" y="478"/>
                  <a:pt x="172" y="478"/>
                </a:cubicBezTo>
                <a:cubicBezTo>
                  <a:pt x="172" y="478"/>
                  <a:pt x="172" y="479"/>
                  <a:pt x="172" y="479"/>
                </a:cubicBezTo>
                <a:cubicBezTo>
                  <a:pt x="172" y="479"/>
                  <a:pt x="172" y="479"/>
                  <a:pt x="172" y="479"/>
                </a:cubicBezTo>
                <a:cubicBezTo>
                  <a:pt x="172" y="479"/>
                  <a:pt x="172" y="479"/>
                  <a:pt x="172" y="479"/>
                </a:cubicBezTo>
                <a:cubicBezTo>
                  <a:pt x="172" y="479"/>
                  <a:pt x="172" y="478"/>
                  <a:pt x="172" y="478"/>
                </a:cubicBezTo>
                <a:cubicBezTo>
                  <a:pt x="172" y="478"/>
                  <a:pt x="172" y="477"/>
                  <a:pt x="172" y="477"/>
                </a:cubicBezTo>
                <a:cubicBezTo>
                  <a:pt x="172" y="477"/>
                  <a:pt x="172" y="477"/>
                  <a:pt x="172" y="477"/>
                </a:cubicBezTo>
                <a:cubicBezTo>
                  <a:pt x="172" y="477"/>
                  <a:pt x="172" y="477"/>
                  <a:pt x="172" y="477"/>
                </a:cubicBezTo>
                <a:cubicBezTo>
                  <a:pt x="172" y="477"/>
                  <a:pt x="172" y="477"/>
                  <a:pt x="172" y="477"/>
                </a:cubicBezTo>
                <a:close/>
                <a:moveTo>
                  <a:pt x="165" y="457"/>
                </a:moveTo>
                <a:cubicBezTo>
                  <a:pt x="165" y="457"/>
                  <a:pt x="165" y="457"/>
                  <a:pt x="165" y="457"/>
                </a:cubicBezTo>
                <a:cubicBezTo>
                  <a:pt x="165" y="457"/>
                  <a:pt x="165" y="457"/>
                  <a:pt x="165" y="457"/>
                </a:cubicBezTo>
                <a:cubicBezTo>
                  <a:pt x="165" y="455"/>
                  <a:pt x="165" y="454"/>
                  <a:pt x="165" y="452"/>
                </a:cubicBezTo>
                <a:cubicBezTo>
                  <a:pt x="165" y="451"/>
                  <a:pt x="165" y="451"/>
                  <a:pt x="165" y="450"/>
                </a:cubicBezTo>
                <a:cubicBezTo>
                  <a:pt x="165" y="450"/>
                  <a:pt x="165" y="450"/>
                  <a:pt x="165" y="450"/>
                </a:cubicBezTo>
                <a:cubicBezTo>
                  <a:pt x="164" y="450"/>
                  <a:pt x="164" y="450"/>
                  <a:pt x="164" y="450"/>
                </a:cubicBezTo>
                <a:cubicBezTo>
                  <a:pt x="164" y="450"/>
                  <a:pt x="164" y="450"/>
                  <a:pt x="164" y="450"/>
                </a:cubicBezTo>
                <a:cubicBezTo>
                  <a:pt x="164" y="451"/>
                  <a:pt x="164" y="451"/>
                  <a:pt x="164" y="452"/>
                </a:cubicBezTo>
                <a:cubicBezTo>
                  <a:pt x="164" y="454"/>
                  <a:pt x="164" y="455"/>
                  <a:pt x="165" y="457"/>
                </a:cubicBezTo>
                <a:cubicBezTo>
                  <a:pt x="164" y="458"/>
                  <a:pt x="164" y="459"/>
                  <a:pt x="165" y="460"/>
                </a:cubicBezTo>
                <a:cubicBezTo>
                  <a:pt x="165" y="461"/>
                  <a:pt x="165" y="462"/>
                  <a:pt x="165" y="463"/>
                </a:cubicBezTo>
                <a:cubicBezTo>
                  <a:pt x="165" y="463"/>
                  <a:pt x="165" y="463"/>
                  <a:pt x="165" y="463"/>
                </a:cubicBezTo>
                <a:cubicBezTo>
                  <a:pt x="165" y="463"/>
                  <a:pt x="165" y="463"/>
                  <a:pt x="165" y="463"/>
                </a:cubicBezTo>
                <a:cubicBezTo>
                  <a:pt x="165" y="462"/>
                  <a:pt x="165" y="461"/>
                  <a:pt x="165" y="460"/>
                </a:cubicBezTo>
                <a:cubicBezTo>
                  <a:pt x="165" y="459"/>
                  <a:pt x="165" y="458"/>
                  <a:pt x="165" y="457"/>
                </a:cubicBezTo>
                <a:close/>
                <a:moveTo>
                  <a:pt x="166" y="459"/>
                </a:moveTo>
                <a:cubicBezTo>
                  <a:pt x="166" y="458"/>
                  <a:pt x="166" y="457"/>
                  <a:pt x="166" y="457"/>
                </a:cubicBezTo>
                <a:cubicBezTo>
                  <a:pt x="166" y="457"/>
                  <a:pt x="166" y="457"/>
                  <a:pt x="166" y="457"/>
                </a:cubicBezTo>
                <a:cubicBezTo>
                  <a:pt x="167" y="454"/>
                  <a:pt x="166" y="451"/>
                  <a:pt x="166" y="448"/>
                </a:cubicBezTo>
                <a:cubicBezTo>
                  <a:pt x="166" y="447"/>
                  <a:pt x="166" y="445"/>
                  <a:pt x="166" y="444"/>
                </a:cubicBezTo>
                <a:cubicBezTo>
                  <a:pt x="166" y="444"/>
                  <a:pt x="165" y="444"/>
                  <a:pt x="165" y="444"/>
                </a:cubicBezTo>
                <a:cubicBezTo>
                  <a:pt x="165" y="444"/>
                  <a:pt x="165" y="444"/>
                  <a:pt x="165" y="444"/>
                </a:cubicBezTo>
                <a:cubicBezTo>
                  <a:pt x="165" y="444"/>
                  <a:pt x="165" y="444"/>
                  <a:pt x="165" y="444"/>
                </a:cubicBezTo>
                <a:cubicBezTo>
                  <a:pt x="165" y="446"/>
                  <a:pt x="165" y="447"/>
                  <a:pt x="165" y="448"/>
                </a:cubicBezTo>
                <a:cubicBezTo>
                  <a:pt x="165" y="451"/>
                  <a:pt x="166" y="454"/>
                  <a:pt x="165" y="457"/>
                </a:cubicBezTo>
                <a:cubicBezTo>
                  <a:pt x="165" y="457"/>
                  <a:pt x="165" y="457"/>
                  <a:pt x="165" y="457"/>
                </a:cubicBezTo>
                <a:cubicBezTo>
                  <a:pt x="165" y="458"/>
                  <a:pt x="165" y="458"/>
                  <a:pt x="165" y="459"/>
                </a:cubicBezTo>
                <a:cubicBezTo>
                  <a:pt x="166" y="461"/>
                  <a:pt x="166" y="463"/>
                  <a:pt x="166" y="465"/>
                </a:cubicBezTo>
                <a:cubicBezTo>
                  <a:pt x="166" y="465"/>
                  <a:pt x="166" y="465"/>
                  <a:pt x="166" y="465"/>
                </a:cubicBezTo>
                <a:cubicBezTo>
                  <a:pt x="166" y="469"/>
                  <a:pt x="166" y="473"/>
                  <a:pt x="166" y="476"/>
                </a:cubicBezTo>
                <a:cubicBezTo>
                  <a:pt x="166" y="476"/>
                  <a:pt x="166" y="476"/>
                  <a:pt x="166" y="476"/>
                </a:cubicBezTo>
                <a:cubicBezTo>
                  <a:pt x="166" y="477"/>
                  <a:pt x="166" y="477"/>
                  <a:pt x="166" y="477"/>
                </a:cubicBezTo>
                <a:cubicBezTo>
                  <a:pt x="166" y="476"/>
                  <a:pt x="166" y="476"/>
                  <a:pt x="166" y="476"/>
                </a:cubicBezTo>
                <a:cubicBezTo>
                  <a:pt x="166" y="476"/>
                  <a:pt x="166" y="476"/>
                  <a:pt x="166" y="476"/>
                </a:cubicBezTo>
                <a:cubicBezTo>
                  <a:pt x="166" y="476"/>
                  <a:pt x="166" y="476"/>
                  <a:pt x="166" y="476"/>
                </a:cubicBezTo>
                <a:cubicBezTo>
                  <a:pt x="165" y="475"/>
                  <a:pt x="165" y="473"/>
                  <a:pt x="165" y="471"/>
                </a:cubicBezTo>
                <a:cubicBezTo>
                  <a:pt x="165" y="470"/>
                  <a:pt x="165" y="469"/>
                  <a:pt x="165" y="469"/>
                </a:cubicBezTo>
                <a:cubicBezTo>
                  <a:pt x="165" y="469"/>
                  <a:pt x="165" y="468"/>
                  <a:pt x="165" y="468"/>
                </a:cubicBezTo>
                <a:cubicBezTo>
                  <a:pt x="165" y="468"/>
                  <a:pt x="165" y="468"/>
                  <a:pt x="165" y="469"/>
                </a:cubicBezTo>
                <a:cubicBezTo>
                  <a:pt x="165" y="469"/>
                  <a:pt x="165" y="469"/>
                  <a:pt x="165" y="469"/>
                </a:cubicBezTo>
                <a:cubicBezTo>
                  <a:pt x="165" y="469"/>
                  <a:pt x="165" y="470"/>
                  <a:pt x="165" y="471"/>
                </a:cubicBezTo>
                <a:cubicBezTo>
                  <a:pt x="165" y="473"/>
                  <a:pt x="165" y="475"/>
                  <a:pt x="166" y="476"/>
                </a:cubicBezTo>
                <a:cubicBezTo>
                  <a:pt x="166" y="476"/>
                  <a:pt x="166" y="476"/>
                  <a:pt x="166" y="476"/>
                </a:cubicBezTo>
                <a:cubicBezTo>
                  <a:pt x="165" y="478"/>
                  <a:pt x="165" y="479"/>
                  <a:pt x="165" y="480"/>
                </a:cubicBezTo>
                <a:cubicBezTo>
                  <a:pt x="165" y="482"/>
                  <a:pt x="166" y="483"/>
                  <a:pt x="165" y="484"/>
                </a:cubicBezTo>
                <a:cubicBezTo>
                  <a:pt x="165" y="484"/>
                  <a:pt x="165" y="484"/>
                  <a:pt x="166" y="484"/>
                </a:cubicBezTo>
                <a:cubicBezTo>
                  <a:pt x="166" y="484"/>
                  <a:pt x="166" y="484"/>
                  <a:pt x="166" y="484"/>
                </a:cubicBezTo>
                <a:cubicBezTo>
                  <a:pt x="166" y="483"/>
                  <a:pt x="166" y="482"/>
                  <a:pt x="166" y="480"/>
                </a:cubicBezTo>
                <a:cubicBezTo>
                  <a:pt x="166" y="479"/>
                  <a:pt x="166" y="478"/>
                  <a:pt x="166" y="477"/>
                </a:cubicBezTo>
                <a:cubicBezTo>
                  <a:pt x="166" y="478"/>
                  <a:pt x="166" y="480"/>
                  <a:pt x="167" y="482"/>
                </a:cubicBezTo>
                <a:cubicBezTo>
                  <a:pt x="167" y="482"/>
                  <a:pt x="167" y="482"/>
                  <a:pt x="167" y="482"/>
                </a:cubicBezTo>
                <a:cubicBezTo>
                  <a:pt x="167" y="482"/>
                  <a:pt x="167" y="482"/>
                  <a:pt x="167" y="482"/>
                </a:cubicBezTo>
                <a:cubicBezTo>
                  <a:pt x="167" y="483"/>
                  <a:pt x="166" y="483"/>
                  <a:pt x="167" y="483"/>
                </a:cubicBezTo>
                <a:cubicBezTo>
                  <a:pt x="167" y="483"/>
                  <a:pt x="167" y="484"/>
                  <a:pt x="167" y="483"/>
                </a:cubicBezTo>
                <a:cubicBezTo>
                  <a:pt x="167" y="483"/>
                  <a:pt x="167" y="483"/>
                  <a:pt x="167" y="483"/>
                </a:cubicBezTo>
                <a:cubicBezTo>
                  <a:pt x="167" y="483"/>
                  <a:pt x="167" y="483"/>
                  <a:pt x="167" y="482"/>
                </a:cubicBezTo>
                <a:cubicBezTo>
                  <a:pt x="167" y="482"/>
                  <a:pt x="167" y="482"/>
                  <a:pt x="167" y="482"/>
                </a:cubicBezTo>
                <a:cubicBezTo>
                  <a:pt x="167" y="482"/>
                  <a:pt x="167" y="482"/>
                  <a:pt x="167" y="482"/>
                </a:cubicBezTo>
                <a:cubicBezTo>
                  <a:pt x="168" y="479"/>
                  <a:pt x="169" y="477"/>
                  <a:pt x="169" y="475"/>
                </a:cubicBezTo>
                <a:cubicBezTo>
                  <a:pt x="169" y="474"/>
                  <a:pt x="168" y="474"/>
                  <a:pt x="168" y="473"/>
                </a:cubicBezTo>
                <a:cubicBezTo>
                  <a:pt x="168" y="473"/>
                  <a:pt x="168" y="472"/>
                  <a:pt x="168" y="471"/>
                </a:cubicBezTo>
                <a:cubicBezTo>
                  <a:pt x="168" y="471"/>
                  <a:pt x="167" y="470"/>
                  <a:pt x="167" y="470"/>
                </a:cubicBezTo>
                <a:cubicBezTo>
                  <a:pt x="167" y="468"/>
                  <a:pt x="168" y="465"/>
                  <a:pt x="166" y="465"/>
                </a:cubicBezTo>
                <a:cubicBezTo>
                  <a:pt x="167" y="463"/>
                  <a:pt x="166" y="461"/>
                  <a:pt x="166" y="459"/>
                </a:cubicBezTo>
                <a:close/>
                <a:moveTo>
                  <a:pt x="178" y="450"/>
                </a:moveTo>
                <a:cubicBezTo>
                  <a:pt x="179" y="450"/>
                  <a:pt x="179" y="450"/>
                  <a:pt x="179" y="450"/>
                </a:cubicBezTo>
                <a:cubicBezTo>
                  <a:pt x="179" y="451"/>
                  <a:pt x="179" y="452"/>
                  <a:pt x="179" y="453"/>
                </a:cubicBezTo>
                <a:cubicBezTo>
                  <a:pt x="179" y="453"/>
                  <a:pt x="178" y="454"/>
                  <a:pt x="178" y="454"/>
                </a:cubicBezTo>
                <a:cubicBezTo>
                  <a:pt x="178" y="454"/>
                  <a:pt x="178" y="454"/>
                  <a:pt x="178" y="454"/>
                </a:cubicBezTo>
                <a:cubicBezTo>
                  <a:pt x="180" y="454"/>
                  <a:pt x="179" y="456"/>
                  <a:pt x="180" y="457"/>
                </a:cubicBezTo>
                <a:cubicBezTo>
                  <a:pt x="179" y="457"/>
                  <a:pt x="179" y="457"/>
                  <a:pt x="179" y="457"/>
                </a:cubicBezTo>
                <a:cubicBezTo>
                  <a:pt x="180" y="457"/>
                  <a:pt x="179" y="457"/>
                  <a:pt x="179" y="458"/>
                </a:cubicBezTo>
                <a:cubicBezTo>
                  <a:pt x="179" y="458"/>
                  <a:pt x="179" y="458"/>
                  <a:pt x="179" y="458"/>
                </a:cubicBezTo>
                <a:cubicBezTo>
                  <a:pt x="179" y="458"/>
                  <a:pt x="179" y="458"/>
                  <a:pt x="179" y="458"/>
                </a:cubicBezTo>
                <a:cubicBezTo>
                  <a:pt x="180" y="459"/>
                  <a:pt x="181" y="463"/>
                  <a:pt x="180" y="466"/>
                </a:cubicBezTo>
                <a:cubicBezTo>
                  <a:pt x="180" y="466"/>
                  <a:pt x="180" y="466"/>
                  <a:pt x="181" y="467"/>
                </a:cubicBezTo>
                <a:cubicBezTo>
                  <a:pt x="180" y="468"/>
                  <a:pt x="181" y="470"/>
                  <a:pt x="180" y="472"/>
                </a:cubicBezTo>
                <a:cubicBezTo>
                  <a:pt x="178" y="472"/>
                  <a:pt x="179" y="470"/>
                  <a:pt x="179" y="470"/>
                </a:cubicBezTo>
                <a:cubicBezTo>
                  <a:pt x="179" y="469"/>
                  <a:pt x="178" y="469"/>
                  <a:pt x="178" y="469"/>
                </a:cubicBezTo>
                <a:cubicBezTo>
                  <a:pt x="178" y="469"/>
                  <a:pt x="178" y="468"/>
                  <a:pt x="178" y="468"/>
                </a:cubicBezTo>
                <a:cubicBezTo>
                  <a:pt x="178" y="468"/>
                  <a:pt x="178" y="467"/>
                  <a:pt x="178" y="467"/>
                </a:cubicBezTo>
                <a:cubicBezTo>
                  <a:pt x="178" y="465"/>
                  <a:pt x="179" y="464"/>
                  <a:pt x="178" y="463"/>
                </a:cubicBezTo>
                <a:cubicBezTo>
                  <a:pt x="179" y="462"/>
                  <a:pt x="177" y="459"/>
                  <a:pt x="178" y="458"/>
                </a:cubicBezTo>
                <a:cubicBezTo>
                  <a:pt x="178" y="457"/>
                  <a:pt x="178" y="457"/>
                  <a:pt x="178" y="457"/>
                </a:cubicBezTo>
                <a:cubicBezTo>
                  <a:pt x="178" y="457"/>
                  <a:pt x="178" y="457"/>
                  <a:pt x="178" y="457"/>
                </a:cubicBezTo>
                <a:cubicBezTo>
                  <a:pt x="178" y="456"/>
                  <a:pt x="177" y="455"/>
                  <a:pt x="178" y="454"/>
                </a:cubicBezTo>
                <a:cubicBezTo>
                  <a:pt x="178" y="453"/>
                  <a:pt x="178" y="453"/>
                  <a:pt x="178" y="453"/>
                </a:cubicBezTo>
                <a:cubicBezTo>
                  <a:pt x="178" y="452"/>
                  <a:pt x="179" y="451"/>
                  <a:pt x="178" y="450"/>
                </a:cubicBezTo>
                <a:cubicBezTo>
                  <a:pt x="178" y="450"/>
                  <a:pt x="178" y="450"/>
                  <a:pt x="178" y="450"/>
                </a:cubicBezTo>
                <a:cubicBezTo>
                  <a:pt x="178" y="450"/>
                  <a:pt x="178" y="450"/>
                  <a:pt x="178" y="450"/>
                </a:cubicBezTo>
                <a:close/>
                <a:moveTo>
                  <a:pt x="179" y="457"/>
                </a:moveTo>
                <a:cubicBezTo>
                  <a:pt x="179" y="457"/>
                  <a:pt x="179" y="457"/>
                  <a:pt x="178" y="457"/>
                </a:cubicBezTo>
                <a:cubicBezTo>
                  <a:pt x="178" y="457"/>
                  <a:pt x="178" y="457"/>
                  <a:pt x="178" y="457"/>
                </a:cubicBezTo>
                <a:cubicBezTo>
                  <a:pt x="178" y="457"/>
                  <a:pt x="178" y="457"/>
                  <a:pt x="178" y="457"/>
                </a:cubicBezTo>
                <a:cubicBezTo>
                  <a:pt x="178" y="457"/>
                  <a:pt x="178" y="457"/>
                  <a:pt x="178" y="458"/>
                </a:cubicBezTo>
                <a:cubicBezTo>
                  <a:pt x="179" y="457"/>
                  <a:pt x="179" y="457"/>
                  <a:pt x="179" y="457"/>
                </a:cubicBezTo>
                <a:cubicBezTo>
                  <a:pt x="179" y="458"/>
                  <a:pt x="179" y="458"/>
                  <a:pt x="179" y="457"/>
                </a:cubicBezTo>
                <a:cubicBezTo>
                  <a:pt x="179" y="457"/>
                  <a:pt x="179" y="457"/>
                  <a:pt x="179" y="457"/>
                </a:cubicBezTo>
                <a:close/>
                <a:moveTo>
                  <a:pt x="164" y="442"/>
                </a:moveTo>
                <a:cubicBezTo>
                  <a:pt x="164" y="442"/>
                  <a:pt x="164" y="442"/>
                  <a:pt x="164" y="442"/>
                </a:cubicBezTo>
                <a:cubicBezTo>
                  <a:pt x="164" y="442"/>
                  <a:pt x="164" y="442"/>
                  <a:pt x="164" y="442"/>
                </a:cubicBezTo>
                <a:cubicBezTo>
                  <a:pt x="164" y="442"/>
                  <a:pt x="164" y="442"/>
                  <a:pt x="164" y="442"/>
                </a:cubicBezTo>
                <a:cubicBezTo>
                  <a:pt x="164" y="442"/>
                  <a:pt x="164" y="443"/>
                  <a:pt x="164" y="444"/>
                </a:cubicBezTo>
                <a:cubicBezTo>
                  <a:pt x="164" y="444"/>
                  <a:pt x="164" y="444"/>
                  <a:pt x="164" y="444"/>
                </a:cubicBezTo>
                <a:cubicBezTo>
                  <a:pt x="164" y="444"/>
                  <a:pt x="164" y="444"/>
                  <a:pt x="164" y="444"/>
                </a:cubicBezTo>
                <a:cubicBezTo>
                  <a:pt x="164" y="443"/>
                  <a:pt x="164" y="442"/>
                  <a:pt x="164" y="442"/>
                </a:cubicBezTo>
                <a:close/>
                <a:moveTo>
                  <a:pt x="164" y="421"/>
                </a:moveTo>
                <a:cubicBezTo>
                  <a:pt x="164" y="422"/>
                  <a:pt x="164" y="423"/>
                  <a:pt x="164" y="424"/>
                </a:cubicBezTo>
                <a:cubicBezTo>
                  <a:pt x="164" y="425"/>
                  <a:pt x="164" y="426"/>
                  <a:pt x="164" y="427"/>
                </a:cubicBezTo>
                <a:cubicBezTo>
                  <a:pt x="164" y="427"/>
                  <a:pt x="164" y="427"/>
                  <a:pt x="165" y="427"/>
                </a:cubicBezTo>
                <a:cubicBezTo>
                  <a:pt x="165" y="427"/>
                  <a:pt x="165" y="427"/>
                  <a:pt x="165" y="427"/>
                </a:cubicBezTo>
                <a:cubicBezTo>
                  <a:pt x="165" y="426"/>
                  <a:pt x="165" y="425"/>
                  <a:pt x="165" y="424"/>
                </a:cubicBezTo>
                <a:cubicBezTo>
                  <a:pt x="165" y="423"/>
                  <a:pt x="164" y="422"/>
                  <a:pt x="164" y="422"/>
                </a:cubicBezTo>
                <a:cubicBezTo>
                  <a:pt x="165" y="421"/>
                  <a:pt x="164" y="421"/>
                  <a:pt x="164" y="421"/>
                </a:cubicBezTo>
                <a:cubicBezTo>
                  <a:pt x="164" y="421"/>
                  <a:pt x="164" y="421"/>
                  <a:pt x="164" y="421"/>
                </a:cubicBezTo>
                <a:cubicBezTo>
                  <a:pt x="164" y="421"/>
                  <a:pt x="164" y="421"/>
                  <a:pt x="164" y="421"/>
                </a:cubicBezTo>
                <a:close/>
                <a:moveTo>
                  <a:pt x="162" y="394"/>
                </a:moveTo>
                <a:cubicBezTo>
                  <a:pt x="162" y="397"/>
                  <a:pt x="162" y="400"/>
                  <a:pt x="163" y="402"/>
                </a:cubicBezTo>
                <a:cubicBezTo>
                  <a:pt x="163" y="406"/>
                  <a:pt x="163" y="410"/>
                  <a:pt x="163" y="413"/>
                </a:cubicBezTo>
                <a:cubicBezTo>
                  <a:pt x="163" y="413"/>
                  <a:pt x="163" y="413"/>
                  <a:pt x="163" y="413"/>
                </a:cubicBezTo>
                <a:cubicBezTo>
                  <a:pt x="163" y="413"/>
                  <a:pt x="164" y="413"/>
                  <a:pt x="164" y="413"/>
                </a:cubicBezTo>
                <a:cubicBezTo>
                  <a:pt x="164" y="410"/>
                  <a:pt x="164" y="406"/>
                  <a:pt x="163" y="402"/>
                </a:cubicBezTo>
                <a:cubicBezTo>
                  <a:pt x="163" y="400"/>
                  <a:pt x="163" y="397"/>
                  <a:pt x="163" y="394"/>
                </a:cubicBezTo>
                <a:cubicBezTo>
                  <a:pt x="163" y="394"/>
                  <a:pt x="163" y="394"/>
                  <a:pt x="163" y="394"/>
                </a:cubicBezTo>
                <a:cubicBezTo>
                  <a:pt x="163" y="394"/>
                  <a:pt x="162" y="394"/>
                  <a:pt x="162" y="394"/>
                </a:cubicBezTo>
                <a:cubicBezTo>
                  <a:pt x="162" y="394"/>
                  <a:pt x="162" y="394"/>
                  <a:pt x="162" y="394"/>
                </a:cubicBezTo>
                <a:close/>
                <a:moveTo>
                  <a:pt x="162" y="400"/>
                </a:moveTo>
                <a:cubicBezTo>
                  <a:pt x="162" y="399"/>
                  <a:pt x="161" y="399"/>
                  <a:pt x="161" y="400"/>
                </a:cubicBezTo>
                <a:cubicBezTo>
                  <a:pt x="161" y="400"/>
                  <a:pt x="161" y="400"/>
                  <a:pt x="161" y="400"/>
                </a:cubicBezTo>
                <a:cubicBezTo>
                  <a:pt x="161" y="400"/>
                  <a:pt x="161" y="400"/>
                  <a:pt x="161" y="400"/>
                </a:cubicBezTo>
                <a:cubicBezTo>
                  <a:pt x="162" y="400"/>
                  <a:pt x="162" y="401"/>
                  <a:pt x="162" y="401"/>
                </a:cubicBezTo>
                <a:cubicBezTo>
                  <a:pt x="162" y="402"/>
                  <a:pt x="162" y="402"/>
                  <a:pt x="162" y="402"/>
                </a:cubicBezTo>
                <a:cubicBezTo>
                  <a:pt x="162" y="402"/>
                  <a:pt x="162" y="402"/>
                  <a:pt x="162" y="402"/>
                </a:cubicBezTo>
                <a:cubicBezTo>
                  <a:pt x="162" y="402"/>
                  <a:pt x="162" y="402"/>
                  <a:pt x="162" y="402"/>
                </a:cubicBezTo>
                <a:cubicBezTo>
                  <a:pt x="162" y="401"/>
                  <a:pt x="162" y="401"/>
                  <a:pt x="162" y="401"/>
                </a:cubicBezTo>
                <a:cubicBezTo>
                  <a:pt x="162" y="401"/>
                  <a:pt x="162" y="400"/>
                  <a:pt x="162" y="400"/>
                </a:cubicBezTo>
                <a:close/>
                <a:moveTo>
                  <a:pt x="161" y="387"/>
                </a:moveTo>
                <a:cubicBezTo>
                  <a:pt x="161" y="387"/>
                  <a:pt x="161" y="387"/>
                  <a:pt x="161" y="387"/>
                </a:cubicBezTo>
                <a:cubicBezTo>
                  <a:pt x="161" y="387"/>
                  <a:pt x="161" y="387"/>
                  <a:pt x="161" y="387"/>
                </a:cubicBezTo>
                <a:cubicBezTo>
                  <a:pt x="161" y="387"/>
                  <a:pt x="161" y="387"/>
                  <a:pt x="161" y="387"/>
                </a:cubicBezTo>
                <a:cubicBezTo>
                  <a:pt x="161" y="387"/>
                  <a:pt x="161" y="387"/>
                  <a:pt x="161" y="387"/>
                </a:cubicBezTo>
                <a:cubicBezTo>
                  <a:pt x="161" y="387"/>
                  <a:pt x="161" y="388"/>
                  <a:pt x="161" y="388"/>
                </a:cubicBezTo>
                <a:cubicBezTo>
                  <a:pt x="161" y="388"/>
                  <a:pt x="161" y="388"/>
                  <a:pt x="161" y="388"/>
                </a:cubicBezTo>
                <a:cubicBezTo>
                  <a:pt x="161" y="388"/>
                  <a:pt x="161" y="388"/>
                  <a:pt x="161" y="388"/>
                </a:cubicBezTo>
                <a:cubicBezTo>
                  <a:pt x="161" y="388"/>
                  <a:pt x="161" y="387"/>
                  <a:pt x="161" y="387"/>
                </a:cubicBezTo>
                <a:close/>
                <a:moveTo>
                  <a:pt x="161" y="380"/>
                </a:moveTo>
                <a:cubicBezTo>
                  <a:pt x="161" y="380"/>
                  <a:pt x="161" y="380"/>
                  <a:pt x="160" y="380"/>
                </a:cubicBezTo>
                <a:cubicBezTo>
                  <a:pt x="160" y="380"/>
                  <a:pt x="160" y="380"/>
                  <a:pt x="160" y="380"/>
                </a:cubicBezTo>
                <a:cubicBezTo>
                  <a:pt x="160" y="380"/>
                  <a:pt x="160" y="380"/>
                  <a:pt x="160" y="380"/>
                </a:cubicBezTo>
                <a:cubicBezTo>
                  <a:pt x="160" y="380"/>
                  <a:pt x="160" y="381"/>
                  <a:pt x="160" y="381"/>
                </a:cubicBezTo>
                <a:cubicBezTo>
                  <a:pt x="160" y="382"/>
                  <a:pt x="161" y="383"/>
                  <a:pt x="160" y="384"/>
                </a:cubicBezTo>
                <a:cubicBezTo>
                  <a:pt x="160" y="384"/>
                  <a:pt x="161" y="385"/>
                  <a:pt x="161" y="385"/>
                </a:cubicBezTo>
                <a:cubicBezTo>
                  <a:pt x="161" y="385"/>
                  <a:pt x="161" y="384"/>
                  <a:pt x="161" y="384"/>
                </a:cubicBezTo>
                <a:cubicBezTo>
                  <a:pt x="161" y="383"/>
                  <a:pt x="161" y="382"/>
                  <a:pt x="161" y="381"/>
                </a:cubicBezTo>
                <a:cubicBezTo>
                  <a:pt x="161" y="381"/>
                  <a:pt x="161" y="380"/>
                  <a:pt x="161" y="380"/>
                </a:cubicBezTo>
                <a:close/>
                <a:moveTo>
                  <a:pt x="160" y="374"/>
                </a:moveTo>
                <a:cubicBezTo>
                  <a:pt x="160" y="374"/>
                  <a:pt x="160" y="374"/>
                  <a:pt x="160" y="374"/>
                </a:cubicBezTo>
                <a:cubicBezTo>
                  <a:pt x="160" y="374"/>
                  <a:pt x="160" y="374"/>
                  <a:pt x="160" y="374"/>
                </a:cubicBezTo>
                <a:cubicBezTo>
                  <a:pt x="160" y="374"/>
                  <a:pt x="160" y="374"/>
                  <a:pt x="160" y="374"/>
                </a:cubicBezTo>
                <a:cubicBezTo>
                  <a:pt x="160" y="375"/>
                  <a:pt x="160" y="376"/>
                  <a:pt x="160" y="376"/>
                </a:cubicBezTo>
                <a:cubicBezTo>
                  <a:pt x="160" y="377"/>
                  <a:pt x="160" y="377"/>
                  <a:pt x="160" y="378"/>
                </a:cubicBezTo>
                <a:cubicBezTo>
                  <a:pt x="160" y="378"/>
                  <a:pt x="160" y="378"/>
                  <a:pt x="160" y="378"/>
                </a:cubicBezTo>
                <a:cubicBezTo>
                  <a:pt x="160" y="378"/>
                  <a:pt x="160" y="378"/>
                  <a:pt x="160" y="378"/>
                </a:cubicBezTo>
                <a:cubicBezTo>
                  <a:pt x="161" y="377"/>
                  <a:pt x="160" y="377"/>
                  <a:pt x="160" y="376"/>
                </a:cubicBezTo>
                <a:cubicBezTo>
                  <a:pt x="160" y="376"/>
                  <a:pt x="160" y="375"/>
                  <a:pt x="160" y="374"/>
                </a:cubicBezTo>
                <a:close/>
                <a:moveTo>
                  <a:pt x="161" y="363"/>
                </a:moveTo>
                <a:cubicBezTo>
                  <a:pt x="161" y="364"/>
                  <a:pt x="161" y="364"/>
                  <a:pt x="161" y="365"/>
                </a:cubicBezTo>
                <a:cubicBezTo>
                  <a:pt x="161" y="365"/>
                  <a:pt x="161" y="365"/>
                  <a:pt x="161" y="366"/>
                </a:cubicBezTo>
                <a:cubicBezTo>
                  <a:pt x="161" y="366"/>
                  <a:pt x="161" y="366"/>
                  <a:pt x="161" y="366"/>
                </a:cubicBezTo>
                <a:cubicBezTo>
                  <a:pt x="161" y="366"/>
                  <a:pt x="161" y="366"/>
                  <a:pt x="161" y="366"/>
                </a:cubicBezTo>
                <a:cubicBezTo>
                  <a:pt x="162" y="365"/>
                  <a:pt x="161" y="365"/>
                  <a:pt x="161" y="364"/>
                </a:cubicBezTo>
                <a:cubicBezTo>
                  <a:pt x="161" y="364"/>
                  <a:pt x="161" y="364"/>
                  <a:pt x="161" y="363"/>
                </a:cubicBezTo>
                <a:cubicBezTo>
                  <a:pt x="161" y="363"/>
                  <a:pt x="161" y="363"/>
                  <a:pt x="161" y="363"/>
                </a:cubicBezTo>
                <a:cubicBezTo>
                  <a:pt x="161" y="363"/>
                  <a:pt x="161" y="363"/>
                  <a:pt x="161" y="363"/>
                </a:cubicBezTo>
                <a:cubicBezTo>
                  <a:pt x="161" y="363"/>
                  <a:pt x="161" y="363"/>
                  <a:pt x="161" y="363"/>
                </a:cubicBezTo>
                <a:close/>
                <a:moveTo>
                  <a:pt x="161" y="352"/>
                </a:moveTo>
                <a:cubicBezTo>
                  <a:pt x="160" y="354"/>
                  <a:pt x="160" y="355"/>
                  <a:pt x="160" y="357"/>
                </a:cubicBezTo>
                <a:cubicBezTo>
                  <a:pt x="160" y="357"/>
                  <a:pt x="160" y="357"/>
                  <a:pt x="161" y="357"/>
                </a:cubicBezTo>
                <a:cubicBezTo>
                  <a:pt x="161" y="357"/>
                  <a:pt x="161" y="357"/>
                  <a:pt x="161" y="357"/>
                </a:cubicBezTo>
                <a:cubicBezTo>
                  <a:pt x="161" y="355"/>
                  <a:pt x="161" y="354"/>
                  <a:pt x="161" y="352"/>
                </a:cubicBezTo>
                <a:cubicBezTo>
                  <a:pt x="161" y="352"/>
                  <a:pt x="161" y="352"/>
                  <a:pt x="161" y="352"/>
                </a:cubicBezTo>
                <a:cubicBezTo>
                  <a:pt x="161" y="352"/>
                  <a:pt x="161" y="352"/>
                  <a:pt x="161" y="352"/>
                </a:cubicBezTo>
                <a:cubicBezTo>
                  <a:pt x="161" y="352"/>
                  <a:pt x="161" y="352"/>
                  <a:pt x="161" y="352"/>
                </a:cubicBezTo>
                <a:close/>
                <a:moveTo>
                  <a:pt x="105" y="291"/>
                </a:moveTo>
                <a:cubicBezTo>
                  <a:pt x="105" y="291"/>
                  <a:pt x="105" y="292"/>
                  <a:pt x="105" y="292"/>
                </a:cubicBezTo>
                <a:cubicBezTo>
                  <a:pt x="106" y="292"/>
                  <a:pt x="106" y="292"/>
                  <a:pt x="106" y="292"/>
                </a:cubicBezTo>
                <a:cubicBezTo>
                  <a:pt x="106" y="292"/>
                  <a:pt x="106" y="292"/>
                  <a:pt x="106" y="292"/>
                </a:cubicBezTo>
                <a:cubicBezTo>
                  <a:pt x="106" y="292"/>
                  <a:pt x="106" y="291"/>
                  <a:pt x="106" y="291"/>
                </a:cubicBezTo>
                <a:cubicBezTo>
                  <a:pt x="106" y="291"/>
                  <a:pt x="106" y="291"/>
                  <a:pt x="106" y="291"/>
                </a:cubicBezTo>
                <a:cubicBezTo>
                  <a:pt x="106" y="291"/>
                  <a:pt x="106" y="290"/>
                  <a:pt x="106" y="290"/>
                </a:cubicBezTo>
                <a:cubicBezTo>
                  <a:pt x="105" y="290"/>
                  <a:pt x="105" y="290"/>
                  <a:pt x="105" y="291"/>
                </a:cubicBezTo>
                <a:cubicBezTo>
                  <a:pt x="105" y="291"/>
                  <a:pt x="105" y="291"/>
                  <a:pt x="105" y="291"/>
                </a:cubicBezTo>
                <a:close/>
                <a:moveTo>
                  <a:pt x="182" y="550"/>
                </a:moveTo>
                <a:cubicBezTo>
                  <a:pt x="182" y="551"/>
                  <a:pt x="182" y="551"/>
                  <a:pt x="182" y="551"/>
                </a:cubicBezTo>
                <a:cubicBezTo>
                  <a:pt x="182" y="552"/>
                  <a:pt x="183" y="553"/>
                  <a:pt x="182" y="553"/>
                </a:cubicBezTo>
                <a:cubicBezTo>
                  <a:pt x="182" y="554"/>
                  <a:pt x="182" y="554"/>
                  <a:pt x="182" y="554"/>
                </a:cubicBezTo>
                <a:cubicBezTo>
                  <a:pt x="182" y="554"/>
                  <a:pt x="182" y="554"/>
                  <a:pt x="182" y="554"/>
                </a:cubicBezTo>
                <a:cubicBezTo>
                  <a:pt x="182" y="555"/>
                  <a:pt x="182" y="556"/>
                  <a:pt x="182" y="557"/>
                </a:cubicBezTo>
                <a:cubicBezTo>
                  <a:pt x="182" y="558"/>
                  <a:pt x="182" y="560"/>
                  <a:pt x="183" y="561"/>
                </a:cubicBezTo>
                <a:cubicBezTo>
                  <a:pt x="183" y="561"/>
                  <a:pt x="183" y="561"/>
                  <a:pt x="184" y="561"/>
                </a:cubicBezTo>
                <a:cubicBezTo>
                  <a:pt x="184" y="561"/>
                  <a:pt x="184" y="560"/>
                  <a:pt x="184" y="560"/>
                </a:cubicBezTo>
                <a:cubicBezTo>
                  <a:pt x="183" y="559"/>
                  <a:pt x="183" y="558"/>
                  <a:pt x="183" y="557"/>
                </a:cubicBezTo>
                <a:cubicBezTo>
                  <a:pt x="183" y="556"/>
                  <a:pt x="183" y="555"/>
                  <a:pt x="183" y="554"/>
                </a:cubicBezTo>
                <a:cubicBezTo>
                  <a:pt x="183" y="553"/>
                  <a:pt x="183" y="552"/>
                  <a:pt x="183" y="551"/>
                </a:cubicBezTo>
                <a:cubicBezTo>
                  <a:pt x="183" y="550"/>
                  <a:pt x="182" y="550"/>
                  <a:pt x="182" y="550"/>
                </a:cubicBezTo>
                <a:cubicBezTo>
                  <a:pt x="182" y="550"/>
                  <a:pt x="182" y="550"/>
                  <a:pt x="182" y="550"/>
                </a:cubicBezTo>
                <a:close/>
                <a:moveTo>
                  <a:pt x="171" y="554"/>
                </a:moveTo>
                <a:cubicBezTo>
                  <a:pt x="172" y="553"/>
                  <a:pt x="172" y="552"/>
                  <a:pt x="171" y="550"/>
                </a:cubicBezTo>
                <a:cubicBezTo>
                  <a:pt x="172" y="548"/>
                  <a:pt x="171" y="546"/>
                  <a:pt x="171" y="544"/>
                </a:cubicBezTo>
                <a:cubicBezTo>
                  <a:pt x="171" y="544"/>
                  <a:pt x="171" y="544"/>
                  <a:pt x="171" y="544"/>
                </a:cubicBezTo>
                <a:cubicBezTo>
                  <a:pt x="171" y="543"/>
                  <a:pt x="171" y="542"/>
                  <a:pt x="171" y="541"/>
                </a:cubicBezTo>
                <a:cubicBezTo>
                  <a:pt x="171" y="540"/>
                  <a:pt x="170" y="539"/>
                  <a:pt x="171" y="538"/>
                </a:cubicBezTo>
                <a:cubicBezTo>
                  <a:pt x="171" y="538"/>
                  <a:pt x="171" y="537"/>
                  <a:pt x="170" y="537"/>
                </a:cubicBezTo>
                <a:cubicBezTo>
                  <a:pt x="170" y="537"/>
                  <a:pt x="170" y="537"/>
                  <a:pt x="170" y="537"/>
                </a:cubicBezTo>
                <a:cubicBezTo>
                  <a:pt x="170" y="537"/>
                  <a:pt x="170" y="538"/>
                  <a:pt x="170" y="538"/>
                </a:cubicBezTo>
                <a:cubicBezTo>
                  <a:pt x="169" y="539"/>
                  <a:pt x="170" y="540"/>
                  <a:pt x="170" y="541"/>
                </a:cubicBezTo>
                <a:cubicBezTo>
                  <a:pt x="170" y="542"/>
                  <a:pt x="170" y="543"/>
                  <a:pt x="170" y="544"/>
                </a:cubicBezTo>
                <a:cubicBezTo>
                  <a:pt x="170" y="544"/>
                  <a:pt x="170" y="544"/>
                  <a:pt x="170" y="544"/>
                </a:cubicBezTo>
                <a:cubicBezTo>
                  <a:pt x="170" y="544"/>
                  <a:pt x="170" y="544"/>
                  <a:pt x="170" y="544"/>
                </a:cubicBezTo>
                <a:cubicBezTo>
                  <a:pt x="169" y="546"/>
                  <a:pt x="172" y="549"/>
                  <a:pt x="169" y="550"/>
                </a:cubicBezTo>
                <a:cubicBezTo>
                  <a:pt x="170" y="551"/>
                  <a:pt x="169" y="552"/>
                  <a:pt x="169" y="553"/>
                </a:cubicBezTo>
                <a:cubicBezTo>
                  <a:pt x="170" y="553"/>
                  <a:pt x="170" y="553"/>
                  <a:pt x="171" y="554"/>
                </a:cubicBezTo>
                <a:cubicBezTo>
                  <a:pt x="171" y="556"/>
                  <a:pt x="171" y="558"/>
                  <a:pt x="171" y="560"/>
                </a:cubicBezTo>
                <a:cubicBezTo>
                  <a:pt x="171" y="561"/>
                  <a:pt x="171" y="563"/>
                  <a:pt x="172" y="565"/>
                </a:cubicBezTo>
                <a:cubicBezTo>
                  <a:pt x="172" y="565"/>
                  <a:pt x="172" y="565"/>
                  <a:pt x="172" y="565"/>
                </a:cubicBezTo>
                <a:cubicBezTo>
                  <a:pt x="173" y="565"/>
                  <a:pt x="173" y="565"/>
                  <a:pt x="173" y="565"/>
                </a:cubicBezTo>
                <a:cubicBezTo>
                  <a:pt x="172" y="563"/>
                  <a:pt x="172" y="561"/>
                  <a:pt x="172" y="560"/>
                </a:cubicBezTo>
                <a:cubicBezTo>
                  <a:pt x="172" y="558"/>
                  <a:pt x="172" y="556"/>
                  <a:pt x="171" y="554"/>
                </a:cubicBezTo>
                <a:close/>
                <a:moveTo>
                  <a:pt x="170" y="536"/>
                </a:moveTo>
                <a:cubicBezTo>
                  <a:pt x="170" y="536"/>
                  <a:pt x="171" y="536"/>
                  <a:pt x="171" y="535"/>
                </a:cubicBezTo>
                <a:cubicBezTo>
                  <a:pt x="171" y="534"/>
                  <a:pt x="171" y="533"/>
                  <a:pt x="170" y="532"/>
                </a:cubicBezTo>
                <a:cubicBezTo>
                  <a:pt x="170" y="532"/>
                  <a:pt x="170" y="532"/>
                  <a:pt x="170" y="532"/>
                </a:cubicBezTo>
                <a:cubicBezTo>
                  <a:pt x="171" y="528"/>
                  <a:pt x="170" y="525"/>
                  <a:pt x="170" y="522"/>
                </a:cubicBezTo>
                <a:cubicBezTo>
                  <a:pt x="168" y="521"/>
                  <a:pt x="170" y="519"/>
                  <a:pt x="169" y="519"/>
                </a:cubicBezTo>
                <a:cubicBezTo>
                  <a:pt x="169" y="519"/>
                  <a:pt x="168" y="519"/>
                  <a:pt x="168" y="519"/>
                </a:cubicBezTo>
                <a:cubicBezTo>
                  <a:pt x="168" y="523"/>
                  <a:pt x="168" y="527"/>
                  <a:pt x="168" y="530"/>
                </a:cubicBezTo>
                <a:cubicBezTo>
                  <a:pt x="170" y="530"/>
                  <a:pt x="169" y="531"/>
                  <a:pt x="170" y="532"/>
                </a:cubicBezTo>
                <a:cubicBezTo>
                  <a:pt x="170" y="533"/>
                  <a:pt x="170" y="534"/>
                  <a:pt x="170" y="535"/>
                </a:cubicBezTo>
                <a:cubicBezTo>
                  <a:pt x="170" y="535"/>
                  <a:pt x="170" y="536"/>
                  <a:pt x="170" y="536"/>
                </a:cubicBezTo>
                <a:close/>
              </a:path>
            </a:pathLst>
          </a:custGeom>
          <a:solidFill>
            <a:sysClr val="window" lastClr="FFFFFF">
              <a:lumMod val="5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a:ea typeface="华文新魏"/>
              <a:sym typeface="Arial"/>
            </a:endParaRPr>
          </a:p>
        </p:txBody>
      </p:sp>
      <p:sp>
        <p:nvSpPr>
          <p:cNvPr id="17" name="文本框 16"/>
          <p:cNvSpPr txBox="1"/>
          <p:nvPr/>
        </p:nvSpPr>
        <p:spPr>
          <a:xfrm>
            <a:off x="5634253" y="3473627"/>
            <a:ext cx="5363265" cy="1061829"/>
          </a:xfrm>
          <a:prstGeom prst="rect">
            <a:avLst/>
          </a:prstGeom>
          <a:noFill/>
        </p:spPr>
        <p:txBody>
          <a:bodyPr wrap="square" rtlCol="0">
            <a:spAutoFit/>
          </a:bodyPr>
          <a:lstStyle/>
          <a:p>
            <a:pPr>
              <a:lnSpc>
                <a:spcPct val="150000"/>
              </a:lnSpc>
            </a:pPr>
            <a:r>
              <a:rPr lang="zh-CN" altLang="en-US" sz="1400" spc="300" dirty="0">
                <a:solidFill>
                  <a:prstClr val="black"/>
                </a:solidFill>
                <a:latin typeface="Arial"/>
                <a:ea typeface="华文新魏"/>
                <a:sym typeface="Arial"/>
              </a:rPr>
              <a:t>点击添加文本信息点击添加文本信息点击添加文本信息点击添加文本信息点击添加文本信息点击添加文本信息点击添加文本信息 </a:t>
            </a:r>
            <a:endParaRPr lang="zh-CN" altLang="en-US" sz="1400" dirty="0">
              <a:solidFill>
                <a:prstClr val="black"/>
              </a:solidFill>
              <a:latin typeface="Arial"/>
              <a:ea typeface="华文新魏"/>
              <a:sym typeface="Arial"/>
            </a:endParaRPr>
          </a:p>
        </p:txBody>
      </p:sp>
      <p:sp>
        <p:nvSpPr>
          <p:cNvPr id="18" name="文本框 17"/>
          <p:cNvSpPr txBox="1"/>
          <p:nvPr/>
        </p:nvSpPr>
        <p:spPr>
          <a:xfrm>
            <a:off x="5634355" y="2669293"/>
            <a:ext cx="2741295" cy="583565"/>
          </a:xfrm>
          <a:prstGeom prst="rect">
            <a:avLst/>
          </a:prstGeom>
          <a:noFill/>
        </p:spPr>
        <p:txBody>
          <a:bodyPr wrap="square" rtlCol="0">
            <a:spAutoFit/>
          </a:bodyPr>
          <a:lstStyle/>
          <a:p>
            <a:pPr algn="dist"/>
            <a:r>
              <a:rPr lang="zh-CN" altLang="en-US" sz="3200" dirty="0">
                <a:solidFill>
                  <a:prstClr val="black"/>
                </a:solidFill>
                <a:latin typeface="Arial"/>
                <a:ea typeface="华文新魏"/>
                <a:sym typeface="Arial"/>
              </a:rPr>
              <a:t>国风古韵</a:t>
            </a:r>
          </a:p>
        </p:txBody>
      </p:sp>
      <p:sp>
        <p:nvSpPr>
          <p:cNvPr id="19" name="Freeform 188"/>
          <p:cNvSpPr>
            <a:spLocks noEditPoints="1"/>
          </p:cNvSpPr>
          <p:nvPr/>
        </p:nvSpPr>
        <p:spPr bwMode="auto">
          <a:xfrm rot="5400000">
            <a:off x="8165479" y="2110217"/>
            <a:ext cx="121312" cy="5687140"/>
          </a:xfrm>
          <a:custGeom>
            <a:avLst/>
            <a:gdLst>
              <a:gd name="T0" fmla="*/ 137 w 367"/>
              <a:gd name="T1" fmla="*/ 772 h 1237"/>
              <a:gd name="T2" fmla="*/ 176 w 367"/>
              <a:gd name="T3" fmla="*/ 600 h 1237"/>
              <a:gd name="T4" fmla="*/ 181 w 367"/>
              <a:gd name="T5" fmla="*/ 522 h 1237"/>
              <a:gd name="T6" fmla="*/ 160 w 367"/>
              <a:gd name="T7" fmla="*/ 282 h 1237"/>
              <a:gd name="T8" fmla="*/ 135 w 367"/>
              <a:gd name="T9" fmla="*/ 965 h 1237"/>
              <a:gd name="T10" fmla="*/ 138 w 367"/>
              <a:gd name="T11" fmla="*/ 870 h 1237"/>
              <a:gd name="T12" fmla="*/ 140 w 367"/>
              <a:gd name="T13" fmla="*/ 804 h 1237"/>
              <a:gd name="T14" fmla="*/ 150 w 367"/>
              <a:gd name="T15" fmla="*/ 774 h 1237"/>
              <a:gd name="T16" fmla="*/ 162 w 367"/>
              <a:gd name="T17" fmla="*/ 970 h 1237"/>
              <a:gd name="T18" fmla="*/ 137 w 367"/>
              <a:gd name="T19" fmla="*/ 826 h 1237"/>
              <a:gd name="T20" fmla="*/ 194 w 367"/>
              <a:gd name="T21" fmla="*/ 790 h 1237"/>
              <a:gd name="T22" fmla="*/ 184 w 367"/>
              <a:gd name="T23" fmla="*/ 567 h 1237"/>
              <a:gd name="T24" fmla="*/ 146 w 367"/>
              <a:gd name="T25" fmla="*/ 1177 h 1237"/>
              <a:gd name="T26" fmla="*/ 118 w 367"/>
              <a:gd name="T27" fmla="*/ 1066 h 1237"/>
              <a:gd name="T28" fmla="*/ 130 w 367"/>
              <a:gd name="T29" fmla="*/ 715 h 1237"/>
              <a:gd name="T30" fmla="*/ 177 w 367"/>
              <a:gd name="T31" fmla="*/ 595 h 1237"/>
              <a:gd name="T32" fmla="*/ 165 w 367"/>
              <a:gd name="T33" fmla="*/ 465 h 1237"/>
              <a:gd name="T34" fmla="*/ 180 w 367"/>
              <a:gd name="T35" fmla="*/ 748 h 1237"/>
              <a:gd name="T36" fmla="*/ 189 w 367"/>
              <a:gd name="T37" fmla="*/ 878 h 1237"/>
              <a:gd name="T38" fmla="*/ 190 w 367"/>
              <a:gd name="T39" fmla="*/ 1063 h 1237"/>
              <a:gd name="T40" fmla="*/ 195 w 367"/>
              <a:gd name="T41" fmla="*/ 970 h 1237"/>
              <a:gd name="T42" fmla="*/ 196 w 367"/>
              <a:gd name="T43" fmla="*/ 848 h 1237"/>
              <a:gd name="T44" fmla="*/ 194 w 367"/>
              <a:gd name="T45" fmla="*/ 1147 h 1237"/>
              <a:gd name="T46" fmla="*/ 176 w 367"/>
              <a:gd name="T47" fmla="*/ 745 h 1237"/>
              <a:gd name="T48" fmla="*/ 187 w 367"/>
              <a:gd name="T49" fmla="*/ 906 h 1237"/>
              <a:gd name="T50" fmla="*/ 187 w 367"/>
              <a:gd name="T51" fmla="*/ 916 h 1237"/>
              <a:gd name="T52" fmla="*/ 188 w 367"/>
              <a:gd name="T53" fmla="*/ 886 h 1237"/>
              <a:gd name="T54" fmla="*/ 186 w 367"/>
              <a:gd name="T55" fmla="*/ 841 h 1237"/>
              <a:gd name="T56" fmla="*/ 186 w 367"/>
              <a:gd name="T57" fmla="*/ 847 h 1237"/>
              <a:gd name="T58" fmla="*/ 46 w 367"/>
              <a:gd name="T59" fmla="*/ 36 h 1237"/>
              <a:gd name="T60" fmla="*/ 65 w 367"/>
              <a:gd name="T61" fmla="*/ 11 h 1237"/>
              <a:gd name="T62" fmla="*/ 88 w 367"/>
              <a:gd name="T63" fmla="*/ 123 h 1237"/>
              <a:gd name="T64" fmla="*/ 97 w 367"/>
              <a:gd name="T65" fmla="*/ 192 h 1237"/>
              <a:gd name="T66" fmla="*/ 116 w 367"/>
              <a:gd name="T67" fmla="*/ 519 h 1237"/>
              <a:gd name="T68" fmla="*/ 129 w 367"/>
              <a:gd name="T69" fmla="*/ 879 h 1237"/>
              <a:gd name="T70" fmla="*/ 127 w 367"/>
              <a:gd name="T71" fmla="*/ 1126 h 1237"/>
              <a:gd name="T72" fmla="*/ 114 w 367"/>
              <a:gd name="T73" fmla="*/ 1128 h 1237"/>
              <a:gd name="T74" fmla="*/ 120 w 367"/>
              <a:gd name="T75" fmla="*/ 985 h 1237"/>
              <a:gd name="T76" fmla="*/ 105 w 367"/>
              <a:gd name="T77" fmla="*/ 1155 h 1237"/>
              <a:gd name="T78" fmla="*/ 45 w 367"/>
              <a:gd name="T79" fmla="*/ 1172 h 1237"/>
              <a:gd name="T80" fmla="*/ 18 w 367"/>
              <a:gd name="T81" fmla="*/ 1005 h 1237"/>
              <a:gd name="T82" fmla="*/ 8 w 367"/>
              <a:gd name="T83" fmla="*/ 580 h 1237"/>
              <a:gd name="T84" fmla="*/ 6 w 367"/>
              <a:gd name="T85" fmla="*/ 180 h 1237"/>
              <a:gd name="T86" fmla="*/ 129 w 367"/>
              <a:gd name="T87" fmla="*/ 874 h 1237"/>
              <a:gd name="T88" fmla="*/ 117 w 367"/>
              <a:gd name="T89" fmla="*/ 1068 h 1237"/>
              <a:gd name="T90" fmla="*/ 160 w 367"/>
              <a:gd name="T91" fmla="*/ 814 h 1237"/>
              <a:gd name="T92" fmla="*/ 192 w 367"/>
              <a:gd name="T93" fmla="*/ 766 h 1237"/>
              <a:gd name="T94" fmla="*/ 192 w 367"/>
              <a:gd name="T95" fmla="*/ 765 h 1237"/>
              <a:gd name="T96" fmla="*/ 181 w 367"/>
              <a:gd name="T97" fmla="*/ 729 h 1237"/>
              <a:gd name="T98" fmla="*/ 144 w 367"/>
              <a:gd name="T99" fmla="*/ 738 h 1237"/>
              <a:gd name="T100" fmla="*/ 188 w 367"/>
              <a:gd name="T101" fmla="*/ 683 h 1237"/>
              <a:gd name="T102" fmla="*/ 188 w 367"/>
              <a:gd name="T103" fmla="*/ 663 h 1237"/>
              <a:gd name="T104" fmla="*/ 170 w 367"/>
              <a:gd name="T105" fmla="*/ 572 h 1237"/>
              <a:gd name="T106" fmla="*/ 174 w 367"/>
              <a:gd name="T107" fmla="*/ 594 h 1237"/>
              <a:gd name="T108" fmla="*/ 178 w 367"/>
              <a:gd name="T109" fmla="*/ 606 h 1237"/>
              <a:gd name="T110" fmla="*/ 126 w 367"/>
              <a:gd name="T111" fmla="*/ 591 h 1237"/>
              <a:gd name="T112" fmla="*/ 170 w 367"/>
              <a:gd name="T113" fmla="*/ 516 h 1237"/>
              <a:gd name="T114" fmla="*/ 172 w 367"/>
              <a:gd name="T115" fmla="*/ 479 h 1237"/>
              <a:gd name="T116" fmla="*/ 166 w 367"/>
              <a:gd name="T117" fmla="*/ 476 h 1237"/>
              <a:gd name="T118" fmla="*/ 179 w 367"/>
              <a:gd name="T119" fmla="*/ 457 h 1237"/>
              <a:gd name="T120" fmla="*/ 161 w 367"/>
              <a:gd name="T121" fmla="*/ 387 h 1237"/>
              <a:gd name="T122" fmla="*/ 106 w 367"/>
              <a:gd name="T123" fmla="*/ 291 h 1237"/>
              <a:gd name="T124" fmla="*/ 170 w 367"/>
              <a:gd name="T125" fmla="*/ 535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1237">
                <a:moveTo>
                  <a:pt x="127" y="1235"/>
                </a:moveTo>
                <a:cubicBezTo>
                  <a:pt x="128" y="1234"/>
                  <a:pt x="129" y="1233"/>
                  <a:pt x="130" y="1233"/>
                </a:cubicBezTo>
                <a:cubicBezTo>
                  <a:pt x="131" y="1235"/>
                  <a:pt x="131" y="1236"/>
                  <a:pt x="129" y="1237"/>
                </a:cubicBezTo>
                <a:cubicBezTo>
                  <a:pt x="128" y="1237"/>
                  <a:pt x="127" y="1236"/>
                  <a:pt x="127" y="1235"/>
                </a:cubicBezTo>
                <a:close/>
                <a:moveTo>
                  <a:pt x="114" y="1175"/>
                </a:moveTo>
                <a:cubicBezTo>
                  <a:pt x="114" y="1174"/>
                  <a:pt x="114" y="1173"/>
                  <a:pt x="114" y="1174"/>
                </a:cubicBezTo>
                <a:cubicBezTo>
                  <a:pt x="114" y="1174"/>
                  <a:pt x="114" y="1175"/>
                  <a:pt x="114" y="1175"/>
                </a:cubicBezTo>
                <a:close/>
                <a:moveTo>
                  <a:pt x="171" y="1112"/>
                </a:moveTo>
                <a:cubicBezTo>
                  <a:pt x="173" y="1112"/>
                  <a:pt x="174" y="1110"/>
                  <a:pt x="173" y="1108"/>
                </a:cubicBezTo>
                <a:cubicBezTo>
                  <a:pt x="172" y="1109"/>
                  <a:pt x="171" y="1108"/>
                  <a:pt x="170" y="1109"/>
                </a:cubicBezTo>
                <a:cubicBezTo>
                  <a:pt x="169" y="1110"/>
                  <a:pt x="169" y="1112"/>
                  <a:pt x="171" y="1112"/>
                </a:cubicBezTo>
                <a:close/>
                <a:moveTo>
                  <a:pt x="192" y="1070"/>
                </a:moveTo>
                <a:cubicBezTo>
                  <a:pt x="192" y="1070"/>
                  <a:pt x="191" y="1069"/>
                  <a:pt x="191" y="1070"/>
                </a:cubicBezTo>
                <a:cubicBezTo>
                  <a:pt x="191" y="1070"/>
                  <a:pt x="191" y="1071"/>
                  <a:pt x="192" y="1070"/>
                </a:cubicBezTo>
                <a:close/>
                <a:moveTo>
                  <a:pt x="252" y="996"/>
                </a:moveTo>
                <a:cubicBezTo>
                  <a:pt x="252" y="995"/>
                  <a:pt x="252" y="995"/>
                  <a:pt x="251" y="995"/>
                </a:cubicBezTo>
                <a:cubicBezTo>
                  <a:pt x="251" y="995"/>
                  <a:pt x="251" y="996"/>
                  <a:pt x="252" y="996"/>
                </a:cubicBezTo>
                <a:close/>
                <a:moveTo>
                  <a:pt x="251" y="994"/>
                </a:moveTo>
                <a:cubicBezTo>
                  <a:pt x="252" y="994"/>
                  <a:pt x="252" y="993"/>
                  <a:pt x="251" y="993"/>
                </a:cubicBezTo>
                <a:cubicBezTo>
                  <a:pt x="252" y="994"/>
                  <a:pt x="251" y="994"/>
                  <a:pt x="251" y="994"/>
                </a:cubicBezTo>
                <a:close/>
                <a:moveTo>
                  <a:pt x="253" y="992"/>
                </a:moveTo>
                <a:cubicBezTo>
                  <a:pt x="253" y="992"/>
                  <a:pt x="253" y="991"/>
                  <a:pt x="253" y="991"/>
                </a:cubicBezTo>
                <a:cubicBezTo>
                  <a:pt x="253" y="991"/>
                  <a:pt x="252" y="991"/>
                  <a:pt x="252" y="991"/>
                </a:cubicBezTo>
                <a:cubicBezTo>
                  <a:pt x="252" y="991"/>
                  <a:pt x="252" y="992"/>
                  <a:pt x="253" y="992"/>
                </a:cubicBezTo>
                <a:close/>
                <a:moveTo>
                  <a:pt x="118" y="1056"/>
                </a:moveTo>
                <a:cubicBezTo>
                  <a:pt x="118" y="1056"/>
                  <a:pt x="118" y="1055"/>
                  <a:pt x="118" y="1055"/>
                </a:cubicBezTo>
                <a:cubicBezTo>
                  <a:pt x="117" y="1055"/>
                  <a:pt x="117" y="1056"/>
                  <a:pt x="118" y="1056"/>
                </a:cubicBezTo>
                <a:close/>
                <a:moveTo>
                  <a:pt x="118" y="1051"/>
                </a:moveTo>
                <a:cubicBezTo>
                  <a:pt x="117" y="1051"/>
                  <a:pt x="117" y="1052"/>
                  <a:pt x="118" y="1052"/>
                </a:cubicBezTo>
                <a:cubicBezTo>
                  <a:pt x="117" y="1052"/>
                  <a:pt x="119" y="1051"/>
                  <a:pt x="118" y="1051"/>
                </a:cubicBezTo>
                <a:close/>
                <a:moveTo>
                  <a:pt x="162" y="920"/>
                </a:moveTo>
                <a:cubicBezTo>
                  <a:pt x="162" y="920"/>
                  <a:pt x="162" y="919"/>
                  <a:pt x="162" y="919"/>
                </a:cubicBezTo>
                <a:cubicBezTo>
                  <a:pt x="162" y="920"/>
                  <a:pt x="162" y="920"/>
                  <a:pt x="162" y="920"/>
                </a:cubicBezTo>
                <a:close/>
                <a:moveTo>
                  <a:pt x="186" y="882"/>
                </a:moveTo>
                <a:cubicBezTo>
                  <a:pt x="187" y="881"/>
                  <a:pt x="187" y="881"/>
                  <a:pt x="186" y="880"/>
                </a:cubicBezTo>
                <a:cubicBezTo>
                  <a:pt x="186" y="881"/>
                  <a:pt x="186" y="881"/>
                  <a:pt x="186" y="882"/>
                </a:cubicBezTo>
                <a:close/>
                <a:moveTo>
                  <a:pt x="194" y="805"/>
                </a:moveTo>
                <a:cubicBezTo>
                  <a:pt x="194" y="805"/>
                  <a:pt x="194" y="805"/>
                  <a:pt x="193" y="804"/>
                </a:cubicBezTo>
                <a:cubicBezTo>
                  <a:pt x="193" y="805"/>
                  <a:pt x="193" y="805"/>
                  <a:pt x="193" y="805"/>
                </a:cubicBezTo>
                <a:cubicBezTo>
                  <a:pt x="193" y="805"/>
                  <a:pt x="193" y="805"/>
                  <a:pt x="194" y="805"/>
                </a:cubicBezTo>
                <a:close/>
                <a:moveTo>
                  <a:pt x="194" y="802"/>
                </a:moveTo>
                <a:cubicBezTo>
                  <a:pt x="193" y="802"/>
                  <a:pt x="193" y="801"/>
                  <a:pt x="193" y="801"/>
                </a:cubicBezTo>
                <a:cubicBezTo>
                  <a:pt x="193" y="801"/>
                  <a:pt x="193" y="802"/>
                  <a:pt x="194" y="802"/>
                </a:cubicBezTo>
                <a:close/>
                <a:moveTo>
                  <a:pt x="155" y="769"/>
                </a:moveTo>
                <a:cubicBezTo>
                  <a:pt x="154" y="769"/>
                  <a:pt x="154" y="770"/>
                  <a:pt x="155" y="770"/>
                </a:cubicBezTo>
                <a:cubicBezTo>
                  <a:pt x="154" y="769"/>
                  <a:pt x="155" y="769"/>
                  <a:pt x="155" y="769"/>
                </a:cubicBezTo>
                <a:close/>
                <a:moveTo>
                  <a:pt x="137" y="772"/>
                </a:moveTo>
                <a:cubicBezTo>
                  <a:pt x="138" y="771"/>
                  <a:pt x="137" y="771"/>
                  <a:pt x="137" y="771"/>
                </a:cubicBezTo>
                <a:cubicBezTo>
                  <a:pt x="136" y="771"/>
                  <a:pt x="136" y="771"/>
                  <a:pt x="137" y="772"/>
                </a:cubicBezTo>
                <a:close/>
                <a:moveTo>
                  <a:pt x="137" y="752"/>
                </a:moveTo>
                <a:cubicBezTo>
                  <a:pt x="137" y="751"/>
                  <a:pt x="137" y="751"/>
                  <a:pt x="137" y="751"/>
                </a:cubicBezTo>
                <a:cubicBezTo>
                  <a:pt x="137" y="751"/>
                  <a:pt x="137" y="752"/>
                  <a:pt x="137" y="752"/>
                </a:cubicBezTo>
                <a:close/>
                <a:moveTo>
                  <a:pt x="180" y="707"/>
                </a:moveTo>
                <a:cubicBezTo>
                  <a:pt x="180" y="708"/>
                  <a:pt x="180" y="708"/>
                  <a:pt x="181" y="707"/>
                </a:cubicBezTo>
                <a:cubicBezTo>
                  <a:pt x="180" y="706"/>
                  <a:pt x="180" y="707"/>
                  <a:pt x="180" y="707"/>
                </a:cubicBezTo>
                <a:close/>
                <a:moveTo>
                  <a:pt x="147" y="737"/>
                </a:moveTo>
                <a:cubicBezTo>
                  <a:pt x="147" y="737"/>
                  <a:pt x="147" y="736"/>
                  <a:pt x="147" y="736"/>
                </a:cubicBezTo>
                <a:cubicBezTo>
                  <a:pt x="147" y="736"/>
                  <a:pt x="147" y="736"/>
                  <a:pt x="147" y="736"/>
                </a:cubicBezTo>
                <a:cubicBezTo>
                  <a:pt x="147" y="736"/>
                  <a:pt x="147" y="737"/>
                  <a:pt x="147" y="737"/>
                </a:cubicBezTo>
                <a:close/>
                <a:moveTo>
                  <a:pt x="140" y="740"/>
                </a:moveTo>
                <a:cubicBezTo>
                  <a:pt x="140" y="740"/>
                  <a:pt x="140" y="742"/>
                  <a:pt x="141" y="741"/>
                </a:cubicBezTo>
                <a:cubicBezTo>
                  <a:pt x="140" y="740"/>
                  <a:pt x="141" y="740"/>
                  <a:pt x="140" y="740"/>
                </a:cubicBezTo>
                <a:close/>
                <a:moveTo>
                  <a:pt x="139" y="723"/>
                </a:moveTo>
                <a:cubicBezTo>
                  <a:pt x="139" y="724"/>
                  <a:pt x="139" y="724"/>
                  <a:pt x="139" y="724"/>
                </a:cubicBezTo>
                <a:cubicBezTo>
                  <a:pt x="139" y="724"/>
                  <a:pt x="139" y="725"/>
                  <a:pt x="139" y="725"/>
                </a:cubicBezTo>
                <a:cubicBezTo>
                  <a:pt x="139" y="724"/>
                  <a:pt x="139" y="723"/>
                  <a:pt x="139" y="723"/>
                </a:cubicBezTo>
                <a:close/>
                <a:moveTo>
                  <a:pt x="181" y="680"/>
                </a:moveTo>
                <a:cubicBezTo>
                  <a:pt x="180" y="679"/>
                  <a:pt x="180" y="679"/>
                  <a:pt x="180" y="679"/>
                </a:cubicBezTo>
                <a:cubicBezTo>
                  <a:pt x="180" y="679"/>
                  <a:pt x="181" y="678"/>
                  <a:pt x="181" y="678"/>
                </a:cubicBezTo>
                <a:cubicBezTo>
                  <a:pt x="180" y="679"/>
                  <a:pt x="180" y="679"/>
                  <a:pt x="180" y="679"/>
                </a:cubicBezTo>
                <a:cubicBezTo>
                  <a:pt x="180" y="679"/>
                  <a:pt x="180" y="680"/>
                  <a:pt x="181" y="680"/>
                </a:cubicBezTo>
                <a:close/>
                <a:moveTo>
                  <a:pt x="139" y="715"/>
                </a:moveTo>
                <a:cubicBezTo>
                  <a:pt x="138" y="716"/>
                  <a:pt x="138" y="716"/>
                  <a:pt x="138" y="717"/>
                </a:cubicBezTo>
                <a:cubicBezTo>
                  <a:pt x="139" y="716"/>
                  <a:pt x="139" y="716"/>
                  <a:pt x="139" y="715"/>
                </a:cubicBezTo>
                <a:close/>
                <a:moveTo>
                  <a:pt x="138" y="706"/>
                </a:moveTo>
                <a:cubicBezTo>
                  <a:pt x="137" y="706"/>
                  <a:pt x="137" y="708"/>
                  <a:pt x="138" y="707"/>
                </a:cubicBezTo>
                <a:cubicBezTo>
                  <a:pt x="138" y="707"/>
                  <a:pt x="138" y="707"/>
                  <a:pt x="138" y="706"/>
                </a:cubicBezTo>
                <a:close/>
                <a:moveTo>
                  <a:pt x="186" y="639"/>
                </a:moveTo>
                <a:cubicBezTo>
                  <a:pt x="187" y="640"/>
                  <a:pt x="187" y="639"/>
                  <a:pt x="187" y="640"/>
                </a:cubicBezTo>
                <a:cubicBezTo>
                  <a:pt x="187" y="640"/>
                  <a:pt x="188" y="640"/>
                  <a:pt x="188" y="640"/>
                </a:cubicBezTo>
                <a:cubicBezTo>
                  <a:pt x="187" y="639"/>
                  <a:pt x="187" y="638"/>
                  <a:pt x="187" y="638"/>
                </a:cubicBezTo>
                <a:cubicBezTo>
                  <a:pt x="187" y="639"/>
                  <a:pt x="186" y="639"/>
                  <a:pt x="186" y="639"/>
                </a:cubicBezTo>
                <a:close/>
                <a:moveTo>
                  <a:pt x="176" y="643"/>
                </a:moveTo>
                <a:cubicBezTo>
                  <a:pt x="175" y="643"/>
                  <a:pt x="176" y="644"/>
                  <a:pt x="175" y="644"/>
                </a:cubicBezTo>
                <a:cubicBezTo>
                  <a:pt x="176" y="644"/>
                  <a:pt x="176" y="643"/>
                  <a:pt x="176" y="643"/>
                </a:cubicBezTo>
                <a:close/>
                <a:moveTo>
                  <a:pt x="186" y="621"/>
                </a:moveTo>
                <a:cubicBezTo>
                  <a:pt x="186" y="621"/>
                  <a:pt x="186" y="621"/>
                  <a:pt x="186" y="621"/>
                </a:cubicBezTo>
                <a:cubicBezTo>
                  <a:pt x="186" y="621"/>
                  <a:pt x="187" y="620"/>
                  <a:pt x="186" y="620"/>
                </a:cubicBezTo>
                <a:cubicBezTo>
                  <a:pt x="186" y="620"/>
                  <a:pt x="185" y="621"/>
                  <a:pt x="186" y="621"/>
                </a:cubicBezTo>
                <a:cubicBezTo>
                  <a:pt x="186" y="622"/>
                  <a:pt x="186" y="621"/>
                  <a:pt x="186" y="621"/>
                </a:cubicBezTo>
                <a:close/>
                <a:moveTo>
                  <a:pt x="185" y="599"/>
                </a:moveTo>
                <a:cubicBezTo>
                  <a:pt x="185" y="599"/>
                  <a:pt x="184" y="600"/>
                  <a:pt x="185" y="600"/>
                </a:cubicBezTo>
                <a:cubicBezTo>
                  <a:pt x="186" y="600"/>
                  <a:pt x="185" y="599"/>
                  <a:pt x="185" y="598"/>
                </a:cubicBezTo>
                <a:cubicBezTo>
                  <a:pt x="185" y="598"/>
                  <a:pt x="184" y="598"/>
                  <a:pt x="185" y="599"/>
                </a:cubicBezTo>
                <a:close/>
                <a:moveTo>
                  <a:pt x="128" y="650"/>
                </a:moveTo>
                <a:cubicBezTo>
                  <a:pt x="129" y="649"/>
                  <a:pt x="129" y="648"/>
                  <a:pt x="128" y="647"/>
                </a:cubicBezTo>
                <a:cubicBezTo>
                  <a:pt x="127" y="648"/>
                  <a:pt x="128" y="649"/>
                  <a:pt x="128" y="650"/>
                </a:cubicBezTo>
                <a:close/>
                <a:moveTo>
                  <a:pt x="176" y="600"/>
                </a:moveTo>
                <a:cubicBezTo>
                  <a:pt x="177" y="600"/>
                  <a:pt x="177" y="598"/>
                  <a:pt x="176" y="599"/>
                </a:cubicBezTo>
                <a:cubicBezTo>
                  <a:pt x="177" y="599"/>
                  <a:pt x="176" y="599"/>
                  <a:pt x="176" y="600"/>
                </a:cubicBezTo>
                <a:close/>
                <a:moveTo>
                  <a:pt x="128" y="641"/>
                </a:moveTo>
                <a:cubicBezTo>
                  <a:pt x="128" y="642"/>
                  <a:pt x="128" y="642"/>
                  <a:pt x="128" y="642"/>
                </a:cubicBezTo>
                <a:cubicBezTo>
                  <a:pt x="128" y="642"/>
                  <a:pt x="128" y="642"/>
                  <a:pt x="128" y="641"/>
                </a:cubicBezTo>
                <a:cubicBezTo>
                  <a:pt x="128" y="641"/>
                  <a:pt x="128" y="641"/>
                  <a:pt x="128" y="641"/>
                </a:cubicBezTo>
                <a:cubicBezTo>
                  <a:pt x="128" y="641"/>
                  <a:pt x="128" y="641"/>
                  <a:pt x="128" y="641"/>
                </a:cubicBezTo>
                <a:close/>
                <a:moveTo>
                  <a:pt x="127" y="620"/>
                </a:moveTo>
                <a:cubicBezTo>
                  <a:pt x="127" y="620"/>
                  <a:pt x="127" y="621"/>
                  <a:pt x="127" y="621"/>
                </a:cubicBezTo>
                <a:cubicBezTo>
                  <a:pt x="127" y="620"/>
                  <a:pt x="127" y="620"/>
                  <a:pt x="127" y="620"/>
                </a:cubicBezTo>
                <a:close/>
                <a:moveTo>
                  <a:pt x="183" y="563"/>
                </a:moveTo>
                <a:cubicBezTo>
                  <a:pt x="183" y="563"/>
                  <a:pt x="183" y="563"/>
                  <a:pt x="183" y="563"/>
                </a:cubicBezTo>
                <a:cubicBezTo>
                  <a:pt x="183" y="563"/>
                  <a:pt x="183" y="564"/>
                  <a:pt x="183" y="563"/>
                </a:cubicBezTo>
                <a:close/>
                <a:moveTo>
                  <a:pt x="183" y="549"/>
                </a:moveTo>
                <a:cubicBezTo>
                  <a:pt x="183" y="549"/>
                  <a:pt x="183" y="548"/>
                  <a:pt x="183" y="548"/>
                </a:cubicBezTo>
                <a:cubicBezTo>
                  <a:pt x="183" y="549"/>
                  <a:pt x="182" y="549"/>
                  <a:pt x="182" y="549"/>
                </a:cubicBezTo>
                <a:cubicBezTo>
                  <a:pt x="182" y="549"/>
                  <a:pt x="183" y="549"/>
                  <a:pt x="183" y="549"/>
                </a:cubicBezTo>
                <a:close/>
                <a:moveTo>
                  <a:pt x="181" y="520"/>
                </a:moveTo>
                <a:cubicBezTo>
                  <a:pt x="181" y="521"/>
                  <a:pt x="181" y="522"/>
                  <a:pt x="181" y="522"/>
                </a:cubicBezTo>
                <a:cubicBezTo>
                  <a:pt x="180" y="522"/>
                  <a:pt x="180" y="523"/>
                  <a:pt x="180" y="523"/>
                </a:cubicBezTo>
                <a:cubicBezTo>
                  <a:pt x="181" y="526"/>
                  <a:pt x="179" y="528"/>
                  <a:pt x="182" y="530"/>
                </a:cubicBezTo>
                <a:cubicBezTo>
                  <a:pt x="181" y="531"/>
                  <a:pt x="181" y="533"/>
                  <a:pt x="181" y="534"/>
                </a:cubicBezTo>
                <a:cubicBezTo>
                  <a:pt x="181" y="534"/>
                  <a:pt x="181" y="535"/>
                  <a:pt x="181" y="535"/>
                </a:cubicBezTo>
                <a:cubicBezTo>
                  <a:pt x="181" y="535"/>
                  <a:pt x="181" y="536"/>
                  <a:pt x="181" y="536"/>
                </a:cubicBezTo>
                <a:cubicBezTo>
                  <a:pt x="181" y="537"/>
                  <a:pt x="182" y="537"/>
                  <a:pt x="181" y="537"/>
                </a:cubicBezTo>
                <a:cubicBezTo>
                  <a:pt x="182" y="539"/>
                  <a:pt x="179" y="541"/>
                  <a:pt x="182" y="543"/>
                </a:cubicBezTo>
                <a:cubicBezTo>
                  <a:pt x="182" y="543"/>
                  <a:pt x="182" y="543"/>
                  <a:pt x="182" y="543"/>
                </a:cubicBezTo>
                <a:cubicBezTo>
                  <a:pt x="182" y="544"/>
                  <a:pt x="182" y="544"/>
                  <a:pt x="182" y="544"/>
                </a:cubicBezTo>
                <a:cubicBezTo>
                  <a:pt x="181" y="544"/>
                  <a:pt x="181" y="544"/>
                  <a:pt x="181" y="544"/>
                </a:cubicBezTo>
                <a:cubicBezTo>
                  <a:pt x="182" y="544"/>
                  <a:pt x="181" y="545"/>
                  <a:pt x="182" y="545"/>
                </a:cubicBezTo>
                <a:cubicBezTo>
                  <a:pt x="182" y="545"/>
                  <a:pt x="182" y="545"/>
                  <a:pt x="182" y="545"/>
                </a:cubicBezTo>
                <a:cubicBezTo>
                  <a:pt x="182" y="545"/>
                  <a:pt x="182" y="546"/>
                  <a:pt x="182" y="546"/>
                </a:cubicBezTo>
                <a:cubicBezTo>
                  <a:pt x="182" y="546"/>
                  <a:pt x="181" y="547"/>
                  <a:pt x="182" y="547"/>
                </a:cubicBezTo>
                <a:cubicBezTo>
                  <a:pt x="182" y="547"/>
                  <a:pt x="182" y="548"/>
                  <a:pt x="182" y="548"/>
                </a:cubicBezTo>
                <a:cubicBezTo>
                  <a:pt x="182" y="547"/>
                  <a:pt x="182" y="547"/>
                  <a:pt x="182" y="547"/>
                </a:cubicBezTo>
                <a:cubicBezTo>
                  <a:pt x="182" y="547"/>
                  <a:pt x="182" y="546"/>
                  <a:pt x="182" y="546"/>
                </a:cubicBezTo>
                <a:cubicBezTo>
                  <a:pt x="182" y="546"/>
                  <a:pt x="182" y="546"/>
                  <a:pt x="182" y="546"/>
                </a:cubicBezTo>
                <a:cubicBezTo>
                  <a:pt x="183" y="545"/>
                  <a:pt x="183" y="544"/>
                  <a:pt x="183" y="544"/>
                </a:cubicBezTo>
                <a:cubicBezTo>
                  <a:pt x="183" y="544"/>
                  <a:pt x="183" y="544"/>
                  <a:pt x="183" y="544"/>
                </a:cubicBezTo>
                <a:cubicBezTo>
                  <a:pt x="183" y="543"/>
                  <a:pt x="183" y="543"/>
                  <a:pt x="183" y="542"/>
                </a:cubicBezTo>
                <a:cubicBezTo>
                  <a:pt x="183" y="542"/>
                  <a:pt x="183" y="542"/>
                  <a:pt x="183" y="542"/>
                </a:cubicBezTo>
                <a:cubicBezTo>
                  <a:pt x="183" y="542"/>
                  <a:pt x="183" y="541"/>
                  <a:pt x="183" y="540"/>
                </a:cubicBezTo>
                <a:cubicBezTo>
                  <a:pt x="183" y="539"/>
                  <a:pt x="183" y="539"/>
                  <a:pt x="183" y="538"/>
                </a:cubicBezTo>
                <a:cubicBezTo>
                  <a:pt x="183" y="538"/>
                  <a:pt x="183" y="538"/>
                  <a:pt x="183" y="537"/>
                </a:cubicBezTo>
                <a:cubicBezTo>
                  <a:pt x="183" y="536"/>
                  <a:pt x="182" y="534"/>
                  <a:pt x="183" y="534"/>
                </a:cubicBezTo>
                <a:cubicBezTo>
                  <a:pt x="182" y="534"/>
                  <a:pt x="183" y="534"/>
                  <a:pt x="182" y="533"/>
                </a:cubicBezTo>
                <a:cubicBezTo>
                  <a:pt x="183" y="530"/>
                  <a:pt x="181" y="526"/>
                  <a:pt x="182" y="523"/>
                </a:cubicBezTo>
                <a:cubicBezTo>
                  <a:pt x="182" y="523"/>
                  <a:pt x="182" y="523"/>
                  <a:pt x="182" y="522"/>
                </a:cubicBezTo>
                <a:cubicBezTo>
                  <a:pt x="181" y="522"/>
                  <a:pt x="181" y="522"/>
                  <a:pt x="181" y="522"/>
                </a:cubicBezTo>
                <a:cubicBezTo>
                  <a:pt x="182" y="522"/>
                  <a:pt x="182" y="521"/>
                  <a:pt x="181" y="520"/>
                </a:cubicBezTo>
                <a:cubicBezTo>
                  <a:pt x="181" y="520"/>
                  <a:pt x="181" y="520"/>
                  <a:pt x="181" y="519"/>
                </a:cubicBezTo>
                <a:cubicBezTo>
                  <a:pt x="181" y="519"/>
                  <a:pt x="181" y="519"/>
                  <a:pt x="181" y="519"/>
                </a:cubicBezTo>
                <a:cubicBezTo>
                  <a:pt x="182" y="519"/>
                  <a:pt x="181" y="518"/>
                  <a:pt x="181" y="517"/>
                </a:cubicBezTo>
                <a:cubicBezTo>
                  <a:pt x="180" y="518"/>
                  <a:pt x="180" y="519"/>
                  <a:pt x="180" y="520"/>
                </a:cubicBezTo>
                <a:cubicBezTo>
                  <a:pt x="181" y="520"/>
                  <a:pt x="181" y="520"/>
                  <a:pt x="181" y="520"/>
                </a:cubicBezTo>
                <a:close/>
                <a:moveTo>
                  <a:pt x="183" y="547"/>
                </a:moveTo>
                <a:cubicBezTo>
                  <a:pt x="183" y="547"/>
                  <a:pt x="183" y="546"/>
                  <a:pt x="183" y="546"/>
                </a:cubicBezTo>
                <a:cubicBezTo>
                  <a:pt x="183" y="546"/>
                  <a:pt x="183" y="546"/>
                  <a:pt x="182" y="547"/>
                </a:cubicBezTo>
                <a:cubicBezTo>
                  <a:pt x="183" y="547"/>
                  <a:pt x="183" y="547"/>
                  <a:pt x="183" y="547"/>
                </a:cubicBezTo>
                <a:close/>
                <a:moveTo>
                  <a:pt x="174" y="537"/>
                </a:moveTo>
                <a:cubicBezTo>
                  <a:pt x="174" y="537"/>
                  <a:pt x="175" y="536"/>
                  <a:pt x="174" y="536"/>
                </a:cubicBezTo>
                <a:cubicBezTo>
                  <a:pt x="173" y="536"/>
                  <a:pt x="174" y="538"/>
                  <a:pt x="174" y="537"/>
                </a:cubicBezTo>
                <a:close/>
                <a:moveTo>
                  <a:pt x="174" y="534"/>
                </a:moveTo>
                <a:cubicBezTo>
                  <a:pt x="174" y="534"/>
                  <a:pt x="174" y="535"/>
                  <a:pt x="174" y="535"/>
                </a:cubicBezTo>
                <a:cubicBezTo>
                  <a:pt x="174" y="535"/>
                  <a:pt x="175" y="534"/>
                  <a:pt x="174" y="534"/>
                </a:cubicBezTo>
                <a:close/>
                <a:moveTo>
                  <a:pt x="179" y="474"/>
                </a:moveTo>
                <a:cubicBezTo>
                  <a:pt x="180" y="474"/>
                  <a:pt x="180" y="473"/>
                  <a:pt x="180" y="472"/>
                </a:cubicBezTo>
                <a:cubicBezTo>
                  <a:pt x="180" y="473"/>
                  <a:pt x="179" y="473"/>
                  <a:pt x="179" y="473"/>
                </a:cubicBezTo>
                <a:cubicBezTo>
                  <a:pt x="180" y="473"/>
                  <a:pt x="179" y="474"/>
                  <a:pt x="179" y="474"/>
                </a:cubicBezTo>
                <a:close/>
                <a:moveTo>
                  <a:pt x="166" y="486"/>
                </a:moveTo>
                <a:cubicBezTo>
                  <a:pt x="166" y="486"/>
                  <a:pt x="166" y="486"/>
                  <a:pt x="166" y="487"/>
                </a:cubicBezTo>
                <a:cubicBezTo>
                  <a:pt x="166" y="486"/>
                  <a:pt x="166" y="485"/>
                  <a:pt x="166" y="486"/>
                </a:cubicBezTo>
                <a:close/>
                <a:moveTo>
                  <a:pt x="172" y="473"/>
                </a:moveTo>
                <a:cubicBezTo>
                  <a:pt x="172" y="473"/>
                  <a:pt x="172" y="473"/>
                  <a:pt x="172" y="473"/>
                </a:cubicBezTo>
                <a:cubicBezTo>
                  <a:pt x="172" y="471"/>
                  <a:pt x="171" y="474"/>
                  <a:pt x="172" y="473"/>
                </a:cubicBezTo>
                <a:close/>
                <a:moveTo>
                  <a:pt x="366" y="291"/>
                </a:moveTo>
                <a:cubicBezTo>
                  <a:pt x="366" y="291"/>
                  <a:pt x="366" y="291"/>
                  <a:pt x="365" y="292"/>
                </a:cubicBezTo>
                <a:cubicBezTo>
                  <a:pt x="366" y="293"/>
                  <a:pt x="367" y="292"/>
                  <a:pt x="366" y="291"/>
                </a:cubicBezTo>
                <a:close/>
                <a:moveTo>
                  <a:pt x="168" y="401"/>
                </a:moveTo>
                <a:cubicBezTo>
                  <a:pt x="169" y="401"/>
                  <a:pt x="168" y="400"/>
                  <a:pt x="168" y="400"/>
                </a:cubicBezTo>
                <a:cubicBezTo>
                  <a:pt x="168" y="400"/>
                  <a:pt x="168" y="401"/>
                  <a:pt x="168" y="401"/>
                </a:cubicBezTo>
                <a:close/>
                <a:moveTo>
                  <a:pt x="161" y="359"/>
                </a:moveTo>
                <a:cubicBezTo>
                  <a:pt x="161" y="359"/>
                  <a:pt x="161" y="359"/>
                  <a:pt x="161" y="358"/>
                </a:cubicBezTo>
                <a:cubicBezTo>
                  <a:pt x="161" y="358"/>
                  <a:pt x="161" y="360"/>
                  <a:pt x="161" y="359"/>
                </a:cubicBezTo>
                <a:close/>
                <a:moveTo>
                  <a:pt x="161" y="342"/>
                </a:moveTo>
                <a:cubicBezTo>
                  <a:pt x="161" y="342"/>
                  <a:pt x="161" y="341"/>
                  <a:pt x="161" y="341"/>
                </a:cubicBezTo>
                <a:cubicBezTo>
                  <a:pt x="161" y="341"/>
                  <a:pt x="161" y="341"/>
                  <a:pt x="161" y="341"/>
                </a:cubicBezTo>
                <a:cubicBezTo>
                  <a:pt x="160" y="341"/>
                  <a:pt x="160" y="341"/>
                  <a:pt x="160" y="341"/>
                </a:cubicBezTo>
                <a:cubicBezTo>
                  <a:pt x="160" y="341"/>
                  <a:pt x="160" y="341"/>
                  <a:pt x="161" y="342"/>
                </a:cubicBezTo>
                <a:close/>
                <a:moveTo>
                  <a:pt x="161" y="322"/>
                </a:moveTo>
                <a:cubicBezTo>
                  <a:pt x="160" y="321"/>
                  <a:pt x="161" y="320"/>
                  <a:pt x="160" y="320"/>
                </a:cubicBezTo>
                <a:cubicBezTo>
                  <a:pt x="160" y="321"/>
                  <a:pt x="160" y="322"/>
                  <a:pt x="161" y="322"/>
                </a:cubicBezTo>
                <a:close/>
                <a:moveTo>
                  <a:pt x="160" y="310"/>
                </a:moveTo>
                <a:cubicBezTo>
                  <a:pt x="161" y="310"/>
                  <a:pt x="161" y="309"/>
                  <a:pt x="160" y="309"/>
                </a:cubicBezTo>
                <a:cubicBezTo>
                  <a:pt x="159" y="309"/>
                  <a:pt x="160" y="310"/>
                  <a:pt x="160" y="310"/>
                </a:cubicBezTo>
                <a:close/>
                <a:moveTo>
                  <a:pt x="160" y="282"/>
                </a:moveTo>
                <a:cubicBezTo>
                  <a:pt x="160" y="281"/>
                  <a:pt x="160" y="281"/>
                  <a:pt x="159" y="281"/>
                </a:cubicBezTo>
                <a:cubicBezTo>
                  <a:pt x="159" y="281"/>
                  <a:pt x="159" y="282"/>
                  <a:pt x="160" y="282"/>
                </a:cubicBezTo>
                <a:close/>
                <a:moveTo>
                  <a:pt x="106" y="296"/>
                </a:moveTo>
                <a:cubicBezTo>
                  <a:pt x="106" y="296"/>
                  <a:pt x="106" y="296"/>
                  <a:pt x="106" y="295"/>
                </a:cubicBezTo>
                <a:cubicBezTo>
                  <a:pt x="105" y="296"/>
                  <a:pt x="105" y="297"/>
                  <a:pt x="106" y="296"/>
                </a:cubicBezTo>
                <a:close/>
                <a:moveTo>
                  <a:pt x="106" y="232"/>
                </a:moveTo>
                <a:cubicBezTo>
                  <a:pt x="106" y="231"/>
                  <a:pt x="106" y="231"/>
                  <a:pt x="106" y="230"/>
                </a:cubicBezTo>
                <a:cubicBezTo>
                  <a:pt x="105" y="231"/>
                  <a:pt x="105" y="232"/>
                  <a:pt x="106" y="232"/>
                </a:cubicBezTo>
                <a:close/>
                <a:moveTo>
                  <a:pt x="163" y="134"/>
                </a:moveTo>
                <a:cubicBezTo>
                  <a:pt x="163" y="134"/>
                  <a:pt x="163" y="133"/>
                  <a:pt x="163" y="133"/>
                </a:cubicBezTo>
                <a:cubicBezTo>
                  <a:pt x="162" y="133"/>
                  <a:pt x="162" y="134"/>
                  <a:pt x="163" y="134"/>
                </a:cubicBezTo>
                <a:close/>
                <a:moveTo>
                  <a:pt x="163" y="116"/>
                </a:moveTo>
                <a:cubicBezTo>
                  <a:pt x="164" y="116"/>
                  <a:pt x="164" y="115"/>
                  <a:pt x="163" y="115"/>
                </a:cubicBezTo>
                <a:cubicBezTo>
                  <a:pt x="163" y="115"/>
                  <a:pt x="163" y="116"/>
                  <a:pt x="163" y="116"/>
                </a:cubicBezTo>
                <a:close/>
                <a:moveTo>
                  <a:pt x="147" y="1150"/>
                </a:moveTo>
                <a:cubicBezTo>
                  <a:pt x="147" y="1151"/>
                  <a:pt x="147" y="1152"/>
                  <a:pt x="147" y="1153"/>
                </a:cubicBezTo>
                <a:cubicBezTo>
                  <a:pt x="146" y="1152"/>
                  <a:pt x="146" y="1152"/>
                  <a:pt x="145" y="1152"/>
                </a:cubicBezTo>
                <a:cubicBezTo>
                  <a:pt x="141" y="1154"/>
                  <a:pt x="137" y="1151"/>
                  <a:pt x="133" y="1150"/>
                </a:cubicBezTo>
                <a:cubicBezTo>
                  <a:pt x="132" y="1151"/>
                  <a:pt x="133" y="1152"/>
                  <a:pt x="134" y="1152"/>
                </a:cubicBezTo>
                <a:cubicBezTo>
                  <a:pt x="132" y="1155"/>
                  <a:pt x="134" y="1160"/>
                  <a:pt x="129" y="1160"/>
                </a:cubicBezTo>
                <a:cubicBezTo>
                  <a:pt x="129" y="1158"/>
                  <a:pt x="129" y="1157"/>
                  <a:pt x="128" y="1155"/>
                </a:cubicBezTo>
                <a:cubicBezTo>
                  <a:pt x="128" y="1155"/>
                  <a:pt x="129" y="1154"/>
                  <a:pt x="129" y="1154"/>
                </a:cubicBezTo>
                <a:cubicBezTo>
                  <a:pt x="128" y="1153"/>
                  <a:pt x="128" y="1152"/>
                  <a:pt x="128" y="1151"/>
                </a:cubicBezTo>
                <a:cubicBezTo>
                  <a:pt x="128" y="1149"/>
                  <a:pt x="128" y="1148"/>
                  <a:pt x="128" y="1146"/>
                </a:cubicBezTo>
                <a:cubicBezTo>
                  <a:pt x="128" y="1145"/>
                  <a:pt x="128" y="1144"/>
                  <a:pt x="128" y="1142"/>
                </a:cubicBezTo>
                <a:cubicBezTo>
                  <a:pt x="128" y="1141"/>
                  <a:pt x="129" y="1139"/>
                  <a:pt x="129" y="1137"/>
                </a:cubicBezTo>
                <a:cubicBezTo>
                  <a:pt x="129" y="1136"/>
                  <a:pt x="128" y="1134"/>
                  <a:pt x="128" y="1133"/>
                </a:cubicBezTo>
                <a:cubicBezTo>
                  <a:pt x="128" y="1131"/>
                  <a:pt x="129" y="1129"/>
                  <a:pt x="129" y="1127"/>
                </a:cubicBezTo>
                <a:cubicBezTo>
                  <a:pt x="129" y="1121"/>
                  <a:pt x="130" y="1115"/>
                  <a:pt x="130" y="1110"/>
                </a:cubicBezTo>
                <a:cubicBezTo>
                  <a:pt x="130" y="1109"/>
                  <a:pt x="130" y="1109"/>
                  <a:pt x="130" y="1108"/>
                </a:cubicBezTo>
                <a:cubicBezTo>
                  <a:pt x="131" y="1105"/>
                  <a:pt x="129" y="1103"/>
                  <a:pt x="131" y="1100"/>
                </a:cubicBezTo>
                <a:cubicBezTo>
                  <a:pt x="130" y="1097"/>
                  <a:pt x="131" y="1093"/>
                  <a:pt x="131" y="1090"/>
                </a:cubicBezTo>
                <a:cubicBezTo>
                  <a:pt x="131" y="1088"/>
                  <a:pt x="131" y="1086"/>
                  <a:pt x="131" y="1084"/>
                </a:cubicBezTo>
                <a:cubicBezTo>
                  <a:pt x="132" y="1079"/>
                  <a:pt x="132" y="1075"/>
                  <a:pt x="132" y="1071"/>
                </a:cubicBezTo>
                <a:cubicBezTo>
                  <a:pt x="133" y="1070"/>
                  <a:pt x="132" y="1069"/>
                  <a:pt x="132" y="1068"/>
                </a:cubicBezTo>
                <a:cubicBezTo>
                  <a:pt x="132" y="1065"/>
                  <a:pt x="133" y="1063"/>
                  <a:pt x="133" y="1061"/>
                </a:cubicBezTo>
                <a:cubicBezTo>
                  <a:pt x="133" y="1060"/>
                  <a:pt x="132" y="1060"/>
                  <a:pt x="132" y="1059"/>
                </a:cubicBezTo>
                <a:cubicBezTo>
                  <a:pt x="132" y="1058"/>
                  <a:pt x="133" y="1056"/>
                  <a:pt x="133" y="1055"/>
                </a:cubicBezTo>
                <a:cubicBezTo>
                  <a:pt x="133" y="1051"/>
                  <a:pt x="132" y="1047"/>
                  <a:pt x="133" y="1043"/>
                </a:cubicBezTo>
                <a:cubicBezTo>
                  <a:pt x="133" y="1041"/>
                  <a:pt x="132" y="1040"/>
                  <a:pt x="133" y="1038"/>
                </a:cubicBezTo>
                <a:cubicBezTo>
                  <a:pt x="132" y="1036"/>
                  <a:pt x="133" y="1033"/>
                  <a:pt x="133" y="1031"/>
                </a:cubicBezTo>
                <a:cubicBezTo>
                  <a:pt x="133" y="1031"/>
                  <a:pt x="133" y="1031"/>
                  <a:pt x="133" y="1030"/>
                </a:cubicBezTo>
                <a:cubicBezTo>
                  <a:pt x="133" y="1027"/>
                  <a:pt x="134" y="1025"/>
                  <a:pt x="133" y="1022"/>
                </a:cubicBezTo>
                <a:cubicBezTo>
                  <a:pt x="133" y="1022"/>
                  <a:pt x="134" y="1021"/>
                  <a:pt x="134" y="1021"/>
                </a:cubicBezTo>
                <a:cubicBezTo>
                  <a:pt x="134" y="1020"/>
                  <a:pt x="134" y="1018"/>
                  <a:pt x="134" y="1018"/>
                </a:cubicBezTo>
                <a:cubicBezTo>
                  <a:pt x="134" y="1016"/>
                  <a:pt x="133" y="1012"/>
                  <a:pt x="134" y="1009"/>
                </a:cubicBezTo>
                <a:cubicBezTo>
                  <a:pt x="134" y="1006"/>
                  <a:pt x="134" y="1003"/>
                  <a:pt x="135" y="1000"/>
                </a:cubicBezTo>
                <a:cubicBezTo>
                  <a:pt x="134" y="999"/>
                  <a:pt x="135" y="999"/>
                  <a:pt x="134" y="998"/>
                </a:cubicBezTo>
                <a:cubicBezTo>
                  <a:pt x="135" y="991"/>
                  <a:pt x="134" y="984"/>
                  <a:pt x="135" y="977"/>
                </a:cubicBezTo>
                <a:cubicBezTo>
                  <a:pt x="133" y="973"/>
                  <a:pt x="135" y="970"/>
                  <a:pt x="134" y="967"/>
                </a:cubicBezTo>
                <a:cubicBezTo>
                  <a:pt x="134" y="966"/>
                  <a:pt x="134" y="966"/>
                  <a:pt x="135" y="965"/>
                </a:cubicBezTo>
                <a:cubicBezTo>
                  <a:pt x="134" y="955"/>
                  <a:pt x="135" y="945"/>
                  <a:pt x="135" y="935"/>
                </a:cubicBezTo>
                <a:cubicBezTo>
                  <a:pt x="135" y="928"/>
                  <a:pt x="135" y="921"/>
                  <a:pt x="135" y="913"/>
                </a:cubicBezTo>
                <a:cubicBezTo>
                  <a:pt x="135" y="908"/>
                  <a:pt x="135" y="904"/>
                  <a:pt x="136" y="899"/>
                </a:cubicBezTo>
                <a:cubicBezTo>
                  <a:pt x="135" y="897"/>
                  <a:pt x="135" y="894"/>
                  <a:pt x="135" y="891"/>
                </a:cubicBezTo>
                <a:cubicBezTo>
                  <a:pt x="135" y="888"/>
                  <a:pt x="135" y="885"/>
                  <a:pt x="135" y="883"/>
                </a:cubicBezTo>
                <a:cubicBezTo>
                  <a:pt x="135" y="883"/>
                  <a:pt x="135" y="883"/>
                  <a:pt x="135" y="883"/>
                </a:cubicBezTo>
                <a:cubicBezTo>
                  <a:pt x="136" y="873"/>
                  <a:pt x="135" y="864"/>
                  <a:pt x="135" y="854"/>
                </a:cubicBezTo>
                <a:cubicBezTo>
                  <a:pt x="135" y="846"/>
                  <a:pt x="135" y="838"/>
                  <a:pt x="135" y="830"/>
                </a:cubicBezTo>
                <a:cubicBezTo>
                  <a:pt x="135" y="830"/>
                  <a:pt x="135" y="829"/>
                  <a:pt x="135" y="829"/>
                </a:cubicBezTo>
                <a:cubicBezTo>
                  <a:pt x="134" y="828"/>
                  <a:pt x="134" y="827"/>
                  <a:pt x="134" y="826"/>
                </a:cubicBezTo>
                <a:cubicBezTo>
                  <a:pt x="134" y="825"/>
                  <a:pt x="135" y="825"/>
                  <a:pt x="135" y="825"/>
                </a:cubicBezTo>
                <a:cubicBezTo>
                  <a:pt x="135" y="824"/>
                  <a:pt x="134" y="824"/>
                  <a:pt x="134" y="824"/>
                </a:cubicBezTo>
                <a:cubicBezTo>
                  <a:pt x="134" y="821"/>
                  <a:pt x="134" y="817"/>
                  <a:pt x="134" y="814"/>
                </a:cubicBezTo>
                <a:cubicBezTo>
                  <a:pt x="134" y="814"/>
                  <a:pt x="134" y="814"/>
                  <a:pt x="134" y="814"/>
                </a:cubicBezTo>
                <a:cubicBezTo>
                  <a:pt x="134" y="805"/>
                  <a:pt x="133" y="796"/>
                  <a:pt x="133" y="787"/>
                </a:cubicBezTo>
                <a:cubicBezTo>
                  <a:pt x="132" y="770"/>
                  <a:pt x="132" y="753"/>
                  <a:pt x="130" y="735"/>
                </a:cubicBezTo>
                <a:cubicBezTo>
                  <a:pt x="130" y="735"/>
                  <a:pt x="130" y="735"/>
                  <a:pt x="131" y="735"/>
                </a:cubicBezTo>
                <a:cubicBezTo>
                  <a:pt x="131" y="735"/>
                  <a:pt x="131" y="735"/>
                  <a:pt x="131" y="735"/>
                </a:cubicBezTo>
                <a:cubicBezTo>
                  <a:pt x="131" y="735"/>
                  <a:pt x="131" y="735"/>
                  <a:pt x="131" y="735"/>
                </a:cubicBezTo>
                <a:cubicBezTo>
                  <a:pt x="132" y="753"/>
                  <a:pt x="133" y="770"/>
                  <a:pt x="134" y="787"/>
                </a:cubicBezTo>
                <a:cubicBezTo>
                  <a:pt x="134" y="796"/>
                  <a:pt x="135" y="805"/>
                  <a:pt x="135" y="814"/>
                </a:cubicBezTo>
                <a:cubicBezTo>
                  <a:pt x="135" y="814"/>
                  <a:pt x="136" y="816"/>
                  <a:pt x="136" y="817"/>
                </a:cubicBezTo>
                <a:cubicBezTo>
                  <a:pt x="136" y="818"/>
                  <a:pt x="136" y="820"/>
                  <a:pt x="136" y="821"/>
                </a:cubicBezTo>
                <a:cubicBezTo>
                  <a:pt x="136" y="823"/>
                  <a:pt x="135" y="825"/>
                  <a:pt x="136" y="826"/>
                </a:cubicBezTo>
                <a:cubicBezTo>
                  <a:pt x="136" y="826"/>
                  <a:pt x="136" y="826"/>
                  <a:pt x="136" y="826"/>
                </a:cubicBezTo>
                <a:cubicBezTo>
                  <a:pt x="136" y="826"/>
                  <a:pt x="136" y="826"/>
                  <a:pt x="136" y="826"/>
                </a:cubicBezTo>
                <a:cubicBezTo>
                  <a:pt x="136" y="827"/>
                  <a:pt x="136" y="828"/>
                  <a:pt x="136" y="830"/>
                </a:cubicBezTo>
                <a:cubicBezTo>
                  <a:pt x="136" y="830"/>
                  <a:pt x="136" y="830"/>
                  <a:pt x="136" y="830"/>
                </a:cubicBezTo>
                <a:cubicBezTo>
                  <a:pt x="136" y="838"/>
                  <a:pt x="136" y="846"/>
                  <a:pt x="136" y="854"/>
                </a:cubicBezTo>
                <a:cubicBezTo>
                  <a:pt x="136" y="864"/>
                  <a:pt x="137" y="873"/>
                  <a:pt x="136" y="883"/>
                </a:cubicBezTo>
                <a:cubicBezTo>
                  <a:pt x="136" y="883"/>
                  <a:pt x="136" y="883"/>
                  <a:pt x="136" y="883"/>
                </a:cubicBezTo>
                <a:cubicBezTo>
                  <a:pt x="137" y="884"/>
                  <a:pt x="137" y="886"/>
                  <a:pt x="137" y="887"/>
                </a:cubicBezTo>
                <a:cubicBezTo>
                  <a:pt x="137" y="890"/>
                  <a:pt x="137" y="894"/>
                  <a:pt x="137" y="896"/>
                </a:cubicBezTo>
                <a:cubicBezTo>
                  <a:pt x="137" y="897"/>
                  <a:pt x="138" y="898"/>
                  <a:pt x="138" y="897"/>
                </a:cubicBezTo>
                <a:cubicBezTo>
                  <a:pt x="138" y="895"/>
                  <a:pt x="137" y="893"/>
                  <a:pt x="138" y="891"/>
                </a:cubicBezTo>
                <a:cubicBezTo>
                  <a:pt x="138" y="891"/>
                  <a:pt x="138" y="891"/>
                  <a:pt x="138" y="891"/>
                </a:cubicBezTo>
                <a:cubicBezTo>
                  <a:pt x="138" y="889"/>
                  <a:pt x="137" y="887"/>
                  <a:pt x="139" y="886"/>
                </a:cubicBezTo>
                <a:cubicBezTo>
                  <a:pt x="139" y="885"/>
                  <a:pt x="138" y="885"/>
                  <a:pt x="138" y="884"/>
                </a:cubicBezTo>
                <a:cubicBezTo>
                  <a:pt x="140" y="882"/>
                  <a:pt x="138" y="879"/>
                  <a:pt x="139" y="876"/>
                </a:cubicBezTo>
                <a:cubicBezTo>
                  <a:pt x="138" y="875"/>
                  <a:pt x="139" y="873"/>
                  <a:pt x="138" y="872"/>
                </a:cubicBezTo>
                <a:cubicBezTo>
                  <a:pt x="138" y="873"/>
                  <a:pt x="138" y="873"/>
                  <a:pt x="138" y="873"/>
                </a:cubicBezTo>
                <a:cubicBezTo>
                  <a:pt x="138" y="873"/>
                  <a:pt x="139" y="873"/>
                  <a:pt x="138" y="874"/>
                </a:cubicBezTo>
                <a:cubicBezTo>
                  <a:pt x="138" y="874"/>
                  <a:pt x="138" y="874"/>
                  <a:pt x="138" y="874"/>
                </a:cubicBezTo>
                <a:cubicBezTo>
                  <a:pt x="138" y="874"/>
                  <a:pt x="138" y="874"/>
                  <a:pt x="138" y="873"/>
                </a:cubicBezTo>
                <a:cubicBezTo>
                  <a:pt x="138" y="873"/>
                  <a:pt x="138" y="873"/>
                  <a:pt x="138" y="873"/>
                </a:cubicBezTo>
                <a:cubicBezTo>
                  <a:pt x="138" y="873"/>
                  <a:pt x="138" y="872"/>
                  <a:pt x="138" y="872"/>
                </a:cubicBezTo>
                <a:cubicBezTo>
                  <a:pt x="138" y="872"/>
                  <a:pt x="138" y="872"/>
                  <a:pt x="138" y="872"/>
                </a:cubicBezTo>
                <a:cubicBezTo>
                  <a:pt x="137" y="872"/>
                  <a:pt x="139" y="872"/>
                  <a:pt x="139" y="871"/>
                </a:cubicBezTo>
                <a:cubicBezTo>
                  <a:pt x="138" y="871"/>
                  <a:pt x="138" y="870"/>
                  <a:pt x="138" y="870"/>
                </a:cubicBezTo>
                <a:cubicBezTo>
                  <a:pt x="139" y="870"/>
                  <a:pt x="138" y="869"/>
                  <a:pt x="139" y="868"/>
                </a:cubicBezTo>
                <a:cubicBezTo>
                  <a:pt x="139" y="868"/>
                  <a:pt x="139" y="867"/>
                  <a:pt x="138" y="867"/>
                </a:cubicBezTo>
                <a:cubicBezTo>
                  <a:pt x="140" y="865"/>
                  <a:pt x="138" y="862"/>
                  <a:pt x="139" y="860"/>
                </a:cubicBezTo>
                <a:cubicBezTo>
                  <a:pt x="139" y="860"/>
                  <a:pt x="139" y="860"/>
                  <a:pt x="138" y="859"/>
                </a:cubicBezTo>
                <a:cubicBezTo>
                  <a:pt x="139" y="859"/>
                  <a:pt x="139" y="858"/>
                  <a:pt x="139" y="857"/>
                </a:cubicBezTo>
                <a:cubicBezTo>
                  <a:pt x="139" y="856"/>
                  <a:pt x="138" y="855"/>
                  <a:pt x="138" y="854"/>
                </a:cubicBezTo>
                <a:cubicBezTo>
                  <a:pt x="138" y="853"/>
                  <a:pt x="139" y="852"/>
                  <a:pt x="138" y="851"/>
                </a:cubicBezTo>
                <a:cubicBezTo>
                  <a:pt x="139" y="851"/>
                  <a:pt x="139" y="851"/>
                  <a:pt x="139" y="851"/>
                </a:cubicBezTo>
                <a:cubicBezTo>
                  <a:pt x="138" y="851"/>
                  <a:pt x="138" y="851"/>
                  <a:pt x="138" y="851"/>
                </a:cubicBezTo>
                <a:cubicBezTo>
                  <a:pt x="139" y="850"/>
                  <a:pt x="138" y="849"/>
                  <a:pt x="138" y="849"/>
                </a:cubicBezTo>
                <a:cubicBezTo>
                  <a:pt x="138" y="849"/>
                  <a:pt x="138" y="849"/>
                  <a:pt x="138" y="849"/>
                </a:cubicBezTo>
                <a:cubicBezTo>
                  <a:pt x="138" y="849"/>
                  <a:pt x="138" y="849"/>
                  <a:pt x="138" y="849"/>
                </a:cubicBezTo>
                <a:cubicBezTo>
                  <a:pt x="138" y="848"/>
                  <a:pt x="138" y="848"/>
                  <a:pt x="138" y="848"/>
                </a:cubicBezTo>
                <a:cubicBezTo>
                  <a:pt x="138" y="849"/>
                  <a:pt x="138" y="848"/>
                  <a:pt x="137" y="848"/>
                </a:cubicBezTo>
                <a:cubicBezTo>
                  <a:pt x="137" y="848"/>
                  <a:pt x="137" y="848"/>
                  <a:pt x="138" y="848"/>
                </a:cubicBezTo>
                <a:cubicBezTo>
                  <a:pt x="138" y="848"/>
                  <a:pt x="138" y="848"/>
                  <a:pt x="138" y="848"/>
                </a:cubicBezTo>
                <a:cubicBezTo>
                  <a:pt x="138" y="848"/>
                  <a:pt x="138" y="848"/>
                  <a:pt x="138" y="848"/>
                </a:cubicBezTo>
                <a:cubicBezTo>
                  <a:pt x="138" y="848"/>
                  <a:pt x="139" y="848"/>
                  <a:pt x="139" y="848"/>
                </a:cubicBezTo>
                <a:cubicBezTo>
                  <a:pt x="139" y="847"/>
                  <a:pt x="138" y="846"/>
                  <a:pt x="138" y="846"/>
                </a:cubicBezTo>
                <a:cubicBezTo>
                  <a:pt x="139" y="845"/>
                  <a:pt x="138" y="845"/>
                  <a:pt x="139" y="844"/>
                </a:cubicBezTo>
                <a:cubicBezTo>
                  <a:pt x="138" y="844"/>
                  <a:pt x="139" y="844"/>
                  <a:pt x="138" y="843"/>
                </a:cubicBezTo>
                <a:cubicBezTo>
                  <a:pt x="139" y="842"/>
                  <a:pt x="139" y="841"/>
                  <a:pt x="138" y="840"/>
                </a:cubicBezTo>
                <a:cubicBezTo>
                  <a:pt x="139" y="837"/>
                  <a:pt x="138" y="835"/>
                  <a:pt x="139" y="833"/>
                </a:cubicBezTo>
                <a:cubicBezTo>
                  <a:pt x="138" y="832"/>
                  <a:pt x="137" y="830"/>
                  <a:pt x="137" y="830"/>
                </a:cubicBezTo>
                <a:cubicBezTo>
                  <a:pt x="137" y="829"/>
                  <a:pt x="138" y="829"/>
                  <a:pt x="137" y="829"/>
                </a:cubicBezTo>
                <a:cubicBezTo>
                  <a:pt x="137" y="829"/>
                  <a:pt x="137" y="829"/>
                  <a:pt x="137" y="829"/>
                </a:cubicBezTo>
                <a:cubicBezTo>
                  <a:pt x="136" y="828"/>
                  <a:pt x="137" y="828"/>
                  <a:pt x="137" y="827"/>
                </a:cubicBezTo>
                <a:cubicBezTo>
                  <a:pt x="137" y="827"/>
                  <a:pt x="137" y="827"/>
                  <a:pt x="137" y="827"/>
                </a:cubicBezTo>
                <a:cubicBezTo>
                  <a:pt x="136" y="827"/>
                  <a:pt x="136" y="827"/>
                  <a:pt x="136" y="826"/>
                </a:cubicBezTo>
                <a:cubicBezTo>
                  <a:pt x="136" y="826"/>
                  <a:pt x="136" y="826"/>
                  <a:pt x="136" y="826"/>
                </a:cubicBezTo>
                <a:cubicBezTo>
                  <a:pt x="136" y="826"/>
                  <a:pt x="136" y="826"/>
                  <a:pt x="137" y="826"/>
                </a:cubicBezTo>
                <a:cubicBezTo>
                  <a:pt x="136" y="826"/>
                  <a:pt x="136" y="826"/>
                  <a:pt x="136" y="826"/>
                </a:cubicBezTo>
                <a:cubicBezTo>
                  <a:pt x="136" y="826"/>
                  <a:pt x="137" y="825"/>
                  <a:pt x="137" y="825"/>
                </a:cubicBezTo>
                <a:cubicBezTo>
                  <a:pt x="137" y="825"/>
                  <a:pt x="137" y="824"/>
                  <a:pt x="137" y="824"/>
                </a:cubicBezTo>
                <a:cubicBezTo>
                  <a:pt x="137" y="823"/>
                  <a:pt x="139" y="822"/>
                  <a:pt x="138" y="821"/>
                </a:cubicBezTo>
                <a:cubicBezTo>
                  <a:pt x="139" y="816"/>
                  <a:pt x="137" y="811"/>
                  <a:pt x="138" y="806"/>
                </a:cubicBezTo>
                <a:cubicBezTo>
                  <a:pt x="138" y="804"/>
                  <a:pt x="137" y="803"/>
                  <a:pt x="138" y="801"/>
                </a:cubicBezTo>
                <a:cubicBezTo>
                  <a:pt x="137" y="798"/>
                  <a:pt x="138" y="796"/>
                  <a:pt x="137" y="794"/>
                </a:cubicBezTo>
                <a:cubicBezTo>
                  <a:pt x="138" y="793"/>
                  <a:pt x="138" y="793"/>
                  <a:pt x="139" y="793"/>
                </a:cubicBezTo>
                <a:cubicBezTo>
                  <a:pt x="138" y="792"/>
                  <a:pt x="139" y="790"/>
                  <a:pt x="137" y="790"/>
                </a:cubicBezTo>
                <a:cubicBezTo>
                  <a:pt x="138" y="789"/>
                  <a:pt x="139" y="789"/>
                  <a:pt x="139" y="789"/>
                </a:cubicBezTo>
                <a:cubicBezTo>
                  <a:pt x="138" y="783"/>
                  <a:pt x="138" y="779"/>
                  <a:pt x="138" y="775"/>
                </a:cubicBezTo>
                <a:cubicBezTo>
                  <a:pt x="138" y="775"/>
                  <a:pt x="138" y="775"/>
                  <a:pt x="138" y="775"/>
                </a:cubicBezTo>
                <a:cubicBezTo>
                  <a:pt x="138" y="775"/>
                  <a:pt x="138" y="775"/>
                  <a:pt x="138" y="775"/>
                </a:cubicBezTo>
                <a:cubicBezTo>
                  <a:pt x="139" y="775"/>
                  <a:pt x="139" y="775"/>
                  <a:pt x="139" y="775"/>
                </a:cubicBezTo>
                <a:cubicBezTo>
                  <a:pt x="139" y="779"/>
                  <a:pt x="139" y="783"/>
                  <a:pt x="140" y="789"/>
                </a:cubicBezTo>
                <a:cubicBezTo>
                  <a:pt x="140" y="789"/>
                  <a:pt x="140" y="789"/>
                  <a:pt x="140" y="789"/>
                </a:cubicBezTo>
                <a:cubicBezTo>
                  <a:pt x="141" y="793"/>
                  <a:pt x="140" y="798"/>
                  <a:pt x="141" y="803"/>
                </a:cubicBezTo>
                <a:cubicBezTo>
                  <a:pt x="141" y="803"/>
                  <a:pt x="141" y="804"/>
                  <a:pt x="140" y="804"/>
                </a:cubicBezTo>
                <a:cubicBezTo>
                  <a:pt x="142" y="806"/>
                  <a:pt x="140" y="808"/>
                  <a:pt x="141" y="810"/>
                </a:cubicBezTo>
                <a:cubicBezTo>
                  <a:pt x="141" y="808"/>
                  <a:pt x="143" y="807"/>
                  <a:pt x="141" y="806"/>
                </a:cubicBezTo>
                <a:cubicBezTo>
                  <a:pt x="143" y="805"/>
                  <a:pt x="142" y="803"/>
                  <a:pt x="142" y="801"/>
                </a:cubicBezTo>
                <a:cubicBezTo>
                  <a:pt x="142" y="799"/>
                  <a:pt x="142" y="797"/>
                  <a:pt x="142" y="794"/>
                </a:cubicBezTo>
                <a:cubicBezTo>
                  <a:pt x="142" y="793"/>
                  <a:pt x="141" y="791"/>
                  <a:pt x="141" y="790"/>
                </a:cubicBezTo>
                <a:cubicBezTo>
                  <a:pt x="141" y="789"/>
                  <a:pt x="142" y="786"/>
                  <a:pt x="142" y="784"/>
                </a:cubicBezTo>
                <a:cubicBezTo>
                  <a:pt x="142" y="783"/>
                  <a:pt x="141" y="783"/>
                  <a:pt x="141" y="782"/>
                </a:cubicBezTo>
                <a:cubicBezTo>
                  <a:pt x="141" y="781"/>
                  <a:pt x="142" y="780"/>
                  <a:pt x="142" y="780"/>
                </a:cubicBezTo>
                <a:cubicBezTo>
                  <a:pt x="142" y="779"/>
                  <a:pt x="142" y="779"/>
                  <a:pt x="142" y="779"/>
                </a:cubicBezTo>
                <a:cubicBezTo>
                  <a:pt x="142" y="780"/>
                  <a:pt x="142" y="779"/>
                  <a:pt x="142" y="779"/>
                </a:cubicBezTo>
                <a:cubicBezTo>
                  <a:pt x="142" y="779"/>
                  <a:pt x="141" y="779"/>
                  <a:pt x="141" y="778"/>
                </a:cubicBezTo>
                <a:cubicBezTo>
                  <a:pt x="141" y="778"/>
                  <a:pt x="141" y="778"/>
                  <a:pt x="141" y="778"/>
                </a:cubicBezTo>
                <a:cubicBezTo>
                  <a:pt x="140" y="775"/>
                  <a:pt x="141" y="771"/>
                  <a:pt x="140" y="768"/>
                </a:cubicBezTo>
                <a:cubicBezTo>
                  <a:pt x="141" y="768"/>
                  <a:pt x="141" y="767"/>
                  <a:pt x="141" y="767"/>
                </a:cubicBezTo>
                <a:cubicBezTo>
                  <a:pt x="141" y="766"/>
                  <a:pt x="141" y="765"/>
                  <a:pt x="141" y="765"/>
                </a:cubicBezTo>
                <a:cubicBezTo>
                  <a:pt x="141" y="764"/>
                  <a:pt x="141" y="764"/>
                  <a:pt x="141" y="763"/>
                </a:cubicBezTo>
                <a:cubicBezTo>
                  <a:pt x="141" y="762"/>
                  <a:pt x="140" y="762"/>
                  <a:pt x="141" y="762"/>
                </a:cubicBezTo>
                <a:cubicBezTo>
                  <a:pt x="141" y="762"/>
                  <a:pt x="141" y="762"/>
                  <a:pt x="141" y="762"/>
                </a:cubicBezTo>
                <a:cubicBezTo>
                  <a:pt x="141" y="760"/>
                  <a:pt x="141" y="759"/>
                  <a:pt x="141" y="758"/>
                </a:cubicBezTo>
                <a:cubicBezTo>
                  <a:pt x="140" y="756"/>
                  <a:pt x="140" y="754"/>
                  <a:pt x="141" y="753"/>
                </a:cubicBezTo>
                <a:cubicBezTo>
                  <a:pt x="141" y="753"/>
                  <a:pt x="141" y="753"/>
                  <a:pt x="141" y="752"/>
                </a:cubicBezTo>
                <a:cubicBezTo>
                  <a:pt x="141" y="752"/>
                  <a:pt x="141" y="752"/>
                  <a:pt x="141" y="752"/>
                </a:cubicBezTo>
                <a:cubicBezTo>
                  <a:pt x="141" y="753"/>
                  <a:pt x="142" y="753"/>
                  <a:pt x="142" y="753"/>
                </a:cubicBezTo>
                <a:cubicBezTo>
                  <a:pt x="141" y="754"/>
                  <a:pt x="141" y="756"/>
                  <a:pt x="141" y="758"/>
                </a:cubicBezTo>
                <a:cubicBezTo>
                  <a:pt x="142" y="759"/>
                  <a:pt x="142" y="760"/>
                  <a:pt x="142" y="761"/>
                </a:cubicBezTo>
                <a:cubicBezTo>
                  <a:pt x="142" y="761"/>
                  <a:pt x="142" y="761"/>
                  <a:pt x="142" y="761"/>
                </a:cubicBezTo>
                <a:cubicBezTo>
                  <a:pt x="142" y="764"/>
                  <a:pt x="143" y="766"/>
                  <a:pt x="142" y="768"/>
                </a:cubicBezTo>
                <a:cubicBezTo>
                  <a:pt x="143" y="770"/>
                  <a:pt x="142" y="770"/>
                  <a:pt x="143" y="771"/>
                </a:cubicBezTo>
                <a:cubicBezTo>
                  <a:pt x="142" y="771"/>
                  <a:pt x="142" y="772"/>
                  <a:pt x="142" y="772"/>
                </a:cubicBezTo>
                <a:cubicBezTo>
                  <a:pt x="143" y="773"/>
                  <a:pt x="143" y="774"/>
                  <a:pt x="143" y="775"/>
                </a:cubicBezTo>
                <a:cubicBezTo>
                  <a:pt x="144" y="776"/>
                  <a:pt x="144" y="773"/>
                  <a:pt x="143" y="773"/>
                </a:cubicBezTo>
                <a:cubicBezTo>
                  <a:pt x="144" y="767"/>
                  <a:pt x="142" y="762"/>
                  <a:pt x="143" y="756"/>
                </a:cubicBezTo>
                <a:cubicBezTo>
                  <a:pt x="142" y="754"/>
                  <a:pt x="142" y="752"/>
                  <a:pt x="142" y="750"/>
                </a:cubicBezTo>
                <a:cubicBezTo>
                  <a:pt x="142" y="749"/>
                  <a:pt x="142" y="746"/>
                  <a:pt x="142" y="745"/>
                </a:cubicBezTo>
                <a:cubicBezTo>
                  <a:pt x="143" y="745"/>
                  <a:pt x="143" y="747"/>
                  <a:pt x="144" y="745"/>
                </a:cubicBezTo>
                <a:cubicBezTo>
                  <a:pt x="144" y="747"/>
                  <a:pt x="144" y="748"/>
                  <a:pt x="145" y="750"/>
                </a:cubicBezTo>
                <a:cubicBezTo>
                  <a:pt x="145" y="749"/>
                  <a:pt x="144" y="748"/>
                  <a:pt x="145" y="747"/>
                </a:cubicBezTo>
                <a:cubicBezTo>
                  <a:pt x="145" y="746"/>
                  <a:pt x="145" y="745"/>
                  <a:pt x="145" y="745"/>
                </a:cubicBezTo>
                <a:cubicBezTo>
                  <a:pt x="145" y="744"/>
                  <a:pt x="145" y="743"/>
                  <a:pt x="145" y="742"/>
                </a:cubicBezTo>
                <a:cubicBezTo>
                  <a:pt x="145" y="742"/>
                  <a:pt x="145" y="742"/>
                  <a:pt x="145" y="742"/>
                </a:cubicBezTo>
                <a:cubicBezTo>
                  <a:pt x="145" y="742"/>
                  <a:pt x="145" y="742"/>
                  <a:pt x="145" y="742"/>
                </a:cubicBezTo>
                <a:cubicBezTo>
                  <a:pt x="145" y="742"/>
                  <a:pt x="145" y="742"/>
                  <a:pt x="145" y="742"/>
                </a:cubicBezTo>
                <a:cubicBezTo>
                  <a:pt x="145" y="743"/>
                  <a:pt x="145" y="744"/>
                  <a:pt x="145" y="745"/>
                </a:cubicBezTo>
                <a:cubicBezTo>
                  <a:pt x="145" y="745"/>
                  <a:pt x="145" y="746"/>
                  <a:pt x="145" y="747"/>
                </a:cubicBezTo>
                <a:cubicBezTo>
                  <a:pt x="147" y="748"/>
                  <a:pt x="146" y="750"/>
                  <a:pt x="147" y="752"/>
                </a:cubicBezTo>
                <a:cubicBezTo>
                  <a:pt x="147" y="753"/>
                  <a:pt x="148" y="752"/>
                  <a:pt x="149" y="753"/>
                </a:cubicBezTo>
                <a:cubicBezTo>
                  <a:pt x="148" y="754"/>
                  <a:pt x="149" y="755"/>
                  <a:pt x="149" y="756"/>
                </a:cubicBezTo>
                <a:cubicBezTo>
                  <a:pt x="149" y="759"/>
                  <a:pt x="150" y="761"/>
                  <a:pt x="149" y="764"/>
                </a:cubicBezTo>
                <a:cubicBezTo>
                  <a:pt x="149" y="767"/>
                  <a:pt x="151" y="771"/>
                  <a:pt x="150" y="774"/>
                </a:cubicBezTo>
                <a:cubicBezTo>
                  <a:pt x="151" y="776"/>
                  <a:pt x="150" y="778"/>
                  <a:pt x="150" y="780"/>
                </a:cubicBezTo>
                <a:cubicBezTo>
                  <a:pt x="150" y="781"/>
                  <a:pt x="151" y="782"/>
                  <a:pt x="151" y="783"/>
                </a:cubicBezTo>
                <a:cubicBezTo>
                  <a:pt x="151" y="786"/>
                  <a:pt x="150" y="788"/>
                  <a:pt x="152" y="791"/>
                </a:cubicBezTo>
                <a:cubicBezTo>
                  <a:pt x="153" y="791"/>
                  <a:pt x="155" y="789"/>
                  <a:pt x="155" y="788"/>
                </a:cubicBezTo>
                <a:cubicBezTo>
                  <a:pt x="155" y="788"/>
                  <a:pt x="155" y="788"/>
                  <a:pt x="155" y="788"/>
                </a:cubicBezTo>
                <a:cubicBezTo>
                  <a:pt x="155" y="787"/>
                  <a:pt x="155" y="787"/>
                  <a:pt x="155" y="787"/>
                </a:cubicBezTo>
                <a:cubicBezTo>
                  <a:pt x="155" y="785"/>
                  <a:pt x="154" y="784"/>
                  <a:pt x="155" y="782"/>
                </a:cubicBezTo>
                <a:cubicBezTo>
                  <a:pt x="155" y="782"/>
                  <a:pt x="155" y="782"/>
                  <a:pt x="155" y="782"/>
                </a:cubicBezTo>
                <a:cubicBezTo>
                  <a:pt x="155" y="782"/>
                  <a:pt x="155" y="782"/>
                  <a:pt x="155" y="782"/>
                </a:cubicBezTo>
                <a:cubicBezTo>
                  <a:pt x="155" y="782"/>
                  <a:pt x="155" y="782"/>
                  <a:pt x="155" y="782"/>
                </a:cubicBezTo>
                <a:cubicBezTo>
                  <a:pt x="155" y="784"/>
                  <a:pt x="155" y="785"/>
                  <a:pt x="155" y="786"/>
                </a:cubicBezTo>
                <a:cubicBezTo>
                  <a:pt x="155" y="788"/>
                  <a:pt x="155" y="788"/>
                  <a:pt x="155" y="788"/>
                </a:cubicBezTo>
                <a:cubicBezTo>
                  <a:pt x="155" y="788"/>
                  <a:pt x="155" y="788"/>
                  <a:pt x="155" y="788"/>
                </a:cubicBezTo>
                <a:cubicBezTo>
                  <a:pt x="156" y="790"/>
                  <a:pt x="156" y="792"/>
                  <a:pt x="156" y="795"/>
                </a:cubicBezTo>
                <a:cubicBezTo>
                  <a:pt x="156" y="796"/>
                  <a:pt x="156" y="798"/>
                  <a:pt x="156" y="799"/>
                </a:cubicBezTo>
                <a:cubicBezTo>
                  <a:pt x="156" y="800"/>
                  <a:pt x="157" y="801"/>
                  <a:pt x="156" y="802"/>
                </a:cubicBezTo>
                <a:cubicBezTo>
                  <a:pt x="157" y="803"/>
                  <a:pt x="156" y="804"/>
                  <a:pt x="156" y="806"/>
                </a:cubicBezTo>
                <a:cubicBezTo>
                  <a:pt x="156" y="808"/>
                  <a:pt x="157" y="810"/>
                  <a:pt x="157" y="812"/>
                </a:cubicBezTo>
                <a:cubicBezTo>
                  <a:pt x="157" y="813"/>
                  <a:pt x="156" y="813"/>
                  <a:pt x="156" y="814"/>
                </a:cubicBezTo>
                <a:cubicBezTo>
                  <a:pt x="156" y="815"/>
                  <a:pt x="157" y="816"/>
                  <a:pt x="157" y="818"/>
                </a:cubicBezTo>
                <a:cubicBezTo>
                  <a:pt x="157" y="819"/>
                  <a:pt x="157" y="820"/>
                  <a:pt x="157" y="822"/>
                </a:cubicBezTo>
                <a:cubicBezTo>
                  <a:pt x="157" y="825"/>
                  <a:pt x="158" y="828"/>
                  <a:pt x="158" y="831"/>
                </a:cubicBezTo>
                <a:cubicBezTo>
                  <a:pt x="158" y="832"/>
                  <a:pt x="158" y="833"/>
                  <a:pt x="158" y="833"/>
                </a:cubicBezTo>
                <a:cubicBezTo>
                  <a:pt x="158" y="836"/>
                  <a:pt x="158" y="838"/>
                  <a:pt x="157" y="841"/>
                </a:cubicBezTo>
                <a:cubicBezTo>
                  <a:pt x="157" y="841"/>
                  <a:pt x="158" y="841"/>
                  <a:pt x="158" y="842"/>
                </a:cubicBezTo>
                <a:cubicBezTo>
                  <a:pt x="158" y="845"/>
                  <a:pt x="158" y="848"/>
                  <a:pt x="158" y="851"/>
                </a:cubicBezTo>
                <a:cubicBezTo>
                  <a:pt x="158" y="853"/>
                  <a:pt x="158" y="854"/>
                  <a:pt x="158" y="855"/>
                </a:cubicBezTo>
                <a:cubicBezTo>
                  <a:pt x="158" y="856"/>
                  <a:pt x="158" y="858"/>
                  <a:pt x="158" y="859"/>
                </a:cubicBezTo>
                <a:cubicBezTo>
                  <a:pt x="158" y="862"/>
                  <a:pt x="158" y="865"/>
                  <a:pt x="158" y="867"/>
                </a:cubicBezTo>
                <a:cubicBezTo>
                  <a:pt x="158" y="870"/>
                  <a:pt x="158" y="873"/>
                  <a:pt x="158" y="875"/>
                </a:cubicBezTo>
                <a:cubicBezTo>
                  <a:pt x="158" y="883"/>
                  <a:pt x="159" y="891"/>
                  <a:pt x="158" y="899"/>
                </a:cubicBezTo>
                <a:cubicBezTo>
                  <a:pt x="159" y="901"/>
                  <a:pt x="158" y="903"/>
                  <a:pt x="159" y="904"/>
                </a:cubicBezTo>
                <a:cubicBezTo>
                  <a:pt x="158" y="907"/>
                  <a:pt x="159" y="909"/>
                  <a:pt x="158" y="911"/>
                </a:cubicBezTo>
                <a:cubicBezTo>
                  <a:pt x="159" y="912"/>
                  <a:pt x="158" y="912"/>
                  <a:pt x="159" y="913"/>
                </a:cubicBezTo>
                <a:cubicBezTo>
                  <a:pt x="158" y="915"/>
                  <a:pt x="158" y="916"/>
                  <a:pt x="159" y="918"/>
                </a:cubicBezTo>
                <a:cubicBezTo>
                  <a:pt x="159" y="923"/>
                  <a:pt x="159" y="928"/>
                  <a:pt x="159" y="933"/>
                </a:cubicBezTo>
                <a:cubicBezTo>
                  <a:pt x="159" y="933"/>
                  <a:pt x="159" y="934"/>
                  <a:pt x="159" y="934"/>
                </a:cubicBezTo>
                <a:cubicBezTo>
                  <a:pt x="159" y="935"/>
                  <a:pt x="160" y="936"/>
                  <a:pt x="159" y="937"/>
                </a:cubicBezTo>
                <a:cubicBezTo>
                  <a:pt x="159" y="938"/>
                  <a:pt x="159" y="938"/>
                  <a:pt x="160" y="939"/>
                </a:cubicBezTo>
                <a:cubicBezTo>
                  <a:pt x="159" y="942"/>
                  <a:pt x="160" y="946"/>
                  <a:pt x="159" y="949"/>
                </a:cubicBezTo>
                <a:cubicBezTo>
                  <a:pt x="160" y="951"/>
                  <a:pt x="160" y="953"/>
                  <a:pt x="159" y="955"/>
                </a:cubicBezTo>
                <a:cubicBezTo>
                  <a:pt x="159" y="956"/>
                  <a:pt x="160" y="956"/>
                  <a:pt x="161" y="957"/>
                </a:cubicBezTo>
                <a:cubicBezTo>
                  <a:pt x="161" y="958"/>
                  <a:pt x="160" y="959"/>
                  <a:pt x="162" y="960"/>
                </a:cubicBezTo>
                <a:cubicBezTo>
                  <a:pt x="162" y="961"/>
                  <a:pt x="162" y="961"/>
                  <a:pt x="162" y="961"/>
                </a:cubicBezTo>
                <a:cubicBezTo>
                  <a:pt x="162" y="961"/>
                  <a:pt x="162" y="961"/>
                  <a:pt x="162" y="961"/>
                </a:cubicBezTo>
                <a:cubicBezTo>
                  <a:pt x="162" y="962"/>
                  <a:pt x="162" y="962"/>
                  <a:pt x="161" y="963"/>
                </a:cubicBezTo>
                <a:cubicBezTo>
                  <a:pt x="162" y="965"/>
                  <a:pt x="162" y="967"/>
                  <a:pt x="162" y="969"/>
                </a:cubicBezTo>
                <a:cubicBezTo>
                  <a:pt x="162" y="969"/>
                  <a:pt x="161" y="968"/>
                  <a:pt x="161" y="968"/>
                </a:cubicBezTo>
                <a:cubicBezTo>
                  <a:pt x="161" y="969"/>
                  <a:pt x="161" y="969"/>
                  <a:pt x="162" y="970"/>
                </a:cubicBezTo>
                <a:cubicBezTo>
                  <a:pt x="162" y="970"/>
                  <a:pt x="162" y="970"/>
                  <a:pt x="161" y="971"/>
                </a:cubicBezTo>
                <a:cubicBezTo>
                  <a:pt x="162" y="971"/>
                  <a:pt x="162" y="971"/>
                  <a:pt x="162" y="971"/>
                </a:cubicBezTo>
                <a:cubicBezTo>
                  <a:pt x="162" y="977"/>
                  <a:pt x="162" y="982"/>
                  <a:pt x="162" y="987"/>
                </a:cubicBezTo>
                <a:cubicBezTo>
                  <a:pt x="163" y="993"/>
                  <a:pt x="161" y="999"/>
                  <a:pt x="162" y="1005"/>
                </a:cubicBezTo>
                <a:cubicBezTo>
                  <a:pt x="161" y="1007"/>
                  <a:pt x="162" y="1009"/>
                  <a:pt x="162" y="1011"/>
                </a:cubicBezTo>
                <a:cubicBezTo>
                  <a:pt x="162" y="1018"/>
                  <a:pt x="162" y="1025"/>
                  <a:pt x="162" y="1032"/>
                </a:cubicBezTo>
                <a:cubicBezTo>
                  <a:pt x="162" y="1033"/>
                  <a:pt x="162" y="1034"/>
                  <a:pt x="162" y="1035"/>
                </a:cubicBezTo>
                <a:cubicBezTo>
                  <a:pt x="162" y="1036"/>
                  <a:pt x="162" y="1037"/>
                  <a:pt x="162" y="1038"/>
                </a:cubicBezTo>
                <a:cubicBezTo>
                  <a:pt x="162" y="1040"/>
                  <a:pt x="161" y="1042"/>
                  <a:pt x="162" y="1044"/>
                </a:cubicBezTo>
                <a:cubicBezTo>
                  <a:pt x="162" y="1046"/>
                  <a:pt x="162" y="1048"/>
                  <a:pt x="162" y="1050"/>
                </a:cubicBezTo>
                <a:cubicBezTo>
                  <a:pt x="161" y="1054"/>
                  <a:pt x="162" y="1058"/>
                  <a:pt x="162" y="1063"/>
                </a:cubicBezTo>
                <a:cubicBezTo>
                  <a:pt x="162" y="1064"/>
                  <a:pt x="162" y="1064"/>
                  <a:pt x="162" y="1065"/>
                </a:cubicBezTo>
                <a:cubicBezTo>
                  <a:pt x="162" y="1066"/>
                  <a:pt x="161" y="1067"/>
                  <a:pt x="161" y="1068"/>
                </a:cubicBezTo>
                <a:cubicBezTo>
                  <a:pt x="161" y="1069"/>
                  <a:pt x="162" y="1070"/>
                  <a:pt x="162" y="1072"/>
                </a:cubicBezTo>
                <a:cubicBezTo>
                  <a:pt x="162" y="1073"/>
                  <a:pt x="161" y="1075"/>
                  <a:pt x="161" y="1077"/>
                </a:cubicBezTo>
                <a:cubicBezTo>
                  <a:pt x="161" y="1079"/>
                  <a:pt x="162" y="1081"/>
                  <a:pt x="162" y="1082"/>
                </a:cubicBezTo>
                <a:cubicBezTo>
                  <a:pt x="161" y="1083"/>
                  <a:pt x="161" y="1084"/>
                  <a:pt x="161" y="1085"/>
                </a:cubicBezTo>
                <a:cubicBezTo>
                  <a:pt x="161" y="1087"/>
                  <a:pt x="161" y="1090"/>
                  <a:pt x="161" y="1092"/>
                </a:cubicBezTo>
                <a:cubicBezTo>
                  <a:pt x="161" y="1093"/>
                  <a:pt x="160" y="1094"/>
                  <a:pt x="160" y="1095"/>
                </a:cubicBezTo>
                <a:cubicBezTo>
                  <a:pt x="160" y="1096"/>
                  <a:pt x="160" y="1097"/>
                  <a:pt x="160" y="1099"/>
                </a:cubicBezTo>
                <a:cubicBezTo>
                  <a:pt x="160" y="1102"/>
                  <a:pt x="160" y="1104"/>
                  <a:pt x="159" y="1108"/>
                </a:cubicBezTo>
                <a:cubicBezTo>
                  <a:pt x="159" y="1108"/>
                  <a:pt x="160" y="1109"/>
                  <a:pt x="160" y="1110"/>
                </a:cubicBezTo>
                <a:cubicBezTo>
                  <a:pt x="160" y="1110"/>
                  <a:pt x="159" y="1111"/>
                  <a:pt x="159" y="1111"/>
                </a:cubicBezTo>
                <a:cubicBezTo>
                  <a:pt x="159" y="1113"/>
                  <a:pt x="159" y="1115"/>
                  <a:pt x="159" y="1117"/>
                </a:cubicBezTo>
                <a:cubicBezTo>
                  <a:pt x="159" y="1119"/>
                  <a:pt x="158" y="1122"/>
                  <a:pt x="158" y="1124"/>
                </a:cubicBezTo>
                <a:cubicBezTo>
                  <a:pt x="158" y="1126"/>
                  <a:pt x="158" y="1127"/>
                  <a:pt x="158" y="1128"/>
                </a:cubicBezTo>
                <a:cubicBezTo>
                  <a:pt x="158" y="1131"/>
                  <a:pt x="158" y="1132"/>
                  <a:pt x="158" y="1136"/>
                </a:cubicBezTo>
                <a:cubicBezTo>
                  <a:pt x="158" y="1138"/>
                  <a:pt x="158" y="1140"/>
                  <a:pt x="160" y="1142"/>
                </a:cubicBezTo>
                <a:cubicBezTo>
                  <a:pt x="159" y="1144"/>
                  <a:pt x="156" y="1146"/>
                  <a:pt x="154" y="1148"/>
                </a:cubicBezTo>
                <a:cubicBezTo>
                  <a:pt x="153" y="1148"/>
                  <a:pt x="154" y="1147"/>
                  <a:pt x="153" y="1147"/>
                </a:cubicBezTo>
                <a:cubicBezTo>
                  <a:pt x="151" y="1147"/>
                  <a:pt x="148" y="1148"/>
                  <a:pt x="147" y="1150"/>
                </a:cubicBezTo>
                <a:close/>
                <a:moveTo>
                  <a:pt x="143" y="784"/>
                </a:moveTo>
                <a:cubicBezTo>
                  <a:pt x="143" y="783"/>
                  <a:pt x="144" y="785"/>
                  <a:pt x="144" y="784"/>
                </a:cubicBezTo>
                <a:cubicBezTo>
                  <a:pt x="144" y="783"/>
                  <a:pt x="144" y="781"/>
                  <a:pt x="143" y="780"/>
                </a:cubicBezTo>
                <a:cubicBezTo>
                  <a:pt x="144" y="779"/>
                  <a:pt x="144" y="777"/>
                  <a:pt x="142" y="778"/>
                </a:cubicBezTo>
                <a:cubicBezTo>
                  <a:pt x="143" y="778"/>
                  <a:pt x="142" y="778"/>
                  <a:pt x="142" y="779"/>
                </a:cubicBezTo>
                <a:cubicBezTo>
                  <a:pt x="142" y="779"/>
                  <a:pt x="142" y="779"/>
                  <a:pt x="142" y="779"/>
                </a:cubicBezTo>
                <a:cubicBezTo>
                  <a:pt x="143" y="779"/>
                  <a:pt x="143" y="779"/>
                  <a:pt x="143" y="780"/>
                </a:cubicBezTo>
                <a:cubicBezTo>
                  <a:pt x="143" y="780"/>
                  <a:pt x="143" y="780"/>
                  <a:pt x="143" y="780"/>
                </a:cubicBezTo>
                <a:cubicBezTo>
                  <a:pt x="143" y="780"/>
                  <a:pt x="143" y="780"/>
                  <a:pt x="143" y="780"/>
                </a:cubicBezTo>
                <a:cubicBezTo>
                  <a:pt x="143" y="781"/>
                  <a:pt x="144" y="783"/>
                  <a:pt x="143" y="784"/>
                </a:cubicBezTo>
                <a:close/>
                <a:moveTo>
                  <a:pt x="145" y="794"/>
                </a:moveTo>
                <a:cubicBezTo>
                  <a:pt x="144" y="793"/>
                  <a:pt x="145" y="792"/>
                  <a:pt x="144" y="793"/>
                </a:cubicBezTo>
                <a:cubicBezTo>
                  <a:pt x="145" y="793"/>
                  <a:pt x="144" y="794"/>
                  <a:pt x="145" y="794"/>
                </a:cubicBezTo>
                <a:close/>
                <a:moveTo>
                  <a:pt x="145" y="811"/>
                </a:moveTo>
                <a:cubicBezTo>
                  <a:pt x="145" y="811"/>
                  <a:pt x="146" y="810"/>
                  <a:pt x="145" y="810"/>
                </a:cubicBezTo>
                <a:cubicBezTo>
                  <a:pt x="145" y="810"/>
                  <a:pt x="145" y="812"/>
                  <a:pt x="145" y="811"/>
                </a:cubicBezTo>
                <a:close/>
                <a:moveTo>
                  <a:pt x="137" y="826"/>
                </a:moveTo>
                <a:cubicBezTo>
                  <a:pt x="137" y="826"/>
                  <a:pt x="137" y="826"/>
                  <a:pt x="137" y="826"/>
                </a:cubicBezTo>
                <a:cubicBezTo>
                  <a:pt x="137" y="826"/>
                  <a:pt x="137" y="826"/>
                  <a:pt x="137" y="826"/>
                </a:cubicBezTo>
                <a:close/>
                <a:moveTo>
                  <a:pt x="137" y="827"/>
                </a:moveTo>
                <a:cubicBezTo>
                  <a:pt x="137" y="827"/>
                  <a:pt x="137" y="827"/>
                  <a:pt x="137" y="827"/>
                </a:cubicBezTo>
                <a:cubicBezTo>
                  <a:pt x="137" y="827"/>
                  <a:pt x="137" y="827"/>
                  <a:pt x="137" y="827"/>
                </a:cubicBezTo>
                <a:cubicBezTo>
                  <a:pt x="137" y="827"/>
                  <a:pt x="137" y="826"/>
                  <a:pt x="137" y="827"/>
                </a:cubicBezTo>
                <a:cubicBezTo>
                  <a:pt x="137" y="827"/>
                  <a:pt x="137" y="827"/>
                  <a:pt x="137" y="827"/>
                </a:cubicBezTo>
                <a:cubicBezTo>
                  <a:pt x="137" y="827"/>
                  <a:pt x="137" y="827"/>
                  <a:pt x="137" y="827"/>
                </a:cubicBezTo>
                <a:close/>
                <a:moveTo>
                  <a:pt x="162" y="947"/>
                </a:moveTo>
                <a:cubicBezTo>
                  <a:pt x="162" y="947"/>
                  <a:pt x="162" y="946"/>
                  <a:pt x="162" y="947"/>
                </a:cubicBezTo>
                <a:cubicBezTo>
                  <a:pt x="162" y="947"/>
                  <a:pt x="161" y="948"/>
                  <a:pt x="162" y="947"/>
                </a:cubicBezTo>
                <a:close/>
                <a:moveTo>
                  <a:pt x="186" y="850"/>
                </a:moveTo>
                <a:cubicBezTo>
                  <a:pt x="186" y="849"/>
                  <a:pt x="186" y="848"/>
                  <a:pt x="186" y="849"/>
                </a:cubicBezTo>
                <a:cubicBezTo>
                  <a:pt x="186" y="849"/>
                  <a:pt x="186" y="850"/>
                  <a:pt x="186" y="850"/>
                </a:cubicBezTo>
                <a:close/>
                <a:moveTo>
                  <a:pt x="186" y="833"/>
                </a:moveTo>
                <a:cubicBezTo>
                  <a:pt x="186" y="833"/>
                  <a:pt x="186" y="832"/>
                  <a:pt x="186" y="833"/>
                </a:cubicBezTo>
                <a:cubicBezTo>
                  <a:pt x="186" y="833"/>
                  <a:pt x="185" y="834"/>
                  <a:pt x="186" y="833"/>
                </a:cubicBezTo>
                <a:close/>
                <a:moveTo>
                  <a:pt x="194" y="794"/>
                </a:moveTo>
                <a:cubicBezTo>
                  <a:pt x="192" y="794"/>
                  <a:pt x="192" y="797"/>
                  <a:pt x="193" y="798"/>
                </a:cubicBezTo>
                <a:cubicBezTo>
                  <a:pt x="193" y="798"/>
                  <a:pt x="193" y="798"/>
                  <a:pt x="193" y="798"/>
                </a:cubicBezTo>
                <a:cubicBezTo>
                  <a:pt x="193" y="798"/>
                  <a:pt x="193" y="798"/>
                  <a:pt x="193" y="798"/>
                </a:cubicBezTo>
                <a:cubicBezTo>
                  <a:pt x="193" y="799"/>
                  <a:pt x="193" y="799"/>
                  <a:pt x="193" y="799"/>
                </a:cubicBezTo>
                <a:cubicBezTo>
                  <a:pt x="193" y="799"/>
                  <a:pt x="193" y="800"/>
                  <a:pt x="193" y="800"/>
                </a:cubicBezTo>
                <a:cubicBezTo>
                  <a:pt x="193" y="800"/>
                  <a:pt x="194" y="799"/>
                  <a:pt x="194" y="799"/>
                </a:cubicBezTo>
                <a:cubicBezTo>
                  <a:pt x="194" y="799"/>
                  <a:pt x="194" y="799"/>
                  <a:pt x="194" y="799"/>
                </a:cubicBezTo>
                <a:cubicBezTo>
                  <a:pt x="194" y="798"/>
                  <a:pt x="194" y="798"/>
                  <a:pt x="194" y="797"/>
                </a:cubicBezTo>
                <a:cubicBezTo>
                  <a:pt x="194" y="797"/>
                  <a:pt x="194" y="797"/>
                  <a:pt x="194" y="797"/>
                </a:cubicBezTo>
                <a:cubicBezTo>
                  <a:pt x="195" y="796"/>
                  <a:pt x="194" y="795"/>
                  <a:pt x="194" y="794"/>
                </a:cubicBezTo>
                <a:cubicBezTo>
                  <a:pt x="194" y="794"/>
                  <a:pt x="194" y="794"/>
                  <a:pt x="194" y="794"/>
                </a:cubicBezTo>
                <a:close/>
                <a:moveTo>
                  <a:pt x="192" y="780"/>
                </a:moveTo>
                <a:cubicBezTo>
                  <a:pt x="192" y="780"/>
                  <a:pt x="192" y="780"/>
                  <a:pt x="191" y="780"/>
                </a:cubicBezTo>
                <a:cubicBezTo>
                  <a:pt x="191" y="781"/>
                  <a:pt x="193" y="782"/>
                  <a:pt x="192" y="783"/>
                </a:cubicBezTo>
                <a:cubicBezTo>
                  <a:pt x="192" y="783"/>
                  <a:pt x="192" y="784"/>
                  <a:pt x="192" y="783"/>
                </a:cubicBezTo>
                <a:cubicBezTo>
                  <a:pt x="192" y="783"/>
                  <a:pt x="192" y="783"/>
                  <a:pt x="192" y="783"/>
                </a:cubicBezTo>
                <a:cubicBezTo>
                  <a:pt x="192" y="784"/>
                  <a:pt x="192" y="784"/>
                  <a:pt x="192" y="785"/>
                </a:cubicBezTo>
                <a:cubicBezTo>
                  <a:pt x="192" y="785"/>
                  <a:pt x="192" y="785"/>
                  <a:pt x="192" y="785"/>
                </a:cubicBezTo>
                <a:cubicBezTo>
                  <a:pt x="192" y="785"/>
                  <a:pt x="192" y="785"/>
                  <a:pt x="192" y="785"/>
                </a:cubicBezTo>
                <a:cubicBezTo>
                  <a:pt x="192" y="787"/>
                  <a:pt x="192" y="788"/>
                  <a:pt x="192" y="790"/>
                </a:cubicBezTo>
                <a:cubicBezTo>
                  <a:pt x="192" y="790"/>
                  <a:pt x="192" y="790"/>
                  <a:pt x="192" y="790"/>
                </a:cubicBezTo>
                <a:cubicBezTo>
                  <a:pt x="192" y="790"/>
                  <a:pt x="192" y="790"/>
                  <a:pt x="192" y="791"/>
                </a:cubicBezTo>
                <a:cubicBezTo>
                  <a:pt x="192" y="791"/>
                  <a:pt x="192" y="791"/>
                  <a:pt x="193" y="792"/>
                </a:cubicBezTo>
                <a:cubicBezTo>
                  <a:pt x="192" y="792"/>
                  <a:pt x="192" y="792"/>
                  <a:pt x="192" y="793"/>
                </a:cubicBezTo>
                <a:cubicBezTo>
                  <a:pt x="193" y="793"/>
                  <a:pt x="193" y="793"/>
                  <a:pt x="193" y="794"/>
                </a:cubicBezTo>
                <a:cubicBezTo>
                  <a:pt x="193" y="794"/>
                  <a:pt x="193" y="794"/>
                  <a:pt x="194" y="794"/>
                </a:cubicBezTo>
                <a:cubicBezTo>
                  <a:pt x="194" y="794"/>
                  <a:pt x="194" y="794"/>
                  <a:pt x="194" y="794"/>
                </a:cubicBezTo>
                <a:cubicBezTo>
                  <a:pt x="194" y="794"/>
                  <a:pt x="194" y="794"/>
                  <a:pt x="194" y="794"/>
                </a:cubicBezTo>
                <a:cubicBezTo>
                  <a:pt x="194" y="793"/>
                  <a:pt x="194" y="791"/>
                  <a:pt x="193" y="791"/>
                </a:cubicBezTo>
                <a:cubicBezTo>
                  <a:pt x="193" y="791"/>
                  <a:pt x="193" y="791"/>
                  <a:pt x="193" y="791"/>
                </a:cubicBezTo>
                <a:cubicBezTo>
                  <a:pt x="193" y="791"/>
                  <a:pt x="193" y="790"/>
                  <a:pt x="193" y="790"/>
                </a:cubicBezTo>
                <a:cubicBezTo>
                  <a:pt x="193" y="790"/>
                  <a:pt x="194" y="790"/>
                  <a:pt x="194" y="790"/>
                </a:cubicBezTo>
                <a:cubicBezTo>
                  <a:pt x="193" y="789"/>
                  <a:pt x="193" y="787"/>
                  <a:pt x="193" y="785"/>
                </a:cubicBezTo>
                <a:cubicBezTo>
                  <a:pt x="193" y="785"/>
                  <a:pt x="193" y="785"/>
                  <a:pt x="193" y="785"/>
                </a:cubicBezTo>
                <a:cubicBezTo>
                  <a:pt x="193" y="785"/>
                  <a:pt x="193" y="785"/>
                  <a:pt x="193" y="785"/>
                </a:cubicBezTo>
                <a:cubicBezTo>
                  <a:pt x="193" y="784"/>
                  <a:pt x="193" y="784"/>
                  <a:pt x="193" y="783"/>
                </a:cubicBezTo>
                <a:cubicBezTo>
                  <a:pt x="193" y="783"/>
                  <a:pt x="193" y="783"/>
                  <a:pt x="193" y="783"/>
                </a:cubicBezTo>
                <a:cubicBezTo>
                  <a:pt x="193" y="782"/>
                  <a:pt x="193" y="780"/>
                  <a:pt x="193" y="780"/>
                </a:cubicBezTo>
                <a:cubicBezTo>
                  <a:pt x="192" y="780"/>
                  <a:pt x="192" y="780"/>
                  <a:pt x="192" y="780"/>
                </a:cubicBezTo>
                <a:close/>
                <a:moveTo>
                  <a:pt x="160" y="827"/>
                </a:moveTo>
                <a:cubicBezTo>
                  <a:pt x="160" y="828"/>
                  <a:pt x="160" y="825"/>
                  <a:pt x="160" y="827"/>
                </a:cubicBezTo>
                <a:close/>
                <a:moveTo>
                  <a:pt x="160" y="823"/>
                </a:moveTo>
                <a:cubicBezTo>
                  <a:pt x="160" y="821"/>
                  <a:pt x="160" y="824"/>
                  <a:pt x="160" y="823"/>
                </a:cubicBezTo>
                <a:close/>
                <a:moveTo>
                  <a:pt x="160" y="813"/>
                </a:moveTo>
                <a:cubicBezTo>
                  <a:pt x="159" y="810"/>
                  <a:pt x="159" y="813"/>
                  <a:pt x="160" y="813"/>
                </a:cubicBezTo>
                <a:close/>
                <a:moveTo>
                  <a:pt x="181" y="756"/>
                </a:moveTo>
                <a:cubicBezTo>
                  <a:pt x="182" y="757"/>
                  <a:pt x="181" y="758"/>
                  <a:pt x="182" y="758"/>
                </a:cubicBezTo>
                <a:cubicBezTo>
                  <a:pt x="181" y="757"/>
                  <a:pt x="182" y="756"/>
                  <a:pt x="181" y="756"/>
                </a:cubicBezTo>
                <a:close/>
                <a:moveTo>
                  <a:pt x="139" y="719"/>
                </a:moveTo>
                <a:cubicBezTo>
                  <a:pt x="139" y="719"/>
                  <a:pt x="138" y="720"/>
                  <a:pt x="139" y="720"/>
                </a:cubicBezTo>
                <a:cubicBezTo>
                  <a:pt x="139" y="720"/>
                  <a:pt x="138" y="718"/>
                  <a:pt x="139" y="719"/>
                </a:cubicBezTo>
                <a:close/>
                <a:moveTo>
                  <a:pt x="179" y="640"/>
                </a:moveTo>
                <a:cubicBezTo>
                  <a:pt x="180" y="641"/>
                  <a:pt x="179" y="641"/>
                  <a:pt x="179" y="641"/>
                </a:cubicBezTo>
                <a:cubicBezTo>
                  <a:pt x="179" y="642"/>
                  <a:pt x="179" y="642"/>
                  <a:pt x="180" y="642"/>
                </a:cubicBezTo>
                <a:cubicBezTo>
                  <a:pt x="180" y="642"/>
                  <a:pt x="180" y="640"/>
                  <a:pt x="179" y="640"/>
                </a:cubicBezTo>
                <a:close/>
                <a:moveTo>
                  <a:pt x="177" y="606"/>
                </a:moveTo>
                <a:cubicBezTo>
                  <a:pt x="176" y="606"/>
                  <a:pt x="177" y="607"/>
                  <a:pt x="177" y="607"/>
                </a:cubicBezTo>
                <a:cubicBezTo>
                  <a:pt x="177" y="607"/>
                  <a:pt x="177" y="607"/>
                  <a:pt x="177" y="607"/>
                </a:cubicBezTo>
                <a:cubicBezTo>
                  <a:pt x="177" y="607"/>
                  <a:pt x="177" y="606"/>
                  <a:pt x="177" y="606"/>
                </a:cubicBezTo>
                <a:close/>
                <a:moveTo>
                  <a:pt x="177" y="607"/>
                </a:moveTo>
                <a:cubicBezTo>
                  <a:pt x="177" y="607"/>
                  <a:pt x="177" y="607"/>
                  <a:pt x="177" y="607"/>
                </a:cubicBezTo>
                <a:cubicBezTo>
                  <a:pt x="177" y="607"/>
                  <a:pt x="177" y="608"/>
                  <a:pt x="177" y="607"/>
                </a:cubicBezTo>
                <a:close/>
                <a:moveTo>
                  <a:pt x="184" y="592"/>
                </a:moveTo>
                <a:cubicBezTo>
                  <a:pt x="185" y="591"/>
                  <a:pt x="185" y="592"/>
                  <a:pt x="185" y="591"/>
                </a:cubicBezTo>
                <a:cubicBezTo>
                  <a:pt x="185" y="591"/>
                  <a:pt x="185" y="591"/>
                  <a:pt x="185" y="591"/>
                </a:cubicBezTo>
                <a:cubicBezTo>
                  <a:pt x="185" y="591"/>
                  <a:pt x="185" y="591"/>
                  <a:pt x="185" y="590"/>
                </a:cubicBezTo>
                <a:cubicBezTo>
                  <a:pt x="184" y="590"/>
                  <a:pt x="183" y="591"/>
                  <a:pt x="184" y="592"/>
                </a:cubicBezTo>
                <a:close/>
                <a:moveTo>
                  <a:pt x="184" y="584"/>
                </a:moveTo>
                <a:cubicBezTo>
                  <a:pt x="184" y="584"/>
                  <a:pt x="185" y="583"/>
                  <a:pt x="184" y="583"/>
                </a:cubicBezTo>
                <a:cubicBezTo>
                  <a:pt x="184" y="583"/>
                  <a:pt x="184" y="584"/>
                  <a:pt x="184" y="584"/>
                </a:cubicBezTo>
                <a:close/>
                <a:moveTo>
                  <a:pt x="183" y="567"/>
                </a:moveTo>
                <a:cubicBezTo>
                  <a:pt x="183" y="567"/>
                  <a:pt x="183" y="568"/>
                  <a:pt x="183" y="567"/>
                </a:cubicBezTo>
                <a:cubicBezTo>
                  <a:pt x="183" y="567"/>
                  <a:pt x="183" y="567"/>
                  <a:pt x="183" y="567"/>
                </a:cubicBezTo>
                <a:cubicBezTo>
                  <a:pt x="183" y="567"/>
                  <a:pt x="183" y="567"/>
                  <a:pt x="183" y="567"/>
                </a:cubicBezTo>
                <a:cubicBezTo>
                  <a:pt x="183" y="568"/>
                  <a:pt x="183" y="568"/>
                  <a:pt x="183" y="568"/>
                </a:cubicBezTo>
                <a:cubicBezTo>
                  <a:pt x="183" y="568"/>
                  <a:pt x="183" y="568"/>
                  <a:pt x="183" y="568"/>
                </a:cubicBezTo>
                <a:cubicBezTo>
                  <a:pt x="183" y="568"/>
                  <a:pt x="183" y="569"/>
                  <a:pt x="183" y="569"/>
                </a:cubicBezTo>
                <a:cubicBezTo>
                  <a:pt x="183" y="569"/>
                  <a:pt x="184" y="569"/>
                  <a:pt x="184" y="568"/>
                </a:cubicBezTo>
                <a:cubicBezTo>
                  <a:pt x="184" y="568"/>
                  <a:pt x="184" y="568"/>
                  <a:pt x="184" y="568"/>
                </a:cubicBezTo>
                <a:cubicBezTo>
                  <a:pt x="184" y="568"/>
                  <a:pt x="184" y="567"/>
                  <a:pt x="184" y="567"/>
                </a:cubicBezTo>
                <a:cubicBezTo>
                  <a:pt x="184" y="567"/>
                  <a:pt x="184" y="567"/>
                  <a:pt x="184" y="567"/>
                </a:cubicBezTo>
                <a:cubicBezTo>
                  <a:pt x="184" y="566"/>
                  <a:pt x="184" y="565"/>
                  <a:pt x="184" y="564"/>
                </a:cubicBezTo>
                <a:cubicBezTo>
                  <a:pt x="183" y="565"/>
                  <a:pt x="183" y="564"/>
                  <a:pt x="182" y="564"/>
                </a:cubicBezTo>
                <a:cubicBezTo>
                  <a:pt x="183" y="565"/>
                  <a:pt x="183" y="566"/>
                  <a:pt x="183" y="567"/>
                </a:cubicBezTo>
                <a:close/>
                <a:moveTo>
                  <a:pt x="127" y="616"/>
                </a:moveTo>
                <a:cubicBezTo>
                  <a:pt x="127" y="616"/>
                  <a:pt x="126" y="617"/>
                  <a:pt x="127" y="617"/>
                </a:cubicBezTo>
                <a:cubicBezTo>
                  <a:pt x="127" y="616"/>
                  <a:pt x="127" y="615"/>
                  <a:pt x="127" y="616"/>
                </a:cubicBezTo>
                <a:close/>
                <a:moveTo>
                  <a:pt x="175" y="554"/>
                </a:moveTo>
                <a:cubicBezTo>
                  <a:pt x="175" y="554"/>
                  <a:pt x="174" y="555"/>
                  <a:pt x="175" y="555"/>
                </a:cubicBezTo>
                <a:cubicBezTo>
                  <a:pt x="175" y="555"/>
                  <a:pt x="175" y="553"/>
                  <a:pt x="175" y="554"/>
                </a:cubicBezTo>
                <a:close/>
                <a:moveTo>
                  <a:pt x="173" y="525"/>
                </a:moveTo>
                <a:cubicBezTo>
                  <a:pt x="174" y="525"/>
                  <a:pt x="173" y="525"/>
                  <a:pt x="174" y="526"/>
                </a:cubicBezTo>
                <a:cubicBezTo>
                  <a:pt x="174" y="525"/>
                  <a:pt x="174" y="524"/>
                  <a:pt x="173" y="525"/>
                </a:cubicBezTo>
                <a:close/>
                <a:moveTo>
                  <a:pt x="181" y="512"/>
                </a:moveTo>
                <a:cubicBezTo>
                  <a:pt x="181" y="512"/>
                  <a:pt x="181" y="511"/>
                  <a:pt x="181" y="511"/>
                </a:cubicBezTo>
                <a:cubicBezTo>
                  <a:pt x="181" y="512"/>
                  <a:pt x="180" y="512"/>
                  <a:pt x="181" y="512"/>
                </a:cubicBezTo>
                <a:close/>
                <a:moveTo>
                  <a:pt x="169" y="510"/>
                </a:moveTo>
                <a:cubicBezTo>
                  <a:pt x="169" y="509"/>
                  <a:pt x="170" y="509"/>
                  <a:pt x="169" y="509"/>
                </a:cubicBezTo>
                <a:cubicBezTo>
                  <a:pt x="169" y="509"/>
                  <a:pt x="169" y="510"/>
                  <a:pt x="169" y="510"/>
                </a:cubicBezTo>
                <a:close/>
                <a:moveTo>
                  <a:pt x="178" y="448"/>
                </a:moveTo>
                <a:cubicBezTo>
                  <a:pt x="178" y="448"/>
                  <a:pt x="179" y="448"/>
                  <a:pt x="179" y="448"/>
                </a:cubicBezTo>
                <a:cubicBezTo>
                  <a:pt x="178" y="447"/>
                  <a:pt x="179" y="447"/>
                  <a:pt x="178" y="447"/>
                </a:cubicBezTo>
                <a:cubicBezTo>
                  <a:pt x="177" y="447"/>
                  <a:pt x="178" y="449"/>
                  <a:pt x="178" y="448"/>
                </a:cubicBezTo>
                <a:close/>
                <a:moveTo>
                  <a:pt x="164" y="448"/>
                </a:moveTo>
                <a:cubicBezTo>
                  <a:pt x="164" y="448"/>
                  <a:pt x="165" y="448"/>
                  <a:pt x="164" y="447"/>
                </a:cubicBezTo>
                <a:cubicBezTo>
                  <a:pt x="164" y="447"/>
                  <a:pt x="164" y="449"/>
                  <a:pt x="164" y="448"/>
                </a:cubicBezTo>
                <a:close/>
                <a:moveTo>
                  <a:pt x="168" y="399"/>
                </a:moveTo>
                <a:cubicBezTo>
                  <a:pt x="168" y="399"/>
                  <a:pt x="169" y="398"/>
                  <a:pt x="168" y="398"/>
                </a:cubicBezTo>
                <a:cubicBezTo>
                  <a:pt x="167" y="399"/>
                  <a:pt x="168" y="399"/>
                  <a:pt x="168" y="399"/>
                </a:cubicBezTo>
                <a:close/>
                <a:moveTo>
                  <a:pt x="160" y="340"/>
                </a:moveTo>
                <a:cubicBezTo>
                  <a:pt x="160" y="340"/>
                  <a:pt x="160" y="340"/>
                  <a:pt x="161" y="340"/>
                </a:cubicBezTo>
                <a:cubicBezTo>
                  <a:pt x="161" y="340"/>
                  <a:pt x="161" y="338"/>
                  <a:pt x="160" y="339"/>
                </a:cubicBezTo>
                <a:cubicBezTo>
                  <a:pt x="160" y="339"/>
                  <a:pt x="160" y="340"/>
                  <a:pt x="160" y="340"/>
                </a:cubicBezTo>
                <a:close/>
                <a:moveTo>
                  <a:pt x="159" y="286"/>
                </a:moveTo>
                <a:cubicBezTo>
                  <a:pt x="159" y="286"/>
                  <a:pt x="160" y="284"/>
                  <a:pt x="159" y="284"/>
                </a:cubicBezTo>
                <a:cubicBezTo>
                  <a:pt x="159" y="285"/>
                  <a:pt x="159" y="286"/>
                  <a:pt x="159" y="286"/>
                </a:cubicBezTo>
                <a:close/>
                <a:moveTo>
                  <a:pt x="106" y="294"/>
                </a:moveTo>
                <a:cubicBezTo>
                  <a:pt x="106" y="294"/>
                  <a:pt x="106" y="293"/>
                  <a:pt x="106" y="293"/>
                </a:cubicBezTo>
                <a:cubicBezTo>
                  <a:pt x="106" y="294"/>
                  <a:pt x="105" y="295"/>
                  <a:pt x="106" y="294"/>
                </a:cubicBezTo>
                <a:close/>
                <a:moveTo>
                  <a:pt x="162" y="188"/>
                </a:moveTo>
                <a:cubicBezTo>
                  <a:pt x="162" y="188"/>
                  <a:pt x="163" y="187"/>
                  <a:pt x="162" y="187"/>
                </a:cubicBezTo>
                <a:cubicBezTo>
                  <a:pt x="162" y="188"/>
                  <a:pt x="162" y="189"/>
                  <a:pt x="162" y="188"/>
                </a:cubicBezTo>
                <a:close/>
                <a:moveTo>
                  <a:pt x="145" y="1177"/>
                </a:moveTo>
                <a:cubicBezTo>
                  <a:pt x="145" y="1177"/>
                  <a:pt x="145" y="1177"/>
                  <a:pt x="145" y="1177"/>
                </a:cubicBezTo>
                <a:cubicBezTo>
                  <a:pt x="145" y="1177"/>
                  <a:pt x="145" y="1177"/>
                  <a:pt x="145" y="1177"/>
                </a:cubicBezTo>
                <a:cubicBezTo>
                  <a:pt x="145" y="1178"/>
                  <a:pt x="145" y="1178"/>
                  <a:pt x="145" y="1178"/>
                </a:cubicBezTo>
                <a:cubicBezTo>
                  <a:pt x="145" y="1178"/>
                  <a:pt x="145" y="1178"/>
                  <a:pt x="145" y="1178"/>
                </a:cubicBezTo>
                <a:cubicBezTo>
                  <a:pt x="145" y="1179"/>
                  <a:pt x="145" y="1179"/>
                  <a:pt x="145" y="1178"/>
                </a:cubicBezTo>
                <a:cubicBezTo>
                  <a:pt x="146" y="1178"/>
                  <a:pt x="146" y="1178"/>
                  <a:pt x="146" y="1177"/>
                </a:cubicBezTo>
                <a:cubicBezTo>
                  <a:pt x="146" y="1177"/>
                  <a:pt x="146" y="1177"/>
                  <a:pt x="146" y="1177"/>
                </a:cubicBezTo>
                <a:cubicBezTo>
                  <a:pt x="146" y="1177"/>
                  <a:pt x="146" y="1177"/>
                  <a:pt x="146" y="1177"/>
                </a:cubicBezTo>
                <a:cubicBezTo>
                  <a:pt x="146" y="1177"/>
                  <a:pt x="146" y="1176"/>
                  <a:pt x="146" y="1176"/>
                </a:cubicBezTo>
                <a:cubicBezTo>
                  <a:pt x="146" y="1176"/>
                  <a:pt x="146" y="1176"/>
                  <a:pt x="145" y="1176"/>
                </a:cubicBezTo>
                <a:lnTo>
                  <a:pt x="145" y="1177"/>
                </a:lnTo>
                <a:close/>
                <a:moveTo>
                  <a:pt x="144" y="1158"/>
                </a:moveTo>
                <a:cubicBezTo>
                  <a:pt x="144" y="1158"/>
                  <a:pt x="144" y="1158"/>
                  <a:pt x="144" y="1159"/>
                </a:cubicBezTo>
                <a:cubicBezTo>
                  <a:pt x="144" y="1159"/>
                  <a:pt x="144" y="1159"/>
                  <a:pt x="144" y="1160"/>
                </a:cubicBezTo>
                <a:cubicBezTo>
                  <a:pt x="144" y="1160"/>
                  <a:pt x="144" y="1160"/>
                  <a:pt x="144" y="1160"/>
                </a:cubicBezTo>
                <a:cubicBezTo>
                  <a:pt x="144" y="1160"/>
                  <a:pt x="144" y="1160"/>
                  <a:pt x="144" y="1160"/>
                </a:cubicBezTo>
                <a:cubicBezTo>
                  <a:pt x="145" y="1159"/>
                  <a:pt x="145" y="1159"/>
                  <a:pt x="145" y="1158"/>
                </a:cubicBezTo>
                <a:cubicBezTo>
                  <a:pt x="145" y="1158"/>
                  <a:pt x="144" y="1158"/>
                  <a:pt x="144" y="1158"/>
                </a:cubicBezTo>
                <a:cubicBezTo>
                  <a:pt x="144" y="1158"/>
                  <a:pt x="144" y="1158"/>
                  <a:pt x="144" y="1158"/>
                </a:cubicBezTo>
                <a:close/>
                <a:moveTo>
                  <a:pt x="113" y="1166"/>
                </a:moveTo>
                <a:cubicBezTo>
                  <a:pt x="113" y="1166"/>
                  <a:pt x="113" y="1165"/>
                  <a:pt x="112" y="1165"/>
                </a:cubicBezTo>
                <a:cubicBezTo>
                  <a:pt x="112" y="1165"/>
                  <a:pt x="112" y="1165"/>
                  <a:pt x="112" y="1165"/>
                </a:cubicBezTo>
                <a:cubicBezTo>
                  <a:pt x="112" y="1165"/>
                  <a:pt x="112" y="1165"/>
                  <a:pt x="112" y="1165"/>
                </a:cubicBezTo>
                <a:cubicBezTo>
                  <a:pt x="112" y="1165"/>
                  <a:pt x="112" y="1166"/>
                  <a:pt x="112" y="1166"/>
                </a:cubicBezTo>
                <a:cubicBezTo>
                  <a:pt x="112" y="1166"/>
                  <a:pt x="112" y="1167"/>
                  <a:pt x="112" y="1167"/>
                </a:cubicBezTo>
                <a:cubicBezTo>
                  <a:pt x="112" y="1167"/>
                  <a:pt x="113" y="1167"/>
                  <a:pt x="113" y="1167"/>
                </a:cubicBezTo>
                <a:cubicBezTo>
                  <a:pt x="113" y="1167"/>
                  <a:pt x="113" y="1167"/>
                  <a:pt x="113" y="1167"/>
                </a:cubicBezTo>
                <a:cubicBezTo>
                  <a:pt x="113" y="1166"/>
                  <a:pt x="113" y="1166"/>
                  <a:pt x="113" y="1166"/>
                </a:cubicBezTo>
                <a:close/>
                <a:moveTo>
                  <a:pt x="117" y="1085"/>
                </a:moveTo>
                <a:cubicBezTo>
                  <a:pt x="117" y="1085"/>
                  <a:pt x="117" y="1085"/>
                  <a:pt x="117" y="1085"/>
                </a:cubicBezTo>
                <a:cubicBezTo>
                  <a:pt x="117" y="1085"/>
                  <a:pt x="117" y="1085"/>
                  <a:pt x="117" y="1085"/>
                </a:cubicBezTo>
                <a:cubicBezTo>
                  <a:pt x="117" y="1085"/>
                  <a:pt x="117" y="1085"/>
                  <a:pt x="117" y="1085"/>
                </a:cubicBezTo>
                <a:cubicBezTo>
                  <a:pt x="117" y="1085"/>
                  <a:pt x="117" y="1086"/>
                  <a:pt x="117" y="1087"/>
                </a:cubicBezTo>
                <a:cubicBezTo>
                  <a:pt x="117" y="1088"/>
                  <a:pt x="117" y="1089"/>
                  <a:pt x="116" y="1091"/>
                </a:cubicBezTo>
                <a:cubicBezTo>
                  <a:pt x="116" y="1091"/>
                  <a:pt x="116" y="1091"/>
                  <a:pt x="117" y="1091"/>
                </a:cubicBezTo>
                <a:cubicBezTo>
                  <a:pt x="117" y="1091"/>
                  <a:pt x="117" y="1091"/>
                  <a:pt x="117" y="1091"/>
                </a:cubicBezTo>
                <a:cubicBezTo>
                  <a:pt x="117" y="1089"/>
                  <a:pt x="117" y="1088"/>
                  <a:pt x="117" y="1087"/>
                </a:cubicBezTo>
                <a:cubicBezTo>
                  <a:pt x="117" y="1086"/>
                  <a:pt x="117" y="1085"/>
                  <a:pt x="117" y="1085"/>
                </a:cubicBezTo>
                <a:close/>
                <a:moveTo>
                  <a:pt x="117" y="1083"/>
                </a:moveTo>
                <a:cubicBezTo>
                  <a:pt x="117" y="1082"/>
                  <a:pt x="117" y="1082"/>
                  <a:pt x="117" y="1081"/>
                </a:cubicBezTo>
                <a:cubicBezTo>
                  <a:pt x="117" y="1080"/>
                  <a:pt x="118" y="1080"/>
                  <a:pt x="118" y="1080"/>
                </a:cubicBezTo>
                <a:cubicBezTo>
                  <a:pt x="118" y="1080"/>
                  <a:pt x="118" y="1079"/>
                  <a:pt x="117" y="1079"/>
                </a:cubicBezTo>
                <a:cubicBezTo>
                  <a:pt x="117" y="1079"/>
                  <a:pt x="117" y="1079"/>
                  <a:pt x="117" y="1079"/>
                </a:cubicBezTo>
                <a:cubicBezTo>
                  <a:pt x="117" y="1080"/>
                  <a:pt x="117" y="1080"/>
                  <a:pt x="117" y="1080"/>
                </a:cubicBezTo>
                <a:cubicBezTo>
                  <a:pt x="117" y="1080"/>
                  <a:pt x="117" y="1080"/>
                  <a:pt x="117" y="1081"/>
                </a:cubicBezTo>
                <a:cubicBezTo>
                  <a:pt x="117" y="1081"/>
                  <a:pt x="117" y="1082"/>
                  <a:pt x="117" y="1083"/>
                </a:cubicBezTo>
                <a:cubicBezTo>
                  <a:pt x="117" y="1083"/>
                  <a:pt x="117" y="1083"/>
                  <a:pt x="117" y="1083"/>
                </a:cubicBezTo>
                <a:cubicBezTo>
                  <a:pt x="117" y="1083"/>
                  <a:pt x="117" y="1083"/>
                  <a:pt x="117" y="1083"/>
                </a:cubicBezTo>
                <a:close/>
                <a:moveTo>
                  <a:pt x="118" y="1063"/>
                </a:moveTo>
                <a:cubicBezTo>
                  <a:pt x="118" y="1063"/>
                  <a:pt x="118" y="1063"/>
                  <a:pt x="118" y="1063"/>
                </a:cubicBezTo>
                <a:cubicBezTo>
                  <a:pt x="118" y="1063"/>
                  <a:pt x="118" y="1063"/>
                  <a:pt x="118" y="1063"/>
                </a:cubicBezTo>
                <a:cubicBezTo>
                  <a:pt x="118" y="1063"/>
                  <a:pt x="118" y="1063"/>
                  <a:pt x="118" y="1063"/>
                </a:cubicBezTo>
                <a:cubicBezTo>
                  <a:pt x="118" y="1063"/>
                  <a:pt x="118" y="1063"/>
                  <a:pt x="118" y="1063"/>
                </a:cubicBezTo>
                <a:cubicBezTo>
                  <a:pt x="117" y="1063"/>
                  <a:pt x="117" y="1063"/>
                  <a:pt x="117" y="1063"/>
                </a:cubicBezTo>
                <a:cubicBezTo>
                  <a:pt x="117" y="1064"/>
                  <a:pt x="117" y="1065"/>
                  <a:pt x="117" y="1066"/>
                </a:cubicBezTo>
                <a:cubicBezTo>
                  <a:pt x="117" y="1066"/>
                  <a:pt x="118" y="1066"/>
                  <a:pt x="118" y="1066"/>
                </a:cubicBezTo>
                <a:cubicBezTo>
                  <a:pt x="118" y="1066"/>
                  <a:pt x="118" y="1066"/>
                  <a:pt x="118" y="1066"/>
                </a:cubicBezTo>
                <a:cubicBezTo>
                  <a:pt x="117" y="1065"/>
                  <a:pt x="118" y="1064"/>
                  <a:pt x="118" y="1063"/>
                </a:cubicBezTo>
                <a:close/>
                <a:moveTo>
                  <a:pt x="182" y="733"/>
                </a:moveTo>
                <a:cubicBezTo>
                  <a:pt x="182" y="733"/>
                  <a:pt x="182" y="733"/>
                  <a:pt x="182" y="732"/>
                </a:cubicBezTo>
                <a:cubicBezTo>
                  <a:pt x="182" y="732"/>
                  <a:pt x="182" y="732"/>
                  <a:pt x="181" y="731"/>
                </a:cubicBezTo>
                <a:cubicBezTo>
                  <a:pt x="181" y="731"/>
                  <a:pt x="181" y="731"/>
                  <a:pt x="181" y="731"/>
                </a:cubicBezTo>
                <a:cubicBezTo>
                  <a:pt x="181" y="731"/>
                  <a:pt x="181" y="731"/>
                  <a:pt x="181" y="731"/>
                </a:cubicBezTo>
                <a:cubicBezTo>
                  <a:pt x="181" y="731"/>
                  <a:pt x="181" y="732"/>
                  <a:pt x="181" y="732"/>
                </a:cubicBezTo>
                <a:cubicBezTo>
                  <a:pt x="181" y="732"/>
                  <a:pt x="181" y="732"/>
                  <a:pt x="181" y="732"/>
                </a:cubicBezTo>
                <a:cubicBezTo>
                  <a:pt x="181" y="732"/>
                  <a:pt x="181" y="733"/>
                  <a:pt x="181" y="733"/>
                </a:cubicBezTo>
                <a:cubicBezTo>
                  <a:pt x="181" y="733"/>
                  <a:pt x="181" y="734"/>
                  <a:pt x="181" y="734"/>
                </a:cubicBezTo>
                <a:cubicBezTo>
                  <a:pt x="181" y="734"/>
                  <a:pt x="181" y="734"/>
                  <a:pt x="181" y="734"/>
                </a:cubicBezTo>
                <a:cubicBezTo>
                  <a:pt x="181" y="734"/>
                  <a:pt x="181" y="734"/>
                  <a:pt x="181" y="734"/>
                </a:cubicBezTo>
                <a:cubicBezTo>
                  <a:pt x="181" y="734"/>
                  <a:pt x="182" y="733"/>
                  <a:pt x="182" y="733"/>
                </a:cubicBezTo>
                <a:close/>
                <a:moveTo>
                  <a:pt x="181" y="710"/>
                </a:moveTo>
                <a:cubicBezTo>
                  <a:pt x="181" y="710"/>
                  <a:pt x="181" y="710"/>
                  <a:pt x="180" y="710"/>
                </a:cubicBezTo>
                <a:cubicBezTo>
                  <a:pt x="180" y="710"/>
                  <a:pt x="180" y="710"/>
                  <a:pt x="180" y="710"/>
                </a:cubicBezTo>
                <a:cubicBezTo>
                  <a:pt x="181" y="710"/>
                  <a:pt x="180" y="711"/>
                  <a:pt x="180" y="711"/>
                </a:cubicBezTo>
                <a:cubicBezTo>
                  <a:pt x="180" y="711"/>
                  <a:pt x="180" y="711"/>
                  <a:pt x="181" y="711"/>
                </a:cubicBezTo>
                <a:cubicBezTo>
                  <a:pt x="181" y="711"/>
                  <a:pt x="181" y="711"/>
                  <a:pt x="181" y="711"/>
                </a:cubicBezTo>
                <a:cubicBezTo>
                  <a:pt x="181" y="710"/>
                  <a:pt x="181" y="710"/>
                  <a:pt x="181" y="710"/>
                </a:cubicBezTo>
                <a:close/>
                <a:moveTo>
                  <a:pt x="130" y="718"/>
                </a:moveTo>
                <a:cubicBezTo>
                  <a:pt x="130" y="718"/>
                  <a:pt x="129" y="718"/>
                  <a:pt x="129" y="718"/>
                </a:cubicBezTo>
                <a:cubicBezTo>
                  <a:pt x="129" y="718"/>
                  <a:pt x="129" y="718"/>
                  <a:pt x="129" y="718"/>
                </a:cubicBezTo>
                <a:cubicBezTo>
                  <a:pt x="129" y="721"/>
                  <a:pt x="130" y="723"/>
                  <a:pt x="130" y="725"/>
                </a:cubicBezTo>
                <a:cubicBezTo>
                  <a:pt x="130" y="728"/>
                  <a:pt x="130" y="730"/>
                  <a:pt x="130" y="733"/>
                </a:cubicBezTo>
                <a:cubicBezTo>
                  <a:pt x="130" y="733"/>
                  <a:pt x="130" y="733"/>
                  <a:pt x="131" y="733"/>
                </a:cubicBezTo>
                <a:cubicBezTo>
                  <a:pt x="131" y="733"/>
                  <a:pt x="131" y="733"/>
                  <a:pt x="131" y="733"/>
                </a:cubicBezTo>
                <a:cubicBezTo>
                  <a:pt x="131" y="730"/>
                  <a:pt x="131" y="728"/>
                  <a:pt x="130" y="725"/>
                </a:cubicBezTo>
                <a:cubicBezTo>
                  <a:pt x="130" y="723"/>
                  <a:pt x="130" y="721"/>
                  <a:pt x="130" y="718"/>
                </a:cubicBezTo>
                <a:cubicBezTo>
                  <a:pt x="130" y="718"/>
                  <a:pt x="130" y="718"/>
                  <a:pt x="130" y="718"/>
                </a:cubicBezTo>
                <a:close/>
                <a:moveTo>
                  <a:pt x="138" y="711"/>
                </a:moveTo>
                <a:cubicBezTo>
                  <a:pt x="138" y="712"/>
                  <a:pt x="138" y="712"/>
                  <a:pt x="138" y="713"/>
                </a:cubicBezTo>
                <a:cubicBezTo>
                  <a:pt x="138" y="713"/>
                  <a:pt x="138" y="713"/>
                  <a:pt x="138" y="714"/>
                </a:cubicBezTo>
                <a:cubicBezTo>
                  <a:pt x="138" y="714"/>
                  <a:pt x="138" y="714"/>
                  <a:pt x="138" y="714"/>
                </a:cubicBezTo>
                <a:cubicBezTo>
                  <a:pt x="138" y="714"/>
                  <a:pt x="138" y="714"/>
                  <a:pt x="138" y="714"/>
                </a:cubicBezTo>
                <a:cubicBezTo>
                  <a:pt x="138" y="713"/>
                  <a:pt x="138" y="713"/>
                  <a:pt x="138" y="713"/>
                </a:cubicBezTo>
                <a:cubicBezTo>
                  <a:pt x="138" y="712"/>
                  <a:pt x="138" y="712"/>
                  <a:pt x="138" y="711"/>
                </a:cubicBezTo>
                <a:cubicBezTo>
                  <a:pt x="138" y="711"/>
                  <a:pt x="138" y="711"/>
                  <a:pt x="138" y="711"/>
                </a:cubicBezTo>
                <a:cubicBezTo>
                  <a:pt x="138" y="711"/>
                  <a:pt x="138" y="711"/>
                  <a:pt x="138" y="711"/>
                </a:cubicBezTo>
                <a:cubicBezTo>
                  <a:pt x="138" y="711"/>
                  <a:pt x="138" y="711"/>
                  <a:pt x="138" y="711"/>
                </a:cubicBezTo>
                <a:close/>
                <a:moveTo>
                  <a:pt x="130" y="715"/>
                </a:moveTo>
                <a:cubicBezTo>
                  <a:pt x="130" y="715"/>
                  <a:pt x="130" y="715"/>
                  <a:pt x="129" y="715"/>
                </a:cubicBezTo>
                <a:cubicBezTo>
                  <a:pt x="129" y="715"/>
                  <a:pt x="129" y="715"/>
                  <a:pt x="129" y="715"/>
                </a:cubicBezTo>
                <a:cubicBezTo>
                  <a:pt x="129" y="715"/>
                  <a:pt x="129" y="715"/>
                  <a:pt x="129" y="715"/>
                </a:cubicBezTo>
                <a:cubicBezTo>
                  <a:pt x="129" y="715"/>
                  <a:pt x="129" y="715"/>
                  <a:pt x="129" y="716"/>
                </a:cubicBezTo>
                <a:cubicBezTo>
                  <a:pt x="129" y="716"/>
                  <a:pt x="129" y="716"/>
                  <a:pt x="130" y="716"/>
                </a:cubicBezTo>
                <a:cubicBezTo>
                  <a:pt x="130" y="716"/>
                  <a:pt x="130" y="716"/>
                  <a:pt x="130" y="716"/>
                </a:cubicBezTo>
                <a:cubicBezTo>
                  <a:pt x="130" y="715"/>
                  <a:pt x="130" y="715"/>
                  <a:pt x="130" y="715"/>
                </a:cubicBezTo>
                <a:close/>
                <a:moveTo>
                  <a:pt x="129" y="708"/>
                </a:moveTo>
                <a:cubicBezTo>
                  <a:pt x="129" y="708"/>
                  <a:pt x="129" y="708"/>
                  <a:pt x="129" y="708"/>
                </a:cubicBezTo>
                <a:cubicBezTo>
                  <a:pt x="129" y="708"/>
                  <a:pt x="129" y="709"/>
                  <a:pt x="129" y="709"/>
                </a:cubicBezTo>
                <a:cubicBezTo>
                  <a:pt x="129" y="709"/>
                  <a:pt x="129" y="710"/>
                  <a:pt x="129" y="710"/>
                </a:cubicBezTo>
                <a:cubicBezTo>
                  <a:pt x="129" y="711"/>
                  <a:pt x="129" y="711"/>
                  <a:pt x="129" y="712"/>
                </a:cubicBezTo>
                <a:cubicBezTo>
                  <a:pt x="129" y="712"/>
                  <a:pt x="129" y="712"/>
                  <a:pt x="129" y="712"/>
                </a:cubicBezTo>
                <a:cubicBezTo>
                  <a:pt x="129" y="712"/>
                  <a:pt x="130" y="712"/>
                  <a:pt x="130" y="712"/>
                </a:cubicBezTo>
                <a:cubicBezTo>
                  <a:pt x="129" y="711"/>
                  <a:pt x="129" y="711"/>
                  <a:pt x="130" y="710"/>
                </a:cubicBezTo>
                <a:cubicBezTo>
                  <a:pt x="129" y="710"/>
                  <a:pt x="130" y="709"/>
                  <a:pt x="129" y="709"/>
                </a:cubicBezTo>
                <a:cubicBezTo>
                  <a:pt x="129" y="708"/>
                  <a:pt x="129" y="708"/>
                  <a:pt x="129" y="708"/>
                </a:cubicBezTo>
                <a:close/>
                <a:moveTo>
                  <a:pt x="176" y="646"/>
                </a:moveTo>
                <a:cubicBezTo>
                  <a:pt x="176" y="646"/>
                  <a:pt x="176" y="646"/>
                  <a:pt x="176" y="647"/>
                </a:cubicBezTo>
                <a:cubicBezTo>
                  <a:pt x="177" y="647"/>
                  <a:pt x="177" y="647"/>
                  <a:pt x="177" y="647"/>
                </a:cubicBezTo>
                <a:cubicBezTo>
                  <a:pt x="177" y="647"/>
                  <a:pt x="177" y="647"/>
                  <a:pt x="177" y="647"/>
                </a:cubicBezTo>
                <a:cubicBezTo>
                  <a:pt x="177" y="646"/>
                  <a:pt x="177" y="646"/>
                  <a:pt x="177" y="646"/>
                </a:cubicBezTo>
                <a:cubicBezTo>
                  <a:pt x="177" y="646"/>
                  <a:pt x="177" y="645"/>
                  <a:pt x="177" y="645"/>
                </a:cubicBezTo>
                <a:cubicBezTo>
                  <a:pt x="177" y="645"/>
                  <a:pt x="176" y="645"/>
                  <a:pt x="176" y="645"/>
                </a:cubicBezTo>
                <a:cubicBezTo>
                  <a:pt x="176" y="645"/>
                  <a:pt x="176" y="645"/>
                  <a:pt x="176" y="646"/>
                </a:cubicBezTo>
                <a:close/>
                <a:moveTo>
                  <a:pt x="187" y="634"/>
                </a:move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4"/>
                </a:cubicBezTo>
                <a:cubicBezTo>
                  <a:pt x="187" y="634"/>
                  <a:pt x="187" y="634"/>
                  <a:pt x="187" y="634"/>
                </a:cubicBezTo>
                <a:cubicBezTo>
                  <a:pt x="187" y="634"/>
                  <a:pt x="187" y="634"/>
                  <a:pt x="187" y="634"/>
                </a:cubicBezTo>
                <a:cubicBezTo>
                  <a:pt x="187" y="634"/>
                  <a:pt x="187" y="634"/>
                  <a:pt x="187" y="634"/>
                </a:cubicBezTo>
                <a:close/>
                <a:moveTo>
                  <a:pt x="178" y="617"/>
                </a:moveTo>
                <a:cubicBezTo>
                  <a:pt x="178" y="617"/>
                  <a:pt x="178" y="617"/>
                  <a:pt x="178" y="617"/>
                </a:cubicBezTo>
                <a:cubicBezTo>
                  <a:pt x="178" y="618"/>
                  <a:pt x="178" y="620"/>
                  <a:pt x="178" y="621"/>
                </a:cubicBezTo>
                <a:cubicBezTo>
                  <a:pt x="178" y="621"/>
                  <a:pt x="178" y="621"/>
                  <a:pt x="178" y="621"/>
                </a:cubicBezTo>
                <a:cubicBezTo>
                  <a:pt x="179" y="621"/>
                  <a:pt x="179" y="621"/>
                  <a:pt x="179" y="621"/>
                </a:cubicBezTo>
                <a:cubicBezTo>
                  <a:pt x="179" y="620"/>
                  <a:pt x="179" y="618"/>
                  <a:pt x="179" y="617"/>
                </a:cubicBezTo>
                <a:cubicBezTo>
                  <a:pt x="179" y="617"/>
                  <a:pt x="179" y="617"/>
                  <a:pt x="178" y="617"/>
                </a:cubicBezTo>
                <a:cubicBezTo>
                  <a:pt x="178" y="617"/>
                  <a:pt x="178" y="617"/>
                  <a:pt x="178" y="617"/>
                </a:cubicBezTo>
                <a:close/>
                <a:moveTo>
                  <a:pt x="177" y="595"/>
                </a:moveTo>
                <a:cubicBezTo>
                  <a:pt x="177" y="595"/>
                  <a:pt x="177" y="595"/>
                  <a:pt x="177" y="595"/>
                </a:cubicBezTo>
                <a:cubicBezTo>
                  <a:pt x="177" y="595"/>
                  <a:pt x="177" y="595"/>
                  <a:pt x="177" y="595"/>
                </a:cubicBezTo>
                <a:cubicBezTo>
                  <a:pt x="177" y="596"/>
                  <a:pt x="177" y="597"/>
                  <a:pt x="177" y="598"/>
                </a:cubicBezTo>
                <a:cubicBezTo>
                  <a:pt x="177" y="599"/>
                  <a:pt x="177" y="601"/>
                  <a:pt x="178" y="602"/>
                </a:cubicBezTo>
                <a:cubicBezTo>
                  <a:pt x="178" y="602"/>
                  <a:pt x="178" y="602"/>
                  <a:pt x="178" y="602"/>
                </a:cubicBezTo>
                <a:cubicBezTo>
                  <a:pt x="178" y="602"/>
                  <a:pt x="178" y="602"/>
                  <a:pt x="178" y="602"/>
                </a:cubicBezTo>
                <a:cubicBezTo>
                  <a:pt x="178" y="601"/>
                  <a:pt x="178" y="599"/>
                  <a:pt x="178" y="598"/>
                </a:cubicBezTo>
                <a:cubicBezTo>
                  <a:pt x="178" y="597"/>
                  <a:pt x="178" y="596"/>
                  <a:pt x="177" y="595"/>
                </a:cubicBezTo>
                <a:cubicBezTo>
                  <a:pt x="177" y="595"/>
                  <a:pt x="177" y="595"/>
                  <a:pt x="177" y="595"/>
                </a:cubicBezTo>
                <a:cubicBezTo>
                  <a:pt x="178" y="595"/>
                  <a:pt x="178" y="595"/>
                  <a:pt x="177" y="595"/>
                </a:cubicBezTo>
                <a:cubicBezTo>
                  <a:pt x="177" y="595"/>
                  <a:pt x="177" y="595"/>
                  <a:pt x="177" y="595"/>
                </a:cubicBezTo>
                <a:cubicBezTo>
                  <a:pt x="177" y="595"/>
                  <a:pt x="177" y="595"/>
                  <a:pt x="177" y="595"/>
                </a:cubicBezTo>
                <a:close/>
                <a:moveTo>
                  <a:pt x="127" y="628"/>
                </a:moveTo>
                <a:cubicBezTo>
                  <a:pt x="127" y="629"/>
                  <a:pt x="128" y="629"/>
                  <a:pt x="127" y="630"/>
                </a:cubicBezTo>
                <a:cubicBezTo>
                  <a:pt x="127" y="630"/>
                  <a:pt x="127" y="630"/>
                  <a:pt x="127" y="630"/>
                </a:cubicBezTo>
                <a:cubicBezTo>
                  <a:pt x="128" y="630"/>
                  <a:pt x="128" y="630"/>
                  <a:pt x="128" y="630"/>
                </a:cubicBezTo>
                <a:cubicBezTo>
                  <a:pt x="128" y="629"/>
                  <a:pt x="128" y="629"/>
                  <a:pt x="128" y="628"/>
                </a:cubicBezTo>
                <a:lnTo>
                  <a:pt x="127" y="628"/>
                </a:lnTo>
                <a:close/>
                <a:moveTo>
                  <a:pt x="181" y="515"/>
                </a:moveTo>
                <a:cubicBezTo>
                  <a:pt x="181" y="515"/>
                  <a:pt x="180" y="515"/>
                  <a:pt x="181" y="515"/>
                </a:cubicBezTo>
                <a:cubicBezTo>
                  <a:pt x="181" y="515"/>
                  <a:pt x="181" y="516"/>
                  <a:pt x="181" y="516"/>
                </a:cubicBezTo>
                <a:cubicBezTo>
                  <a:pt x="181" y="517"/>
                  <a:pt x="181" y="517"/>
                  <a:pt x="181" y="517"/>
                </a:cubicBezTo>
                <a:cubicBezTo>
                  <a:pt x="181" y="517"/>
                  <a:pt x="181" y="516"/>
                  <a:pt x="181" y="516"/>
                </a:cubicBezTo>
                <a:cubicBezTo>
                  <a:pt x="181" y="516"/>
                  <a:pt x="181" y="515"/>
                  <a:pt x="181" y="515"/>
                </a:cubicBezTo>
                <a:cubicBezTo>
                  <a:pt x="181" y="515"/>
                  <a:pt x="181" y="514"/>
                  <a:pt x="181" y="515"/>
                </a:cubicBezTo>
                <a:cubicBezTo>
                  <a:pt x="181" y="515"/>
                  <a:pt x="181" y="515"/>
                  <a:pt x="181" y="515"/>
                </a:cubicBezTo>
                <a:close/>
                <a:moveTo>
                  <a:pt x="173" y="508"/>
                </a:moveTo>
                <a:cubicBezTo>
                  <a:pt x="173" y="507"/>
                  <a:pt x="173" y="507"/>
                  <a:pt x="173" y="507"/>
                </a:cubicBezTo>
                <a:cubicBezTo>
                  <a:pt x="173" y="507"/>
                  <a:pt x="173" y="507"/>
                  <a:pt x="173" y="507"/>
                </a:cubicBezTo>
                <a:cubicBezTo>
                  <a:pt x="173" y="507"/>
                  <a:pt x="173" y="507"/>
                  <a:pt x="173" y="507"/>
                </a:cubicBezTo>
                <a:cubicBezTo>
                  <a:pt x="173" y="508"/>
                  <a:pt x="173" y="508"/>
                  <a:pt x="173" y="508"/>
                </a:cubicBezTo>
                <a:cubicBezTo>
                  <a:pt x="173" y="508"/>
                  <a:pt x="173" y="509"/>
                  <a:pt x="173" y="509"/>
                </a:cubicBezTo>
                <a:cubicBezTo>
                  <a:pt x="173" y="509"/>
                  <a:pt x="173" y="509"/>
                  <a:pt x="173" y="509"/>
                </a:cubicBezTo>
                <a:cubicBezTo>
                  <a:pt x="173" y="509"/>
                  <a:pt x="173" y="509"/>
                  <a:pt x="173" y="509"/>
                </a:cubicBezTo>
                <a:cubicBezTo>
                  <a:pt x="173" y="509"/>
                  <a:pt x="173" y="508"/>
                  <a:pt x="173" y="508"/>
                </a:cubicBezTo>
                <a:cubicBezTo>
                  <a:pt x="173" y="508"/>
                  <a:pt x="173" y="508"/>
                  <a:pt x="173" y="508"/>
                </a:cubicBezTo>
                <a:close/>
                <a:moveTo>
                  <a:pt x="167" y="503"/>
                </a:moveTo>
                <a:cubicBezTo>
                  <a:pt x="167" y="503"/>
                  <a:pt x="167" y="503"/>
                  <a:pt x="166" y="503"/>
                </a:cubicBezTo>
                <a:cubicBezTo>
                  <a:pt x="166" y="503"/>
                  <a:pt x="166" y="503"/>
                  <a:pt x="166" y="503"/>
                </a:cubicBezTo>
                <a:cubicBezTo>
                  <a:pt x="166" y="503"/>
                  <a:pt x="166" y="503"/>
                  <a:pt x="166" y="503"/>
                </a:cubicBezTo>
                <a:cubicBezTo>
                  <a:pt x="166" y="503"/>
                  <a:pt x="166" y="504"/>
                  <a:pt x="166" y="505"/>
                </a:cubicBezTo>
                <a:cubicBezTo>
                  <a:pt x="166" y="506"/>
                  <a:pt x="167" y="507"/>
                  <a:pt x="166" y="508"/>
                </a:cubicBezTo>
                <a:cubicBezTo>
                  <a:pt x="166" y="508"/>
                  <a:pt x="166" y="508"/>
                  <a:pt x="166" y="508"/>
                </a:cubicBezTo>
                <a:cubicBezTo>
                  <a:pt x="166" y="508"/>
                  <a:pt x="167" y="508"/>
                  <a:pt x="167" y="508"/>
                </a:cubicBezTo>
                <a:cubicBezTo>
                  <a:pt x="167" y="507"/>
                  <a:pt x="167" y="506"/>
                  <a:pt x="167" y="505"/>
                </a:cubicBezTo>
                <a:cubicBezTo>
                  <a:pt x="167" y="504"/>
                  <a:pt x="167" y="503"/>
                  <a:pt x="167" y="503"/>
                </a:cubicBezTo>
                <a:close/>
                <a:moveTo>
                  <a:pt x="167" y="487"/>
                </a:moveTo>
                <a:cubicBezTo>
                  <a:pt x="167" y="487"/>
                  <a:pt x="167" y="487"/>
                  <a:pt x="167" y="487"/>
                </a:cubicBezTo>
                <a:cubicBezTo>
                  <a:pt x="167" y="488"/>
                  <a:pt x="167" y="488"/>
                  <a:pt x="167" y="489"/>
                </a:cubicBezTo>
                <a:cubicBezTo>
                  <a:pt x="167" y="489"/>
                  <a:pt x="167" y="489"/>
                  <a:pt x="167" y="489"/>
                </a:cubicBezTo>
                <a:cubicBezTo>
                  <a:pt x="167" y="489"/>
                  <a:pt x="167" y="489"/>
                  <a:pt x="167" y="489"/>
                </a:cubicBezTo>
                <a:cubicBezTo>
                  <a:pt x="167" y="489"/>
                  <a:pt x="167" y="489"/>
                  <a:pt x="167" y="489"/>
                </a:cubicBezTo>
                <a:cubicBezTo>
                  <a:pt x="167" y="489"/>
                  <a:pt x="167" y="489"/>
                  <a:pt x="167" y="489"/>
                </a:cubicBezTo>
                <a:cubicBezTo>
                  <a:pt x="167" y="488"/>
                  <a:pt x="168" y="488"/>
                  <a:pt x="167" y="487"/>
                </a:cubicBezTo>
                <a:cubicBezTo>
                  <a:pt x="167" y="487"/>
                  <a:pt x="167" y="487"/>
                  <a:pt x="167" y="487"/>
                </a:cubicBezTo>
                <a:cubicBezTo>
                  <a:pt x="167" y="487"/>
                  <a:pt x="167" y="487"/>
                  <a:pt x="167" y="487"/>
                </a:cubicBezTo>
                <a:close/>
                <a:moveTo>
                  <a:pt x="165" y="465"/>
                </a:moveTo>
                <a:cubicBezTo>
                  <a:pt x="165" y="465"/>
                  <a:pt x="165" y="465"/>
                  <a:pt x="165" y="465"/>
                </a:cubicBezTo>
                <a:cubicBezTo>
                  <a:pt x="165" y="465"/>
                  <a:pt x="165" y="465"/>
                  <a:pt x="165" y="465"/>
                </a:cubicBezTo>
                <a:cubicBezTo>
                  <a:pt x="165" y="465"/>
                  <a:pt x="165" y="465"/>
                  <a:pt x="165" y="465"/>
                </a:cubicBezTo>
                <a:cubicBezTo>
                  <a:pt x="165" y="465"/>
                  <a:pt x="165" y="466"/>
                  <a:pt x="165" y="466"/>
                </a:cubicBezTo>
                <a:cubicBezTo>
                  <a:pt x="165" y="466"/>
                  <a:pt x="165" y="466"/>
                  <a:pt x="165" y="466"/>
                </a:cubicBezTo>
                <a:cubicBezTo>
                  <a:pt x="165" y="467"/>
                  <a:pt x="165" y="467"/>
                  <a:pt x="165" y="467"/>
                </a:cubicBezTo>
                <a:cubicBezTo>
                  <a:pt x="165" y="467"/>
                  <a:pt x="165" y="467"/>
                  <a:pt x="165" y="467"/>
                </a:cubicBezTo>
                <a:cubicBezTo>
                  <a:pt x="165" y="466"/>
                  <a:pt x="165" y="466"/>
                  <a:pt x="165" y="466"/>
                </a:cubicBezTo>
                <a:cubicBezTo>
                  <a:pt x="165" y="465"/>
                  <a:pt x="165" y="465"/>
                  <a:pt x="165" y="465"/>
                </a:cubicBezTo>
                <a:close/>
                <a:moveTo>
                  <a:pt x="161" y="368"/>
                </a:moveTo>
                <a:cubicBezTo>
                  <a:pt x="161" y="368"/>
                  <a:pt x="161" y="368"/>
                  <a:pt x="161" y="369"/>
                </a:cubicBezTo>
                <a:cubicBezTo>
                  <a:pt x="161" y="375"/>
                  <a:pt x="161" y="382"/>
                  <a:pt x="162" y="390"/>
                </a:cubicBezTo>
                <a:cubicBezTo>
                  <a:pt x="162" y="390"/>
                  <a:pt x="162" y="390"/>
                  <a:pt x="162" y="390"/>
                </a:cubicBezTo>
                <a:cubicBezTo>
                  <a:pt x="162" y="390"/>
                  <a:pt x="163" y="390"/>
                  <a:pt x="163" y="390"/>
                </a:cubicBezTo>
                <a:cubicBezTo>
                  <a:pt x="162" y="382"/>
                  <a:pt x="162" y="375"/>
                  <a:pt x="161" y="369"/>
                </a:cubicBezTo>
                <a:cubicBezTo>
                  <a:pt x="161" y="368"/>
                  <a:pt x="161" y="368"/>
                  <a:pt x="161" y="368"/>
                </a:cubicBezTo>
                <a:cubicBezTo>
                  <a:pt x="161" y="368"/>
                  <a:pt x="161" y="368"/>
                  <a:pt x="161" y="368"/>
                </a:cubicBezTo>
                <a:close/>
                <a:moveTo>
                  <a:pt x="159" y="266"/>
                </a:moveTo>
                <a:cubicBezTo>
                  <a:pt x="159" y="268"/>
                  <a:pt x="159" y="270"/>
                  <a:pt x="159" y="271"/>
                </a:cubicBezTo>
                <a:cubicBezTo>
                  <a:pt x="159" y="274"/>
                  <a:pt x="159" y="276"/>
                  <a:pt x="159" y="278"/>
                </a:cubicBezTo>
                <a:cubicBezTo>
                  <a:pt x="159" y="278"/>
                  <a:pt x="159" y="279"/>
                  <a:pt x="159" y="279"/>
                </a:cubicBezTo>
                <a:cubicBezTo>
                  <a:pt x="160" y="279"/>
                  <a:pt x="160" y="279"/>
                  <a:pt x="160" y="278"/>
                </a:cubicBezTo>
                <a:cubicBezTo>
                  <a:pt x="160" y="276"/>
                  <a:pt x="160" y="274"/>
                  <a:pt x="160" y="271"/>
                </a:cubicBezTo>
                <a:cubicBezTo>
                  <a:pt x="160" y="270"/>
                  <a:pt x="160" y="268"/>
                  <a:pt x="160" y="266"/>
                </a:cubicBezTo>
                <a:cubicBezTo>
                  <a:pt x="160" y="266"/>
                  <a:pt x="160" y="266"/>
                  <a:pt x="159" y="266"/>
                </a:cubicBezTo>
                <a:cubicBezTo>
                  <a:pt x="159" y="266"/>
                  <a:pt x="159" y="266"/>
                  <a:pt x="159" y="266"/>
                </a:cubicBezTo>
                <a:cubicBezTo>
                  <a:pt x="159" y="266"/>
                  <a:pt x="159" y="266"/>
                  <a:pt x="159" y="266"/>
                </a:cubicBezTo>
                <a:close/>
                <a:moveTo>
                  <a:pt x="162" y="156"/>
                </a:moveTo>
                <a:cubicBezTo>
                  <a:pt x="162" y="157"/>
                  <a:pt x="162" y="157"/>
                  <a:pt x="162" y="158"/>
                </a:cubicBezTo>
                <a:cubicBezTo>
                  <a:pt x="162" y="158"/>
                  <a:pt x="162" y="158"/>
                  <a:pt x="163" y="158"/>
                </a:cubicBezTo>
                <a:cubicBezTo>
                  <a:pt x="163" y="158"/>
                  <a:pt x="163" y="158"/>
                  <a:pt x="163" y="158"/>
                </a:cubicBezTo>
                <a:cubicBezTo>
                  <a:pt x="163" y="157"/>
                  <a:pt x="163" y="157"/>
                  <a:pt x="163" y="156"/>
                </a:cubicBezTo>
                <a:cubicBezTo>
                  <a:pt x="163" y="156"/>
                  <a:pt x="163" y="156"/>
                  <a:pt x="163" y="156"/>
                </a:cubicBezTo>
                <a:cubicBezTo>
                  <a:pt x="162" y="156"/>
                  <a:pt x="162" y="156"/>
                  <a:pt x="162" y="156"/>
                </a:cubicBezTo>
                <a:cubicBezTo>
                  <a:pt x="162" y="156"/>
                  <a:pt x="162" y="156"/>
                  <a:pt x="162" y="156"/>
                </a:cubicBezTo>
                <a:close/>
                <a:moveTo>
                  <a:pt x="178" y="666"/>
                </a:moveTo>
                <a:cubicBezTo>
                  <a:pt x="177" y="669"/>
                  <a:pt x="178" y="672"/>
                  <a:pt x="177" y="675"/>
                </a:cubicBezTo>
                <a:cubicBezTo>
                  <a:pt x="178" y="677"/>
                  <a:pt x="178" y="679"/>
                  <a:pt x="177" y="681"/>
                </a:cubicBezTo>
                <a:cubicBezTo>
                  <a:pt x="178" y="686"/>
                  <a:pt x="178" y="690"/>
                  <a:pt x="177" y="694"/>
                </a:cubicBezTo>
                <a:cubicBezTo>
                  <a:pt x="178" y="697"/>
                  <a:pt x="178" y="700"/>
                  <a:pt x="178" y="703"/>
                </a:cubicBezTo>
                <a:cubicBezTo>
                  <a:pt x="178" y="704"/>
                  <a:pt x="178" y="705"/>
                  <a:pt x="177" y="706"/>
                </a:cubicBezTo>
                <a:cubicBezTo>
                  <a:pt x="179" y="710"/>
                  <a:pt x="177" y="713"/>
                  <a:pt x="178" y="717"/>
                </a:cubicBezTo>
                <a:cubicBezTo>
                  <a:pt x="178" y="717"/>
                  <a:pt x="178" y="718"/>
                  <a:pt x="178" y="718"/>
                </a:cubicBezTo>
                <a:cubicBezTo>
                  <a:pt x="178" y="720"/>
                  <a:pt x="178" y="722"/>
                  <a:pt x="178" y="724"/>
                </a:cubicBezTo>
                <a:cubicBezTo>
                  <a:pt x="180" y="727"/>
                  <a:pt x="179" y="731"/>
                  <a:pt x="179" y="734"/>
                </a:cubicBezTo>
                <a:cubicBezTo>
                  <a:pt x="179" y="734"/>
                  <a:pt x="179" y="735"/>
                  <a:pt x="179" y="735"/>
                </a:cubicBezTo>
                <a:cubicBezTo>
                  <a:pt x="179" y="737"/>
                  <a:pt x="179" y="739"/>
                  <a:pt x="179" y="740"/>
                </a:cubicBezTo>
                <a:cubicBezTo>
                  <a:pt x="180" y="741"/>
                  <a:pt x="179" y="742"/>
                  <a:pt x="179" y="744"/>
                </a:cubicBezTo>
                <a:cubicBezTo>
                  <a:pt x="179" y="744"/>
                  <a:pt x="180" y="744"/>
                  <a:pt x="180" y="744"/>
                </a:cubicBezTo>
                <a:cubicBezTo>
                  <a:pt x="180" y="745"/>
                  <a:pt x="180" y="745"/>
                  <a:pt x="180" y="746"/>
                </a:cubicBezTo>
                <a:cubicBezTo>
                  <a:pt x="180" y="747"/>
                  <a:pt x="180" y="747"/>
                  <a:pt x="180" y="748"/>
                </a:cubicBezTo>
                <a:cubicBezTo>
                  <a:pt x="180" y="749"/>
                  <a:pt x="180" y="749"/>
                  <a:pt x="180" y="750"/>
                </a:cubicBezTo>
                <a:cubicBezTo>
                  <a:pt x="180" y="754"/>
                  <a:pt x="182" y="757"/>
                  <a:pt x="180" y="761"/>
                </a:cubicBezTo>
                <a:cubicBezTo>
                  <a:pt x="181" y="761"/>
                  <a:pt x="181" y="761"/>
                  <a:pt x="181" y="762"/>
                </a:cubicBezTo>
                <a:cubicBezTo>
                  <a:pt x="181" y="767"/>
                  <a:pt x="182" y="772"/>
                  <a:pt x="182" y="777"/>
                </a:cubicBezTo>
                <a:cubicBezTo>
                  <a:pt x="183" y="778"/>
                  <a:pt x="183" y="778"/>
                  <a:pt x="183" y="779"/>
                </a:cubicBezTo>
                <a:cubicBezTo>
                  <a:pt x="183" y="781"/>
                  <a:pt x="183" y="783"/>
                  <a:pt x="184" y="786"/>
                </a:cubicBezTo>
                <a:cubicBezTo>
                  <a:pt x="183" y="786"/>
                  <a:pt x="183" y="786"/>
                  <a:pt x="183" y="786"/>
                </a:cubicBezTo>
                <a:cubicBezTo>
                  <a:pt x="184" y="786"/>
                  <a:pt x="184" y="786"/>
                  <a:pt x="184" y="786"/>
                </a:cubicBezTo>
                <a:cubicBezTo>
                  <a:pt x="183" y="787"/>
                  <a:pt x="183" y="789"/>
                  <a:pt x="185" y="789"/>
                </a:cubicBezTo>
                <a:cubicBezTo>
                  <a:pt x="184" y="788"/>
                  <a:pt x="184" y="787"/>
                  <a:pt x="184" y="786"/>
                </a:cubicBezTo>
                <a:cubicBezTo>
                  <a:pt x="184" y="786"/>
                  <a:pt x="184" y="786"/>
                  <a:pt x="184" y="786"/>
                </a:cubicBezTo>
                <a:cubicBezTo>
                  <a:pt x="184" y="785"/>
                  <a:pt x="184" y="785"/>
                  <a:pt x="184" y="785"/>
                </a:cubicBezTo>
                <a:cubicBezTo>
                  <a:pt x="185" y="783"/>
                  <a:pt x="183" y="780"/>
                  <a:pt x="184" y="778"/>
                </a:cubicBezTo>
                <a:cubicBezTo>
                  <a:pt x="183" y="773"/>
                  <a:pt x="184" y="767"/>
                  <a:pt x="182" y="762"/>
                </a:cubicBezTo>
                <a:cubicBezTo>
                  <a:pt x="183" y="762"/>
                  <a:pt x="183" y="761"/>
                  <a:pt x="183" y="761"/>
                </a:cubicBezTo>
                <a:cubicBezTo>
                  <a:pt x="183" y="755"/>
                  <a:pt x="182" y="750"/>
                  <a:pt x="182" y="744"/>
                </a:cubicBezTo>
                <a:cubicBezTo>
                  <a:pt x="182" y="744"/>
                  <a:pt x="182" y="744"/>
                  <a:pt x="182" y="744"/>
                </a:cubicBezTo>
                <a:cubicBezTo>
                  <a:pt x="182" y="744"/>
                  <a:pt x="182" y="744"/>
                  <a:pt x="182" y="744"/>
                </a:cubicBezTo>
                <a:cubicBezTo>
                  <a:pt x="182" y="744"/>
                  <a:pt x="183" y="744"/>
                  <a:pt x="183" y="744"/>
                </a:cubicBezTo>
                <a:cubicBezTo>
                  <a:pt x="183" y="750"/>
                  <a:pt x="184" y="756"/>
                  <a:pt x="184" y="761"/>
                </a:cubicBezTo>
                <a:cubicBezTo>
                  <a:pt x="184" y="761"/>
                  <a:pt x="184" y="761"/>
                  <a:pt x="184" y="761"/>
                </a:cubicBezTo>
                <a:cubicBezTo>
                  <a:pt x="184" y="764"/>
                  <a:pt x="185" y="767"/>
                  <a:pt x="184" y="770"/>
                </a:cubicBezTo>
                <a:cubicBezTo>
                  <a:pt x="185" y="774"/>
                  <a:pt x="186" y="778"/>
                  <a:pt x="185" y="782"/>
                </a:cubicBezTo>
                <a:cubicBezTo>
                  <a:pt x="187" y="786"/>
                  <a:pt x="186" y="789"/>
                  <a:pt x="186" y="793"/>
                </a:cubicBezTo>
                <a:cubicBezTo>
                  <a:pt x="186" y="795"/>
                  <a:pt x="187" y="796"/>
                  <a:pt x="186" y="798"/>
                </a:cubicBezTo>
                <a:cubicBezTo>
                  <a:pt x="187" y="803"/>
                  <a:pt x="187" y="808"/>
                  <a:pt x="187" y="812"/>
                </a:cubicBezTo>
                <a:cubicBezTo>
                  <a:pt x="187" y="812"/>
                  <a:pt x="187" y="812"/>
                  <a:pt x="187" y="813"/>
                </a:cubicBezTo>
                <a:cubicBezTo>
                  <a:pt x="187" y="813"/>
                  <a:pt x="187" y="814"/>
                  <a:pt x="187" y="815"/>
                </a:cubicBezTo>
                <a:cubicBezTo>
                  <a:pt x="187" y="816"/>
                  <a:pt x="187" y="817"/>
                  <a:pt x="187" y="817"/>
                </a:cubicBezTo>
                <a:cubicBezTo>
                  <a:pt x="187" y="817"/>
                  <a:pt x="187" y="817"/>
                  <a:pt x="187" y="818"/>
                </a:cubicBezTo>
                <a:cubicBezTo>
                  <a:pt x="187" y="819"/>
                  <a:pt x="187" y="821"/>
                  <a:pt x="188" y="822"/>
                </a:cubicBezTo>
                <a:cubicBezTo>
                  <a:pt x="188" y="824"/>
                  <a:pt x="188" y="826"/>
                  <a:pt x="188" y="828"/>
                </a:cubicBezTo>
                <a:cubicBezTo>
                  <a:pt x="188" y="828"/>
                  <a:pt x="188" y="828"/>
                  <a:pt x="188" y="828"/>
                </a:cubicBezTo>
                <a:cubicBezTo>
                  <a:pt x="188" y="830"/>
                  <a:pt x="188" y="833"/>
                  <a:pt x="188" y="835"/>
                </a:cubicBezTo>
                <a:cubicBezTo>
                  <a:pt x="188" y="837"/>
                  <a:pt x="188" y="839"/>
                  <a:pt x="188" y="840"/>
                </a:cubicBezTo>
                <a:cubicBezTo>
                  <a:pt x="188" y="840"/>
                  <a:pt x="188" y="841"/>
                  <a:pt x="188" y="841"/>
                </a:cubicBezTo>
                <a:cubicBezTo>
                  <a:pt x="189" y="845"/>
                  <a:pt x="188" y="849"/>
                  <a:pt x="188" y="853"/>
                </a:cubicBezTo>
                <a:cubicBezTo>
                  <a:pt x="188" y="853"/>
                  <a:pt x="188" y="853"/>
                  <a:pt x="188" y="853"/>
                </a:cubicBezTo>
                <a:cubicBezTo>
                  <a:pt x="188" y="856"/>
                  <a:pt x="188" y="858"/>
                  <a:pt x="188" y="862"/>
                </a:cubicBezTo>
                <a:cubicBezTo>
                  <a:pt x="189" y="862"/>
                  <a:pt x="189" y="862"/>
                  <a:pt x="188" y="862"/>
                </a:cubicBezTo>
                <a:cubicBezTo>
                  <a:pt x="189" y="863"/>
                  <a:pt x="189" y="865"/>
                  <a:pt x="188" y="866"/>
                </a:cubicBezTo>
                <a:cubicBezTo>
                  <a:pt x="188" y="866"/>
                  <a:pt x="188" y="866"/>
                  <a:pt x="188" y="866"/>
                </a:cubicBezTo>
                <a:cubicBezTo>
                  <a:pt x="188" y="866"/>
                  <a:pt x="188" y="867"/>
                  <a:pt x="188" y="867"/>
                </a:cubicBezTo>
                <a:cubicBezTo>
                  <a:pt x="188" y="867"/>
                  <a:pt x="188" y="868"/>
                  <a:pt x="188" y="868"/>
                </a:cubicBezTo>
                <a:cubicBezTo>
                  <a:pt x="189" y="868"/>
                  <a:pt x="189" y="868"/>
                  <a:pt x="189" y="868"/>
                </a:cubicBezTo>
                <a:cubicBezTo>
                  <a:pt x="189" y="870"/>
                  <a:pt x="188" y="872"/>
                  <a:pt x="189" y="874"/>
                </a:cubicBezTo>
                <a:cubicBezTo>
                  <a:pt x="189" y="874"/>
                  <a:pt x="189" y="875"/>
                  <a:pt x="189" y="875"/>
                </a:cubicBezTo>
                <a:cubicBezTo>
                  <a:pt x="188" y="875"/>
                  <a:pt x="188" y="876"/>
                  <a:pt x="189" y="876"/>
                </a:cubicBezTo>
                <a:cubicBezTo>
                  <a:pt x="189" y="877"/>
                  <a:pt x="189" y="877"/>
                  <a:pt x="189" y="878"/>
                </a:cubicBezTo>
                <a:cubicBezTo>
                  <a:pt x="189" y="879"/>
                  <a:pt x="189" y="879"/>
                  <a:pt x="189" y="880"/>
                </a:cubicBezTo>
                <a:cubicBezTo>
                  <a:pt x="189" y="880"/>
                  <a:pt x="189" y="880"/>
                  <a:pt x="189" y="880"/>
                </a:cubicBezTo>
                <a:cubicBezTo>
                  <a:pt x="189" y="882"/>
                  <a:pt x="189" y="884"/>
                  <a:pt x="189" y="886"/>
                </a:cubicBezTo>
                <a:cubicBezTo>
                  <a:pt x="189" y="888"/>
                  <a:pt x="189" y="891"/>
                  <a:pt x="189" y="893"/>
                </a:cubicBezTo>
                <a:cubicBezTo>
                  <a:pt x="189" y="893"/>
                  <a:pt x="189" y="893"/>
                  <a:pt x="189" y="893"/>
                </a:cubicBezTo>
                <a:cubicBezTo>
                  <a:pt x="189" y="895"/>
                  <a:pt x="190" y="896"/>
                  <a:pt x="189" y="897"/>
                </a:cubicBezTo>
                <a:cubicBezTo>
                  <a:pt x="189" y="897"/>
                  <a:pt x="189" y="897"/>
                  <a:pt x="189" y="898"/>
                </a:cubicBezTo>
                <a:cubicBezTo>
                  <a:pt x="190" y="898"/>
                  <a:pt x="189" y="899"/>
                  <a:pt x="189" y="900"/>
                </a:cubicBezTo>
                <a:cubicBezTo>
                  <a:pt x="189" y="900"/>
                  <a:pt x="189" y="900"/>
                  <a:pt x="189" y="900"/>
                </a:cubicBezTo>
                <a:cubicBezTo>
                  <a:pt x="189" y="901"/>
                  <a:pt x="189" y="902"/>
                  <a:pt x="189" y="904"/>
                </a:cubicBezTo>
                <a:cubicBezTo>
                  <a:pt x="189" y="904"/>
                  <a:pt x="189" y="904"/>
                  <a:pt x="189" y="904"/>
                </a:cubicBezTo>
                <a:cubicBezTo>
                  <a:pt x="189" y="905"/>
                  <a:pt x="189" y="906"/>
                  <a:pt x="189" y="907"/>
                </a:cubicBezTo>
                <a:cubicBezTo>
                  <a:pt x="189" y="907"/>
                  <a:pt x="189" y="907"/>
                  <a:pt x="189" y="907"/>
                </a:cubicBezTo>
                <a:cubicBezTo>
                  <a:pt x="189" y="907"/>
                  <a:pt x="189" y="907"/>
                  <a:pt x="189" y="907"/>
                </a:cubicBezTo>
                <a:cubicBezTo>
                  <a:pt x="190" y="910"/>
                  <a:pt x="190" y="913"/>
                  <a:pt x="189" y="915"/>
                </a:cubicBezTo>
                <a:cubicBezTo>
                  <a:pt x="189" y="915"/>
                  <a:pt x="189" y="915"/>
                  <a:pt x="189" y="915"/>
                </a:cubicBezTo>
                <a:cubicBezTo>
                  <a:pt x="189" y="916"/>
                  <a:pt x="189" y="916"/>
                  <a:pt x="189" y="916"/>
                </a:cubicBezTo>
                <a:cubicBezTo>
                  <a:pt x="189" y="917"/>
                  <a:pt x="189" y="917"/>
                  <a:pt x="189" y="918"/>
                </a:cubicBezTo>
                <a:cubicBezTo>
                  <a:pt x="189" y="917"/>
                  <a:pt x="189" y="917"/>
                  <a:pt x="189" y="917"/>
                </a:cubicBezTo>
                <a:cubicBezTo>
                  <a:pt x="190" y="920"/>
                  <a:pt x="189" y="922"/>
                  <a:pt x="189" y="924"/>
                </a:cubicBezTo>
                <a:cubicBezTo>
                  <a:pt x="189" y="924"/>
                  <a:pt x="190" y="925"/>
                  <a:pt x="190" y="926"/>
                </a:cubicBezTo>
                <a:cubicBezTo>
                  <a:pt x="190" y="927"/>
                  <a:pt x="189" y="928"/>
                  <a:pt x="189" y="930"/>
                </a:cubicBezTo>
                <a:cubicBezTo>
                  <a:pt x="189" y="931"/>
                  <a:pt x="190" y="932"/>
                  <a:pt x="190" y="933"/>
                </a:cubicBezTo>
                <a:cubicBezTo>
                  <a:pt x="190" y="933"/>
                  <a:pt x="190" y="933"/>
                  <a:pt x="190" y="934"/>
                </a:cubicBezTo>
                <a:cubicBezTo>
                  <a:pt x="190" y="935"/>
                  <a:pt x="190" y="936"/>
                  <a:pt x="189" y="937"/>
                </a:cubicBezTo>
                <a:cubicBezTo>
                  <a:pt x="190" y="938"/>
                  <a:pt x="190" y="938"/>
                  <a:pt x="190" y="939"/>
                </a:cubicBezTo>
                <a:cubicBezTo>
                  <a:pt x="189" y="941"/>
                  <a:pt x="191" y="943"/>
                  <a:pt x="189" y="945"/>
                </a:cubicBezTo>
                <a:cubicBezTo>
                  <a:pt x="191" y="949"/>
                  <a:pt x="190" y="953"/>
                  <a:pt x="190" y="956"/>
                </a:cubicBezTo>
                <a:cubicBezTo>
                  <a:pt x="191" y="958"/>
                  <a:pt x="190" y="960"/>
                  <a:pt x="189" y="962"/>
                </a:cubicBezTo>
                <a:cubicBezTo>
                  <a:pt x="189" y="964"/>
                  <a:pt x="190" y="967"/>
                  <a:pt x="190" y="970"/>
                </a:cubicBezTo>
                <a:cubicBezTo>
                  <a:pt x="190" y="971"/>
                  <a:pt x="189" y="973"/>
                  <a:pt x="190" y="975"/>
                </a:cubicBezTo>
                <a:cubicBezTo>
                  <a:pt x="190" y="976"/>
                  <a:pt x="190" y="977"/>
                  <a:pt x="189" y="977"/>
                </a:cubicBezTo>
                <a:cubicBezTo>
                  <a:pt x="189" y="978"/>
                  <a:pt x="190" y="978"/>
                  <a:pt x="190" y="979"/>
                </a:cubicBezTo>
                <a:cubicBezTo>
                  <a:pt x="189" y="982"/>
                  <a:pt x="190" y="986"/>
                  <a:pt x="190" y="989"/>
                </a:cubicBezTo>
                <a:cubicBezTo>
                  <a:pt x="191" y="991"/>
                  <a:pt x="189" y="994"/>
                  <a:pt x="190" y="996"/>
                </a:cubicBezTo>
                <a:cubicBezTo>
                  <a:pt x="190" y="996"/>
                  <a:pt x="190" y="996"/>
                  <a:pt x="190" y="997"/>
                </a:cubicBezTo>
                <a:cubicBezTo>
                  <a:pt x="190" y="998"/>
                  <a:pt x="190" y="1000"/>
                  <a:pt x="190" y="1002"/>
                </a:cubicBezTo>
                <a:cubicBezTo>
                  <a:pt x="190" y="1003"/>
                  <a:pt x="190" y="1003"/>
                  <a:pt x="190" y="1003"/>
                </a:cubicBezTo>
                <a:cubicBezTo>
                  <a:pt x="190" y="1004"/>
                  <a:pt x="190" y="1004"/>
                  <a:pt x="190" y="1004"/>
                </a:cubicBezTo>
                <a:cubicBezTo>
                  <a:pt x="190" y="1005"/>
                  <a:pt x="190" y="1005"/>
                  <a:pt x="190" y="1005"/>
                </a:cubicBezTo>
                <a:cubicBezTo>
                  <a:pt x="190" y="1007"/>
                  <a:pt x="189" y="1009"/>
                  <a:pt x="190" y="1011"/>
                </a:cubicBezTo>
                <a:cubicBezTo>
                  <a:pt x="190" y="1011"/>
                  <a:pt x="190" y="1011"/>
                  <a:pt x="190" y="1011"/>
                </a:cubicBezTo>
                <a:cubicBezTo>
                  <a:pt x="191" y="1015"/>
                  <a:pt x="190" y="1023"/>
                  <a:pt x="190" y="1028"/>
                </a:cubicBezTo>
                <a:cubicBezTo>
                  <a:pt x="190" y="1028"/>
                  <a:pt x="190" y="1029"/>
                  <a:pt x="190" y="1029"/>
                </a:cubicBezTo>
                <a:cubicBezTo>
                  <a:pt x="191" y="1032"/>
                  <a:pt x="190" y="1034"/>
                  <a:pt x="190" y="1037"/>
                </a:cubicBezTo>
                <a:cubicBezTo>
                  <a:pt x="191" y="1039"/>
                  <a:pt x="189" y="1041"/>
                  <a:pt x="190" y="1043"/>
                </a:cubicBezTo>
                <a:cubicBezTo>
                  <a:pt x="190" y="1044"/>
                  <a:pt x="190" y="1044"/>
                  <a:pt x="190" y="1045"/>
                </a:cubicBezTo>
                <a:cubicBezTo>
                  <a:pt x="191" y="1048"/>
                  <a:pt x="190" y="1051"/>
                  <a:pt x="190" y="1054"/>
                </a:cubicBezTo>
                <a:cubicBezTo>
                  <a:pt x="190" y="1057"/>
                  <a:pt x="190" y="1060"/>
                  <a:pt x="190" y="1063"/>
                </a:cubicBezTo>
                <a:cubicBezTo>
                  <a:pt x="190" y="1064"/>
                  <a:pt x="190" y="1066"/>
                  <a:pt x="190" y="1067"/>
                </a:cubicBezTo>
                <a:cubicBezTo>
                  <a:pt x="190" y="1068"/>
                  <a:pt x="190" y="1068"/>
                  <a:pt x="190" y="1068"/>
                </a:cubicBezTo>
                <a:cubicBezTo>
                  <a:pt x="190" y="1070"/>
                  <a:pt x="190" y="1071"/>
                  <a:pt x="190" y="1072"/>
                </a:cubicBezTo>
                <a:cubicBezTo>
                  <a:pt x="190" y="1074"/>
                  <a:pt x="190" y="1075"/>
                  <a:pt x="190" y="1077"/>
                </a:cubicBezTo>
                <a:cubicBezTo>
                  <a:pt x="191" y="1077"/>
                  <a:pt x="190" y="1075"/>
                  <a:pt x="191" y="1074"/>
                </a:cubicBezTo>
                <a:cubicBezTo>
                  <a:pt x="192" y="1073"/>
                  <a:pt x="192" y="1072"/>
                  <a:pt x="192" y="1071"/>
                </a:cubicBezTo>
                <a:cubicBezTo>
                  <a:pt x="192" y="1071"/>
                  <a:pt x="192" y="1072"/>
                  <a:pt x="192" y="1072"/>
                </a:cubicBezTo>
                <a:cubicBezTo>
                  <a:pt x="192" y="1072"/>
                  <a:pt x="192" y="1072"/>
                  <a:pt x="192" y="1072"/>
                </a:cubicBezTo>
                <a:cubicBezTo>
                  <a:pt x="191" y="1072"/>
                  <a:pt x="191" y="1072"/>
                  <a:pt x="191" y="1072"/>
                </a:cubicBezTo>
                <a:cubicBezTo>
                  <a:pt x="191" y="1072"/>
                  <a:pt x="191" y="1072"/>
                  <a:pt x="191" y="1072"/>
                </a:cubicBezTo>
                <a:cubicBezTo>
                  <a:pt x="191" y="1072"/>
                  <a:pt x="191" y="1072"/>
                  <a:pt x="191" y="1072"/>
                </a:cubicBezTo>
                <a:cubicBezTo>
                  <a:pt x="192" y="1071"/>
                  <a:pt x="192" y="1071"/>
                  <a:pt x="192" y="1071"/>
                </a:cubicBezTo>
                <a:cubicBezTo>
                  <a:pt x="192" y="1071"/>
                  <a:pt x="192" y="1071"/>
                  <a:pt x="192" y="1071"/>
                </a:cubicBezTo>
                <a:cubicBezTo>
                  <a:pt x="192" y="1071"/>
                  <a:pt x="192" y="1071"/>
                  <a:pt x="192" y="1071"/>
                </a:cubicBezTo>
                <a:cubicBezTo>
                  <a:pt x="193" y="1070"/>
                  <a:pt x="192" y="1070"/>
                  <a:pt x="193" y="1069"/>
                </a:cubicBezTo>
                <a:cubicBezTo>
                  <a:pt x="192" y="1068"/>
                  <a:pt x="194" y="1067"/>
                  <a:pt x="192" y="1065"/>
                </a:cubicBezTo>
                <a:cubicBezTo>
                  <a:pt x="192" y="1065"/>
                  <a:pt x="194" y="1065"/>
                  <a:pt x="194" y="1064"/>
                </a:cubicBezTo>
                <a:cubicBezTo>
                  <a:pt x="193" y="1063"/>
                  <a:pt x="193" y="1065"/>
                  <a:pt x="192" y="1064"/>
                </a:cubicBezTo>
                <a:cubicBezTo>
                  <a:pt x="192" y="1063"/>
                  <a:pt x="193" y="1063"/>
                  <a:pt x="192" y="1061"/>
                </a:cubicBezTo>
                <a:cubicBezTo>
                  <a:pt x="193" y="1061"/>
                  <a:pt x="193" y="1061"/>
                  <a:pt x="193" y="1061"/>
                </a:cubicBezTo>
                <a:cubicBezTo>
                  <a:pt x="193" y="1058"/>
                  <a:pt x="193" y="1056"/>
                  <a:pt x="192" y="1054"/>
                </a:cubicBezTo>
                <a:cubicBezTo>
                  <a:pt x="194" y="1053"/>
                  <a:pt x="192" y="1051"/>
                  <a:pt x="194" y="1050"/>
                </a:cubicBezTo>
                <a:cubicBezTo>
                  <a:pt x="193" y="1050"/>
                  <a:pt x="193" y="1050"/>
                  <a:pt x="193" y="1049"/>
                </a:cubicBezTo>
                <a:cubicBezTo>
                  <a:pt x="194" y="1049"/>
                  <a:pt x="193" y="1048"/>
                  <a:pt x="193" y="1047"/>
                </a:cubicBezTo>
                <a:cubicBezTo>
                  <a:pt x="193" y="1046"/>
                  <a:pt x="194" y="1045"/>
                  <a:pt x="193" y="1044"/>
                </a:cubicBezTo>
                <a:cubicBezTo>
                  <a:pt x="193" y="1043"/>
                  <a:pt x="193" y="1043"/>
                  <a:pt x="194" y="1042"/>
                </a:cubicBezTo>
                <a:cubicBezTo>
                  <a:pt x="193" y="1041"/>
                  <a:pt x="194" y="1041"/>
                  <a:pt x="193" y="1040"/>
                </a:cubicBezTo>
                <a:cubicBezTo>
                  <a:pt x="193" y="1040"/>
                  <a:pt x="193" y="1040"/>
                  <a:pt x="193" y="1040"/>
                </a:cubicBezTo>
                <a:cubicBezTo>
                  <a:pt x="193" y="1040"/>
                  <a:pt x="193" y="1040"/>
                  <a:pt x="193" y="1040"/>
                </a:cubicBezTo>
                <a:cubicBezTo>
                  <a:pt x="193" y="1039"/>
                  <a:pt x="192" y="1038"/>
                  <a:pt x="194" y="1038"/>
                </a:cubicBezTo>
                <a:cubicBezTo>
                  <a:pt x="193" y="1035"/>
                  <a:pt x="194" y="1032"/>
                  <a:pt x="193" y="1029"/>
                </a:cubicBezTo>
                <a:cubicBezTo>
                  <a:pt x="194" y="1026"/>
                  <a:pt x="193" y="1024"/>
                  <a:pt x="193" y="1021"/>
                </a:cubicBezTo>
                <a:cubicBezTo>
                  <a:pt x="192" y="1021"/>
                  <a:pt x="193" y="1018"/>
                  <a:pt x="193" y="1017"/>
                </a:cubicBezTo>
                <a:cubicBezTo>
                  <a:pt x="194" y="1016"/>
                  <a:pt x="192" y="1016"/>
                  <a:pt x="193" y="1016"/>
                </a:cubicBezTo>
                <a:cubicBezTo>
                  <a:pt x="193" y="1015"/>
                  <a:pt x="193" y="1014"/>
                  <a:pt x="193" y="1013"/>
                </a:cubicBezTo>
                <a:cubicBezTo>
                  <a:pt x="193" y="1012"/>
                  <a:pt x="194" y="1011"/>
                  <a:pt x="193" y="1011"/>
                </a:cubicBezTo>
                <a:cubicBezTo>
                  <a:pt x="193" y="1010"/>
                  <a:pt x="193" y="1010"/>
                  <a:pt x="194" y="1009"/>
                </a:cubicBezTo>
                <a:cubicBezTo>
                  <a:pt x="194" y="1007"/>
                  <a:pt x="193" y="1005"/>
                  <a:pt x="194" y="1002"/>
                </a:cubicBezTo>
                <a:cubicBezTo>
                  <a:pt x="194" y="998"/>
                  <a:pt x="194" y="994"/>
                  <a:pt x="194" y="990"/>
                </a:cubicBezTo>
                <a:cubicBezTo>
                  <a:pt x="194" y="990"/>
                  <a:pt x="194" y="991"/>
                  <a:pt x="194" y="990"/>
                </a:cubicBezTo>
                <a:cubicBezTo>
                  <a:pt x="195" y="990"/>
                  <a:pt x="194" y="989"/>
                  <a:pt x="194" y="990"/>
                </a:cubicBezTo>
                <a:cubicBezTo>
                  <a:pt x="194" y="989"/>
                  <a:pt x="194" y="988"/>
                  <a:pt x="195" y="988"/>
                </a:cubicBezTo>
                <a:cubicBezTo>
                  <a:pt x="194" y="987"/>
                  <a:pt x="194" y="987"/>
                  <a:pt x="194" y="987"/>
                </a:cubicBezTo>
                <a:cubicBezTo>
                  <a:pt x="194" y="985"/>
                  <a:pt x="194" y="983"/>
                  <a:pt x="194" y="981"/>
                </a:cubicBezTo>
                <a:cubicBezTo>
                  <a:pt x="194" y="981"/>
                  <a:pt x="194" y="980"/>
                  <a:pt x="194" y="980"/>
                </a:cubicBezTo>
                <a:cubicBezTo>
                  <a:pt x="194" y="979"/>
                  <a:pt x="194" y="979"/>
                  <a:pt x="194" y="979"/>
                </a:cubicBezTo>
                <a:cubicBezTo>
                  <a:pt x="194" y="977"/>
                  <a:pt x="194" y="975"/>
                  <a:pt x="194" y="973"/>
                </a:cubicBezTo>
                <a:cubicBezTo>
                  <a:pt x="194" y="972"/>
                  <a:pt x="194" y="972"/>
                  <a:pt x="194" y="972"/>
                </a:cubicBezTo>
                <a:cubicBezTo>
                  <a:pt x="194" y="971"/>
                  <a:pt x="193" y="970"/>
                  <a:pt x="195" y="970"/>
                </a:cubicBezTo>
                <a:cubicBezTo>
                  <a:pt x="193" y="968"/>
                  <a:pt x="195" y="966"/>
                  <a:pt x="194" y="964"/>
                </a:cubicBezTo>
                <a:cubicBezTo>
                  <a:pt x="194" y="964"/>
                  <a:pt x="194" y="964"/>
                  <a:pt x="195" y="963"/>
                </a:cubicBezTo>
                <a:cubicBezTo>
                  <a:pt x="193" y="961"/>
                  <a:pt x="195" y="959"/>
                  <a:pt x="194" y="957"/>
                </a:cubicBezTo>
                <a:cubicBezTo>
                  <a:pt x="194" y="957"/>
                  <a:pt x="195" y="957"/>
                  <a:pt x="195" y="956"/>
                </a:cubicBezTo>
                <a:cubicBezTo>
                  <a:pt x="195" y="955"/>
                  <a:pt x="194" y="953"/>
                  <a:pt x="195" y="952"/>
                </a:cubicBezTo>
                <a:cubicBezTo>
                  <a:pt x="195" y="952"/>
                  <a:pt x="194" y="952"/>
                  <a:pt x="194" y="951"/>
                </a:cubicBezTo>
                <a:cubicBezTo>
                  <a:pt x="195" y="948"/>
                  <a:pt x="194" y="945"/>
                  <a:pt x="195" y="942"/>
                </a:cubicBezTo>
                <a:cubicBezTo>
                  <a:pt x="195" y="941"/>
                  <a:pt x="195" y="941"/>
                  <a:pt x="195" y="940"/>
                </a:cubicBezTo>
                <a:cubicBezTo>
                  <a:pt x="195" y="939"/>
                  <a:pt x="195" y="939"/>
                  <a:pt x="195" y="939"/>
                </a:cubicBezTo>
                <a:cubicBezTo>
                  <a:pt x="195" y="937"/>
                  <a:pt x="196" y="935"/>
                  <a:pt x="195" y="933"/>
                </a:cubicBezTo>
                <a:cubicBezTo>
                  <a:pt x="196" y="932"/>
                  <a:pt x="194" y="932"/>
                  <a:pt x="195" y="931"/>
                </a:cubicBezTo>
                <a:cubicBezTo>
                  <a:pt x="195" y="931"/>
                  <a:pt x="194" y="930"/>
                  <a:pt x="194" y="930"/>
                </a:cubicBezTo>
                <a:cubicBezTo>
                  <a:pt x="195" y="929"/>
                  <a:pt x="195" y="928"/>
                  <a:pt x="196" y="928"/>
                </a:cubicBezTo>
                <a:cubicBezTo>
                  <a:pt x="194" y="925"/>
                  <a:pt x="195" y="923"/>
                  <a:pt x="195" y="921"/>
                </a:cubicBezTo>
                <a:cubicBezTo>
                  <a:pt x="194" y="918"/>
                  <a:pt x="194" y="916"/>
                  <a:pt x="195" y="914"/>
                </a:cubicBezTo>
                <a:cubicBezTo>
                  <a:pt x="195" y="913"/>
                  <a:pt x="195" y="913"/>
                  <a:pt x="194" y="912"/>
                </a:cubicBezTo>
                <a:cubicBezTo>
                  <a:pt x="195" y="911"/>
                  <a:pt x="194" y="911"/>
                  <a:pt x="195" y="911"/>
                </a:cubicBezTo>
                <a:cubicBezTo>
                  <a:pt x="194" y="909"/>
                  <a:pt x="194" y="906"/>
                  <a:pt x="195" y="904"/>
                </a:cubicBezTo>
                <a:cubicBezTo>
                  <a:pt x="194" y="903"/>
                  <a:pt x="195" y="902"/>
                  <a:pt x="194" y="901"/>
                </a:cubicBezTo>
                <a:cubicBezTo>
                  <a:pt x="196" y="899"/>
                  <a:pt x="194" y="897"/>
                  <a:pt x="195" y="895"/>
                </a:cubicBezTo>
                <a:cubicBezTo>
                  <a:pt x="195" y="895"/>
                  <a:pt x="195" y="894"/>
                  <a:pt x="195" y="894"/>
                </a:cubicBezTo>
                <a:cubicBezTo>
                  <a:pt x="195" y="893"/>
                  <a:pt x="195" y="892"/>
                  <a:pt x="195" y="892"/>
                </a:cubicBezTo>
                <a:cubicBezTo>
                  <a:pt x="195" y="890"/>
                  <a:pt x="194" y="888"/>
                  <a:pt x="195" y="887"/>
                </a:cubicBezTo>
                <a:cubicBezTo>
                  <a:pt x="194" y="880"/>
                  <a:pt x="195" y="874"/>
                  <a:pt x="194" y="868"/>
                </a:cubicBezTo>
                <a:cubicBezTo>
                  <a:pt x="195" y="865"/>
                  <a:pt x="195" y="862"/>
                  <a:pt x="194" y="859"/>
                </a:cubicBezTo>
                <a:cubicBezTo>
                  <a:pt x="195" y="858"/>
                  <a:pt x="195" y="857"/>
                  <a:pt x="195" y="856"/>
                </a:cubicBezTo>
                <a:cubicBezTo>
                  <a:pt x="195" y="854"/>
                  <a:pt x="194" y="853"/>
                  <a:pt x="195" y="852"/>
                </a:cubicBezTo>
                <a:cubicBezTo>
                  <a:pt x="195" y="852"/>
                  <a:pt x="195" y="851"/>
                  <a:pt x="194" y="852"/>
                </a:cubicBezTo>
                <a:cubicBezTo>
                  <a:pt x="195" y="850"/>
                  <a:pt x="195" y="849"/>
                  <a:pt x="194" y="848"/>
                </a:cubicBezTo>
                <a:cubicBezTo>
                  <a:pt x="195" y="847"/>
                  <a:pt x="195" y="846"/>
                  <a:pt x="195" y="845"/>
                </a:cubicBezTo>
                <a:cubicBezTo>
                  <a:pt x="195" y="845"/>
                  <a:pt x="195" y="845"/>
                  <a:pt x="195" y="845"/>
                </a:cubicBezTo>
                <a:cubicBezTo>
                  <a:pt x="195" y="845"/>
                  <a:pt x="195" y="845"/>
                  <a:pt x="194" y="845"/>
                </a:cubicBezTo>
                <a:cubicBezTo>
                  <a:pt x="195" y="841"/>
                  <a:pt x="194" y="838"/>
                  <a:pt x="195" y="834"/>
                </a:cubicBezTo>
                <a:cubicBezTo>
                  <a:pt x="195" y="834"/>
                  <a:pt x="195" y="834"/>
                  <a:pt x="195" y="834"/>
                </a:cubicBezTo>
                <a:cubicBezTo>
                  <a:pt x="194" y="828"/>
                  <a:pt x="194" y="821"/>
                  <a:pt x="194" y="815"/>
                </a:cubicBezTo>
                <a:cubicBezTo>
                  <a:pt x="194" y="812"/>
                  <a:pt x="194" y="810"/>
                  <a:pt x="193" y="807"/>
                </a:cubicBezTo>
                <a:cubicBezTo>
                  <a:pt x="193" y="807"/>
                  <a:pt x="193" y="807"/>
                  <a:pt x="193" y="807"/>
                </a:cubicBezTo>
                <a:cubicBezTo>
                  <a:pt x="193" y="807"/>
                  <a:pt x="193" y="806"/>
                  <a:pt x="194" y="806"/>
                </a:cubicBezTo>
                <a:cubicBezTo>
                  <a:pt x="194" y="806"/>
                  <a:pt x="195" y="807"/>
                  <a:pt x="194" y="807"/>
                </a:cubicBezTo>
                <a:cubicBezTo>
                  <a:pt x="194" y="810"/>
                  <a:pt x="195" y="812"/>
                  <a:pt x="195" y="815"/>
                </a:cubicBezTo>
                <a:cubicBezTo>
                  <a:pt x="195" y="821"/>
                  <a:pt x="195" y="828"/>
                  <a:pt x="196" y="834"/>
                </a:cubicBezTo>
                <a:cubicBezTo>
                  <a:pt x="196" y="834"/>
                  <a:pt x="196" y="834"/>
                  <a:pt x="196" y="834"/>
                </a:cubicBezTo>
                <a:cubicBezTo>
                  <a:pt x="196" y="835"/>
                  <a:pt x="196" y="836"/>
                  <a:pt x="196" y="837"/>
                </a:cubicBezTo>
                <a:cubicBezTo>
                  <a:pt x="196" y="838"/>
                  <a:pt x="196" y="839"/>
                  <a:pt x="196" y="840"/>
                </a:cubicBezTo>
                <a:cubicBezTo>
                  <a:pt x="196" y="842"/>
                  <a:pt x="197" y="843"/>
                  <a:pt x="196" y="845"/>
                </a:cubicBezTo>
                <a:cubicBezTo>
                  <a:pt x="196" y="845"/>
                  <a:pt x="196" y="845"/>
                  <a:pt x="196" y="845"/>
                </a:cubicBezTo>
                <a:cubicBezTo>
                  <a:pt x="196" y="845"/>
                  <a:pt x="196" y="845"/>
                  <a:pt x="196" y="846"/>
                </a:cubicBezTo>
                <a:cubicBezTo>
                  <a:pt x="196" y="846"/>
                  <a:pt x="196" y="846"/>
                  <a:pt x="196" y="846"/>
                </a:cubicBezTo>
                <a:cubicBezTo>
                  <a:pt x="196" y="846"/>
                  <a:pt x="197" y="847"/>
                  <a:pt x="196" y="848"/>
                </a:cubicBezTo>
                <a:cubicBezTo>
                  <a:pt x="197" y="850"/>
                  <a:pt x="196" y="853"/>
                  <a:pt x="197" y="854"/>
                </a:cubicBezTo>
                <a:cubicBezTo>
                  <a:pt x="197" y="859"/>
                  <a:pt x="197" y="863"/>
                  <a:pt x="197" y="868"/>
                </a:cubicBezTo>
                <a:cubicBezTo>
                  <a:pt x="197" y="868"/>
                  <a:pt x="198" y="868"/>
                  <a:pt x="197" y="868"/>
                </a:cubicBezTo>
                <a:cubicBezTo>
                  <a:pt x="198" y="869"/>
                  <a:pt x="198" y="871"/>
                  <a:pt x="197" y="872"/>
                </a:cubicBezTo>
                <a:cubicBezTo>
                  <a:pt x="198" y="876"/>
                  <a:pt x="199" y="880"/>
                  <a:pt x="198" y="884"/>
                </a:cubicBezTo>
                <a:cubicBezTo>
                  <a:pt x="198" y="885"/>
                  <a:pt x="199" y="885"/>
                  <a:pt x="199" y="885"/>
                </a:cubicBezTo>
                <a:cubicBezTo>
                  <a:pt x="198" y="887"/>
                  <a:pt x="198" y="888"/>
                  <a:pt x="199" y="890"/>
                </a:cubicBezTo>
                <a:cubicBezTo>
                  <a:pt x="198" y="894"/>
                  <a:pt x="199" y="898"/>
                  <a:pt x="199" y="902"/>
                </a:cubicBezTo>
                <a:cubicBezTo>
                  <a:pt x="198" y="902"/>
                  <a:pt x="199" y="903"/>
                  <a:pt x="198" y="903"/>
                </a:cubicBezTo>
                <a:cubicBezTo>
                  <a:pt x="199" y="904"/>
                  <a:pt x="198" y="906"/>
                  <a:pt x="199" y="907"/>
                </a:cubicBezTo>
                <a:cubicBezTo>
                  <a:pt x="199" y="907"/>
                  <a:pt x="198" y="907"/>
                  <a:pt x="198" y="908"/>
                </a:cubicBezTo>
                <a:cubicBezTo>
                  <a:pt x="200" y="911"/>
                  <a:pt x="198" y="916"/>
                  <a:pt x="199" y="919"/>
                </a:cubicBezTo>
                <a:cubicBezTo>
                  <a:pt x="198" y="920"/>
                  <a:pt x="199" y="921"/>
                  <a:pt x="198" y="922"/>
                </a:cubicBezTo>
                <a:cubicBezTo>
                  <a:pt x="198" y="923"/>
                  <a:pt x="198" y="924"/>
                  <a:pt x="199" y="924"/>
                </a:cubicBezTo>
                <a:cubicBezTo>
                  <a:pt x="197" y="927"/>
                  <a:pt x="199" y="930"/>
                  <a:pt x="197" y="932"/>
                </a:cubicBezTo>
                <a:cubicBezTo>
                  <a:pt x="197" y="933"/>
                  <a:pt x="198" y="933"/>
                  <a:pt x="198" y="933"/>
                </a:cubicBezTo>
                <a:cubicBezTo>
                  <a:pt x="197" y="934"/>
                  <a:pt x="198" y="936"/>
                  <a:pt x="197" y="937"/>
                </a:cubicBezTo>
                <a:cubicBezTo>
                  <a:pt x="197" y="940"/>
                  <a:pt x="199" y="942"/>
                  <a:pt x="198" y="945"/>
                </a:cubicBezTo>
                <a:cubicBezTo>
                  <a:pt x="200" y="948"/>
                  <a:pt x="197" y="951"/>
                  <a:pt x="199" y="955"/>
                </a:cubicBezTo>
                <a:cubicBezTo>
                  <a:pt x="198" y="956"/>
                  <a:pt x="198" y="957"/>
                  <a:pt x="198" y="958"/>
                </a:cubicBezTo>
                <a:cubicBezTo>
                  <a:pt x="199" y="960"/>
                  <a:pt x="199" y="961"/>
                  <a:pt x="198" y="963"/>
                </a:cubicBezTo>
                <a:cubicBezTo>
                  <a:pt x="198" y="963"/>
                  <a:pt x="199" y="963"/>
                  <a:pt x="199" y="964"/>
                </a:cubicBezTo>
                <a:cubicBezTo>
                  <a:pt x="199" y="966"/>
                  <a:pt x="198" y="968"/>
                  <a:pt x="198" y="969"/>
                </a:cubicBezTo>
                <a:cubicBezTo>
                  <a:pt x="198" y="971"/>
                  <a:pt x="199" y="973"/>
                  <a:pt x="199" y="974"/>
                </a:cubicBezTo>
                <a:cubicBezTo>
                  <a:pt x="199" y="974"/>
                  <a:pt x="198" y="974"/>
                  <a:pt x="198" y="974"/>
                </a:cubicBezTo>
                <a:cubicBezTo>
                  <a:pt x="198" y="974"/>
                  <a:pt x="199" y="974"/>
                  <a:pt x="199" y="974"/>
                </a:cubicBezTo>
                <a:cubicBezTo>
                  <a:pt x="198" y="979"/>
                  <a:pt x="198" y="984"/>
                  <a:pt x="199" y="989"/>
                </a:cubicBezTo>
                <a:cubicBezTo>
                  <a:pt x="197" y="992"/>
                  <a:pt x="200" y="994"/>
                  <a:pt x="198" y="997"/>
                </a:cubicBezTo>
                <a:cubicBezTo>
                  <a:pt x="198" y="1000"/>
                  <a:pt x="199" y="1003"/>
                  <a:pt x="198" y="1006"/>
                </a:cubicBezTo>
                <a:cubicBezTo>
                  <a:pt x="199" y="1011"/>
                  <a:pt x="198" y="1017"/>
                  <a:pt x="199" y="1022"/>
                </a:cubicBezTo>
                <a:cubicBezTo>
                  <a:pt x="198" y="1025"/>
                  <a:pt x="198" y="1028"/>
                  <a:pt x="199" y="1031"/>
                </a:cubicBezTo>
                <a:cubicBezTo>
                  <a:pt x="198" y="1032"/>
                  <a:pt x="199" y="1032"/>
                  <a:pt x="198" y="1033"/>
                </a:cubicBezTo>
                <a:cubicBezTo>
                  <a:pt x="198" y="1033"/>
                  <a:pt x="198" y="1034"/>
                  <a:pt x="199" y="1034"/>
                </a:cubicBezTo>
                <a:cubicBezTo>
                  <a:pt x="197" y="1040"/>
                  <a:pt x="200" y="1045"/>
                  <a:pt x="198" y="1050"/>
                </a:cubicBezTo>
                <a:cubicBezTo>
                  <a:pt x="199" y="1052"/>
                  <a:pt x="199" y="1054"/>
                  <a:pt x="199" y="1056"/>
                </a:cubicBezTo>
                <a:cubicBezTo>
                  <a:pt x="199" y="1057"/>
                  <a:pt x="199" y="1058"/>
                  <a:pt x="198" y="1059"/>
                </a:cubicBezTo>
                <a:cubicBezTo>
                  <a:pt x="200" y="1062"/>
                  <a:pt x="198" y="1064"/>
                  <a:pt x="199" y="1067"/>
                </a:cubicBezTo>
                <a:cubicBezTo>
                  <a:pt x="198" y="1068"/>
                  <a:pt x="199" y="1069"/>
                  <a:pt x="198" y="1070"/>
                </a:cubicBezTo>
                <a:cubicBezTo>
                  <a:pt x="198" y="1070"/>
                  <a:pt x="198" y="1070"/>
                  <a:pt x="199" y="1070"/>
                </a:cubicBezTo>
                <a:cubicBezTo>
                  <a:pt x="198" y="1071"/>
                  <a:pt x="199" y="1071"/>
                  <a:pt x="198" y="1072"/>
                </a:cubicBezTo>
                <a:cubicBezTo>
                  <a:pt x="199" y="1073"/>
                  <a:pt x="198" y="1075"/>
                  <a:pt x="198" y="1077"/>
                </a:cubicBezTo>
                <a:cubicBezTo>
                  <a:pt x="198" y="1079"/>
                  <a:pt x="198" y="1082"/>
                  <a:pt x="198" y="1084"/>
                </a:cubicBezTo>
                <a:cubicBezTo>
                  <a:pt x="198" y="1087"/>
                  <a:pt x="199" y="1090"/>
                  <a:pt x="197" y="1093"/>
                </a:cubicBezTo>
                <a:cubicBezTo>
                  <a:pt x="197" y="1093"/>
                  <a:pt x="198" y="1093"/>
                  <a:pt x="198" y="1094"/>
                </a:cubicBezTo>
                <a:cubicBezTo>
                  <a:pt x="197" y="1100"/>
                  <a:pt x="198" y="1106"/>
                  <a:pt x="196" y="1111"/>
                </a:cubicBezTo>
                <a:cubicBezTo>
                  <a:pt x="196" y="1118"/>
                  <a:pt x="196" y="1125"/>
                  <a:pt x="195" y="1131"/>
                </a:cubicBezTo>
                <a:cubicBezTo>
                  <a:pt x="195" y="1133"/>
                  <a:pt x="195" y="1135"/>
                  <a:pt x="195" y="1137"/>
                </a:cubicBezTo>
                <a:cubicBezTo>
                  <a:pt x="195" y="1140"/>
                  <a:pt x="195" y="1142"/>
                  <a:pt x="194" y="1145"/>
                </a:cubicBezTo>
                <a:cubicBezTo>
                  <a:pt x="194" y="1146"/>
                  <a:pt x="194" y="1146"/>
                  <a:pt x="194" y="1147"/>
                </a:cubicBezTo>
                <a:cubicBezTo>
                  <a:pt x="194" y="1147"/>
                  <a:pt x="195" y="1148"/>
                  <a:pt x="195" y="1148"/>
                </a:cubicBezTo>
                <a:cubicBezTo>
                  <a:pt x="195" y="1149"/>
                  <a:pt x="194" y="1150"/>
                  <a:pt x="194" y="1151"/>
                </a:cubicBezTo>
                <a:cubicBezTo>
                  <a:pt x="194" y="1153"/>
                  <a:pt x="195" y="1156"/>
                  <a:pt x="193" y="1159"/>
                </a:cubicBezTo>
                <a:cubicBezTo>
                  <a:pt x="193" y="1160"/>
                  <a:pt x="194" y="1160"/>
                  <a:pt x="194" y="1160"/>
                </a:cubicBezTo>
                <a:cubicBezTo>
                  <a:pt x="194" y="1164"/>
                  <a:pt x="194" y="1168"/>
                  <a:pt x="194" y="1172"/>
                </a:cubicBezTo>
                <a:cubicBezTo>
                  <a:pt x="193" y="1173"/>
                  <a:pt x="192" y="1174"/>
                  <a:pt x="192" y="1176"/>
                </a:cubicBezTo>
                <a:cubicBezTo>
                  <a:pt x="191" y="1177"/>
                  <a:pt x="191" y="1176"/>
                  <a:pt x="191" y="1176"/>
                </a:cubicBezTo>
                <a:cubicBezTo>
                  <a:pt x="190" y="1175"/>
                  <a:pt x="189" y="1176"/>
                  <a:pt x="188" y="1174"/>
                </a:cubicBezTo>
                <a:cubicBezTo>
                  <a:pt x="188" y="1174"/>
                  <a:pt x="187" y="1174"/>
                  <a:pt x="187" y="1175"/>
                </a:cubicBezTo>
                <a:cubicBezTo>
                  <a:pt x="187" y="1175"/>
                  <a:pt x="186" y="1174"/>
                  <a:pt x="186" y="1173"/>
                </a:cubicBezTo>
                <a:cubicBezTo>
                  <a:pt x="185" y="1174"/>
                  <a:pt x="184" y="1175"/>
                  <a:pt x="184" y="1175"/>
                </a:cubicBezTo>
                <a:cubicBezTo>
                  <a:pt x="182" y="1176"/>
                  <a:pt x="179" y="1178"/>
                  <a:pt x="177" y="1177"/>
                </a:cubicBezTo>
                <a:cubicBezTo>
                  <a:pt x="177" y="1177"/>
                  <a:pt x="177" y="1177"/>
                  <a:pt x="177" y="1177"/>
                </a:cubicBezTo>
                <a:cubicBezTo>
                  <a:pt x="177" y="1177"/>
                  <a:pt x="177" y="1177"/>
                  <a:pt x="177" y="1177"/>
                </a:cubicBezTo>
                <a:cubicBezTo>
                  <a:pt x="177" y="1177"/>
                  <a:pt x="176" y="1178"/>
                  <a:pt x="176" y="1177"/>
                </a:cubicBezTo>
                <a:cubicBezTo>
                  <a:pt x="176" y="1177"/>
                  <a:pt x="176" y="1177"/>
                  <a:pt x="176" y="1177"/>
                </a:cubicBezTo>
                <a:cubicBezTo>
                  <a:pt x="176" y="1177"/>
                  <a:pt x="176" y="1177"/>
                  <a:pt x="176" y="1177"/>
                </a:cubicBezTo>
                <a:cubicBezTo>
                  <a:pt x="177" y="1174"/>
                  <a:pt x="174" y="1174"/>
                  <a:pt x="172" y="1173"/>
                </a:cubicBezTo>
                <a:cubicBezTo>
                  <a:pt x="171" y="1172"/>
                  <a:pt x="172" y="1171"/>
                  <a:pt x="172" y="1171"/>
                </a:cubicBezTo>
                <a:cubicBezTo>
                  <a:pt x="171" y="1169"/>
                  <a:pt x="173" y="1167"/>
                  <a:pt x="172" y="1164"/>
                </a:cubicBezTo>
                <a:cubicBezTo>
                  <a:pt x="172" y="1163"/>
                  <a:pt x="172" y="1161"/>
                  <a:pt x="172" y="1160"/>
                </a:cubicBezTo>
                <a:cubicBezTo>
                  <a:pt x="173" y="1158"/>
                  <a:pt x="172" y="1155"/>
                  <a:pt x="173" y="1153"/>
                </a:cubicBezTo>
                <a:cubicBezTo>
                  <a:pt x="172" y="1150"/>
                  <a:pt x="173" y="1147"/>
                  <a:pt x="173" y="1143"/>
                </a:cubicBezTo>
                <a:cubicBezTo>
                  <a:pt x="173" y="1139"/>
                  <a:pt x="174" y="1135"/>
                  <a:pt x="174" y="1130"/>
                </a:cubicBezTo>
                <a:cubicBezTo>
                  <a:pt x="175" y="1123"/>
                  <a:pt x="175" y="1115"/>
                  <a:pt x="176" y="1108"/>
                </a:cubicBezTo>
                <a:cubicBezTo>
                  <a:pt x="177" y="1102"/>
                  <a:pt x="177" y="1096"/>
                  <a:pt x="177" y="1089"/>
                </a:cubicBezTo>
                <a:cubicBezTo>
                  <a:pt x="177" y="1087"/>
                  <a:pt x="178" y="1085"/>
                  <a:pt x="178" y="1082"/>
                </a:cubicBezTo>
                <a:cubicBezTo>
                  <a:pt x="178" y="1079"/>
                  <a:pt x="178" y="1076"/>
                  <a:pt x="178" y="1072"/>
                </a:cubicBezTo>
                <a:cubicBezTo>
                  <a:pt x="178" y="1067"/>
                  <a:pt x="178" y="1063"/>
                  <a:pt x="178" y="1058"/>
                </a:cubicBezTo>
                <a:cubicBezTo>
                  <a:pt x="179" y="1057"/>
                  <a:pt x="179" y="1058"/>
                  <a:pt x="180" y="1057"/>
                </a:cubicBezTo>
                <a:cubicBezTo>
                  <a:pt x="180" y="1056"/>
                  <a:pt x="179" y="1055"/>
                  <a:pt x="181" y="1053"/>
                </a:cubicBezTo>
                <a:cubicBezTo>
                  <a:pt x="181" y="1039"/>
                  <a:pt x="181" y="1024"/>
                  <a:pt x="181" y="1009"/>
                </a:cubicBezTo>
                <a:cubicBezTo>
                  <a:pt x="181" y="990"/>
                  <a:pt x="181" y="970"/>
                  <a:pt x="182" y="951"/>
                </a:cubicBezTo>
                <a:cubicBezTo>
                  <a:pt x="182" y="950"/>
                  <a:pt x="182" y="949"/>
                  <a:pt x="182" y="948"/>
                </a:cubicBezTo>
                <a:cubicBezTo>
                  <a:pt x="183" y="939"/>
                  <a:pt x="181" y="930"/>
                  <a:pt x="182" y="920"/>
                </a:cubicBezTo>
                <a:cubicBezTo>
                  <a:pt x="182" y="917"/>
                  <a:pt x="182" y="913"/>
                  <a:pt x="182" y="909"/>
                </a:cubicBezTo>
                <a:cubicBezTo>
                  <a:pt x="182" y="907"/>
                  <a:pt x="182" y="906"/>
                  <a:pt x="182" y="904"/>
                </a:cubicBezTo>
                <a:cubicBezTo>
                  <a:pt x="182" y="900"/>
                  <a:pt x="182" y="896"/>
                  <a:pt x="182" y="892"/>
                </a:cubicBezTo>
                <a:cubicBezTo>
                  <a:pt x="182" y="890"/>
                  <a:pt x="182" y="889"/>
                  <a:pt x="182" y="888"/>
                </a:cubicBezTo>
                <a:cubicBezTo>
                  <a:pt x="182" y="882"/>
                  <a:pt x="182" y="876"/>
                  <a:pt x="182" y="869"/>
                </a:cubicBezTo>
                <a:cubicBezTo>
                  <a:pt x="182" y="866"/>
                  <a:pt x="181" y="862"/>
                  <a:pt x="182" y="857"/>
                </a:cubicBezTo>
                <a:cubicBezTo>
                  <a:pt x="181" y="854"/>
                  <a:pt x="181" y="849"/>
                  <a:pt x="181" y="845"/>
                </a:cubicBezTo>
                <a:cubicBezTo>
                  <a:pt x="181" y="834"/>
                  <a:pt x="181" y="822"/>
                  <a:pt x="180" y="811"/>
                </a:cubicBezTo>
                <a:cubicBezTo>
                  <a:pt x="180" y="811"/>
                  <a:pt x="180" y="811"/>
                  <a:pt x="180" y="811"/>
                </a:cubicBezTo>
                <a:cubicBezTo>
                  <a:pt x="179" y="803"/>
                  <a:pt x="179" y="796"/>
                  <a:pt x="179" y="788"/>
                </a:cubicBezTo>
                <a:cubicBezTo>
                  <a:pt x="178" y="783"/>
                  <a:pt x="178" y="779"/>
                  <a:pt x="178" y="774"/>
                </a:cubicBezTo>
                <a:cubicBezTo>
                  <a:pt x="178" y="772"/>
                  <a:pt x="177" y="770"/>
                  <a:pt x="177" y="768"/>
                </a:cubicBezTo>
                <a:cubicBezTo>
                  <a:pt x="177" y="763"/>
                  <a:pt x="177" y="758"/>
                  <a:pt x="176" y="753"/>
                </a:cubicBezTo>
                <a:cubicBezTo>
                  <a:pt x="176" y="751"/>
                  <a:pt x="176" y="748"/>
                  <a:pt x="176" y="745"/>
                </a:cubicBezTo>
                <a:cubicBezTo>
                  <a:pt x="175" y="742"/>
                  <a:pt x="176" y="739"/>
                  <a:pt x="176" y="735"/>
                </a:cubicBezTo>
                <a:cubicBezTo>
                  <a:pt x="175" y="734"/>
                  <a:pt x="175" y="734"/>
                  <a:pt x="175" y="733"/>
                </a:cubicBezTo>
                <a:cubicBezTo>
                  <a:pt x="175" y="732"/>
                  <a:pt x="175" y="730"/>
                  <a:pt x="175" y="729"/>
                </a:cubicBezTo>
                <a:cubicBezTo>
                  <a:pt x="175" y="726"/>
                  <a:pt x="175" y="723"/>
                  <a:pt x="175" y="720"/>
                </a:cubicBezTo>
                <a:cubicBezTo>
                  <a:pt x="174" y="718"/>
                  <a:pt x="174" y="716"/>
                  <a:pt x="174" y="713"/>
                </a:cubicBezTo>
                <a:cubicBezTo>
                  <a:pt x="174" y="713"/>
                  <a:pt x="174" y="712"/>
                  <a:pt x="174" y="712"/>
                </a:cubicBezTo>
                <a:cubicBezTo>
                  <a:pt x="174" y="706"/>
                  <a:pt x="173" y="700"/>
                  <a:pt x="174" y="694"/>
                </a:cubicBezTo>
                <a:cubicBezTo>
                  <a:pt x="173" y="687"/>
                  <a:pt x="175" y="681"/>
                  <a:pt x="174" y="675"/>
                </a:cubicBezTo>
                <a:cubicBezTo>
                  <a:pt x="174" y="674"/>
                  <a:pt x="174" y="674"/>
                  <a:pt x="174" y="673"/>
                </a:cubicBezTo>
                <a:cubicBezTo>
                  <a:pt x="174" y="669"/>
                  <a:pt x="174" y="665"/>
                  <a:pt x="174" y="660"/>
                </a:cubicBezTo>
                <a:cubicBezTo>
                  <a:pt x="174" y="660"/>
                  <a:pt x="174" y="660"/>
                  <a:pt x="174" y="660"/>
                </a:cubicBezTo>
                <a:cubicBezTo>
                  <a:pt x="174" y="660"/>
                  <a:pt x="174" y="660"/>
                  <a:pt x="174" y="659"/>
                </a:cubicBezTo>
                <a:cubicBezTo>
                  <a:pt x="174" y="659"/>
                  <a:pt x="174" y="659"/>
                  <a:pt x="174" y="659"/>
                </a:cubicBezTo>
                <a:cubicBezTo>
                  <a:pt x="174" y="659"/>
                  <a:pt x="174" y="658"/>
                  <a:pt x="174" y="658"/>
                </a:cubicBezTo>
                <a:cubicBezTo>
                  <a:pt x="174" y="658"/>
                  <a:pt x="174" y="658"/>
                  <a:pt x="174" y="658"/>
                </a:cubicBezTo>
                <a:cubicBezTo>
                  <a:pt x="174" y="658"/>
                  <a:pt x="174" y="658"/>
                  <a:pt x="175" y="658"/>
                </a:cubicBezTo>
                <a:cubicBezTo>
                  <a:pt x="175" y="659"/>
                  <a:pt x="175" y="659"/>
                  <a:pt x="175" y="659"/>
                </a:cubicBezTo>
                <a:cubicBezTo>
                  <a:pt x="175" y="660"/>
                  <a:pt x="175" y="660"/>
                  <a:pt x="175" y="660"/>
                </a:cubicBezTo>
                <a:cubicBezTo>
                  <a:pt x="175" y="660"/>
                  <a:pt x="175" y="660"/>
                  <a:pt x="175" y="660"/>
                </a:cubicBezTo>
                <a:cubicBezTo>
                  <a:pt x="176" y="660"/>
                  <a:pt x="175" y="658"/>
                  <a:pt x="176" y="657"/>
                </a:cubicBezTo>
                <a:cubicBezTo>
                  <a:pt x="176" y="657"/>
                  <a:pt x="176" y="657"/>
                  <a:pt x="176" y="657"/>
                </a:cubicBezTo>
                <a:cubicBezTo>
                  <a:pt x="176" y="656"/>
                  <a:pt x="176" y="655"/>
                  <a:pt x="176" y="655"/>
                </a:cubicBezTo>
                <a:cubicBezTo>
                  <a:pt x="176" y="654"/>
                  <a:pt x="176" y="654"/>
                  <a:pt x="176" y="653"/>
                </a:cubicBezTo>
                <a:cubicBezTo>
                  <a:pt x="176" y="653"/>
                  <a:pt x="176" y="653"/>
                  <a:pt x="176" y="653"/>
                </a:cubicBezTo>
                <a:cubicBezTo>
                  <a:pt x="176" y="653"/>
                  <a:pt x="176" y="653"/>
                  <a:pt x="176" y="653"/>
                </a:cubicBezTo>
                <a:cubicBezTo>
                  <a:pt x="177" y="652"/>
                  <a:pt x="177" y="653"/>
                  <a:pt x="177" y="653"/>
                </a:cubicBezTo>
                <a:cubicBezTo>
                  <a:pt x="177" y="654"/>
                  <a:pt x="177" y="654"/>
                  <a:pt x="177" y="655"/>
                </a:cubicBezTo>
                <a:cubicBezTo>
                  <a:pt x="177" y="655"/>
                  <a:pt x="177" y="656"/>
                  <a:pt x="177" y="656"/>
                </a:cubicBezTo>
                <a:cubicBezTo>
                  <a:pt x="177" y="658"/>
                  <a:pt x="177" y="659"/>
                  <a:pt x="177" y="660"/>
                </a:cubicBezTo>
                <a:cubicBezTo>
                  <a:pt x="177" y="661"/>
                  <a:pt x="177" y="661"/>
                  <a:pt x="177" y="661"/>
                </a:cubicBezTo>
                <a:cubicBezTo>
                  <a:pt x="177" y="662"/>
                  <a:pt x="177" y="664"/>
                  <a:pt x="177" y="665"/>
                </a:cubicBezTo>
                <a:cubicBezTo>
                  <a:pt x="177" y="665"/>
                  <a:pt x="177" y="665"/>
                  <a:pt x="178" y="666"/>
                </a:cubicBezTo>
                <a:close/>
                <a:moveTo>
                  <a:pt x="187" y="925"/>
                </a:moveTo>
                <a:cubicBezTo>
                  <a:pt x="187" y="925"/>
                  <a:pt x="187" y="925"/>
                  <a:pt x="187" y="925"/>
                </a:cubicBezTo>
                <a:cubicBezTo>
                  <a:pt x="187" y="925"/>
                  <a:pt x="187" y="926"/>
                  <a:pt x="188" y="926"/>
                </a:cubicBezTo>
                <a:cubicBezTo>
                  <a:pt x="188" y="926"/>
                  <a:pt x="188" y="926"/>
                  <a:pt x="188" y="925"/>
                </a:cubicBezTo>
                <a:cubicBezTo>
                  <a:pt x="188" y="925"/>
                  <a:pt x="188" y="925"/>
                  <a:pt x="187" y="925"/>
                </a:cubicBezTo>
                <a:close/>
                <a:moveTo>
                  <a:pt x="188" y="920"/>
                </a:moveTo>
                <a:cubicBezTo>
                  <a:pt x="187" y="920"/>
                  <a:pt x="187" y="922"/>
                  <a:pt x="188" y="922"/>
                </a:cubicBezTo>
                <a:cubicBezTo>
                  <a:pt x="188" y="921"/>
                  <a:pt x="189" y="920"/>
                  <a:pt x="188" y="920"/>
                </a:cubicBezTo>
                <a:close/>
                <a:moveTo>
                  <a:pt x="188" y="909"/>
                </a:moveTo>
                <a:cubicBezTo>
                  <a:pt x="188" y="909"/>
                  <a:pt x="187" y="909"/>
                  <a:pt x="187" y="910"/>
                </a:cubicBezTo>
                <a:cubicBezTo>
                  <a:pt x="187" y="909"/>
                  <a:pt x="187" y="910"/>
                  <a:pt x="187" y="910"/>
                </a:cubicBezTo>
                <a:cubicBezTo>
                  <a:pt x="188" y="910"/>
                  <a:pt x="188" y="909"/>
                  <a:pt x="188" y="909"/>
                </a:cubicBezTo>
                <a:close/>
                <a:moveTo>
                  <a:pt x="188" y="904"/>
                </a:moveTo>
                <a:cubicBezTo>
                  <a:pt x="188" y="904"/>
                  <a:pt x="188" y="905"/>
                  <a:pt x="187" y="905"/>
                </a:cubicBezTo>
                <a:cubicBezTo>
                  <a:pt x="187" y="905"/>
                  <a:pt x="187" y="905"/>
                  <a:pt x="187" y="905"/>
                </a:cubicBezTo>
                <a:cubicBezTo>
                  <a:pt x="187" y="905"/>
                  <a:pt x="187" y="905"/>
                  <a:pt x="187" y="905"/>
                </a:cubicBezTo>
                <a:cubicBezTo>
                  <a:pt x="187" y="906"/>
                  <a:pt x="187" y="906"/>
                  <a:pt x="187" y="906"/>
                </a:cubicBezTo>
                <a:cubicBezTo>
                  <a:pt x="187" y="907"/>
                  <a:pt x="188" y="907"/>
                  <a:pt x="188" y="907"/>
                </a:cubicBezTo>
                <a:cubicBezTo>
                  <a:pt x="188" y="907"/>
                  <a:pt x="188" y="907"/>
                  <a:pt x="188" y="907"/>
                </a:cubicBezTo>
                <a:cubicBezTo>
                  <a:pt x="188" y="907"/>
                  <a:pt x="188" y="907"/>
                  <a:pt x="188" y="907"/>
                </a:cubicBezTo>
                <a:cubicBezTo>
                  <a:pt x="188" y="906"/>
                  <a:pt x="188" y="905"/>
                  <a:pt x="188" y="904"/>
                </a:cubicBezTo>
                <a:close/>
                <a:moveTo>
                  <a:pt x="185" y="800"/>
                </a:moveTo>
                <a:cubicBezTo>
                  <a:pt x="185" y="800"/>
                  <a:pt x="184" y="800"/>
                  <a:pt x="184" y="801"/>
                </a:cubicBezTo>
                <a:cubicBezTo>
                  <a:pt x="184" y="801"/>
                  <a:pt x="184" y="801"/>
                  <a:pt x="184" y="801"/>
                </a:cubicBezTo>
                <a:cubicBezTo>
                  <a:pt x="184" y="801"/>
                  <a:pt x="184" y="800"/>
                  <a:pt x="184" y="800"/>
                </a:cubicBezTo>
                <a:cubicBezTo>
                  <a:pt x="184" y="800"/>
                  <a:pt x="184" y="800"/>
                  <a:pt x="184" y="800"/>
                </a:cubicBezTo>
                <a:cubicBezTo>
                  <a:pt x="184" y="799"/>
                  <a:pt x="184" y="799"/>
                  <a:pt x="184" y="799"/>
                </a:cubicBezTo>
                <a:cubicBezTo>
                  <a:pt x="184" y="799"/>
                  <a:pt x="184" y="799"/>
                  <a:pt x="184" y="799"/>
                </a:cubicBezTo>
                <a:cubicBezTo>
                  <a:pt x="184" y="800"/>
                  <a:pt x="183" y="802"/>
                  <a:pt x="183" y="803"/>
                </a:cubicBezTo>
                <a:cubicBezTo>
                  <a:pt x="183" y="803"/>
                  <a:pt x="184" y="804"/>
                  <a:pt x="184" y="804"/>
                </a:cubicBezTo>
                <a:cubicBezTo>
                  <a:pt x="184" y="804"/>
                  <a:pt x="185" y="804"/>
                  <a:pt x="185" y="804"/>
                </a:cubicBezTo>
                <a:cubicBezTo>
                  <a:pt x="185" y="805"/>
                  <a:pt x="185" y="806"/>
                  <a:pt x="185" y="808"/>
                </a:cubicBezTo>
                <a:cubicBezTo>
                  <a:pt x="185" y="808"/>
                  <a:pt x="185" y="808"/>
                  <a:pt x="185" y="809"/>
                </a:cubicBezTo>
                <a:cubicBezTo>
                  <a:pt x="185" y="809"/>
                  <a:pt x="185" y="809"/>
                  <a:pt x="185" y="809"/>
                </a:cubicBezTo>
                <a:cubicBezTo>
                  <a:pt x="185" y="809"/>
                  <a:pt x="185" y="809"/>
                  <a:pt x="185" y="809"/>
                </a:cubicBezTo>
                <a:cubicBezTo>
                  <a:pt x="185" y="810"/>
                  <a:pt x="185" y="811"/>
                  <a:pt x="185" y="812"/>
                </a:cubicBezTo>
                <a:cubicBezTo>
                  <a:pt x="185" y="813"/>
                  <a:pt x="185" y="813"/>
                  <a:pt x="185" y="814"/>
                </a:cubicBezTo>
                <a:cubicBezTo>
                  <a:pt x="185" y="814"/>
                  <a:pt x="185" y="814"/>
                  <a:pt x="185" y="814"/>
                </a:cubicBezTo>
                <a:cubicBezTo>
                  <a:pt x="185" y="814"/>
                  <a:pt x="185" y="814"/>
                  <a:pt x="185" y="814"/>
                </a:cubicBezTo>
                <a:cubicBezTo>
                  <a:pt x="185" y="813"/>
                  <a:pt x="185" y="813"/>
                  <a:pt x="185" y="812"/>
                </a:cubicBezTo>
                <a:cubicBezTo>
                  <a:pt x="185" y="811"/>
                  <a:pt x="185" y="810"/>
                  <a:pt x="184" y="809"/>
                </a:cubicBezTo>
                <a:cubicBezTo>
                  <a:pt x="184" y="809"/>
                  <a:pt x="184" y="809"/>
                  <a:pt x="184" y="809"/>
                </a:cubicBezTo>
                <a:cubicBezTo>
                  <a:pt x="184" y="809"/>
                  <a:pt x="184" y="809"/>
                  <a:pt x="184" y="809"/>
                </a:cubicBezTo>
                <a:cubicBezTo>
                  <a:pt x="185" y="808"/>
                  <a:pt x="185" y="808"/>
                  <a:pt x="184" y="808"/>
                </a:cubicBezTo>
                <a:cubicBezTo>
                  <a:pt x="184" y="808"/>
                  <a:pt x="184" y="808"/>
                  <a:pt x="184" y="808"/>
                </a:cubicBezTo>
                <a:cubicBezTo>
                  <a:pt x="184" y="808"/>
                  <a:pt x="184" y="808"/>
                  <a:pt x="184" y="808"/>
                </a:cubicBezTo>
                <a:cubicBezTo>
                  <a:pt x="184" y="808"/>
                  <a:pt x="184" y="809"/>
                  <a:pt x="184" y="809"/>
                </a:cubicBezTo>
                <a:cubicBezTo>
                  <a:pt x="184" y="809"/>
                  <a:pt x="184" y="809"/>
                  <a:pt x="184" y="809"/>
                </a:cubicBezTo>
                <a:cubicBezTo>
                  <a:pt x="184" y="810"/>
                  <a:pt x="184" y="810"/>
                  <a:pt x="184" y="810"/>
                </a:cubicBezTo>
                <a:cubicBezTo>
                  <a:pt x="184" y="810"/>
                  <a:pt x="184" y="810"/>
                  <a:pt x="184" y="811"/>
                </a:cubicBezTo>
                <a:cubicBezTo>
                  <a:pt x="185" y="818"/>
                  <a:pt x="184" y="826"/>
                  <a:pt x="185" y="833"/>
                </a:cubicBezTo>
                <a:cubicBezTo>
                  <a:pt x="184" y="834"/>
                  <a:pt x="185" y="836"/>
                  <a:pt x="184" y="837"/>
                </a:cubicBezTo>
                <a:cubicBezTo>
                  <a:pt x="185" y="837"/>
                  <a:pt x="185" y="838"/>
                  <a:pt x="185" y="838"/>
                </a:cubicBezTo>
                <a:cubicBezTo>
                  <a:pt x="185" y="839"/>
                  <a:pt x="185" y="841"/>
                  <a:pt x="185" y="842"/>
                </a:cubicBezTo>
                <a:cubicBezTo>
                  <a:pt x="186" y="843"/>
                  <a:pt x="185" y="845"/>
                  <a:pt x="185" y="846"/>
                </a:cubicBezTo>
                <a:cubicBezTo>
                  <a:pt x="185" y="846"/>
                  <a:pt x="185" y="847"/>
                  <a:pt x="185" y="847"/>
                </a:cubicBezTo>
                <a:cubicBezTo>
                  <a:pt x="186" y="848"/>
                  <a:pt x="185" y="850"/>
                  <a:pt x="185" y="851"/>
                </a:cubicBezTo>
                <a:cubicBezTo>
                  <a:pt x="186" y="854"/>
                  <a:pt x="186" y="857"/>
                  <a:pt x="185" y="859"/>
                </a:cubicBezTo>
                <a:cubicBezTo>
                  <a:pt x="185" y="861"/>
                  <a:pt x="186" y="863"/>
                  <a:pt x="185" y="865"/>
                </a:cubicBezTo>
                <a:cubicBezTo>
                  <a:pt x="187" y="870"/>
                  <a:pt x="184" y="875"/>
                  <a:pt x="186" y="881"/>
                </a:cubicBezTo>
                <a:cubicBezTo>
                  <a:pt x="185" y="885"/>
                  <a:pt x="186" y="888"/>
                  <a:pt x="186" y="892"/>
                </a:cubicBezTo>
                <a:cubicBezTo>
                  <a:pt x="186" y="892"/>
                  <a:pt x="186" y="893"/>
                  <a:pt x="186" y="893"/>
                </a:cubicBezTo>
                <a:cubicBezTo>
                  <a:pt x="185" y="898"/>
                  <a:pt x="186" y="904"/>
                  <a:pt x="186" y="910"/>
                </a:cubicBezTo>
                <a:cubicBezTo>
                  <a:pt x="186" y="912"/>
                  <a:pt x="185" y="915"/>
                  <a:pt x="186" y="916"/>
                </a:cubicBezTo>
                <a:cubicBezTo>
                  <a:pt x="186" y="916"/>
                  <a:pt x="186" y="916"/>
                  <a:pt x="186" y="916"/>
                </a:cubicBezTo>
                <a:cubicBezTo>
                  <a:pt x="187" y="916"/>
                  <a:pt x="187" y="916"/>
                  <a:pt x="187" y="916"/>
                </a:cubicBezTo>
                <a:cubicBezTo>
                  <a:pt x="187" y="916"/>
                  <a:pt x="187" y="916"/>
                  <a:pt x="187" y="916"/>
                </a:cubicBezTo>
                <a:cubicBezTo>
                  <a:pt x="187" y="916"/>
                  <a:pt x="187" y="916"/>
                  <a:pt x="187" y="916"/>
                </a:cubicBezTo>
                <a:cubicBezTo>
                  <a:pt x="187" y="917"/>
                  <a:pt x="187" y="917"/>
                  <a:pt x="187" y="917"/>
                </a:cubicBezTo>
                <a:cubicBezTo>
                  <a:pt x="187" y="917"/>
                  <a:pt x="187" y="917"/>
                  <a:pt x="187" y="917"/>
                </a:cubicBezTo>
                <a:cubicBezTo>
                  <a:pt x="187" y="917"/>
                  <a:pt x="187" y="918"/>
                  <a:pt x="188" y="918"/>
                </a:cubicBezTo>
                <a:cubicBezTo>
                  <a:pt x="188" y="918"/>
                  <a:pt x="188" y="918"/>
                  <a:pt x="188" y="918"/>
                </a:cubicBezTo>
                <a:cubicBezTo>
                  <a:pt x="188" y="918"/>
                  <a:pt x="188" y="918"/>
                  <a:pt x="188" y="918"/>
                </a:cubicBezTo>
                <a:cubicBezTo>
                  <a:pt x="188" y="917"/>
                  <a:pt x="188" y="917"/>
                  <a:pt x="188" y="917"/>
                </a:cubicBezTo>
                <a:cubicBezTo>
                  <a:pt x="188" y="916"/>
                  <a:pt x="188" y="916"/>
                  <a:pt x="188" y="915"/>
                </a:cubicBezTo>
                <a:cubicBezTo>
                  <a:pt x="188" y="915"/>
                  <a:pt x="188" y="915"/>
                  <a:pt x="188" y="915"/>
                </a:cubicBezTo>
                <a:cubicBezTo>
                  <a:pt x="188" y="915"/>
                  <a:pt x="188" y="915"/>
                  <a:pt x="188" y="915"/>
                </a:cubicBezTo>
                <a:cubicBezTo>
                  <a:pt x="188" y="915"/>
                  <a:pt x="187" y="915"/>
                  <a:pt x="187" y="915"/>
                </a:cubicBezTo>
                <a:cubicBezTo>
                  <a:pt x="187" y="914"/>
                  <a:pt x="187" y="913"/>
                  <a:pt x="187" y="912"/>
                </a:cubicBezTo>
                <a:cubicBezTo>
                  <a:pt x="187" y="911"/>
                  <a:pt x="187" y="911"/>
                  <a:pt x="187" y="911"/>
                </a:cubicBezTo>
                <a:cubicBezTo>
                  <a:pt x="187" y="911"/>
                  <a:pt x="187" y="911"/>
                  <a:pt x="187" y="911"/>
                </a:cubicBezTo>
                <a:cubicBezTo>
                  <a:pt x="187" y="911"/>
                  <a:pt x="187" y="911"/>
                  <a:pt x="187" y="911"/>
                </a:cubicBezTo>
                <a:cubicBezTo>
                  <a:pt x="187" y="910"/>
                  <a:pt x="187" y="910"/>
                  <a:pt x="187" y="909"/>
                </a:cubicBezTo>
                <a:cubicBezTo>
                  <a:pt x="187" y="909"/>
                  <a:pt x="187" y="909"/>
                  <a:pt x="187" y="909"/>
                </a:cubicBezTo>
                <a:cubicBezTo>
                  <a:pt x="188" y="909"/>
                  <a:pt x="188" y="908"/>
                  <a:pt x="188" y="908"/>
                </a:cubicBezTo>
                <a:cubicBezTo>
                  <a:pt x="188" y="908"/>
                  <a:pt x="188" y="908"/>
                  <a:pt x="188" y="908"/>
                </a:cubicBezTo>
                <a:cubicBezTo>
                  <a:pt x="188" y="908"/>
                  <a:pt x="188" y="908"/>
                  <a:pt x="188" y="908"/>
                </a:cubicBezTo>
                <a:cubicBezTo>
                  <a:pt x="188" y="907"/>
                  <a:pt x="188" y="907"/>
                  <a:pt x="188" y="907"/>
                </a:cubicBezTo>
                <a:cubicBezTo>
                  <a:pt x="188" y="908"/>
                  <a:pt x="188" y="908"/>
                  <a:pt x="188" y="908"/>
                </a:cubicBezTo>
                <a:cubicBezTo>
                  <a:pt x="187" y="907"/>
                  <a:pt x="187" y="907"/>
                  <a:pt x="187" y="907"/>
                </a:cubicBezTo>
                <a:cubicBezTo>
                  <a:pt x="187" y="906"/>
                  <a:pt x="187" y="906"/>
                  <a:pt x="187" y="905"/>
                </a:cubicBezTo>
                <a:cubicBezTo>
                  <a:pt x="187" y="905"/>
                  <a:pt x="187" y="905"/>
                  <a:pt x="187" y="904"/>
                </a:cubicBezTo>
                <a:cubicBezTo>
                  <a:pt x="187" y="904"/>
                  <a:pt x="187" y="904"/>
                  <a:pt x="187" y="904"/>
                </a:cubicBezTo>
                <a:cubicBezTo>
                  <a:pt x="186" y="902"/>
                  <a:pt x="187" y="899"/>
                  <a:pt x="187" y="897"/>
                </a:cubicBezTo>
                <a:cubicBezTo>
                  <a:pt x="187" y="897"/>
                  <a:pt x="187" y="897"/>
                  <a:pt x="187" y="897"/>
                </a:cubicBezTo>
                <a:cubicBezTo>
                  <a:pt x="187" y="897"/>
                  <a:pt x="187" y="897"/>
                  <a:pt x="187" y="897"/>
                </a:cubicBezTo>
                <a:cubicBezTo>
                  <a:pt x="187" y="897"/>
                  <a:pt x="187" y="897"/>
                  <a:pt x="187" y="897"/>
                </a:cubicBezTo>
                <a:cubicBezTo>
                  <a:pt x="187" y="899"/>
                  <a:pt x="187" y="902"/>
                  <a:pt x="187" y="904"/>
                </a:cubicBezTo>
                <a:cubicBezTo>
                  <a:pt x="187" y="904"/>
                  <a:pt x="187" y="904"/>
                  <a:pt x="187" y="904"/>
                </a:cubicBezTo>
                <a:cubicBezTo>
                  <a:pt x="187" y="904"/>
                  <a:pt x="188" y="904"/>
                  <a:pt x="188" y="904"/>
                </a:cubicBezTo>
                <a:cubicBezTo>
                  <a:pt x="188" y="904"/>
                  <a:pt x="188" y="904"/>
                  <a:pt x="188" y="904"/>
                </a:cubicBezTo>
                <a:cubicBezTo>
                  <a:pt x="188" y="904"/>
                  <a:pt x="188" y="904"/>
                  <a:pt x="188" y="904"/>
                </a:cubicBezTo>
                <a:cubicBezTo>
                  <a:pt x="188" y="902"/>
                  <a:pt x="188" y="901"/>
                  <a:pt x="188" y="900"/>
                </a:cubicBezTo>
                <a:cubicBezTo>
                  <a:pt x="188" y="900"/>
                  <a:pt x="188" y="900"/>
                  <a:pt x="188" y="900"/>
                </a:cubicBezTo>
                <a:cubicBezTo>
                  <a:pt x="188" y="900"/>
                  <a:pt x="187" y="899"/>
                  <a:pt x="187" y="899"/>
                </a:cubicBezTo>
                <a:cubicBezTo>
                  <a:pt x="188" y="898"/>
                  <a:pt x="188" y="898"/>
                  <a:pt x="188" y="898"/>
                </a:cubicBezTo>
                <a:cubicBezTo>
                  <a:pt x="188" y="898"/>
                  <a:pt x="188" y="898"/>
                  <a:pt x="188" y="898"/>
                </a:cubicBezTo>
                <a:cubicBezTo>
                  <a:pt x="188" y="898"/>
                  <a:pt x="188" y="897"/>
                  <a:pt x="188" y="897"/>
                </a:cubicBezTo>
                <a:cubicBezTo>
                  <a:pt x="188" y="897"/>
                  <a:pt x="188" y="897"/>
                  <a:pt x="188" y="897"/>
                </a:cubicBezTo>
                <a:cubicBezTo>
                  <a:pt x="188" y="897"/>
                  <a:pt x="188" y="897"/>
                  <a:pt x="188" y="897"/>
                </a:cubicBezTo>
                <a:cubicBezTo>
                  <a:pt x="187" y="896"/>
                  <a:pt x="189" y="895"/>
                  <a:pt x="187" y="894"/>
                </a:cubicBezTo>
                <a:cubicBezTo>
                  <a:pt x="188" y="894"/>
                  <a:pt x="188" y="894"/>
                  <a:pt x="188" y="893"/>
                </a:cubicBezTo>
                <a:cubicBezTo>
                  <a:pt x="188" y="893"/>
                  <a:pt x="188" y="893"/>
                  <a:pt x="188" y="893"/>
                </a:cubicBezTo>
                <a:cubicBezTo>
                  <a:pt x="188" y="893"/>
                  <a:pt x="188" y="893"/>
                  <a:pt x="188" y="893"/>
                </a:cubicBezTo>
                <a:cubicBezTo>
                  <a:pt x="188" y="891"/>
                  <a:pt x="188" y="888"/>
                  <a:pt x="188" y="886"/>
                </a:cubicBezTo>
                <a:cubicBezTo>
                  <a:pt x="188" y="884"/>
                  <a:pt x="188" y="882"/>
                  <a:pt x="188" y="880"/>
                </a:cubicBezTo>
                <a:cubicBezTo>
                  <a:pt x="187" y="879"/>
                  <a:pt x="187" y="879"/>
                  <a:pt x="188" y="878"/>
                </a:cubicBezTo>
                <a:cubicBezTo>
                  <a:pt x="188" y="878"/>
                  <a:pt x="188" y="878"/>
                  <a:pt x="188" y="878"/>
                </a:cubicBezTo>
                <a:cubicBezTo>
                  <a:pt x="188" y="878"/>
                  <a:pt x="188" y="878"/>
                  <a:pt x="188" y="878"/>
                </a:cubicBezTo>
                <a:cubicBezTo>
                  <a:pt x="188" y="877"/>
                  <a:pt x="188" y="877"/>
                  <a:pt x="188" y="877"/>
                </a:cubicBezTo>
                <a:cubicBezTo>
                  <a:pt x="188" y="876"/>
                  <a:pt x="188" y="875"/>
                  <a:pt x="188" y="874"/>
                </a:cubicBezTo>
                <a:cubicBezTo>
                  <a:pt x="188" y="874"/>
                  <a:pt x="188" y="874"/>
                  <a:pt x="188" y="874"/>
                </a:cubicBezTo>
                <a:cubicBezTo>
                  <a:pt x="186" y="872"/>
                  <a:pt x="188" y="871"/>
                  <a:pt x="187" y="869"/>
                </a:cubicBezTo>
                <a:cubicBezTo>
                  <a:pt x="187" y="869"/>
                  <a:pt x="187" y="869"/>
                  <a:pt x="188" y="868"/>
                </a:cubicBezTo>
                <a:cubicBezTo>
                  <a:pt x="188" y="868"/>
                  <a:pt x="188" y="868"/>
                  <a:pt x="188" y="868"/>
                </a:cubicBezTo>
                <a:cubicBezTo>
                  <a:pt x="188" y="868"/>
                  <a:pt x="188" y="867"/>
                  <a:pt x="188" y="867"/>
                </a:cubicBezTo>
                <a:cubicBezTo>
                  <a:pt x="188" y="867"/>
                  <a:pt x="188" y="866"/>
                  <a:pt x="188" y="866"/>
                </a:cubicBezTo>
                <a:cubicBezTo>
                  <a:pt x="188" y="866"/>
                  <a:pt x="188" y="866"/>
                  <a:pt x="188" y="866"/>
                </a:cubicBezTo>
                <a:cubicBezTo>
                  <a:pt x="187" y="866"/>
                  <a:pt x="187" y="866"/>
                  <a:pt x="187" y="866"/>
                </a:cubicBezTo>
                <a:cubicBezTo>
                  <a:pt x="188" y="865"/>
                  <a:pt x="187" y="864"/>
                  <a:pt x="187" y="864"/>
                </a:cubicBezTo>
                <a:cubicBezTo>
                  <a:pt x="187" y="864"/>
                  <a:pt x="187" y="864"/>
                  <a:pt x="187" y="864"/>
                </a:cubicBezTo>
                <a:cubicBezTo>
                  <a:pt x="187" y="864"/>
                  <a:pt x="187" y="864"/>
                  <a:pt x="186" y="864"/>
                </a:cubicBezTo>
                <a:cubicBezTo>
                  <a:pt x="186" y="863"/>
                  <a:pt x="186" y="863"/>
                  <a:pt x="186" y="862"/>
                </a:cubicBezTo>
                <a:cubicBezTo>
                  <a:pt x="186" y="862"/>
                  <a:pt x="186" y="862"/>
                  <a:pt x="186" y="862"/>
                </a:cubicBezTo>
                <a:cubicBezTo>
                  <a:pt x="186" y="862"/>
                  <a:pt x="186" y="862"/>
                  <a:pt x="186" y="862"/>
                </a:cubicBezTo>
                <a:cubicBezTo>
                  <a:pt x="186" y="862"/>
                  <a:pt x="187" y="862"/>
                  <a:pt x="187" y="862"/>
                </a:cubicBezTo>
                <a:cubicBezTo>
                  <a:pt x="186" y="862"/>
                  <a:pt x="186" y="863"/>
                  <a:pt x="187" y="864"/>
                </a:cubicBezTo>
                <a:cubicBezTo>
                  <a:pt x="187" y="864"/>
                  <a:pt x="187" y="864"/>
                  <a:pt x="187" y="864"/>
                </a:cubicBezTo>
                <a:cubicBezTo>
                  <a:pt x="187" y="864"/>
                  <a:pt x="187" y="864"/>
                  <a:pt x="187" y="863"/>
                </a:cubicBezTo>
                <a:cubicBezTo>
                  <a:pt x="187" y="863"/>
                  <a:pt x="187" y="862"/>
                  <a:pt x="188" y="862"/>
                </a:cubicBezTo>
                <a:cubicBezTo>
                  <a:pt x="187" y="859"/>
                  <a:pt x="187" y="856"/>
                  <a:pt x="187" y="853"/>
                </a:cubicBezTo>
                <a:cubicBezTo>
                  <a:pt x="187" y="853"/>
                  <a:pt x="187" y="853"/>
                  <a:pt x="187" y="853"/>
                </a:cubicBezTo>
                <a:cubicBezTo>
                  <a:pt x="187" y="853"/>
                  <a:pt x="187" y="853"/>
                  <a:pt x="187" y="853"/>
                </a:cubicBezTo>
                <a:cubicBezTo>
                  <a:pt x="186" y="854"/>
                  <a:pt x="186" y="854"/>
                  <a:pt x="186" y="855"/>
                </a:cubicBezTo>
                <a:cubicBezTo>
                  <a:pt x="186" y="855"/>
                  <a:pt x="186" y="856"/>
                  <a:pt x="186" y="856"/>
                </a:cubicBezTo>
                <a:cubicBezTo>
                  <a:pt x="186" y="856"/>
                  <a:pt x="186" y="856"/>
                  <a:pt x="186" y="856"/>
                </a:cubicBezTo>
                <a:cubicBezTo>
                  <a:pt x="186" y="856"/>
                  <a:pt x="186" y="856"/>
                  <a:pt x="186" y="856"/>
                </a:cubicBezTo>
                <a:cubicBezTo>
                  <a:pt x="186" y="856"/>
                  <a:pt x="186" y="855"/>
                  <a:pt x="186" y="855"/>
                </a:cubicBezTo>
                <a:cubicBezTo>
                  <a:pt x="186" y="854"/>
                  <a:pt x="186" y="853"/>
                  <a:pt x="186" y="853"/>
                </a:cubicBezTo>
                <a:cubicBezTo>
                  <a:pt x="186" y="853"/>
                  <a:pt x="186" y="852"/>
                  <a:pt x="186" y="852"/>
                </a:cubicBezTo>
                <a:cubicBezTo>
                  <a:pt x="186" y="852"/>
                  <a:pt x="186" y="852"/>
                  <a:pt x="186" y="852"/>
                </a:cubicBezTo>
                <a:cubicBezTo>
                  <a:pt x="186" y="852"/>
                  <a:pt x="186" y="852"/>
                  <a:pt x="186" y="852"/>
                </a:cubicBezTo>
                <a:cubicBezTo>
                  <a:pt x="186" y="852"/>
                  <a:pt x="186" y="852"/>
                  <a:pt x="186" y="852"/>
                </a:cubicBezTo>
                <a:cubicBezTo>
                  <a:pt x="186" y="851"/>
                  <a:pt x="186" y="852"/>
                  <a:pt x="186" y="852"/>
                </a:cubicBezTo>
                <a:cubicBezTo>
                  <a:pt x="186" y="852"/>
                  <a:pt x="186" y="852"/>
                  <a:pt x="186" y="852"/>
                </a:cubicBezTo>
                <a:cubicBezTo>
                  <a:pt x="187" y="852"/>
                  <a:pt x="187" y="852"/>
                  <a:pt x="187" y="852"/>
                </a:cubicBezTo>
                <a:cubicBezTo>
                  <a:pt x="187" y="852"/>
                  <a:pt x="187" y="852"/>
                  <a:pt x="187" y="852"/>
                </a:cubicBezTo>
                <a:cubicBezTo>
                  <a:pt x="187" y="850"/>
                  <a:pt x="187" y="848"/>
                  <a:pt x="187" y="845"/>
                </a:cubicBezTo>
                <a:cubicBezTo>
                  <a:pt x="187" y="845"/>
                  <a:pt x="187" y="845"/>
                  <a:pt x="187" y="845"/>
                </a:cubicBezTo>
                <a:cubicBezTo>
                  <a:pt x="187" y="845"/>
                  <a:pt x="187" y="845"/>
                  <a:pt x="187" y="845"/>
                </a:cubicBezTo>
                <a:cubicBezTo>
                  <a:pt x="186" y="845"/>
                  <a:pt x="187" y="844"/>
                  <a:pt x="187" y="844"/>
                </a:cubicBezTo>
                <a:cubicBezTo>
                  <a:pt x="187" y="844"/>
                  <a:pt x="187" y="844"/>
                  <a:pt x="187" y="844"/>
                </a:cubicBezTo>
                <a:cubicBezTo>
                  <a:pt x="187" y="843"/>
                  <a:pt x="187" y="843"/>
                  <a:pt x="187" y="843"/>
                </a:cubicBezTo>
                <a:cubicBezTo>
                  <a:pt x="188" y="842"/>
                  <a:pt x="187" y="841"/>
                  <a:pt x="186" y="841"/>
                </a:cubicBezTo>
                <a:cubicBezTo>
                  <a:pt x="187" y="841"/>
                  <a:pt x="187" y="840"/>
                  <a:pt x="187" y="840"/>
                </a:cubicBezTo>
                <a:cubicBezTo>
                  <a:pt x="187" y="839"/>
                  <a:pt x="187" y="837"/>
                  <a:pt x="187" y="835"/>
                </a:cubicBezTo>
                <a:cubicBezTo>
                  <a:pt x="187" y="833"/>
                  <a:pt x="187" y="830"/>
                  <a:pt x="187" y="828"/>
                </a:cubicBezTo>
                <a:cubicBezTo>
                  <a:pt x="186" y="828"/>
                  <a:pt x="186" y="828"/>
                  <a:pt x="186" y="828"/>
                </a:cubicBezTo>
                <a:cubicBezTo>
                  <a:pt x="185" y="827"/>
                  <a:pt x="185" y="827"/>
                  <a:pt x="185" y="826"/>
                </a:cubicBezTo>
                <a:cubicBezTo>
                  <a:pt x="185" y="825"/>
                  <a:pt x="185" y="825"/>
                  <a:pt x="185" y="825"/>
                </a:cubicBezTo>
                <a:cubicBezTo>
                  <a:pt x="185" y="824"/>
                  <a:pt x="185" y="824"/>
                  <a:pt x="185" y="824"/>
                </a:cubicBezTo>
                <a:cubicBezTo>
                  <a:pt x="185" y="824"/>
                  <a:pt x="185" y="824"/>
                  <a:pt x="185" y="824"/>
                </a:cubicBezTo>
                <a:cubicBezTo>
                  <a:pt x="185" y="824"/>
                  <a:pt x="185" y="824"/>
                  <a:pt x="185" y="824"/>
                </a:cubicBezTo>
                <a:cubicBezTo>
                  <a:pt x="186" y="825"/>
                  <a:pt x="186" y="825"/>
                  <a:pt x="186" y="826"/>
                </a:cubicBezTo>
                <a:cubicBezTo>
                  <a:pt x="186" y="827"/>
                  <a:pt x="186" y="827"/>
                  <a:pt x="186" y="828"/>
                </a:cubicBezTo>
                <a:cubicBezTo>
                  <a:pt x="186" y="828"/>
                  <a:pt x="186" y="827"/>
                  <a:pt x="186" y="827"/>
                </a:cubicBezTo>
                <a:cubicBezTo>
                  <a:pt x="186" y="826"/>
                  <a:pt x="186" y="824"/>
                  <a:pt x="186" y="822"/>
                </a:cubicBezTo>
                <a:cubicBezTo>
                  <a:pt x="186" y="821"/>
                  <a:pt x="186" y="819"/>
                  <a:pt x="186" y="818"/>
                </a:cubicBezTo>
                <a:cubicBezTo>
                  <a:pt x="186" y="818"/>
                  <a:pt x="186" y="818"/>
                  <a:pt x="186" y="818"/>
                </a:cubicBezTo>
                <a:cubicBezTo>
                  <a:pt x="185" y="819"/>
                  <a:pt x="185" y="820"/>
                  <a:pt x="185" y="820"/>
                </a:cubicBezTo>
                <a:cubicBezTo>
                  <a:pt x="185" y="821"/>
                  <a:pt x="185" y="821"/>
                  <a:pt x="185" y="822"/>
                </a:cubicBezTo>
                <a:cubicBezTo>
                  <a:pt x="185" y="822"/>
                  <a:pt x="185" y="822"/>
                  <a:pt x="185" y="822"/>
                </a:cubicBezTo>
                <a:cubicBezTo>
                  <a:pt x="185" y="822"/>
                  <a:pt x="185" y="822"/>
                  <a:pt x="185" y="822"/>
                </a:cubicBezTo>
                <a:cubicBezTo>
                  <a:pt x="185" y="821"/>
                  <a:pt x="185" y="821"/>
                  <a:pt x="185" y="820"/>
                </a:cubicBezTo>
                <a:cubicBezTo>
                  <a:pt x="185" y="820"/>
                  <a:pt x="185" y="819"/>
                  <a:pt x="185" y="818"/>
                </a:cubicBezTo>
                <a:cubicBezTo>
                  <a:pt x="185" y="818"/>
                  <a:pt x="185" y="818"/>
                  <a:pt x="185" y="818"/>
                </a:cubicBezTo>
                <a:cubicBezTo>
                  <a:pt x="185" y="818"/>
                  <a:pt x="185" y="818"/>
                  <a:pt x="185" y="818"/>
                </a:cubicBezTo>
                <a:cubicBezTo>
                  <a:pt x="185" y="818"/>
                  <a:pt x="185" y="818"/>
                  <a:pt x="185" y="818"/>
                </a:cubicBezTo>
                <a:cubicBezTo>
                  <a:pt x="186" y="818"/>
                  <a:pt x="186" y="818"/>
                  <a:pt x="186" y="818"/>
                </a:cubicBezTo>
                <a:cubicBezTo>
                  <a:pt x="186" y="818"/>
                  <a:pt x="186" y="818"/>
                  <a:pt x="186" y="818"/>
                </a:cubicBezTo>
                <a:cubicBezTo>
                  <a:pt x="186" y="817"/>
                  <a:pt x="186" y="817"/>
                  <a:pt x="186" y="817"/>
                </a:cubicBezTo>
                <a:cubicBezTo>
                  <a:pt x="186" y="817"/>
                  <a:pt x="186" y="816"/>
                  <a:pt x="186" y="815"/>
                </a:cubicBezTo>
                <a:cubicBezTo>
                  <a:pt x="186" y="814"/>
                  <a:pt x="186" y="813"/>
                  <a:pt x="186" y="812"/>
                </a:cubicBezTo>
                <a:cubicBezTo>
                  <a:pt x="186" y="812"/>
                  <a:pt x="186" y="812"/>
                  <a:pt x="186" y="812"/>
                </a:cubicBezTo>
                <a:cubicBezTo>
                  <a:pt x="184" y="808"/>
                  <a:pt x="186" y="804"/>
                  <a:pt x="185" y="800"/>
                </a:cubicBezTo>
                <a:close/>
                <a:moveTo>
                  <a:pt x="184" y="795"/>
                </a:moveTo>
                <a:cubicBezTo>
                  <a:pt x="184" y="796"/>
                  <a:pt x="184" y="797"/>
                  <a:pt x="184" y="798"/>
                </a:cubicBezTo>
                <a:cubicBezTo>
                  <a:pt x="184" y="798"/>
                  <a:pt x="184" y="798"/>
                  <a:pt x="184" y="798"/>
                </a:cubicBezTo>
                <a:cubicBezTo>
                  <a:pt x="184" y="799"/>
                  <a:pt x="184" y="799"/>
                  <a:pt x="184" y="799"/>
                </a:cubicBezTo>
                <a:cubicBezTo>
                  <a:pt x="184" y="799"/>
                  <a:pt x="184" y="799"/>
                  <a:pt x="185" y="799"/>
                </a:cubicBezTo>
                <a:cubicBezTo>
                  <a:pt x="185" y="798"/>
                  <a:pt x="185" y="796"/>
                  <a:pt x="184" y="795"/>
                </a:cubicBezTo>
                <a:close/>
                <a:moveTo>
                  <a:pt x="184" y="790"/>
                </a:moveTo>
                <a:cubicBezTo>
                  <a:pt x="184" y="791"/>
                  <a:pt x="184" y="792"/>
                  <a:pt x="184" y="793"/>
                </a:cubicBezTo>
                <a:cubicBezTo>
                  <a:pt x="184" y="792"/>
                  <a:pt x="185" y="791"/>
                  <a:pt x="184" y="790"/>
                </a:cubicBezTo>
                <a:close/>
                <a:moveTo>
                  <a:pt x="186" y="842"/>
                </a:moveTo>
                <a:cubicBezTo>
                  <a:pt x="186" y="842"/>
                  <a:pt x="186" y="843"/>
                  <a:pt x="186" y="843"/>
                </a:cubicBezTo>
                <a:cubicBezTo>
                  <a:pt x="186" y="843"/>
                  <a:pt x="186" y="843"/>
                  <a:pt x="186" y="843"/>
                </a:cubicBezTo>
                <a:cubicBezTo>
                  <a:pt x="186" y="843"/>
                  <a:pt x="186" y="844"/>
                  <a:pt x="186" y="844"/>
                </a:cubicBezTo>
                <a:cubicBezTo>
                  <a:pt x="186" y="844"/>
                  <a:pt x="186" y="844"/>
                  <a:pt x="186" y="844"/>
                </a:cubicBezTo>
                <a:cubicBezTo>
                  <a:pt x="186" y="845"/>
                  <a:pt x="186" y="845"/>
                  <a:pt x="186" y="845"/>
                </a:cubicBezTo>
                <a:cubicBezTo>
                  <a:pt x="186" y="846"/>
                  <a:pt x="186" y="846"/>
                  <a:pt x="186" y="846"/>
                </a:cubicBezTo>
                <a:cubicBezTo>
                  <a:pt x="186" y="847"/>
                  <a:pt x="186" y="847"/>
                  <a:pt x="186" y="847"/>
                </a:cubicBezTo>
                <a:cubicBezTo>
                  <a:pt x="186" y="847"/>
                  <a:pt x="186" y="847"/>
                  <a:pt x="186" y="847"/>
                </a:cubicBezTo>
                <a:cubicBezTo>
                  <a:pt x="186" y="847"/>
                  <a:pt x="186" y="847"/>
                  <a:pt x="186" y="847"/>
                </a:cubicBezTo>
                <a:cubicBezTo>
                  <a:pt x="186" y="847"/>
                  <a:pt x="186" y="847"/>
                  <a:pt x="186" y="846"/>
                </a:cubicBezTo>
                <a:cubicBezTo>
                  <a:pt x="186" y="846"/>
                  <a:pt x="186" y="846"/>
                  <a:pt x="186" y="845"/>
                </a:cubicBezTo>
                <a:cubicBezTo>
                  <a:pt x="186" y="845"/>
                  <a:pt x="186" y="845"/>
                  <a:pt x="186" y="845"/>
                </a:cubicBezTo>
                <a:cubicBezTo>
                  <a:pt x="186" y="845"/>
                  <a:pt x="186" y="845"/>
                  <a:pt x="186" y="845"/>
                </a:cubicBezTo>
                <a:cubicBezTo>
                  <a:pt x="186" y="845"/>
                  <a:pt x="186" y="845"/>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3"/>
                  <a:pt x="186" y="843"/>
                  <a:pt x="186" y="843"/>
                </a:cubicBezTo>
                <a:cubicBezTo>
                  <a:pt x="186" y="843"/>
                  <a:pt x="186" y="843"/>
                  <a:pt x="186" y="843"/>
                </a:cubicBezTo>
                <a:cubicBezTo>
                  <a:pt x="186" y="842"/>
                  <a:pt x="186" y="842"/>
                  <a:pt x="186" y="842"/>
                </a:cubicBezTo>
                <a:cubicBezTo>
                  <a:pt x="186" y="842"/>
                  <a:pt x="186" y="842"/>
                  <a:pt x="186" y="842"/>
                </a:cubicBezTo>
                <a:close/>
                <a:moveTo>
                  <a:pt x="9" y="151"/>
                </a:moveTo>
                <a:cubicBezTo>
                  <a:pt x="9" y="142"/>
                  <a:pt x="11" y="134"/>
                  <a:pt x="11" y="125"/>
                </a:cubicBezTo>
                <a:cubicBezTo>
                  <a:pt x="11" y="125"/>
                  <a:pt x="12" y="124"/>
                  <a:pt x="12" y="124"/>
                </a:cubicBezTo>
                <a:cubicBezTo>
                  <a:pt x="13" y="117"/>
                  <a:pt x="13" y="110"/>
                  <a:pt x="13" y="103"/>
                </a:cubicBezTo>
                <a:cubicBezTo>
                  <a:pt x="14" y="103"/>
                  <a:pt x="15" y="103"/>
                  <a:pt x="15" y="102"/>
                </a:cubicBezTo>
                <a:cubicBezTo>
                  <a:pt x="16" y="102"/>
                  <a:pt x="16" y="101"/>
                  <a:pt x="16" y="101"/>
                </a:cubicBezTo>
                <a:cubicBezTo>
                  <a:pt x="16" y="92"/>
                  <a:pt x="17" y="84"/>
                  <a:pt x="16" y="75"/>
                </a:cubicBezTo>
                <a:cubicBezTo>
                  <a:pt x="16" y="75"/>
                  <a:pt x="17" y="74"/>
                  <a:pt x="17" y="74"/>
                </a:cubicBezTo>
                <a:cubicBezTo>
                  <a:pt x="17" y="71"/>
                  <a:pt x="18" y="68"/>
                  <a:pt x="18" y="64"/>
                </a:cubicBezTo>
                <a:cubicBezTo>
                  <a:pt x="18" y="64"/>
                  <a:pt x="18" y="63"/>
                  <a:pt x="18" y="63"/>
                </a:cubicBezTo>
                <a:cubicBezTo>
                  <a:pt x="18" y="60"/>
                  <a:pt x="18" y="58"/>
                  <a:pt x="18" y="55"/>
                </a:cubicBezTo>
                <a:cubicBezTo>
                  <a:pt x="18" y="48"/>
                  <a:pt x="18" y="41"/>
                  <a:pt x="18" y="34"/>
                </a:cubicBezTo>
                <a:cubicBezTo>
                  <a:pt x="18" y="34"/>
                  <a:pt x="18" y="34"/>
                  <a:pt x="18" y="34"/>
                </a:cubicBezTo>
                <a:cubicBezTo>
                  <a:pt x="19" y="34"/>
                  <a:pt x="19" y="34"/>
                  <a:pt x="19" y="34"/>
                </a:cubicBezTo>
                <a:cubicBezTo>
                  <a:pt x="20" y="34"/>
                  <a:pt x="19" y="33"/>
                  <a:pt x="20" y="32"/>
                </a:cubicBezTo>
                <a:cubicBezTo>
                  <a:pt x="20" y="31"/>
                  <a:pt x="21" y="32"/>
                  <a:pt x="21" y="32"/>
                </a:cubicBezTo>
                <a:cubicBezTo>
                  <a:pt x="22" y="26"/>
                  <a:pt x="21" y="20"/>
                  <a:pt x="21" y="14"/>
                </a:cubicBezTo>
                <a:cubicBezTo>
                  <a:pt x="21" y="14"/>
                  <a:pt x="21" y="14"/>
                  <a:pt x="21" y="14"/>
                </a:cubicBezTo>
                <a:cubicBezTo>
                  <a:pt x="21" y="14"/>
                  <a:pt x="21" y="14"/>
                  <a:pt x="21" y="14"/>
                </a:cubicBezTo>
                <a:cubicBezTo>
                  <a:pt x="24" y="14"/>
                  <a:pt x="26" y="14"/>
                  <a:pt x="28" y="14"/>
                </a:cubicBezTo>
                <a:cubicBezTo>
                  <a:pt x="32" y="12"/>
                  <a:pt x="36" y="14"/>
                  <a:pt x="39" y="15"/>
                </a:cubicBezTo>
                <a:cubicBezTo>
                  <a:pt x="40" y="15"/>
                  <a:pt x="41" y="14"/>
                  <a:pt x="41" y="14"/>
                </a:cubicBezTo>
                <a:cubicBezTo>
                  <a:pt x="42" y="20"/>
                  <a:pt x="42" y="26"/>
                  <a:pt x="43" y="33"/>
                </a:cubicBezTo>
                <a:cubicBezTo>
                  <a:pt x="44" y="33"/>
                  <a:pt x="44" y="35"/>
                  <a:pt x="45" y="36"/>
                </a:cubicBezTo>
                <a:cubicBezTo>
                  <a:pt x="45" y="37"/>
                  <a:pt x="45" y="37"/>
                  <a:pt x="45" y="37"/>
                </a:cubicBezTo>
                <a:cubicBezTo>
                  <a:pt x="45" y="37"/>
                  <a:pt x="45" y="37"/>
                  <a:pt x="45" y="37"/>
                </a:cubicBezTo>
                <a:cubicBezTo>
                  <a:pt x="45" y="37"/>
                  <a:pt x="45" y="37"/>
                  <a:pt x="45" y="37"/>
                </a:cubicBezTo>
                <a:cubicBezTo>
                  <a:pt x="45" y="37"/>
                  <a:pt x="46" y="37"/>
                  <a:pt x="46" y="37"/>
                </a:cubicBezTo>
                <a:cubicBezTo>
                  <a:pt x="46" y="37"/>
                  <a:pt x="46" y="37"/>
                  <a:pt x="46" y="36"/>
                </a:cubicBezTo>
                <a:cubicBezTo>
                  <a:pt x="46" y="36"/>
                  <a:pt x="46" y="36"/>
                  <a:pt x="46" y="36"/>
                </a:cubicBezTo>
                <a:cubicBezTo>
                  <a:pt x="46" y="36"/>
                  <a:pt x="45" y="36"/>
                  <a:pt x="45" y="36"/>
                </a:cubicBezTo>
                <a:cubicBezTo>
                  <a:pt x="46" y="36"/>
                  <a:pt x="46" y="36"/>
                  <a:pt x="46" y="36"/>
                </a:cubicBezTo>
                <a:cubicBezTo>
                  <a:pt x="46" y="36"/>
                  <a:pt x="46" y="36"/>
                  <a:pt x="46" y="36"/>
                </a:cubicBezTo>
                <a:cubicBezTo>
                  <a:pt x="46" y="36"/>
                  <a:pt x="46" y="36"/>
                  <a:pt x="46" y="36"/>
                </a:cubicBezTo>
                <a:cubicBezTo>
                  <a:pt x="45" y="36"/>
                  <a:pt x="45" y="36"/>
                  <a:pt x="45" y="36"/>
                </a:cubicBezTo>
                <a:cubicBezTo>
                  <a:pt x="45" y="35"/>
                  <a:pt x="46" y="36"/>
                  <a:pt x="46" y="35"/>
                </a:cubicBezTo>
                <a:cubicBezTo>
                  <a:pt x="46" y="35"/>
                  <a:pt x="47" y="36"/>
                  <a:pt x="46" y="36"/>
                </a:cubicBezTo>
                <a:cubicBezTo>
                  <a:pt x="46" y="36"/>
                  <a:pt x="46" y="36"/>
                  <a:pt x="46" y="36"/>
                </a:cubicBezTo>
                <a:cubicBezTo>
                  <a:pt x="46" y="37"/>
                  <a:pt x="46" y="37"/>
                  <a:pt x="46" y="38"/>
                </a:cubicBezTo>
                <a:cubicBezTo>
                  <a:pt x="47" y="37"/>
                  <a:pt x="47" y="37"/>
                  <a:pt x="47" y="37"/>
                </a:cubicBezTo>
                <a:cubicBezTo>
                  <a:pt x="47" y="38"/>
                  <a:pt x="47" y="39"/>
                  <a:pt x="47" y="39"/>
                </a:cubicBezTo>
                <a:cubicBezTo>
                  <a:pt x="48" y="40"/>
                  <a:pt x="47" y="39"/>
                  <a:pt x="48" y="39"/>
                </a:cubicBezTo>
                <a:cubicBezTo>
                  <a:pt x="48" y="40"/>
                  <a:pt x="49" y="41"/>
                  <a:pt x="49" y="41"/>
                </a:cubicBezTo>
                <a:cubicBezTo>
                  <a:pt x="49" y="42"/>
                  <a:pt x="49" y="42"/>
                  <a:pt x="49" y="43"/>
                </a:cubicBezTo>
                <a:cubicBezTo>
                  <a:pt x="50" y="43"/>
                  <a:pt x="50" y="42"/>
                  <a:pt x="50" y="42"/>
                </a:cubicBezTo>
                <a:cubicBezTo>
                  <a:pt x="51" y="42"/>
                  <a:pt x="51" y="42"/>
                  <a:pt x="52" y="41"/>
                </a:cubicBezTo>
                <a:cubicBezTo>
                  <a:pt x="53" y="40"/>
                  <a:pt x="52" y="40"/>
                  <a:pt x="52" y="39"/>
                </a:cubicBezTo>
                <a:cubicBezTo>
                  <a:pt x="53" y="38"/>
                  <a:pt x="53" y="38"/>
                  <a:pt x="54" y="39"/>
                </a:cubicBezTo>
                <a:cubicBezTo>
                  <a:pt x="54" y="38"/>
                  <a:pt x="55" y="35"/>
                  <a:pt x="55" y="36"/>
                </a:cubicBezTo>
                <a:cubicBezTo>
                  <a:pt x="55" y="36"/>
                  <a:pt x="56" y="34"/>
                  <a:pt x="56" y="36"/>
                </a:cubicBezTo>
                <a:cubicBezTo>
                  <a:pt x="57" y="36"/>
                  <a:pt x="56" y="35"/>
                  <a:pt x="56" y="34"/>
                </a:cubicBezTo>
                <a:cubicBezTo>
                  <a:pt x="56" y="34"/>
                  <a:pt x="56" y="34"/>
                  <a:pt x="56" y="34"/>
                </a:cubicBezTo>
                <a:cubicBezTo>
                  <a:pt x="56" y="34"/>
                  <a:pt x="56" y="34"/>
                  <a:pt x="56" y="34"/>
                </a:cubicBezTo>
                <a:cubicBezTo>
                  <a:pt x="56" y="34"/>
                  <a:pt x="56" y="34"/>
                  <a:pt x="56" y="34"/>
                </a:cubicBezTo>
                <a:cubicBezTo>
                  <a:pt x="56" y="33"/>
                  <a:pt x="57" y="34"/>
                  <a:pt x="57" y="34"/>
                </a:cubicBezTo>
                <a:cubicBezTo>
                  <a:pt x="57" y="34"/>
                  <a:pt x="57" y="34"/>
                  <a:pt x="57" y="35"/>
                </a:cubicBezTo>
                <a:cubicBezTo>
                  <a:pt x="57" y="35"/>
                  <a:pt x="57" y="35"/>
                  <a:pt x="57" y="35"/>
                </a:cubicBezTo>
                <a:cubicBezTo>
                  <a:pt x="58" y="35"/>
                  <a:pt x="57" y="36"/>
                  <a:pt x="58" y="36"/>
                </a:cubicBezTo>
                <a:cubicBezTo>
                  <a:pt x="59" y="37"/>
                  <a:pt x="58" y="36"/>
                  <a:pt x="59" y="37"/>
                </a:cubicBezTo>
                <a:cubicBezTo>
                  <a:pt x="62" y="33"/>
                  <a:pt x="59" y="28"/>
                  <a:pt x="61" y="24"/>
                </a:cubicBezTo>
                <a:cubicBezTo>
                  <a:pt x="61" y="22"/>
                  <a:pt x="60" y="20"/>
                  <a:pt x="61" y="17"/>
                </a:cubicBezTo>
                <a:cubicBezTo>
                  <a:pt x="61" y="18"/>
                  <a:pt x="61" y="18"/>
                  <a:pt x="61" y="18"/>
                </a:cubicBezTo>
                <a:cubicBezTo>
                  <a:pt x="61" y="17"/>
                  <a:pt x="61" y="17"/>
                  <a:pt x="61" y="17"/>
                </a:cubicBezTo>
                <a:cubicBezTo>
                  <a:pt x="61" y="17"/>
                  <a:pt x="61" y="17"/>
                  <a:pt x="62" y="18"/>
                </a:cubicBezTo>
                <a:cubicBezTo>
                  <a:pt x="63" y="15"/>
                  <a:pt x="61" y="12"/>
                  <a:pt x="62" y="9"/>
                </a:cubicBezTo>
                <a:cubicBezTo>
                  <a:pt x="62" y="9"/>
                  <a:pt x="62" y="9"/>
                  <a:pt x="62" y="9"/>
                </a:cubicBezTo>
                <a:cubicBezTo>
                  <a:pt x="62" y="9"/>
                  <a:pt x="62" y="9"/>
                  <a:pt x="62" y="9"/>
                </a:cubicBezTo>
                <a:cubicBezTo>
                  <a:pt x="62" y="7"/>
                  <a:pt x="62" y="5"/>
                  <a:pt x="62" y="4"/>
                </a:cubicBezTo>
                <a:cubicBezTo>
                  <a:pt x="62" y="3"/>
                  <a:pt x="62" y="1"/>
                  <a:pt x="61" y="0"/>
                </a:cubicBezTo>
                <a:cubicBezTo>
                  <a:pt x="61" y="0"/>
                  <a:pt x="61" y="0"/>
                  <a:pt x="61" y="0"/>
                </a:cubicBezTo>
                <a:cubicBezTo>
                  <a:pt x="62" y="0"/>
                  <a:pt x="62" y="0"/>
                  <a:pt x="62" y="0"/>
                </a:cubicBezTo>
                <a:cubicBezTo>
                  <a:pt x="62" y="0"/>
                  <a:pt x="62" y="0"/>
                  <a:pt x="62" y="0"/>
                </a:cubicBezTo>
                <a:cubicBezTo>
                  <a:pt x="62" y="1"/>
                  <a:pt x="62" y="3"/>
                  <a:pt x="62" y="4"/>
                </a:cubicBezTo>
                <a:cubicBezTo>
                  <a:pt x="63" y="5"/>
                  <a:pt x="63" y="7"/>
                  <a:pt x="63" y="8"/>
                </a:cubicBezTo>
                <a:cubicBezTo>
                  <a:pt x="63" y="8"/>
                  <a:pt x="63" y="8"/>
                  <a:pt x="63" y="8"/>
                </a:cubicBezTo>
                <a:cubicBezTo>
                  <a:pt x="64" y="13"/>
                  <a:pt x="63" y="16"/>
                  <a:pt x="64" y="20"/>
                </a:cubicBezTo>
                <a:cubicBezTo>
                  <a:pt x="65" y="21"/>
                  <a:pt x="65" y="19"/>
                  <a:pt x="65" y="19"/>
                </a:cubicBezTo>
                <a:cubicBezTo>
                  <a:pt x="65" y="19"/>
                  <a:pt x="65" y="19"/>
                  <a:pt x="65" y="19"/>
                </a:cubicBezTo>
                <a:cubicBezTo>
                  <a:pt x="65" y="18"/>
                  <a:pt x="65" y="17"/>
                  <a:pt x="65" y="16"/>
                </a:cubicBezTo>
                <a:cubicBezTo>
                  <a:pt x="65" y="15"/>
                  <a:pt x="65" y="13"/>
                  <a:pt x="65" y="11"/>
                </a:cubicBezTo>
                <a:cubicBezTo>
                  <a:pt x="65" y="11"/>
                  <a:pt x="65" y="11"/>
                  <a:pt x="65" y="11"/>
                </a:cubicBezTo>
                <a:cubicBezTo>
                  <a:pt x="65" y="11"/>
                  <a:pt x="65" y="11"/>
                  <a:pt x="65" y="11"/>
                </a:cubicBezTo>
                <a:cubicBezTo>
                  <a:pt x="65" y="11"/>
                  <a:pt x="65" y="11"/>
                  <a:pt x="65" y="11"/>
                </a:cubicBezTo>
                <a:cubicBezTo>
                  <a:pt x="65" y="13"/>
                  <a:pt x="65" y="15"/>
                  <a:pt x="65" y="16"/>
                </a:cubicBezTo>
                <a:cubicBezTo>
                  <a:pt x="66" y="17"/>
                  <a:pt x="66" y="18"/>
                  <a:pt x="66" y="19"/>
                </a:cubicBezTo>
                <a:cubicBezTo>
                  <a:pt x="66" y="19"/>
                  <a:pt x="66" y="19"/>
                  <a:pt x="66" y="19"/>
                </a:cubicBezTo>
                <a:cubicBezTo>
                  <a:pt x="66" y="20"/>
                  <a:pt x="67" y="22"/>
                  <a:pt x="66" y="24"/>
                </a:cubicBezTo>
                <a:cubicBezTo>
                  <a:pt x="67" y="24"/>
                  <a:pt x="67" y="25"/>
                  <a:pt x="68" y="26"/>
                </a:cubicBezTo>
                <a:cubicBezTo>
                  <a:pt x="69" y="25"/>
                  <a:pt x="68" y="24"/>
                  <a:pt x="69" y="24"/>
                </a:cubicBezTo>
                <a:cubicBezTo>
                  <a:pt x="70" y="29"/>
                  <a:pt x="70" y="34"/>
                  <a:pt x="71" y="40"/>
                </a:cubicBezTo>
                <a:cubicBezTo>
                  <a:pt x="71" y="40"/>
                  <a:pt x="71" y="40"/>
                  <a:pt x="72" y="40"/>
                </a:cubicBezTo>
                <a:cubicBezTo>
                  <a:pt x="71" y="41"/>
                  <a:pt x="71" y="42"/>
                  <a:pt x="71" y="42"/>
                </a:cubicBezTo>
                <a:cubicBezTo>
                  <a:pt x="73" y="48"/>
                  <a:pt x="73" y="54"/>
                  <a:pt x="73" y="60"/>
                </a:cubicBezTo>
                <a:cubicBezTo>
                  <a:pt x="74" y="62"/>
                  <a:pt x="74" y="64"/>
                  <a:pt x="74" y="66"/>
                </a:cubicBezTo>
                <a:cubicBezTo>
                  <a:pt x="75" y="66"/>
                  <a:pt x="74" y="67"/>
                  <a:pt x="75" y="68"/>
                </a:cubicBezTo>
                <a:cubicBezTo>
                  <a:pt x="74" y="71"/>
                  <a:pt x="75" y="75"/>
                  <a:pt x="75" y="78"/>
                </a:cubicBezTo>
                <a:cubicBezTo>
                  <a:pt x="75" y="79"/>
                  <a:pt x="75" y="80"/>
                  <a:pt x="76" y="80"/>
                </a:cubicBezTo>
                <a:cubicBezTo>
                  <a:pt x="75" y="84"/>
                  <a:pt x="76" y="88"/>
                  <a:pt x="76" y="92"/>
                </a:cubicBezTo>
                <a:cubicBezTo>
                  <a:pt x="77" y="92"/>
                  <a:pt x="77" y="91"/>
                  <a:pt x="78" y="92"/>
                </a:cubicBezTo>
                <a:cubicBezTo>
                  <a:pt x="80" y="90"/>
                  <a:pt x="78" y="88"/>
                  <a:pt x="79" y="87"/>
                </a:cubicBezTo>
                <a:cubicBezTo>
                  <a:pt x="79" y="87"/>
                  <a:pt x="79" y="87"/>
                  <a:pt x="79" y="87"/>
                </a:cubicBezTo>
                <a:cubicBezTo>
                  <a:pt x="79" y="85"/>
                  <a:pt x="79" y="84"/>
                  <a:pt x="79" y="83"/>
                </a:cubicBezTo>
                <a:cubicBezTo>
                  <a:pt x="79" y="83"/>
                  <a:pt x="79" y="82"/>
                  <a:pt x="79" y="81"/>
                </a:cubicBezTo>
                <a:cubicBezTo>
                  <a:pt x="79" y="81"/>
                  <a:pt x="79" y="81"/>
                  <a:pt x="79" y="81"/>
                </a:cubicBezTo>
                <a:cubicBezTo>
                  <a:pt x="79" y="81"/>
                  <a:pt x="80" y="81"/>
                  <a:pt x="80" y="81"/>
                </a:cubicBezTo>
                <a:cubicBezTo>
                  <a:pt x="80" y="81"/>
                  <a:pt x="80" y="81"/>
                  <a:pt x="80" y="81"/>
                </a:cubicBezTo>
                <a:cubicBezTo>
                  <a:pt x="80" y="82"/>
                  <a:pt x="80" y="83"/>
                  <a:pt x="80" y="83"/>
                </a:cubicBezTo>
                <a:cubicBezTo>
                  <a:pt x="80" y="84"/>
                  <a:pt x="80" y="86"/>
                  <a:pt x="80" y="87"/>
                </a:cubicBezTo>
                <a:cubicBezTo>
                  <a:pt x="80" y="87"/>
                  <a:pt x="80" y="87"/>
                  <a:pt x="80" y="87"/>
                </a:cubicBezTo>
                <a:cubicBezTo>
                  <a:pt x="82" y="94"/>
                  <a:pt x="82" y="101"/>
                  <a:pt x="82" y="108"/>
                </a:cubicBezTo>
                <a:cubicBezTo>
                  <a:pt x="83" y="109"/>
                  <a:pt x="83" y="109"/>
                  <a:pt x="83" y="110"/>
                </a:cubicBezTo>
                <a:cubicBezTo>
                  <a:pt x="83" y="110"/>
                  <a:pt x="83" y="111"/>
                  <a:pt x="82" y="112"/>
                </a:cubicBezTo>
                <a:cubicBezTo>
                  <a:pt x="83" y="113"/>
                  <a:pt x="83" y="114"/>
                  <a:pt x="84" y="115"/>
                </a:cubicBezTo>
                <a:cubicBezTo>
                  <a:pt x="84" y="118"/>
                  <a:pt x="84" y="120"/>
                  <a:pt x="84" y="123"/>
                </a:cubicBezTo>
                <a:cubicBezTo>
                  <a:pt x="84" y="130"/>
                  <a:pt x="84" y="138"/>
                  <a:pt x="83" y="145"/>
                </a:cubicBezTo>
                <a:cubicBezTo>
                  <a:pt x="84" y="148"/>
                  <a:pt x="84" y="151"/>
                  <a:pt x="85" y="153"/>
                </a:cubicBezTo>
                <a:cubicBezTo>
                  <a:pt x="84" y="153"/>
                  <a:pt x="84" y="153"/>
                  <a:pt x="84" y="153"/>
                </a:cubicBezTo>
                <a:cubicBezTo>
                  <a:pt x="85" y="154"/>
                  <a:pt x="85" y="154"/>
                  <a:pt x="85" y="154"/>
                </a:cubicBezTo>
                <a:cubicBezTo>
                  <a:pt x="84" y="154"/>
                  <a:pt x="86" y="155"/>
                  <a:pt x="85" y="154"/>
                </a:cubicBezTo>
                <a:cubicBezTo>
                  <a:pt x="85" y="154"/>
                  <a:pt x="85" y="154"/>
                  <a:pt x="85" y="154"/>
                </a:cubicBezTo>
                <a:cubicBezTo>
                  <a:pt x="85" y="154"/>
                  <a:pt x="85" y="154"/>
                  <a:pt x="85" y="154"/>
                </a:cubicBezTo>
                <a:cubicBezTo>
                  <a:pt x="86" y="150"/>
                  <a:pt x="85" y="147"/>
                  <a:pt x="85" y="143"/>
                </a:cubicBezTo>
                <a:cubicBezTo>
                  <a:pt x="85" y="142"/>
                  <a:pt x="86" y="141"/>
                  <a:pt x="86" y="140"/>
                </a:cubicBezTo>
                <a:cubicBezTo>
                  <a:pt x="86" y="135"/>
                  <a:pt x="85" y="129"/>
                  <a:pt x="87" y="123"/>
                </a:cubicBezTo>
                <a:cubicBezTo>
                  <a:pt x="87" y="123"/>
                  <a:pt x="87" y="123"/>
                  <a:pt x="87" y="123"/>
                </a:cubicBezTo>
                <a:cubicBezTo>
                  <a:pt x="87" y="122"/>
                  <a:pt x="87" y="120"/>
                  <a:pt x="87" y="119"/>
                </a:cubicBezTo>
                <a:cubicBezTo>
                  <a:pt x="87" y="119"/>
                  <a:pt x="87" y="119"/>
                  <a:pt x="87" y="119"/>
                </a:cubicBezTo>
                <a:cubicBezTo>
                  <a:pt x="87" y="119"/>
                  <a:pt x="88" y="119"/>
                  <a:pt x="88" y="119"/>
                </a:cubicBezTo>
                <a:cubicBezTo>
                  <a:pt x="88" y="119"/>
                  <a:pt x="88" y="119"/>
                  <a:pt x="88" y="119"/>
                </a:cubicBezTo>
                <a:cubicBezTo>
                  <a:pt x="88" y="119"/>
                  <a:pt x="88" y="119"/>
                  <a:pt x="88" y="119"/>
                </a:cubicBezTo>
                <a:cubicBezTo>
                  <a:pt x="88" y="121"/>
                  <a:pt x="88" y="122"/>
                  <a:pt x="88" y="123"/>
                </a:cubicBezTo>
                <a:cubicBezTo>
                  <a:pt x="88" y="125"/>
                  <a:pt x="88" y="126"/>
                  <a:pt x="88" y="128"/>
                </a:cubicBezTo>
                <a:cubicBezTo>
                  <a:pt x="90" y="134"/>
                  <a:pt x="89" y="139"/>
                  <a:pt x="88" y="145"/>
                </a:cubicBezTo>
                <a:cubicBezTo>
                  <a:pt x="89" y="145"/>
                  <a:pt x="88" y="145"/>
                  <a:pt x="89" y="146"/>
                </a:cubicBezTo>
                <a:cubicBezTo>
                  <a:pt x="89" y="150"/>
                  <a:pt x="88" y="153"/>
                  <a:pt x="89" y="157"/>
                </a:cubicBezTo>
                <a:cubicBezTo>
                  <a:pt x="88" y="157"/>
                  <a:pt x="89" y="158"/>
                  <a:pt x="88" y="158"/>
                </a:cubicBezTo>
                <a:cubicBezTo>
                  <a:pt x="89" y="159"/>
                  <a:pt x="88" y="160"/>
                  <a:pt x="88" y="161"/>
                </a:cubicBezTo>
                <a:cubicBezTo>
                  <a:pt x="88" y="166"/>
                  <a:pt x="89" y="171"/>
                  <a:pt x="88" y="176"/>
                </a:cubicBezTo>
                <a:cubicBezTo>
                  <a:pt x="89" y="180"/>
                  <a:pt x="88" y="184"/>
                  <a:pt x="88" y="188"/>
                </a:cubicBezTo>
                <a:cubicBezTo>
                  <a:pt x="88" y="188"/>
                  <a:pt x="88" y="189"/>
                  <a:pt x="88" y="189"/>
                </a:cubicBezTo>
                <a:cubicBezTo>
                  <a:pt x="89" y="191"/>
                  <a:pt x="88" y="192"/>
                  <a:pt x="89" y="193"/>
                </a:cubicBezTo>
                <a:cubicBezTo>
                  <a:pt x="88" y="194"/>
                  <a:pt x="89" y="195"/>
                  <a:pt x="89" y="197"/>
                </a:cubicBezTo>
                <a:cubicBezTo>
                  <a:pt x="89" y="197"/>
                  <a:pt x="89" y="198"/>
                  <a:pt x="89" y="198"/>
                </a:cubicBezTo>
                <a:cubicBezTo>
                  <a:pt x="89" y="199"/>
                  <a:pt x="89" y="199"/>
                  <a:pt x="89" y="199"/>
                </a:cubicBezTo>
                <a:cubicBezTo>
                  <a:pt x="89" y="200"/>
                  <a:pt x="89" y="201"/>
                  <a:pt x="90" y="200"/>
                </a:cubicBezTo>
                <a:cubicBezTo>
                  <a:pt x="90" y="200"/>
                  <a:pt x="90" y="200"/>
                  <a:pt x="90" y="200"/>
                </a:cubicBezTo>
                <a:cubicBezTo>
                  <a:pt x="90" y="200"/>
                  <a:pt x="90" y="200"/>
                  <a:pt x="90" y="200"/>
                </a:cubicBezTo>
                <a:cubicBezTo>
                  <a:pt x="90" y="200"/>
                  <a:pt x="90" y="200"/>
                  <a:pt x="91" y="200"/>
                </a:cubicBezTo>
                <a:cubicBezTo>
                  <a:pt x="91" y="200"/>
                  <a:pt x="91" y="200"/>
                  <a:pt x="91" y="200"/>
                </a:cubicBezTo>
                <a:cubicBezTo>
                  <a:pt x="91" y="200"/>
                  <a:pt x="91" y="200"/>
                  <a:pt x="91" y="201"/>
                </a:cubicBezTo>
                <a:cubicBezTo>
                  <a:pt x="91" y="201"/>
                  <a:pt x="91" y="201"/>
                  <a:pt x="91" y="201"/>
                </a:cubicBezTo>
                <a:cubicBezTo>
                  <a:pt x="91" y="203"/>
                  <a:pt x="92" y="205"/>
                  <a:pt x="92" y="207"/>
                </a:cubicBezTo>
                <a:cubicBezTo>
                  <a:pt x="92" y="207"/>
                  <a:pt x="91" y="208"/>
                  <a:pt x="91" y="209"/>
                </a:cubicBezTo>
                <a:cubicBezTo>
                  <a:pt x="91" y="212"/>
                  <a:pt x="91" y="214"/>
                  <a:pt x="92" y="217"/>
                </a:cubicBezTo>
                <a:cubicBezTo>
                  <a:pt x="92" y="222"/>
                  <a:pt x="92" y="228"/>
                  <a:pt x="92" y="233"/>
                </a:cubicBezTo>
                <a:cubicBezTo>
                  <a:pt x="92" y="236"/>
                  <a:pt x="92" y="239"/>
                  <a:pt x="93" y="241"/>
                </a:cubicBezTo>
                <a:cubicBezTo>
                  <a:pt x="94" y="233"/>
                  <a:pt x="92" y="224"/>
                  <a:pt x="93" y="216"/>
                </a:cubicBezTo>
                <a:cubicBezTo>
                  <a:pt x="93" y="214"/>
                  <a:pt x="93" y="212"/>
                  <a:pt x="93" y="209"/>
                </a:cubicBezTo>
                <a:cubicBezTo>
                  <a:pt x="92" y="207"/>
                  <a:pt x="93" y="205"/>
                  <a:pt x="93" y="203"/>
                </a:cubicBezTo>
                <a:cubicBezTo>
                  <a:pt x="93" y="201"/>
                  <a:pt x="92" y="200"/>
                  <a:pt x="93" y="198"/>
                </a:cubicBezTo>
                <a:cubicBezTo>
                  <a:pt x="93" y="198"/>
                  <a:pt x="93" y="197"/>
                  <a:pt x="93" y="197"/>
                </a:cubicBezTo>
                <a:cubicBezTo>
                  <a:pt x="92" y="195"/>
                  <a:pt x="93" y="192"/>
                  <a:pt x="93" y="190"/>
                </a:cubicBezTo>
                <a:cubicBezTo>
                  <a:pt x="93" y="190"/>
                  <a:pt x="93" y="189"/>
                  <a:pt x="93" y="189"/>
                </a:cubicBezTo>
                <a:cubicBezTo>
                  <a:pt x="93" y="187"/>
                  <a:pt x="93" y="185"/>
                  <a:pt x="93" y="184"/>
                </a:cubicBezTo>
                <a:cubicBezTo>
                  <a:pt x="93" y="183"/>
                  <a:pt x="93" y="183"/>
                  <a:pt x="93" y="182"/>
                </a:cubicBezTo>
                <a:cubicBezTo>
                  <a:pt x="93" y="182"/>
                  <a:pt x="94" y="181"/>
                  <a:pt x="94" y="181"/>
                </a:cubicBezTo>
                <a:cubicBezTo>
                  <a:pt x="94" y="180"/>
                  <a:pt x="93" y="179"/>
                  <a:pt x="93" y="178"/>
                </a:cubicBezTo>
                <a:cubicBezTo>
                  <a:pt x="93" y="177"/>
                  <a:pt x="94" y="175"/>
                  <a:pt x="94" y="174"/>
                </a:cubicBezTo>
                <a:cubicBezTo>
                  <a:pt x="94" y="172"/>
                  <a:pt x="94" y="171"/>
                  <a:pt x="95" y="170"/>
                </a:cubicBezTo>
                <a:cubicBezTo>
                  <a:pt x="95" y="170"/>
                  <a:pt x="95" y="170"/>
                  <a:pt x="95" y="170"/>
                </a:cubicBezTo>
                <a:cubicBezTo>
                  <a:pt x="95" y="168"/>
                  <a:pt x="95" y="167"/>
                  <a:pt x="95" y="166"/>
                </a:cubicBezTo>
                <a:cubicBezTo>
                  <a:pt x="95" y="166"/>
                  <a:pt x="95" y="166"/>
                  <a:pt x="95" y="166"/>
                </a:cubicBezTo>
                <a:cubicBezTo>
                  <a:pt x="95" y="166"/>
                  <a:pt x="95" y="166"/>
                  <a:pt x="95" y="166"/>
                </a:cubicBezTo>
                <a:cubicBezTo>
                  <a:pt x="95" y="166"/>
                  <a:pt x="96" y="166"/>
                  <a:pt x="95" y="166"/>
                </a:cubicBezTo>
                <a:cubicBezTo>
                  <a:pt x="95" y="167"/>
                  <a:pt x="95" y="168"/>
                  <a:pt x="95" y="170"/>
                </a:cubicBezTo>
                <a:cubicBezTo>
                  <a:pt x="95" y="170"/>
                  <a:pt x="95" y="170"/>
                  <a:pt x="95" y="170"/>
                </a:cubicBezTo>
                <a:cubicBezTo>
                  <a:pt x="95" y="171"/>
                  <a:pt x="96" y="172"/>
                  <a:pt x="95" y="173"/>
                </a:cubicBezTo>
                <a:cubicBezTo>
                  <a:pt x="96" y="174"/>
                  <a:pt x="96" y="174"/>
                  <a:pt x="96" y="175"/>
                </a:cubicBezTo>
                <a:cubicBezTo>
                  <a:pt x="96" y="183"/>
                  <a:pt x="96" y="192"/>
                  <a:pt x="96" y="200"/>
                </a:cubicBezTo>
                <a:cubicBezTo>
                  <a:pt x="97" y="198"/>
                  <a:pt x="96" y="194"/>
                  <a:pt x="97" y="192"/>
                </a:cubicBezTo>
                <a:cubicBezTo>
                  <a:pt x="99" y="191"/>
                  <a:pt x="97" y="195"/>
                  <a:pt x="99" y="194"/>
                </a:cubicBezTo>
                <a:cubicBezTo>
                  <a:pt x="99" y="194"/>
                  <a:pt x="99" y="194"/>
                  <a:pt x="99" y="194"/>
                </a:cubicBezTo>
                <a:cubicBezTo>
                  <a:pt x="99" y="194"/>
                  <a:pt x="99" y="194"/>
                  <a:pt x="99" y="194"/>
                </a:cubicBezTo>
                <a:cubicBezTo>
                  <a:pt x="99" y="194"/>
                  <a:pt x="100" y="193"/>
                  <a:pt x="100" y="194"/>
                </a:cubicBezTo>
                <a:cubicBezTo>
                  <a:pt x="100" y="194"/>
                  <a:pt x="100" y="194"/>
                  <a:pt x="100" y="194"/>
                </a:cubicBezTo>
                <a:cubicBezTo>
                  <a:pt x="100" y="195"/>
                  <a:pt x="100" y="195"/>
                  <a:pt x="100" y="195"/>
                </a:cubicBezTo>
                <a:cubicBezTo>
                  <a:pt x="100" y="195"/>
                  <a:pt x="100" y="195"/>
                  <a:pt x="100" y="195"/>
                </a:cubicBezTo>
                <a:cubicBezTo>
                  <a:pt x="100" y="195"/>
                  <a:pt x="100" y="195"/>
                  <a:pt x="100" y="195"/>
                </a:cubicBezTo>
                <a:cubicBezTo>
                  <a:pt x="100" y="201"/>
                  <a:pt x="99" y="208"/>
                  <a:pt x="100" y="214"/>
                </a:cubicBezTo>
                <a:cubicBezTo>
                  <a:pt x="99" y="220"/>
                  <a:pt x="101" y="226"/>
                  <a:pt x="100" y="232"/>
                </a:cubicBezTo>
                <a:cubicBezTo>
                  <a:pt x="101" y="243"/>
                  <a:pt x="100" y="255"/>
                  <a:pt x="100" y="267"/>
                </a:cubicBezTo>
                <a:cubicBezTo>
                  <a:pt x="100" y="267"/>
                  <a:pt x="101" y="267"/>
                  <a:pt x="101" y="267"/>
                </a:cubicBezTo>
                <a:cubicBezTo>
                  <a:pt x="102" y="269"/>
                  <a:pt x="101" y="274"/>
                  <a:pt x="101" y="277"/>
                </a:cubicBezTo>
                <a:cubicBezTo>
                  <a:pt x="101" y="278"/>
                  <a:pt x="100" y="277"/>
                  <a:pt x="100" y="278"/>
                </a:cubicBezTo>
                <a:cubicBezTo>
                  <a:pt x="100" y="279"/>
                  <a:pt x="101" y="280"/>
                  <a:pt x="101" y="281"/>
                </a:cubicBezTo>
                <a:cubicBezTo>
                  <a:pt x="100" y="282"/>
                  <a:pt x="102" y="284"/>
                  <a:pt x="101" y="285"/>
                </a:cubicBezTo>
                <a:cubicBezTo>
                  <a:pt x="101" y="286"/>
                  <a:pt x="101" y="286"/>
                  <a:pt x="102" y="287"/>
                </a:cubicBezTo>
                <a:cubicBezTo>
                  <a:pt x="101" y="290"/>
                  <a:pt x="102" y="293"/>
                  <a:pt x="101" y="296"/>
                </a:cubicBezTo>
                <a:cubicBezTo>
                  <a:pt x="102" y="299"/>
                  <a:pt x="100" y="303"/>
                  <a:pt x="102" y="307"/>
                </a:cubicBezTo>
                <a:cubicBezTo>
                  <a:pt x="101" y="309"/>
                  <a:pt x="102" y="311"/>
                  <a:pt x="101" y="312"/>
                </a:cubicBezTo>
                <a:cubicBezTo>
                  <a:pt x="101" y="313"/>
                  <a:pt x="101" y="313"/>
                  <a:pt x="102" y="313"/>
                </a:cubicBezTo>
                <a:cubicBezTo>
                  <a:pt x="101" y="314"/>
                  <a:pt x="101" y="314"/>
                  <a:pt x="101" y="315"/>
                </a:cubicBezTo>
                <a:cubicBezTo>
                  <a:pt x="101" y="316"/>
                  <a:pt x="102" y="317"/>
                  <a:pt x="101" y="317"/>
                </a:cubicBezTo>
                <a:cubicBezTo>
                  <a:pt x="103" y="318"/>
                  <a:pt x="103" y="321"/>
                  <a:pt x="104" y="323"/>
                </a:cubicBezTo>
                <a:cubicBezTo>
                  <a:pt x="105" y="322"/>
                  <a:pt x="105" y="321"/>
                  <a:pt x="105" y="319"/>
                </a:cubicBezTo>
                <a:cubicBezTo>
                  <a:pt x="105" y="319"/>
                  <a:pt x="105" y="319"/>
                  <a:pt x="105" y="319"/>
                </a:cubicBezTo>
                <a:cubicBezTo>
                  <a:pt x="105" y="319"/>
                  <a:pt x="105" y="318"/>
                  <a:pt x="105" y="317"/>
                </a:cubicBezTo>
                <a:cubicBezTo>
                  <a:pt x="105" y="315"/>
                  <a:pt x="105" y="313"/>
                  <a:pt x="105" y="312"/>
                </a:cubicBezTo>
                <a:cubicBezTo>
                  <a:pt x="105" y="312"/>
                  <a:pt x="105" y="311"/>
                  <a:pt x="105" y="311"/>
                </a:cubicBezTo>
                <a:cubicBezTo>
                  <a:pt x="106" y="311"/>
                  <a:pt x="106" y="311"/>
                  <a:pt x="106" y="311"/>
                </a:cubicBezTo>
                <a:cubicBezTo>
                  <a:pt x="106" y="311"/>
                  <a:pt x="106" y="312"/>
                  <a:pt x="106" y="312"/>
                </a:cubicBezTo>
                <a:cubicBezTo>
                  <a:pt x="106" y="313"/>
                  <a:pt x="106" y="315"/>
                  <a:pt x="106" y="317"/>
                </a:cubicBezTo>
                <a:cubicBezTo>
                  <a:pt x="106" y="318"/>
                  <a:pt x="106" y="319"/>
                  <a:pt x="106" y="319"/>
                </a:cubicBezTo>
                <a:cubicBezTo>
                  <a:pt x="106" y="320"/>
                  <a:pt x="106" y="320"/>
                  <a:pt x="106" y="320"/>
                </a:cubicBezTo>
                <a:cubicBezTo>
                  <a:pt x="107" y="327"/>
                  <a:pt x="107" y="335"/>
                  <a:pt x="107" y="343"/>
                </a:cubicBezTo>
                <a:cubicBezTo>
                  <a:pt x="107" y="343"/>
                  <a:pt x="107" y="343"/>
                  <a:pt x="107" y="344"/>
                </a:cubicBezTo>
                <a:cubicBezTo>
                  <a:pt x="107" y="344"/>
                  <a:pt x="107" y="344"/>
                  <a:pt x="108" y="345"/>
                </a:cubicBezTo>
                <a:cubicBezTo>
                  <a:pt x="108" y="372"/>
                  <a:pt x="111" y="400"/>
                  <a:pt x="112" y="427"/>
                </a:cubicBezTo>
                <a:cubicBezTo>
                  <a:pt x="112" y="432"/>
                  <a:pt x="113" y="438"/>
                  <a:pt x="113" y="443"/>
                </a:cubicBezTo>
                <a:cubicBezTo>
                  <a:pt x="113" y="447"/>
                  <a:pt x="114" y="451"/>
                  <a:pt x="114" y="455"/>
                </a:cubicBezTo>
                <a:cubicBezTo>
                  <a:pt x="114" y="456"/>
                  <a:pt x="113" y="457"/>
                  <a:pt x="113" y="458"/>
                </a:cubicBezTo>
                <a:cubicBezTo>
                  <a:pt x="113" y="460"/>
                  <a:pt x="114" y="462"/>
                  <a:pt x="114" y="464"/>
                </a:cubicBezTo>
                <a:cubicBezTo>
                  <a:pt x="114" y="465"/>
                  <a:pt x="114" y="466"/>
                  <a:pt x="114" y="467"/>
                </a:cubicBezTo>
                <a:cubicBezTo>
                  <a:pt x="114" y="468"/>
                  <a:pt x="115" y="469"/>
                  <a:pt x="114" y="471"/>
                </a:cubicBezTo>
                <a:cubicBezTo>
                  <a:pt x="115" y="477"/>
                  <a:pt x="115" y="483"/>
                  <a:pt x="115" y="489"/>
                </a:cubicBezTo>
                <a:cubicBezTo>
                  <a:pt x="115" y="494"/>
                  <a:pt x="115" y="500"/>
                  <a:pt x="115" y="505"/>
                </a:cubicBezTo>
                <a:cubicBezTo>
                  <a:pt x="115" y="507"/>
                  <a:pt x="116" y="510"/>
                  <a:pt x="116" y="512"/>
                </a:cubicBezTo>
                <a:cubicBezTo>
                  <a:pt x="116" y="514"/>
                  <a:pt x="115" y="516"/>
                  <a:pt x="115" y="518"/>
                </a:cubicBezTo>
                <a:cubicBezTo>
                  <a:pt x="115" y="518"/>
                  <a:pt x="116" y="519"/>
                  <a:pt x="116" y="519"/>
                </a:cubicBezTo>
                <a:cubicBezTo>
                  <a:pt x="116" y="526"/>
                  <a:pt x="116" y="534"/>
                  <a:pt x="117" y="542"/>
                </a:cubicBezTo>
                <a:cubicBezTo>
                  <a:pt x="117" y="546"/>
                  <a:pt x="117" y="550"/>
                  <a:pt x="117" y="554"/>
                </a:cubicBezTo>
                <a:cubicBezTo>
                  <a:pt x="117" y="558"/>
                  <a:pt x="118" y="562"/>
                  <a:pt x="118" y="566"/>
                </a:cubicBezTo>
                <a:cubicBezTo>
                  <a:pt x="119" y="582"/>
                  <a:pt x="120" y="598"/>
                  <a:pt x="121" y="614"/>
                </a:cubicBezTo>
                <a:cubicBezTo>
                  <a:pt x="121" y="620"/>
                  <a:pt x="122" y="627"/>
                  <a:pt x="122" y="634"/>
                </a:cubicBezTo>
                <a:cubicBezTo>
                  <a:pt x="122" y="641"/>
                  <a:pt x="122" y="647"/>
                  <a:pt x="122" y="654"/>
                </a:cubicBezTo>
                <a:cubicBezTo>
                  <a:pt x="123" y="662"/>
                  <a:pt x="122" y="669"/>
                  <a:pt x="122" y="676"/>
                </a:cubicBezTo>
                <a:cubicBezTo>
                  <a:pt x="122" y="684"/>
                  <a:pt x="123" y="691"/>
                  <a:pt x="123" y="699"/>
                </a:cubicBezTo>
                <a:cubicBezTo>
                  <a:pt x="123" y="701"/>
                  <a:pt x="123" y="703"/>
                  <a:pt x="123" y="706"/>
                </a:cubicBezTo>
                <a:cubicBezTo>
                  <a:pt x="123" y="713"/>
                  <a:pt x="124" y="720"/>
                  <a:pt x="124" y="728"/>
                </a:cubicBezTo>
                <a:cubicBezTo>
                  <a:pt x="125" y="731"/>
                  <a:pt x="125" y="734"/>
                  <a:pt x="125" y="736"/>
                </a:cubicBezTo>
                <a:cubicBezTo>
                  <a:pt x="125" y="739"/>
                  <a:pt x="125" y="743"/>
                  <a:pt x="126" y="746"/>
                </a:cubicBezTo>
                <a:cubicBezTo>
                  <a:pt x="126" y="752"/>
                  <a:pt x="126" y="758"/>
                  <a:pt x="127" y="763"/>
                </a:cubicBezTo>
                <a:cubicBezTo>
                  <a:pt x="126" y="770"/>
                  <a:pt x="128" y="776"/>
                  <a:pt x="127" y="782"/>
                </a:cubicBezTo>
                <a:cubicBezTo>
                  <a:pt x="128" y="783"/>
                  <a:pt x="127" y="784"/>
                  <a:pt x="128" y="784"/>
                </a:cubicBezTo>
                <a:cubicBezTo>
                  <a:pt x="128" y="791"/>
                  <a:pt x="128" y="799"/>
                  <a:pt x="129" y="806"/>
                </a:cubicBezTo>
                <a:cubicBezTo>
                  <a:pt x="129" y="813"/>
                  <a:pt x="129" y="820"/>
                  <a:pt x="130" y="827"/>
                </a:cubicBezTo>
                <a:cubicBezTo>
                  <a:pt x="129" y="830"/>
                  <a:pt x="130" y="833"/>
                  <a:pt x="130" y="835"/>
                </a:cubicBezTo>
                <a:cubicBezTo>
                  <a:pt x="130" y="837"/>
                  <a:pt x="129" y="838"/>
                  <a:pt x="130" y="839"/>
                </a:cubicBezTo>
                <a:cubicBezTo>
                  <a:pt x="129" y="841"/>
                  <a:pt x="130" y="842"/>
                  <a:pt x="129" y="844"/>
                </a:cubicBezTo>
                <a:cubicBezTo>
                  <a:pt x="129" y="844"/>
                  <a:pt x="129" y="844"/>
                  <a:pt x="129" y="844"/>
                </a:cubicBezTo>
                <a:cubicBezTo>
                  <a:pt x="129" y="844"/>
                  <a:pt x="130" y="845"/>
                  <a:pt x="130" y="845"/>
                </a:cubicBezTo>
                <a:cubicBezTo>
                  <a:pt x="130" y="846"/>
                  <a:pt x="129" y="846"/>
                  <a:pt x="129" y="846"/>
                </a:cubicBezTo>
                <a:cubicBezTo>
                  <a:pt x="129" y="847"/>
                  <a:pt x="129" y="847"/>
                  <a:pt x="129" y="847"/>
                </a:cubicBezTo>
                <a:cubicBezTo>
                  <a:pt x="129" y="847"/>
                  <a:pt x="129" y="847"/>
                  <a:pt x="130" y="848"/>
                </a:cubicBezTo>
                <a:cubicBezTo>
                  <a:pt x="130" y="848"/>
                  <a:pt x="130" y="848"/>
                  <a:pt x="130" y="848"/>
                </a:cubicBezTo>
                <a:cubicBezTo>
                  <a:pt x="130" y="848"/>
                  <a:pt x="130" y="849"/>
                  <a:pt x="130" y="849"/>
                </a:cubicBezTo>
                <a:cubicBezTo>
                  <a:pt x="130" y="850"/>
                  <a:pt x="130" y="851"/>
                  <a:pt x="129" y="853"/>
                </a:cubicBezTo>
                <a:cubicBezTo>
                  <a:pt x="129" y="853"/>
                  <a:pt x="129" y="853"/>
                  <a:pt x="129" y="853"/>
                </a:cubicBezTo>
                <a:cubicBezTo>
                  <a:pt x="130" y="854"/>
                  <a:pt x="130" y="856"/>
                  <a:pt x="130" y="858"/>
                </a:cubicBezTo>
                <a:cubicBezTo>
                  <a:pt x="130" y="858"/>
                  <a:pt x="130" y="858"/>
                  <a:pt x="130" y="858"/>
                </a:cubicBezTo>
                <a:cubicBezTo>
                  <a:pt x="130" y="858"/>
                  <a:pt x="130" y="858"/>
                  <a:pt x="130" y="858"/>
                </a:cubicBezTo>
                <a:cubicBezTo>
                  <a:pt x="130" y="859"/>
                  <a:pt x="130" y="860"/>
                  <a:pt x="129" y="860"/>
                </a:cubicBezTo>
                <a:cubicBezTo>
                  <a:pt x="129" y="860"/>
                  <a:pt x="129" y="860"/>
                  <a:pt x="129" y="860"/>
                </a:cubicBezTo>
                <a:cubicBezTo>
                  <a:pt x="130" y="861"/>
                  <a:pt x="130" y="862"/>
                  <a:pt x="130" y="863"/>
                </a:cubicBezTo>
                <a:cubicBezTo>
                  <a:pt x="130" y="863"/>
                  <a:pt x="130" y="863"/>
                  <a:pt x="130" y="863"/>
                </a:cubicBezTo>
                <a:cubicBezTo>
                  <a:pt x="130" y="865"/>
                  <a:pt x="130" y="868"/>
                  <a:pt x="130" y="870"/>
                </a:cubicBezTo>
                <a:cubicBezTo>
                  <a:pt x="130" y="870"/>
                  <a:pt x="130" y="870"/>
                  <a:pt x="130" y="871"/>
                </a:cubicBezTo>
                <a:cubicBezTo>
                  <a:pt x="130" y="871"/>
                  <a:pt x="130" y="871"/>
                  <a:pt x="130" y="871"/>
                </a:cubicBezTo>
                <a:cubicBezTo>
                  <a:pt x="130" y="871"/>
                  <a:pt x="129" y="871"/>
                  <a:pt x="129" y="871"/>
                </a:cubicBezTo>
                <a:cubicBezTo>
                  <a:pt x="129" y="871"/>
                  <a:pt x="129" y="870"/>
                  <a:pt x="129" y="870"/>
                </a:cubicBezTo>
                <a:cubicBezTo>
                  <a:pt x="129" y="870"/>
                  <a:pt x="129" y="870"/>
                  <a:pt x="129" y="870"/>
                </a:cubicBezTo>
                <a:cubicBezTo>
                  <a:pt x="128" y="871"/>
                  <a:pt x="129" y="872"/>
                  <a:pt x="129" y="873"/>
                </a:cubicBezTo>
                <a:cubicBezTo>
                  <a:pt x="129" y="873"/>
                  <a:pt x="129" y="873"/>
                  <a:pt x="130" y="872"/>
                </a:cubicBezTo>
                <a:cubicBezTo>
                  <a:pt x="130" y="873"/>
                  <a:pt x="130" y="873"/>
                  <a:pt x="130" y="874"/>
                </a:cubicBezTo>
                <a:cubicBezTo>
                  <a:pt x="130" y="874"/>
                  <a:pt x="130" y="874"/>
                  <a:pt x="130" y="874"/>
                </a:cubicBezTo>
                <a:cubicBezTo>
                  <a:pt x="130" y="874"/>
                  <a:pt x="130" y="875"/>
                  <a:pt x="130" y="875"/>
                </a:cubicBezTo>
                <a:cubicBezTo>
                  <a:pt x="130" y="876"/>
                  <a:pt x="130" y="877"/>
                  <a:pt x="130" y="878"/>
                </a:cubicBezTo>
                <a:cubicBezTo>
                  <a:pt x="129" y="879"/>
                  <a:pt x="129" y="879"/>
                  <a:pt x="129" y="879"/>
                </a:cubicBezTo>
                <a:cubicBezTo>
                  <a:pt x="129" y="879"/>
                  <a:pt x="129" y="879"/>
                  <a:pt x="129" y="879"/>
                </a:cubicBezTo>
                <a:cubicBezTo>
                  <a:pt x="129" y="879"/>
                  <a:pt x="129" y="880"/>
                  <a:pt x="129" y="880"/>
                </a:cubicBezTo>
                <a:cubicBezTo>
                  <a:pt x="130" y="880"/>
                  <a:pt x="130" y="880"/>
                  <a:pt x="130" y="880"/>
                </a:cubicBezTo>
                <a:cubicBezTo>
                  <a:pt x="130" y="881"/>
                  <a:pt x="130" y="881"/>
                  <a:pt x="130" y="881"/>
                </a:cubicBezTo>
                <a:cubicBezTo>
                  <a:pt x="130" y="881"/>
                  <a:pt x="130" y="882"/>
                  <a:pt x="130" y="883"/>
                </a:cubicBezTo>
                <a:cubicBezTo>
                  <a:pt x="130" y="883"/>
                  <a:pt x="130" y="883"/>
                  <a:pt x="130" y="883"/>
                </a:cubicBezTo>
                <a:cubicBezTo>
                  <a:pt x="130" y="883"/>
                  <a:pt x="130" y="884"/>
                  <a:pt x="130" y="884"/>
                </a:cubicBezTo>
                <a:cubicBezTo>
                  <a:pt x="130" y="884"/>
                  <a:pt x="130" y="884"/>
                  <a:pt x="130" y="884"/>
                </a:cubicBezTo>
                <a:cubicBezTo>
                  <a:pt x="130" y="885"/>
                  <a:pt x="130" y="887"/>
                  <a:pt x="130" y="888"/>
                </a:cubicBezTo>
                <a:cubicBezTo>
                  <a:pt x="129" y="886"/>
                  <a:pt x="129" y="890"/>
                  <a:pt x="129" y="891"/>
                </a:cubicBezTo>
                <a:cubicBezTo>
                  <a:pt x="129" y="891"/>
                  <a:pt x="129" y="891"/>
                  <a:pt x="129" y="891"/>
                </a:cubicBezTo>
                <a:cubicBezTo>
                  <a:pt x="129" y="891"/>
                  <a:pt x="129" y="891"/>
                  <a:pt x="129" y="891"/>
                </a:cubicBezTo>
                <a:cubicBezTo>
                  <a:pt x="129" y="892"/>
                  <a:pt x="129" y="892"/>
                  <a:pt x="129" y="892"/>
                </a:cubicBezTo>
                <a:cubicBezTo>
                  <a:pt x="129" y="892"/>
                  <a:pt x="129" y="892"/>
                  <a:pt x="129" y="891"/>
                </a:cubicBezTo>
                <a:cubicBezTo>
                  <a:pt x="129" y="891"/>
                  <a:pt x="129" y="891"/>
                  <a:pt x="129" y="891"/>
                </a:cubicBezTo>
                <a:cubicBezTo>
                  <a:pt x="129" y="891"/>
                  <a:pt x="129" y="891"/>
                  <a:pt x="129" y="891"/>
                </a:cubicBezTo>
                <a:cubicBezTo>
                  <a:pt x="129" y="891"/>
                  <a:pt x="129" y="891"/>
                  <a:pt x="129" y="890"/>
                </a:cubicBezTo>
                <a:cubicBezTo>
                  <a:pt x="129" y="890"/>
                  <a:pt x="129" y="890"/>
                  <a:pt x="130" y="889"/>
                </a:cubicBezTo>
                <a:cubicBezTo>
                  <a:pt x="130" y="889"/>
                  <a:pt x="130" y="889"/>
                  <a:pt x="130" y="889"/>
                </a:cubicBezTo>
                <a:cubicBezTo>
                  <a:pt x="130" y="889"/>
                  <a:pt x="130" y="889"/>
                  <a:pt x="130" y="889"/>
                </a:cubicBezTo>
                <a:cubicBezTo>
                  <a:pt x="130" y="889"/>
                  <a:pt x="130" y="889"/>
                  <a:pt x="130" y="889"/>
                </a:cubicBezTo>
                <a:cubicBezTo>
                  <a:pt x="130" y="890"/>
                  <a:pt x="130" y="890"/>
                  <a:pt x="130" y="891"/>
                </a:cubicBezTo>
                <a:cubicBezTo>
                  <a:pt x="130" y="891"/>
                  <a:pt x="130" y="891"/>
                  <a:pt x="130" y="891"/>
                </a:cubicBezTo>
                <a:cubicBezTo>
                  <a:pt x="130" y="891"/>
                  <a:pt x="130" y="891"/>
                  <a:pt x="130" y="891"/>
                </a:cubicBezTo>
                <a:cubicBezTo>
                  <a:pt x="130" y="891"/>
                  <a:pt x="130" y="891"/>
                  <a:pt x="130" y="892"/>
                </a:cubicBezTo>
                <a:cubicBezTo>
                  <a:pt x="130" y="892"/>
                  <a:pt x="131" y="893"/>
                  <a:pt x="130" y="893"/>
                </a:cubicBezTo>
                <a:cubicBezTo>
                  <a:pt x="130" y="894"/>
                  <a:pt x="130" y="894"/>
                  <a:pt x="130" y="895"/>
                </a:cubicBezTo>
                <a:cubicBezTo>
                  <a:pt x="130" y="900"/>
                  <a:pt x="131" y="905"/>
                  <a:pt x="130" y="910"/>
                </a:cubicBezTo>
                <a:cubicBezTo>
                  <a:pt x="131" y="913"/>
                  <a:pt x="130" y="915"/>
                  <a:pt x="130" y="918"/>
                </a:cubicBezTo>
                <a:cubicBezTo>
                  <a:pt x="131" y="918"/>
                  <a:pt x="130" y="919"/>
                  <a:pt x="131" y="919"/>
                </a:cubicBezTo>
                <a:cubicBezTo>
                  <a:pt x="130" y="921"/>
                  <a:pt x="130" y="922"/>
                  <a:pt x="131" y="924"/>
                </a:cubicBezTo>
                <a:cubicBezTo>
                  <a:pt x="130" y="924"/>
                  <a:pt x="130" y="925"/>
                  <a:pt x="130" y="925"/>
                </a:cubicBezTo>
                <a:cubicBezTo>
                  <a:pt x="130" y="925"/>
                  <a:pt x="131" y="925"/>
                  <a:pt x="131" y="926"/>
                </a:cubicBezTo>
                <a:cubicBezTo>
                  <a:pt x="130" y="926"/>
                  <a:pt x="130" y="926"/>
                  <a:pt x="130" y="926"/>
                </a:cubicBezTo>
                <a:cubicBezTo>
                  <a:pt x="131" y="926"/>
                  <a:pt x="131" y="926"/>
                  <a:pt x="131" y="926"/>
                </a:cubicBezTo>
                <a:cubicBezTo>
                  <a:pt x="130" y="927"/>
                  <a:pt x="132" y="928"/>
                  <a:pt x="130" y="929"/>
                </a:cubicBezTo>
                <a:cubicBezTo>
                  <a:pt x="131" y="929"/>
                  <a:pt x="131" y="928"/>
                  <a:pt x="131" y="929"/>
                </a:cubicBezTo>
                <a:cubicBezTo>
                  <a:pt x="131" y="930"/>
                  <a:pt x="131" y="930"/>
                  <a:pt x="130" y="932"/>
                </a:cubicBezTo>
                <a:cubicBezTo>
                  <a:pt x="131" y="933"/>
                  <a:pt x="130" y="933"/>
                  <a:pt x="131" y="935"/>
                </a:cubicBezTo>
                <a:cubicBezTo>
                  <a:pt x="130" y="935"/>
                  <a:pt x="132" y="936"/>
                  <a:pt x="131" y="936"/>
                </a:cubicBezTo>
                <a:cubicBezTo>
                  <a:pt x="131" y="937"/>
                  <a:pt x="131" y="937"/>
                  <a:pt x="131" y="937"/>
                </a:cubicBezTo>
                <a:cubicBezTo>
                  <a:pt x="131" y="952"/>
                  <a:pt x="131" y="967"/>
                  <a:pt x="131" y="982"/>
                </a:cubicBezTo>
                <a:cubicBezTo>
                  <a:pt x="131" y="983"/>
                  <a:pt x="131" y="984"/>
                  <a:pt x="131" y="985"/>
                </a:cubicBezTo>
                <a:cubicBezTo>
                  <a:pt x="130" y="996"/>
                  <a:pt x="131" y="1007"/>
                  <a:pt x="130" y="1018"/>
                </a:cubicBezTo>
                <a:cubicBezTo>
                  <a:pt x="131" y="1024"/>
                  <a:pt x="131" y="1030"/>
                  <a:pt x="130" y="1036"/>
                </a:cubicBezTo>
                <a:cubicBezTo>
                  <a:pt x="131" y="1053"/>
                  <a:pt x="131" y="1070"/>
                  <a:pt x="130" y="1087"/>
                </a:cubicBezTo>
                <a:cubicBezTo>
                  <a:pt x="129" y="1092"/>
                  <a:pt x="129" y="1096"/>
                  <a:pt x="129" y="1101"/>
                </a:cubicBezTo>
                <a:cubicBezTo>
                  <a:pt x="129" y="1103"/>
                  <a:pt x="129" y="1105"/>
                  <a:pt x="128" y="1108"/>
                </a:cubicBezTo>
                <a:cubicBezTo>
                  <a:pt x="128" y="1113"/>
                  <a:pt x="127" y="1120"/>
                  <a:pt x="127" y="1126"/>
                </a:cubicBezTo>
                <a:cubicBezTo>
                  <a:pt x="127" y="1126"/>
                  <a:pt x="128" y="1127"/>
                  <a:pt x="128" y="1127"/>
                </a:cubicBezTo>
                <a:cubicBezTo>
                  <a:pt x="127" y="1128"/>
                  <a:pt x="128" y="1130"/>
                  <a:pt x="127" y="1131"/>
                </a:cubicBezTo>
                <a:cubicBezTo>
                  <a:pt x="126" y="1134"/>
                  <a:pt x="128" y="1137"/>
                  <a:pt x="126" y="1140"/>
                </a:cubicBezTo>
                <a:cubicBezTo>
                  <a:pt x="127" y="1141"/>
                  <a:pt x="126" y="1141"/>
                  <a:pt x="127" y="1142"/>
                </a:cubicBezTo>
                <a:cubicBezTo>
                  <a:pt x="126" y="1144"/>
                  <a:pt x="127" y="1149"/>
                  <a:pt x="127" y="1153"/>
                </a:cubicBezTo>
                <a:cubicBezTo>
                  <a:pt x="127" y="1154"/>
                  <a:pt x="127" y="1155"/>
                  <a:pt x="125" y="1155"/>
                </a:cubicBezTo>
                <a:cubicBezTo>
                  <a:pt x="125" y="1159"/>
                  <a:pt x="125" y="1162"/>
                  <a:pt x="126" y="1166"/>
                </a:cubicBezTo>
                <a:cubicBezTo>
                  <a:pt x="125" y="1167"/>
                  <a:pt x="125" y="1166"/>
                  <a:pt x="125" y="1166"/>
                </a:cubicBezTo>
                <a:cubicBezTo>
                  <a:pt x="125" y="1167"/>
                  <a:pt x="125" y="1168"/>
                  <a:pt x="125" y="1169"/>
                </a:cubicBezTo>
                <a:cubicBezTo>
                  <a:pt x="125" y="1170"/>
                  <a:pt x="125" y="1170"/>
                  <a:pt x="125" y="1171"/>
                </a:cubicBezTo>
                <a:cubicBezTo>
                  <a:pt x="125" y="1171"/>
                  <a:pt x="125" y="1171"/>
                  <a:pt x="125" y="1171"/>
                </a:cubicBezTo>
                <a:cubicBezTo>
                  <a:pt x="124" y="1171"/>
                  <a:pt x="124" y="1171"/>
                  <a:pt x="124" y="1171"/>
                </a:cubicBezTo>
                <a:cubicBezTo>
                  <a:pt x="124" y="1170"/>
                  <a:pt x="124" y="1170"/>
                  <a:pt x="124" y="1169"/>
                </a:cubicBezTo>
                <a:cubicBezTo>
                  <a:pt x="124" y="1168"/>
                  <a:pt x="124" y="1167"/>
                  <a:pt x="124" y="1166"/>
                </a:cubicBezTo>
                <a:cubicBezTo>
                  <a:pt x="124" y="1166"/>
                  <a:pt x="124" y="1166"/>
                  <a:pt x="124" y="1166"/>
                </a:cubicBezTo>
                <a:cubicBezTo>
                  <a:pt x="124" y="1165"/>
                  <a:pt x="123" y="1164"/>
                  <a:pt x="122" y="1163"/>
                </a:cubicBezTo>
                <a:cubicBezTo>
                  <a:pt x="121" y="1164"/>
                  <a:pt x="122" y="1165"/>
                  <a:pt x="122" y="1166"/>
                </a:cubicBezTo>
                <a:cubicBezTo>
                  <a:pt x="120" y="1167"/>
                  <a:pt x="121" y="1169"/>
                  <a:pt x="120" y="1170"/>
                </a:cubicBezTo>
                <a:cubicBezTo>
                  <a:pt x="119" y="1170"/>
                  <a:pt x="118" y="1170"/>
                  <a:pt x="118" y="1171"/>
                </a:cubicBezTo>
                <a:cubicBezTo>
                  <a:pt x="115" y="1170"/>
                  <a:pt x="114" y="1169"/>
                  <a:pt x="114" y="1166"/>
                </a:cubicBezTo>
                <a:cubicBezTo>
                  <a:pt x="114" y="1162"/>
                  <a:pt x="115" y="1157"/>
                  <a:pt x="114" y="1154"/>
                </a:cubicBezTo>
                <a:cubicBezTo>
                  <a:pt x="114" y="1153"/>
                  <a:pt x="114" y="1153"/>
                  <a:pt x="114" y="1153"/>
                </a:cubicBezTo>
                <a:cubicBezTo>
                  <a:pt x="114" y="1152"/>
                  <a:pt x="114" y="1152"/>
                  <a:pt x="114" y="1151"/>
                </a:cubicBezTo>
                <a:cubicBezTo>
                  <a:pt x="114" y="1151"/>
                  <a:pt x="114" y="1151"/>
                  <a:pt x="114" y="1150"/>
                </a:cubicBezTo>
                <a:cubicBezTo>
                  <a:pt x="114" y="1150"/>
                  <a:pt x="114" y="1149"/>
                  <a:pt x="114" y="1148"/>
                </a:cubicBezTo>
                <a:cubicBezTo>
                  <a:pt x="114" y="1147"/>
                  <a:pt x="114" y="1146"/>
                  <a:pt x="114" y="1145"/>
                </a:cubicBezTo>
                <a:cubicBezTo>
                  <a:pt x="114" y="1145"/>
                  <a:pt x="114" y="1145"/>
                  <a:pt x="114" y="1144"/>
                </a:cubicBezTo>
                <a:cubicBezTo>
                  <a:pt x="114" y="1143"/>
                  <a:pt x="114" y="1143"/>
                  <a:pt x="114" y="1143"/>
                </a:cubicBezTo>
                <a:cubicBezTo>
                  <a:pt x="114" y="1141"/>
                  <a:pt x="114" y="1139"/>
                  <a:pt x="114" y="1138"/>
                </a:cubicBezTo>
                <a:cubicBezTo>
                  <a:pt x="114" y="1138"/>
                  <a:pt x="114" y="1138"/>
                  <a:pt x="113" y="1138"/>
                </a:cubicBezTo>
                <a:cubicBezTo>
                  <a:pt x="113" y="1145"/>
                  <a:pt x="112" y="1152"/>
                  <a:pt x="112" y="1160"/>
                </a:cubicBezTo>
                <a:cubicBezTo>
                  <a:pt x="112" y="1160"/>
                  <a:pt x="112" y="1160"/>
                  <a:pt x="112" y="1160"/>
                </a:cubicBezTo>
                <a:cubicBezTo>
                  <a:pt x="112" y="1160"/>
                  <a:pt x="112" y="1160"/>
                  <a:pt x="112" y="1160"/>
                </a:cubicBezTo>
                <a:cubicBezTo>
                  <a:pt x="112" y="1152"/>
                  <a:pt x="112" y="1145"/>
                  <a:pt x="113" y="1138"/>
                </a:cubicBezTo>
                <a:cubicBezTo>
                  <a:pt x="113" y="1138"/>
                  <a:pt x="113" y="1138"/>
                  <a:pt x="113" y="1138"/>
                </a:cubicBezTo>
                <a:cubicBezTo>
                  <a:pt x="113" y="1137"/>
                  <a:pt x="112" y="1137"/>
                  <a:pt x="113" y="1136"/>
                </a:cubicBezTo>
                <a:cubicBezTo>
                  <a:pt x="113" y="1136"/>
                  <a:pt x="113" y="1136"/>
                  <a:pt x="113" y="1136"/>
                </a:cubicBezTo>
                <a:cubicBezTo>
                  <a:pt x="113" y="1135"/>
                  <a:pt x="113" y="1134"/>
                  <a:pt x="113" y="1133"/>
                </a:cubicBezTo>
                <a:cubicBezTo>
                  <a:pt x="113" y="1132"/>
                  <a:pt x="113" y="1131"/>
                  <a:pt x="113" y="1130"/>
                </a:cubicBezTo>
                <a:cubicBezTo>
                  <a:pt x="113" y="1130"/>
                  <a:pt x="113" y="1130"/>
                  <a:pt x="113" y="1130"/>
                </a:cubicBezTo>
                <a:cubicBezTo>
                  <a:pt x="113" y="1130"/>
                  <a:pt x="113" y="1129"/>
                  <a:pt x="113" y="1128"/>
                </a:cubicBezTo>
                <a:cubicBezTo>
                  <a:pt x="113" y="1128"/>
                  <a:pt x="113" y="1128"/>
                  <a:pt x="113" y="1128"/>
                </a:cubicBezTo>
                <a:cubicBezTo>
                  <a:pt x="114" y="1125"/>
                  <a:pt x="114" y="1125"/>
                  <a:pt x="114" y="1125"/>
                </a:cubicBezTo>
                <a:cubicBezTo>
                  <a:pt x="114" y="1118"/>
                  <a:pt x="115" y="1111"/>
                  <a:pt x="115" y="1104"/>
                </a:cubicBezTo>
                <a:cubicBezTo>
                  <a:pt x="115" y="1104"/>
                  <a:pt x="115" y="1104"/>
                  <a:pt x="115" y="1104"/>
                </a:cubicBezTo>
                <a:cubicBezTo>
                  <a:pt x="116" y="1104"/>
                  <a:pt x="116" y="1104"/>
                  <a:pt x="116" y="1104"/>
                </a:cubicBezTo>
                <a:cubicBezTo>
                  <a:pt x="116" y="1104"/>
                  <a:pt x="116" y="1104"/>
                  <a:pt x="116" y="1104"/>
                </a:cubicBezTo>
                <a:cubicBezTo>
                  <a:pt x="116" y="1111"/>
                  <a:pt x="115" y="1118"/>
                  <a:pt x="114" y="1125"/>
                </a:cubicBezTo>
                <a:cubicBezTo>
                  <a:pt x="114" y="1128"/>
                  <a:pt x="114" y="1128"/>
                  <a:pt x="114" y="1128"/>
                </a:cubicBezTo>
                <a:cubicBezTo>
                  <a:pt x="114" y="1128"/>
                  <a:pt x="114" y="1128"/>
                  <a:pt x="114" y="1128"/>
                </a:cubicBezTo>
                <a:cubicBezTo>
                  <a:pt x="114" y="1128"/>
                  <a:pt x="114" y="1128"/>
                  <a:pt x="114" y="1128"/>
                </a:cubicBezTo>
                <a:cubicBezTo>
                  <a:pt x="115" y="1129"/>
                  <a:pt x="114" y="1127"/>
                  <a:pt x="115" y="1127"/>
                </a:cubicBezTo>
                <a:cubicBezTo>
                  <a:pt x="116" y="1119"/>
                  <a:pt x="116" y="1112"/>
                  <a:pt x="117" y="1103"/>
                </a:cubicBezTo>
                <a:cubicBezTo>
                  <a:pt x="118" y="1100"/>
                  <a:pt x="117" y="1098"/>
                  <a:pt x="118" y="1095"/>
                </a:cubicBezTo>
                <a:cubicBezTo>
                  <a:pt x="118" y="1093"/>
                  <a:pt x="118" y="1091"/>
                  <a:pt x="118" y="1089"/>
                </a:cubicBezTo>
                <a:cubicBezTo>
                  <a:pt x="118" y="1089"/>
                  <a:pt x="119" y="1089"/>
                  <a:pt x="119" y="1088"/>
                </a:cubicBezTo>
                <a:cubicBezTo>
                  <a:pt x="119" y="1088"/>
                  <a:pt x="118" y="1087"/>
                  <a:pt x="118" y="1086"/>
                </a:cubicBezTo>
                <a:cubicBezTo>
                  <a:pt x="118" y="1086"/>
                  <a:pt x="119" y="1084"/>
                  <a:pt x="118" y="1083"/>
                </a:cubicBezTo>
                <a:cubicBezTo>
                  <a:pt x="119" y="1081"/>
                  <a:pt x="119" y="1079"/>
                  <a:pt x="119" y="1077"/>
                </a:cubicBezTo>
                <a:cubicBezTo>
                  <a:pt x="119" y="1077"/>
                  <a:pt x="119" y="1077"/>
                  <a:pt x="120" y="1076"/>
                </a:cubicBezTo>
                <a:cubicBezTo>
                  <a:pt x="118" y="1073"/>
                  <a:pt x="121" y="1069"/>
                  <a:pt x="119" y="1065"/>
                </a:cubicBezTo>
                <a:cubicBezTo>
                  <a:pt x="120" y="1062"/>
                  <a:pt x="120" y="1059"/>
                  <a:pt x="119" y="1055"/>
                </a:cubicBezTo>
                <a:cubicBezTo>
                  <a:pt x="121" y="1044"/>
                  <a:pt x="119" y="1033"/>
                  <a:pt x="120" y="1021"/>
                </a:cubicBezTo>
                <a:cubicBezTo>
                  <a:pt x="120" y="1021"/>
                  <a:pt x="120" y="1021"/>
                  <a:pt x="120" y="1020"/>
                </a:cubicBezTo>
                <a:cubicBezTo>
                  <a:pt x="120" y="1020"/>
                  <a:pt x="120" y="1020"/>
                  <a:pt x="120" y="1020"/>
                </a:cubicBezTo>
                <a:cubicBezTo>
                  <a:pt x="120" y="1020"/>
                  <a:pt x="120" y="1020"/>
                  <a:pt x="120" y="1020"/>
                </a:cubicBezTo>
                <a:cubicBezTo>
                  <a:pt x="120" y="1020"/>
                  <a:pt x="120" y="1020"/>
                  <a:pt x="120" y="1020"/>
                </a:cubicBezTo>
                <a:cubicBezTo>
                  <a:pt x="120" y="1021"/>
                  <a:pt x="120" y="1021"/>
                  <a:pt x="120" y="1021"/>
                </a:cubicBezTo>
                <a:cubicBezTo>
                  <a:pt x="120" y="1021"/>
                  <a:pt x="120" y="1021"/>
                  <a:pt x="120" y="1021"/>
                </a:cubicBezTo>
                <a:cubicBezTo>
                  <a:pt x="120" y="1021"/>
                  <a:pt x="120" y="1021"/>
                  <a:pt x="120" y="1021"/>
                </a:cubicBezTo>
                <a:cubicBezTo>
                  <a:pt x="120" y="1021"/>
                  <a:pt x="120" y="1022"/>
                  <a:pt x="121" y="1022"/>
                </a:cubicBezTo>
                <a:cubicBezTo>
                  <a:pt x="121" y="1021"/>
                  <a:pt x="121" y="1021"/>
                  <a:pt x="120" y="1020"/>
                </a:cubicBezTo>
                <a:cubicBezTo>
                  <a:pt x="121" y="1020"/>
                  <a:pt x="121" y="1017"/>
                  <a:pt x="121" y="1016"/>
                </a:cubicBezTo>
                <a:cubicBezTo>
                  <a:pt x="121" y="1016"/>
                  <a:pt x="121" y="1016"/>
                  <a:pt x="121" y="1016"/>
                </a:cubicBezTo>
                <a:cubicBezTo>
                  <a:pt x="121" y="1016"/>
                  <a:pt x="121" y="1017"/>
                  <a:pt x="121" y="1017"/>
                </a:cubicBezTo>
                <a:cubicBezTo>
                  <a:pt x="121" y="1018"/>
                  <a:pt x="121" y="1018"/>
                  <a:pt x="120" y="1018"/>
                </a:cubicBezTo>
                <a:cubicBezTo>
                  <a:pt x="121" y="1019"/>
                  <a:pt x="120" y="1019"/>
                  <a:pt x="120" y="1019"/>
                </a:cubicBezTo>
                <a:cubicBezTo>
                  <a:pt x="120" y="1019"/>
                  <a:pt x="120" y="1018"/>
                  <a:pt x="120" y="1018"/>
                </a:cubicBezTo>
                <a:cubicBezTo>
                  <a:pt x="120" y="1018"/>
                  <a:pt x="120" y="1018"/>
                  <a:pt x="120" y="1017"/>
                </a:cubicBezTo>
                <a:cubicBezTo>
                  <a:pt x="120" y="1017"/>
                  <a:pt x="120" y="1016"/>
                  <a:pt x="120" y="1016"/>
                </a:cubicBezTo>
                <a:cubicBezTo>
                  <a:pt x="120" y="1016"/>
                  <a:pt x="120" y="1015"/>
                  <a:pt x="121" y="1015"/>
                </a:cubicBezTo>
                <a:cubicBezTo>
                  <a:pt x="121" y="1015"/>
                  <a:pt x="121" y="1015"/>
                  <a:pt x="121" y="1015"/>
                </a:cubicBezTo>
                <a:cubicBezTo>
                  <a:pt x="121" y="1015"/>
                  <a:pt x="121" y="1015"/>
                  <a:pt x="121" y="1015"/>
                </a:cubicBezTo>
                <a:cubicBezTo>
                  <a:pt x="122" y="1013"/>
                  <a:pt x="121" y="1013"/>
                  <a:pt x="120" y="1012"/>
                </a:cubicBezTo>
                <a:cubicBezTo>
                  <a:pt x="120" y="1012"/>
                  <a:pt x="121" y="1011"/>
                  <a:pt x="120" y="1011"/>
                </a:cubicBezTo>
                <a:cubicBezTo>
                  <a:pt x="121" y="1011"/>
                  <a:pt x="121" y="1011"/>
                  <a:pt x="121" y="1012"/>
                </a:cubicBezTo>
                <a:cubicBezTo>
                  <a:pt x="122" y="1008"/>
                  <a:pt x="121" y="1005"/>
                  <a:pt x="121" y="1002"/>
                </a:cubicBezTo>
                <a:cubicBezTo>
                  <a:pt x="121" y="1002"/>
                  <a:pt x="121" y="1002"/>
                  <a:pt x="121" y="1002"/>
                </a:cubicBezTo>
                <a:cubicBezTo>
                  <a:pt x="120" y="1002"/>
                  <a:pt x="120" y="1002"/>
                  <a:pt x="120" y="1001"/>
                </a:cubicBezTo>
                <a:cubicBezTo>
                  <a:pt x="120" y="1001"/>
                  <a:pt x="120" y="1001"/>
                  <a:pt x="121" y="1001"/>
                </a:cubicBezTo>
                <a:cubicBezTo>
                  <a:pt x="121" y="1000"/>
                  <a:pt x="121" y="1000"/>
                  <a:pt x="121" y="1000"/>
                </a:cubicBezTo>
                <a:cubicBezTo>
                  <a:pt x="121" y="1000"/>
                  <a:pt x="121" y="1000"/>
                  <a:pt x="121" y="1000"/>
                </a:cubicBezTo>
                <a:cubicBezTo>
                  <a:pt x="121" y="1000"/>
                  <a:pt x="121" y="999"/>
                  <a:pt x="121" y="999"/>
                </a:cubicBezTo>
                <a:cubicBezTo>
                  <a:pt x="121" y="992"/>
                  <a:pt x="122" y="985"/>
                  <a:pt x="121" y="978"/>
                </a:cubicBezTo>
                <a:cubicBezTo>
                  <a:pt x="121" y="978"/>
                  <a:pt x="121" y="978"/>
                  <a:pt x="121" y="978"/>
                </a:cubicBezTo>
                <a:cubicBezTo>
                  <a:pt x="121" y="978"/>
                  <a:pt x="121" y="978"/>
                  <a:pt x="121" y="978"/>
                </a:cubicBezTo>
                <a:cubicBezTo>
                  <a:pt x="120" y="980"/>
                  <a:pt x="120" y="981"/>
                  <a:pt x="120" y="983"/>
                </a:cubicBezTo>
                <a:cubicBezTo>
                  <a:pt x="120" y="984"/>
                  <a:pt x="120" y="984"/>
                  <a:pt x="120" y="985"/>
                </a:cubicBezTo>
                <a:cubicBezTo>
                  <a:pt x="120" y="986"/>
                  <a:pt x="119" y="987"/>
                  <a:pt x="119" y="988"/>
                </a:cubicBezTo>
                <a:cubicBezTo>
                  <a:pt x="119" y="993"/>
                  <a:pt x="119" y="999"/>
                  <a:pt x="119" y="1005"/>
                </a:cubicBezTo>
                <a:cubicBezTo>
                  <a:pt x="119" y="1006"/>
                  <a:pt x="118" y="1006"/>
                  <a:pt x="118" y="1007"/>
                </a:cubicBezTo>
                <a:cubicBezTo>
                  <a:pt x="119" y="1007"/>
                  <a:pt x="119" y="1007"/>
                  <a:pt x="119" y="1008"/>
                </a:cubicBezTo>
                <a:cubicBezTo>
                  <a:pt x="118" y="1009"/>
                  <a:pt x="119" y="1010"/>
                  <a:pt x="118" y="1011"/>
                </a:cubicBezTo>
                <a:cubicBezTo>
                  <a:pt x="119" y="1012"/>
                  <a:pt x="119" y="1012"/>
                  <a:pt x="119" y="1013"/>
                </a:cubicBezTo>
                <a:cubicBezTo>
                  <a:pt x="118" y="1016"/>
                  <a:pt x="119" y="1018"/>
                  <a:pt x="118" y="1021"/>
                </a:cubicBezTo>
                <a:cubicBezTo>
                  <a:pt x="119" y="1024"/>
                  <a:pt x="118" y="1027"/>
                  <a:pt x="118" y="1030"/>
                </a:cubicBezTo>
                <a:cubicBezTo>
                  <a:pt x="117" y="1031"/>
                  <a:pt x="118" y="1031"/>
                  <a:pt x="118" y="1032"/>
                </a:cubicBezTo>
                <a:cubicBezTo>
                  <a:pt x="118" y="1032"/>
                  <a:pt x="117" y="1032"/>
                  <a:pt x="117" y="1033"/>
                </a:cubicBezTo>
                <a:cubicBezTo>
                  <a:pt x="117" y="1035"/>
                  <a:pt x="116" y="1039"/>
                  <a:pt x="117" y="1041"/>
                </a:cubicBezTo>
                <a:cubicBezTo>
                  <a:pt x="118" y="1040"/>
                  <a:pt x="118" y="1038"/>
                  <a:pt x="117" y="1037"/>
                </a:cubicBezTo>
                <a:cubicBezTo>
                  <a:pt x="117" y="1036"/>
                  <a:pt x="117" y="1035"/>
                  <a:pt x="117" y="1034"/>
                </a:cubicBezTo>
                <a:cubicBezTo>
                  <a:pt x="117" y="1034"/>
                  <a:pt x="117" y="1034"/>
                  <a:pt x="117" y="1034"/>
                </a:cubicBezTo>
                <a:cubicBezTo>
                  <a:pt x="118" y="1034"/>
                  <a:pt x="118" y="1034"/>
                  <a:pt x="118" y="1034"/>
                </a:cubicBezTo>
                <a:cubicBezTo>
                  <a:pt x="118" y="1034"/>
                  <a:pt x="118" y="1034"/>
                  <a:pt x="118" y="1034"/>
                </a:cubicBezTo>
                <a:cubicBezTo>
                  <a:pt x="118" y="1035"/>
                  <a:pt x="118" y="1036"/>
                  <a:pt x="118" y="1037"/>
                </a:cubicBezTo>
                <a:cubicBezTo>
                  <a:pt x="118" y="1038"/>
                  <a:pt x="118" y="1040"/>
                  <a:pt x="118" y="1041"/>
                </a:cubicBezTo>
                <a:cubicBezTo>
                  <a:pt x="118" y="1042"/>
                  <a:pt x="119" y="1042"/>
                  <a:pt x="118" y="1043"/>
                </a:cubicBezTo>
                <a:cubicBezTo>
                  <a:pt x="118" y="1043"/>
                  <a:pt x="118" y="1044"/>
                  <a:pt x="118" y="1045"/>
                </a:cubicBezTo>
                <a:cubicBezTo>
                  <a:pt x="118" y="1045"/>
                  <a:pt x="118" y="1046"/>
                  <a:pt x="118" y="1047"/>
                </a:cubicBezTo>
                <a:cubicBezTo>
                  <a:pt x="118" y="1047"/>
                  <a:pt x="118" y="1047"/>
                  <a:pt x="118" y="1047"/>
                </a:cubicBezTo>
                <a:cubicBezTo>
                  <a:pt x="118" y="1047"/>
                  <a:pt x="117" y="1047"/>
                  <a:pt x="117" y="1047"/>
                </a:cubicBezTo>
                <a:cubicBezTo>
                  <a:pt x="118" y="1046"/>
                  <a:pt x="117" y="1046"/>
                  <a:pt x="117" y="1045"/>
                </a:cubicBezTo>
                <a:cubicBezTo>
                  <a:pt x="117" y="1044"/>
                  <a:pt x="117" y="1043"/>
                  <a:pt x="117" y="1042"/>
                </a:cubicBezTo>
                <a:cubicBezTo>
                  <a:pt x="117" y="1042"/>
                  <a:pt x="117" y="1042"/>
                  <a:pt x="117" y="1042"/>
                </a:cubicBezTo>
                <a:cubicBezTo>
                  <a:pt x="117" y="1042"/>
                  <a:pt x="117" y="1042"/>
                  <a:pt x="117" y="1042"/>
                </a:cubicBezTo>
                <a:cubicBezTo>
                  <a:pt x="116" y="1043"/>
                  <a:pt x="117" y="1044"/>
                  <a:pt x="117" y="1045"/>
                </a:cubicBezTo>
                <a:cubicBezTo>
                  <a:pt x="116" y="1045"/>
                  <a:pt x="116" y="1046"/>
                  <a:pt x="116" y="1046"/>
                </a:cubicBezTo>
                <a:cubicBezTo>
                  <a:pt x="115" y="1049"/>
                  <a:pt x="115" y="1051"/>
                  <a:pt x="114" y="1053"/>
                </a:cubicBezTo>
                <a:cubicBezTo>
                  <a:pt x="115" y="1055"/>
                  <a:pt x="115" y="1058"/>
                  <a:pt x="114" y="1060"/>
                </a:cubicBezTo>
                <a:cubicBezTo>
                  <a:pt x="114" y="1061"/>
                  <a:pt x="115" y="1061"/>
                  <a:pt x="115" y="1062"/>
                </a:cubicBezTo>
                <a:cubicBezTo>
                  <a:pt x="114" y="1064"/>
                  <a:pt x="115" y="1066"/>
                  <a:pt x="114" y="1068"/>
                </a:cubicBezTo>
                <a:cubicBezTo>
                  <a:pt x="115" y="1071"/>
                  <a:pt x="114" y="1073"/>
                  <a:pt x="114" y="1075"/>
                </a:cubicBezTo>
                <a:cubicBezTo>
                  <a:pt x="114" y="1081"/>
                  <a:pt x="114" y="1087"/>
                  <a:pt x="114" y="1092"/>
                </a:cubicBezTo>
                <a:cubicBezTo>
                  <a:pt x="113" y="1095"/>
                  <a:pt x="114" y="1097"/>
                  <a:pt x="113" y="1099"/>
                </a:cubicBezTo>
                <a:cubicBezTo>
                  <a:pt x="113" y="1099"/>
                  <a:pt x="113" y="1100"/>
                  <a:pt x="113" y="1101"/>
                </a:cubicBezTo>
                <a:cubicBezTo>
                  <a:pt x="113" y="1103"/>
                  <a:pt x="113" y="1106"/>
                  <a:pt x="113" y="1108"/>
                </a:cubicBezTo>
                <a:cubicBezTo>
                  <a:pt x="113" y="1109"/>
                  <a:pt x="112" y="1110"/>
                  <a:pt x="112" y="1111"/>
                </a:cubicBezTo>
                <a:cubicBezTo>
                  <a:pt x="112" y="1113"/>
                  <a:pt x="112" y="1115"/>
                  <a:pt x="112" y="1117"/>
                </a:cubicBezTo>
                <a:cubicBezTo>
                  <a:pt x="112" y="1118"/>
                  <a:pt x="111" y="1120"/>
                  <a:pt x="111" y="1121"/>
                </a:cubicBezTo>
                <a:cubicBezTo>
                  <a:pt x="111" y="1122"/>
                  <a:pt x="111" y="1123"/>
                  <a:pt x="111" y="1124"/>
                </a:cubicBezTo>
                <a:cubicBezTo>
                  <a:pt x="111" y="1124"/>
                  <a:pt x="111" y="1125"/>
                  <a:pt x="111" y="1126"/>
                </a:cubicBezTo>
                <a:cubicBezTo>
                  <a:pt x="110" y="1132"/>
                  <a:pt x="110" y="1138"/>
                  <a:pt x="109" y="1143"/>
                </a:cubicBezTo>
                <a:cubicBezTo>
                  <a:pt x="109" y="1144"/>
                  <a:pt x="109" y="1145"/>
                  <a:pt x="109" y="1145"/>
                </a:cubicBezTo>
                <a:cubicBezTo>
                  <a:pt x="109" y="1145"/>
                  <a:pt x="110" y="1146"/>
                  <a:pt x="110" y="1145"/>
                </a:cubicBezTo>
                <a:cubicBezTo>
                  <a:pt x="110" y="1149"/>
                  <a:pt x="109" y="1153"/>
                  <a:pt x="109" y="1156"/>
                </a:cubicBezTo>
                <a:cubicBezTo>
                  <a:pt x="107" y="1157"/>
                  <a:pt x="107" y="1159"/>
                  <a:pt x="107" y="1159"/>
                </a:cubicBezTo>
                <a:cubicBezTo>
                  <a:pt x="106" y="1157"/>
                  <a:pt x="105" y="1157"/>
                  <a:pt x="105" y="1155"/>
                </a:cubicBezTo>
                <a:cubicBezTo>
                  <a:pt x="104" y="1157"/>
                  <a:pt x="103" y="1160"/>
                  <a:pt x="101" y="1163"/>
                </a:cubicBezTo>
                <a:cubicBezTo>
                  <a:pt x="99" y="1162"/>
                  <a:pt x="100" y="1161"/>
                  <a:pt x="99" y="1160"/>
                </a:cubicBezTo>
                <a:cubicBezTo>
                  <a:pt x="98" y="1159"/>
                  <a:pt x="98" y="1159"/>
                  <a:pt x="97" y="1158"/>
                </a:cubicBezTo>
                <a:cubicBezTo>
                  <a:pt x="97" y="1157"/>
                  <a:pt x="97" y="1157"/>
                  <a:pt x="97" y="1156"/>
                </a:cubicBezTo>
                <a:cubicBezTo>
                  <a:pt x="97" y="1154"/>
                  <a:pt x="97" y="1152"/>
                  <a:pt x="97" y="1149"/>
                </a:cubicBezTo>
                <a:cubicBezTo>
                  <a:pt x="97" y="1148"/>
                  <a:pt x="96" y="1146"/>
                  <a:pt x="96" y="1145"/>
                </a:cubicBezTo>
                <a:cubicBezTo>
                  <a:pt x="96" y="1139"/>
                  <a:pt x="97" y="1132"/>
                  <a:pt x="97" y="1126"/>
                </a:cubicBezTo>
                <a:cubicBezTo>
                  <a:pt x="98" y="1123"/>
                  <a:pt x="98" y="1119"/>
                  <a:pt x="98" y="1116"/>
                </a:cubicBezTo>
                <a:cubicBezTo>
                  <a:pt x="97" y="1115"/>
                  <a:pt x="97" y="1115"/>
                  <a:pt x="96" y="1114"/>
                </a:cubicBezTo>
                <a:cubicBezTo>
                  <a:pt x="97" y="1113"/>
                  <a:pt x="97" y="1113"/>
                  <a:pt x="97" y="1113"/>
                </a:cubicBezTo>
                <a:cubicBezTo>
                  <a:pt x="95" y="1109"/>
                  <a:pt x="98" y="1104"/>
                  <a:pt x="97" y="1099"/>
                </a:cubicBezTo>
                <a:cubicBezTo>
                  <a:pt x="94" y="1102"/>
                  <a:pt x="94" y="1106"/>
                  <a:pt x="93" y="1110"/>
                </a:cubicBezTo>
                <a:cubicBezTo>
                  <a:pt x="93" y="1114"/>
                  <a:pt x="92" y="1117"/>
                  <a:pt x="92" y="1121"/>
                </a:cubicBezTo>
                <a:cubicBezTo>
                  <a:pt x="91" y="1124"/>
                  <a:pt x="90" y="1126"/>
                  <a:pt x="90" y="1129"/>
                </a:cubicBezTo>
                <a:cubicBezTo>
                  <a:pt x="88" y="1130"/>
                  <a:pt x="88" y="1132"/>
                  <a:pt x="87" y="1133"/>
                </a:cubicBezTo>
                <a:cubicBezTo>
                  <a:pt x="86" y="1134"/>
                  <a:pt x="85" y="1137"/>
                  <a:pt x="83" y="1136"/>
                </a:cubicBezTo>
                <a:cubicBezTo>
                  <a:pt x="82" y="1138"/>
                  <a:pt x="80" y="1139"/>
                  <a:pt x="81" y="1141"/>
                </a:cubicBezTo>
                <a:cubicBezTo>
                  <a:pt x="80" y="1141"/>
                  <a:pt x="81" y="1140"/>
                  <a:pt x="80" y="1140"/>
                </a:cubicBezTo>
                <a:cubicBezTo>
                  <a:pt x="79" y="1141"/>
                  <a:pt x="77" y="1143"/>
                  <a:pt x="76" y="1143"/>
                </a:cubicBezTo>
                <a:cubicBezTo>
                  <a:pt x="75" y="1143"/>
                  <a:pt x="76" y="1147"/>
                  <a:pt x="75" y="1146"/>
                </a:cubicBezTo>
                <a:cubicBezTo>
                  <a:pt x="75" y="1147"/>
                  <a:pt x="76" y="1149"/>
                  <a:pt x="74" y="1150"/>
                </a:cubicBezTo>
                <a:cubicBezTo>
                  <a:pt x="75" y="1150"/>
                  <a:pt x="75" y="1150"/>
                  <a:pt x="75" y="1149"/>
                </a:cubicBezTo>
                <a:cubicBezTo>
                  <a:pt x="76" y="1150"/>
                  <a:pt x="75" y="1154"/>
                  <a:pt x="77" y="1153"/>
                </a:cubicBezTo>
                <a:cubicBezTo>
                  <a:pt x="75" y="1154"/>
                  <a:pt x="76" y="1154"/>
                  <a:pt x="77" y="1156"/>
                </a:cubicBezTo>
                <a:cubicBezTo>
                  <a:pt x="77" y="1156"/>
                  <a:pt x="76" y="1156"/>
                  <a:pt x="76" y="1156"/>
                </a:cubicBezTo>
                <a:cubicBezTo>
                  <a:pt x="76" y="1157"/>
                  <a:pt x="77" y="1158"/>
                  <a:pt x="77" y="1159"/>
                </a:cubicBezTo>
                <a:cubicBezTo>
                  <a:pt x="77" y="1161"/>
                  <a:pt x="76" y="1162"/>
                  <a:pt x="76" y="1164"/>
                </a:cubicBezTo>
                <a:cubicBezTo>
                  <a:pt x="75" y="1164"/>
                  <a:pt x="76" y="1165"/>
                  <a:pt x="75" y="1166"/>
                </a:cubicBezTo>
                <a:cubicBezTo>
                  <a:pt x="73" y="1164"/>
                  <a:pt x="73" y="1163"/>
                  <a:pt x="73" y="1162"/>
                </a:cubicBezTo>
                <a:cubicBezTo>
                  <a:pt x="72" y="1163"/>
                  <a:pt x="72" y="1163"/>
                  <a:pt x="72" y="1164"/>
                </a:cubicBezTo>
                <a:cubicBezTo>
                  <a:pt x="71" y="1165"/>
                  <a:pt x="71" y="1166"/>
                  <a:pt x="70" y="1166"/>
                </a:cubicBezTo>
                <a:cubicBezTo>
                  <a:pt x="69" y="1164"/>
                  <a:pt x="68" y="1162"/>
                  <a:pt x="69" y="1160"/>
                </a:cubicBezTo>
                <a:cubicBezTo>
                  <a:pt x="68" y="1155"/>
                  <a:pt x="69" y="1150"/>
                  <a:pt x="69" y="1146"/>
                </a:cubicBezTo>
                <a:cubicBezTo>
                  <a:pt x="64" y="1146"/>
                  <a:pt x="66" y="1152"/>
                  <a:pt x="65" y="1155"/>
                </a:cubicBezTo>
                <a:cubicBezTo>
                  <a:pt x="67" y="1158"/>
                  <a:pt x="66" y="1162"/>
                  <a:pt x="66" y="1166"/>
                </a:cubicBezTo>
                <a:cubicBezTo>
                  <a:pt x="66" y="1167"/>
                  <a:pt x="67" y="1168"/>
                  <a:pt x="66" y="1169"/>
                </a:cubicBezTo>
                <a:cubicBezTo>
                  <a:pt x="65" y="1168"/>
                  <a:pt x="66" y="1168"/>
                  <a:pt x="65" y="1168"/>
                </a:cubicBezTo>
                <a:cubicBezTo>
                  <a:pt x="64" y="1170"/>
                  <a:pt x="67" y="1173"/>
                  <a:pt x="63" y="1176"/>
                </a:cubicBezTo>
                <a:cubicBezTo>
                  <a:pt x="61" y="1174"/>
                  <a:pt x="61" y="1171"/>
                  <a:pt x="61" y="1168"/>
                </a:cubicBezTo>
                <a:cubicBezTo>
                  <a:pt x="60" y="1169"/>
                  <a:pt x="61" y="1169"/>
                  <a:pt x="60" y="1170"/>
                </a:cubicBezTo>
                <a:cubicBezTo>
                  <a:pt x="58" y="1162"/>
                  <a:pt x="60" y="1155"/>
                  <a:pt x="59" y="1148"/>
                </a:cubicBezTo>
                <a:cubicBezTo>
                  <a:pt x="57" y="1147"/>
                  <a:pt x="56" y="1148"/>
                  <a:pt x="54" y="1148"/>
                </a:cubicBezTo>
                <a:cubicBezTo>
                  <a:pt x="52" y="1147"/>
                  <a:pt x="50" y="1147"/>
                  <a:pt x="48" y="1147"/>
                </a:cubicBezTo>
                <a:cubicBezTo>
                  <a:pt x="48" y="1146"/>
                  <a:pt x="48" y="1147"/>
                  <a:pt x="47" y="1147"/>
                </a:cubicBezTo>
                <a:cubicBezTo>
                  <a:pt x="47" y="1146"/>
                  <a:pt x="46" y="1146"/>
                  <a:pt x="46" y="1146"/>
                </a:cubicBezTo>
                <a:cubicBezTo>
                  <a:pt x="45" y="1147"/>
                  <a:pt x="45" y="1148"/>
                  <a:pt x="46" y="1149"/>
                </a:cubicBezTo>
                <a:cubicBezTo>
                  <a:pt x="45" y="1156"/>
                  <a:pt x="45" y="1162"/>
                  <a:pt x="45" y="1168"/>
                </a:cubicBezTo>
                <a:cubicBezTo>
                  <a:pt x="46" y="1169"/>
                  <a:pt x="46" y="1170"/>
                  <a:pt x="45" y="1170"/>
                </a:cubicBezTo>
                <a:cubicBezTo>
                  <a:pt x="46" y="1171"/>
                  <a:pt x="46" y="1172"/>
                  <a:pt x="45" y="1172"/>
                </a:cubicBezTo>
                <a:cubicBezTo>
                  <a:pt x="45" y="1172"/>
                  <a:pt x="45" y="1172"/>
                  <a:pt x="45" y="1172"/>
                </a:cubicBezTo>
                <a:cubicBezTo>
                  <a:pt x="45" y="1173"/>
                  <a:pt x="46" y="1173"/>
                  <a:pt x="46" y="1173"/>
                </a:cubicBezTo>
                <a:cubicBezTo>
                  <a:pt x="46" y="1174"/>
                  <a:pt x="46" y="1174"/>
                  <a:pt x="46" y="1175"/>
                </a:cubicBezTo>
                <a:cubicBezTo>
                  <a:pt x="46" y="1175"/>
                  <a:pt x="46" y="1175"/>
                  <a:pt x="46" y="1175"/>
                </a:cubicBezTo>
                <a:cubicBezTo>
                  <a:pt x="45" y="1175"/>
                  <a:pt x="45" y="1175"/>
                  <a:pt x="45" y="1175"/>
                </a:cubicBezTo>
                <a:cubicBezTo>
                  <a:pt x="45" y="1174"/>
                  <a:pt x="45" y="1174"/>
                  <a:pt x="45" y="1173"/>
                </a:cubicBezTo>
                <a:cubicBezTo>
                  <a:pt x="45" y="1173"/>
                  <a:pt x="45" y="1173"/>
                  <a:pt x="45" y="1172"/>
                </a:cubicBezTo>
                <a:cubicBezTo>
                  <a:pt x="45" y="1172"/>
                  <a:pt x="45" y="1172"/>
                  <a:pt x="45" y="1172"/>
                </a:cubicBezTo>
                <a:cubicBezTo>
                  <a:pt x="44" y="1172"/>
                  <a:pt x="44" y="1172"/>
                  <a:pt x="44" y="1172"/>
                </a:cubicBezTo>
                <a:cubicBezTo>
                  <a:pt x="42" y="1175"/>
                  <a:pt x="45" y="1178"/>
                  <a:pt x="42" y="1181"/>
                </a:cubicBezTo>
                <a:cubicBezTo>
                  <a:pt x="42" y="1180"/>
                  <a:pt x="42" y="1179"/>
                  <a:pt x="40" y="1179"/>
                </a:cubicBezTo>
                <a:cubicBezTo>
                  <a:pt x="39" y="1179"/>
                  <a:pt x="40" y="1179"/>
                  <a:pt x="39" y="1180"/>
                </a:cubicBezTo>
                <a:cubicBezTo>
                  <a:pt x="38" y="1178"/>
                  <a:pt x="37" y="1178"/>
                  <a:pt x="36" y="1176"/>
                </a:cubicBezTo>
                <a:cubicBezTo>
                  <a:pt x="36" y="1177"/>
                  <a:pt x="36" y="1179"/>
                  <a:pt x="36" y="1180"/>
                </a:cubicBezTo>
                <a:cubicBezTo>
                  <a:pt x="33" y="1181"/>
                  <a:pt x="34" y="1176"/>
                  <a:pt x="32" y="1175"/>
                </a:cubicBezTo>
                <a:cubicBezTo>
                  <a:pt x="33" y="1174"/>
                  <a:pt x="31" y="1174"/>
                  <a:pt x="33" y="1173"/>
                </a:cubicBezTo>
                <a:cubicBezTo>
                  <a:pt x="32" y="1172"/>
                  <a:pt x="32" y="1172"/>
                  <a:pt x="31" y="1171"/>
                </a:cubicBezTo>
                <a:cubicBezTo>
                  <a:pt x="30" y="1168"/>
                  <a:pt x="30" y="1165"/>
                  <a:pt x="30" y="1162"/>
                </a:cubicBezTo>
                <a:cubicBezTo>
                  <a:pt x="30" y="1159"/>
                  <a:pt x="30" y="1157"/>
                  <a:pt x="30" y="1155"/>
                </a:cubicBezTo>
                <a:cubicBezTo>
                  <a:pt x="30" y="1154"/>
                  <a:pt x="30" y="1152"/>
                  <a:pt x="30" y="1151"/>
                </a:cubicBezTo>
                <a:cubicBezTo>
                  <a:pt x="30" y="1151"/>
                  <a:pt x="31" y="1150"/>
                  <a:pt x="31" y="1149"/>
                </a:cubicBezTo>
                <a:cubicBezTo>
                  <a:pt x="30" y="1145"/>
                  <a:pt x="30" y="1141"/>
                  <a:pt x="31" y="1137"/>
                </a:cubicBezTo>
                <a:cubicBezTo>
                  <a:pt x="28" y="1133"/>
                  <a:pt x="25" y="1128"/>
                  <a:pt x="24" y="1124"/>
                </a:cubicBezTo>
                <a:cubicBezTo>
                  <a:pt x="23" y="1123"/>
                  <a:pt x="22" y="1124"/>
                  <a:pt x="21" y="1123"/>
                </a:cubicBezTo>
                <a:cubicBezTo>
                  <a:pt x="22" y="1122"/>
                  <a:pt x="22" y="1122"/>
                  <a:pt x="23" y="1121"/>
                </a:cubicBezTo>
                <a:cubicBezTo>
                  <a:pt x="23" y="1119"/>
                  <a:pt x="23" y="1117"/>
                  <a:pt x="22" y="1115"/>
                </a:cubicBezTo>
                <a:cubicBezTo>
                  <a:pt x="22" y="1113"/>
                  <a:pt x="20" y="1114"/>
                  <a:pt x="20" y="1113"/>
                </a:cubicBezTo>
                <a:cubicBezTo>
                  <a:pt x="20" y="1112"/>
                  <a:pt x="21" y="1112"/>
                  <a:pt x="22" y="1111"/>
                </a:cubicBezTo>
                <a:cubicBezTo>
                  <a:pt x="22" y="1109"/>
                  <a:pt x="23" y="1106"/>
                  <a:pt x="23" y="1103"/>
                </a:cubicBezTo>
                <a:cubicBezTo>
                  <a:pt x="23" y="1100"/>
                  <a:pt x="23" y="1096"/>
                  <a:pt x="23" y="1092"/>
                </a:cubicBezTo>
                <a:cubicBezTo>
                  <a:pt x="23" y="1090"/>
                  <a:pt x="22" y="1089"/>
                  <a:pt x="21" y="1087"/>
                </a:cubicBezTo>
                <a:cubicBezTo>
                  <a:pt x="20" y="1083"/>
                  <a:pt x="18" y="1081"/>
                  <a:pt x="18" y="1077"/>
                </a:cubicBezTo>
                <a:cubicBezTo>
                  <a:pt x="18" y="1077"/>
                  <a:pt x="18" y="1076"/>
                  <a:pt x="18" y="1076"/>
                </a:cubicBezTo>
                <a:cubicBezTo>
                  <a:pt x="18" y="1074"/>
                  <a:pt x="17" y="1073"/>
                  <a:pt x="19" y="1072"/>
                </a:cubicBezTo>
                <a:cubicBezTo>
                  <a:pt x="17" y="1068"/>
                  <a:pt x="18" y="1065"/>
                  <a:pt x="17" y="1061"/>
                </a:cubicBezTo>
                <a:cubicBezTo>
                  <a:pt x="17" y="1061"/>
                  <a:pt x="17" y="1060"/>
                  <a:pt x="18" y="1060"/>
                </a:cubicBezTo>
                <a:cubicBezTo>
                  <a:pt x="17" y="1058"/>
                  <a:pt x="18" y="1056"/>
                  <a:pt x="17" y="1054"/>
                </a:cubicBezTo>
                <a:cubicBezTo>
                  <a:pt x="17" y="1053"/>
                  <a:pt x="17" y="1053"/>
                  <a:pt x="17" y="1052"/>
                </a:cubicBezTo>
                <a:cubicBezTo>
                  <a:pt x="17" y="1051"/>
                  <a:pt x="17" y="1050"/>
                  <a:pt x="17" y="1049"/>
                </a:cubicBezTo>
                <a:cubicBezTo>
                  <a:pt x="17" y="1049"/>
                  <a:pt x="17" y="1049"/>
                  <a:pt x="17" y="1049"/>
                </a:cubicBezTo>
                <a:cubicBezTo>
                  <a:pt x="17" y="1048"/>
                  <a:pt x="17" y="1048"/>
                  <a:pt x="17" y="1048"/>
                </a:cubicBezTo>
                <a:cubicBezTo>
                  <a:pt x="17" y="1046"/>
                  <a:pt x="17" y="1045"/>
                  <a:pt x="17" y="1043"/>
                </a:cubicBezTo>
                <a:cubicBezTo>
                  <a:pt x="17" y="1041"/>
                  <a:pt x="17" y="1040"/>
                  <a:pt x="18" y="1039"/>
                </a:cubicBezTo>
                <a:cubicBezTo>
                  <a:pt x="17" y="1037"/>
                  <a:pt x="17" y="1034"/>
                  <a:pt x="17" y="1032"/>
                </a:cubicBezTo>
                <a:cubicBezTo>
                  <a:pt x="18" y="1030"/>
                  <a:pt x="18" y="1027"/>
                  <a:pt x="17" y="1025"/>
                </a:cubicBezTo>
                <a:cubicBezTo>
                  <a:pt x="17" y="1023"/>
                  <a:pt x="17" y="1021"/>
                  <a:pt x="17" y="1019"/>
                </a:cubicBezTo>
                <a:cubicBezTo>
                  <a:pt x="17" y="1018"/>
                  <a:pt x="17" y="1018"/>
                  <a:pt x="18" y="1017"/>
                </a:cubicBezTo>
                <a:cubicBezTo>
                  <a:pt x="16" y="1014"/>
                  <a:pt x="18" y="1010"/>
                  <a:pt x="17" y="1007"/>
                </a:cubicBezTo>
                <a:cubicBezTo>
                  <a:pt x="17" y="1006"/>
                  <a:pt x="17" y="1006"/>
                  <a:pt x="18" y="1005"/>
                </a:cubicBezTo>
                <a:cubicBezTo>
                  <a:pt x="17" y="1005"/>
                  <a:pt x="17" y="1004"/>
                  <a:pt x="17" y="1004"/>
                </a:cubicBezTo>
                <a:cubicBezTo>
                  <a:pt x="18" y="1002"/>
                  <a:pt x="17" y="1000"/>
                  <a:pt x="18" y="998"/>
                </a:cubicBezTo>
                <a:cubicBezTo>
                  <a:pt x="17" y="996"/>
                  <a:pt x="17" y="994"/>
                  <a:pt x="17" y="992"/>
                </a:cubicBezTo>
                <a:cubicBezTo>
                  <a:pt x="17" y="991"/>
                  <a:pt x="17" y="990"/>
                  <a:pt x="17" y="989"/>
                </a:cubicBezTo>
                <a:cubicBezTo>
                  <a:pt x="17" y="989"/>
                  <a:pt x="18" y="988"/>
                  <a:pt x="18" y="988"/>
                </a:cubicBezTo>
                <a:cubicBezTo>
                  <a:pt x="18" y="988"/>
                  <a:pt x="17" y="987"/>
                  <a:pt x="17" y="987"/>
                </a:cubicBezTo>
                <a:cubicBezTo>
                  <a:pt x="17" y="987"/>
                  <a:pt x="18" y="986"/>
                  <a:pt x="17" y="986"/>
                </a:cubicBezTo>
                <a:cubicBezTo>
                  <a:pt x="17" y="986"/>
                  <a:pt x="17" y="985"/>
                  <a:pt x="17" y="985"/>
                </a:cubicBezTo>
                <a:cubicBezTo>
                  <a:pt x="17" y="982"/>
                  <a:pt x="18" y="980"/>
                  <a:pt x="18" y="977"/>
                </a:cubicBezTo>
                <a:cubicBezTo>
                  <a:pt x="17" y="974"/>
                  <a:pt x="17" y="972"/>
                  <a:pt x="18" y="969"/>
                </a:cubicBezTo>
                <a:cubicBezTo>
                  <a:pt x="17" y="968"/>
                  <a:pt x="18" y="968"/>
                  <a:pt x="17" y="967"/>
                </a:cubicBezTo>
                <a:cubicBezTo>
                  <a:pt x="19" y="963"/>
                  <a:pt x="17" y="959"/>
                  <a:pt x="18" y="956"/>
                </a:cubicBezTo>
                <a:cubicBezTo>
                  <a:pt x="17" y="954"/>
                  <a:pt x="17" y="952"/>
                  <a:pt x="18" y="950"/>
                </a:cubicBezTo>
                <a:cubicBezTo>
                  <a:pt x="18" y="949"/>
                  <a:pt x="18" y="947"/>
                  <a:pt x="17" y="946"/>
                </a:cubicBezTo>
                <a:cubicBezTo>
                  <a:pt x="19" y="943"/>
                  <a:pt x="17" y="939"/>
                  <a:pt x="18" y="936"/>
                </a:cubicBezTo>
                <a:cubicBezTo>
                  <a:pt x="18" y="933"/>
                  <a:pt x="17" y="931"/>
                  <a:pt x="18" y="929"/>
                </a:cubicBezTo>
                <a:cubicBezTo>
                  <a:pt x="18" y="924"/>
                  <a:pt x="18" y="919"/>
                  <a:pt x="18" y="914"/>
                </a:cubicBezTo>
                <a:cubicBezTo>
                  <a:pt x="18" y="914"/>
                  <a:pt x="18" y="913"/>
                  <a:pt x="18" y="913"/>
                </a:cubicBezTo>
                <a:cubicBezTo>
                  <a:pt x="18" y="909"/>
                  <a:pt x="17" y="906"/>
                  <a:pt x="19" y="902"/>
                </a:cubicBezTo>
                <a:cubicBezTo>
                  <a:pt x="17" y="900"/>
                  <a:pt x="19" y="899"/>
                  <a:pt x="18" y="897"/>
                </a:cubicBezTo>
                <a:cubicBezTo>
                  <a:pt x="18" y="897"/>
                  <a:pt x="18" y="896"/>
                  <a:pt x="18" y="896"/>
                </a:cubicBezTo>
                <a:cubicBezTo>
                  <a:pt x="17" y="895"/>
                  <a:pt x="18" y="893"/>
                  <a:pt x="18" y="892"/>
                </a:cubicBezTo>
                <a:cubicBezTo>
                  <a:pt x="18" y="890"/>
                  <a:pt x="18" y="889"/>
                  <a:pt x="18" y="888"/>
                </a:cubicBezTo>
                <a:cubicBezTo>
                  <a:pt x="19" y="884"/>
                  <a:pt x="18" y="881"/>
                  <a:pt x="18" y="878"/>
                </a:cubicBezTo>
                <a:cubicBezTo>
                  <a:pt x="18" y="876"/>
                  <a:pt x="18" y="875"/>
                  <a:pt x="18" y="873"/>
                </a:cubicBezTo>
                <a:cubicBezTo>
                  <a:pt x="18" y="871"/>
                  <a:pt x="17" y="868"/>
                  <a:pt x="18" y="865"/>
                </a:cubicBezTo>
                <a:cubicBezTo>
                  <a:pt x="18" y="863"/>
                  <a:pt x="18" y="862"/>
                  <a:pt x="18" y="860"/>
                </a:cubicBezTo>
                <a:cubicBezTo>
                  <a:pt x="18" y="859"/>
                  <a:pt x="17" y="858"/>
                  <a:pt x="17" y="857"/>
                </a:cubicBezTo>
                <a:cubicBezTo>
                  <a:pt x="17" y="856"/>
                  <a:pt x="18" y="855"/>
                  <a:pt x="18" y="854"/>
                </a:cubicBezTo>
                <a:cubicBezTo>
                  <a:pt x="18" y="853"/>
                  <a:pt x="18" y="853"/>
                  <a:pt x="17" y="852"/>
                </a:cubicBezTo>
                <a:cubicBezTo>
                  <a:pt x="17" y="851"/>
                  <a:pt x="18" y="850"/>
                  <a:pt x="18" y="849"/>
                </a:cubicBezTo>
                <a:cubicBezTo>
                  <a:pt x="18" y="841"/>
                  <a:pt x="17" y="832"/>
                  <a:pt x="17" y="824"/>
                </a:cubicBezTo>
                <a:cubicBezTo>
                  <a:pt x="17" y="821"/>
                  <a:pt x="17" y="817"/>
                  <a:pt x="17" y="814"/>
                </a:cubicBezTo>
                <a:cubicBezTo>
                  <a:pt x="17" y="811"/>
                  <a:pt x="16" y="808"/>
                  <a:pt x="17" y="805"/>
                </a:cubicBezTo>
                <a:cubicBezTo>
                  <a:pt x="16" y="800"/>
                  <a:pt x="16" y="796"/>
                  <a:pt x="16" y="791"/>
                </a:cubicBezTo>
                <a:cubicBezTo>
                  <a:pt x="16" y="790"/>
                  <a:pt x="16" y="788"/>
                  <a:pt x="16" y="787"/>
                </a:cubicBezTo>
                <a:cubicBezTo>
                  <a:pt x="15" y="786"/>
                  <a:pt x="15" y="784"/>
                  <a:pt x="15" y="782"/>
                </a:cubicBezTo>
                <a:cubicBezTo>
                  <a:pt x="15" y="781"/>
                  <a:pt x="15" y="780"/>
                  <a:pt x="15" y="779"/>
                </a:cubicBezTo>
                <a:cubicBezTo>
                  <a:pt x="15" y="776"/>
                  <a:pt x="14" y="772"/>
                  <a:pt x="15" y="768"/>
                </a:cubicBezTo>
                <a:cubicBezTo>
                  <a:pt x="14" y="768"/>
                  <a:pt x="14" y="767"/>
                  <a:pt x="14" y="767"/>
                </a:cubicBezTo>
                <a:cubicBezTo>
                  <a:pt x="14" y="752"/>
                  <a:pt x="12" y="737"/>
                  <a:pt x="11" y="721"/>
                </a:cubicBezTo>
                <a:cubicBezTo>
                  <a:pt x="11" y="719"/>
                  <a:pt x="11" y="716"/>
                  <a:pt x="10" y="714"/>
                </a:cubicBezTo>
                <a:cubicBezTo>
                  <a:pt x="10" y="705"/>
                  <a:pt x="10" y="696"/>
                  <a:pt x="10" y="688"/>
                </a:cubicBezTo>
                <a:cubicBezTo>
                  <a:pt x="10" y="685"/>
                  <a:pt x="9" y="681"/>
                  <a:pt x="9" y="678"/>
                </a:cubicBezTo>
                <a:cubicBezTo>
                  <a:pt x="10" y="664"/>
                  <a:pt x="9" y="649"/>
                  <a:pt x="8" y="634"/>
                </a:cubicBezTo>
                <a:cubicBezTo>
                  <a:pt x="8" y="632"/>
                  <a:pt x="8" y="631"/>
                  <a:pt x="8" y="629"/>
                </a:cubicBezTo>
                <a:cubicBezTo>
                  <a:pt x="7" y="618"/>
                  <a:pt x="7" y="605"/>
                  <a:pt x="6" y="594"/>
                </a:cubicBezTo>
                <a:cubicBezTo>
                  <a:pt x="6" y="593"/>
                  <a:pt x="6" y="593"/>
                  <a:pt x="7" y="593"/>
                </a:cubicBezTo>
                <a:cubicBezTo>
                  <a:pt x="7" y="589"/>
                  <a:pt x="6" y="584"/>
                  <a:pt x="8" y="580"/>
                </a:cubicBezTo>
                <a:cubicBezTo>
                  <a:pt x="7" y="566"/>
                  <a:pt x="7" y="552"/>
                  <a:pt x="6" y="539"/>
                </a:cubicBezTo>
                <a:cubicBezTo>
                  <a:pt x="9" y="535"/>
                  <a:pt x="6" y="532"/>
                  <a:pt x="8" y="529"/>
                </a:cubicBezTo>
                <a:cubicBezTo>
                  <a:pt x="7" y="525"/>
                  <a:pt x="9" y="522"/>
                  <a:pt x="7" y="518"/>
                </a:cubicBezTo>
                <a:cubicBezTo>
                  <a:pt x="7" y="517"/>
                  <a:pt x="7" y="516"/>
                  <a:pt x="7" y="515"/>
                </a:cubicBezTo>
                <a:cubicBezTo>
                  <a:pt x="7" y="514"/>
                  <a:pt x="7" y="514"/>
                  <a:pt x="7" y="513"/>
                </a:cubicBezTo>
                <a:cubicBezTo>
                  <a:pt x="7" y="511"/>
                  <a:pt x="7" y="508"/>
                  <a:pt x="7" y="506"/>
                </a:cubicBezTo>
                <a:cubicBezTo>
                  <a:pt x="7" y="504"/>
                  <a:pt x="6" y="501"/>
                  <a:pt x="7" y="499"/>
                </a:cubicBezTo>
                <a:cubicBezTo>
                  <a:pt x="6" y="496"/>
                  <a:pt x="7" y="493"/>
                  <a:pt x="7" y="490"/>
                </a:cubicBezTo>
                <a:cubicBezTo>
                  <a:pt x="7" y="489"/>
                  <a:pt x="6" y="489"/>
                  <a:pt x="6" y="488"/>
                </a:cubicBezTo>
                <a:cubicBezTo>
                  <a:pt x="6" y="486"/>
                  <a:pt x="6" y="482"/>
                  <a:pt x="6" y="479"/>
                </a:cubicBezTo>
                <a:cubicBezTo>
                  <a:pt x="6" y="477"/>
                  <a:pt x="6" y="476"/>
                  <a:pt x="7" y="474"/>
                </a:cubicBezTo>
                <a:cubicBezTo>
                  <a:pt x="5" y="473"/>
                  <a:pt x="6" y="472"/>
                  <a:pt x="5" y="472"/>
                </a:cubicBezTo>
                <a:cubicBezTo>
                  <a:pt x="6" y="471"/>
                  <a:pt x="5" y="470"/>
                  <a:pt x="5" y="469"/>
                </a:cubicBezTo>
                <a:cubicBezTo>
                  <a:pt x="5" y="468"/>
                  <a:pt x="6" y="467"/>
                  <a:pt x="6" y="466"/>
                </a:cubicBezTo>
                <a:cubicBezTo>
                  <a:pt x="6" y="465"/>
                  <a:pt x="5" y="465"/>
                  <a:pt x="5" y="464"/>
                </a:cubicBezTo>
                <a:cubicBezTo>
                  <a:pt x="5" y="463"/>
                  <a:pt x="6" y="462"/>
                  <a:pt x="6" y="461"/>
                </a:cubicBezTo>
                <a:cubicBezTo>
                  <a:pt x="6" y="459"/>
                  <a:pt x="5" y="457"/>
                  <a:pt x="5" y="454"/>
                </a:cubicBezTo>
                <a:cubicBezTo>
                  <a:pt x="5" y="454"/>
                  <a:pt x="5" y="453"/>
                  <a:pt x="5" y="453"/>
                </a:cubicBezTo>
                <a:cubicBezTo>
                  <a:pt x="5" y="450"/>
                  <a:pt x="4" y="446"/>
                  <a:pt x="5" y="444"/>
                </a:cubicBezTo>
                <a:cubicBezTo>
                  <a:pt x="5" y="438"/>
                  <a:pt x="4" y="433"/>
                  <a:pt x="4" y="427"/>
                </a:cubicBezTo>
                <a:cubicBezTo>
                  <a:pt x="4" y="425"/>
                  <a:pt x="5" y="423"/>
                  <a:pt x="4" y="421"/>
                </a:cubicBezTo>
                <a:cubicBezTo>
                  <a:pt x="4" y="418"/>
                  <a:pt x="4" y="416"/>
                  <a:pt x="4" y="413"/>
                </a:cubicBezTo>
                <a:cubicBezTo>
                  <a:pt x="4" y="412"/>
                  <a:pt x="3" y="411"/>
                  <a:pt x="3" y="410"/>
                </a:cubicBezTo>
                <a:cubicBezTo>
                  <a:pt x="3" y="408"/>
                  <a:pt x="4" y="405"/>
                  <a:pt x="3" y="402"/>
                </a:cubicBezTo>
                <a:cubicBezTo>
                  <a:pt x="3" y="401"/>
                  <a:pt x="3" y="401"/>
                  <a:pt x="3" y="400"/>
                </a:cubicBezTo>
                <a:cubicBezTo>
                  <a:pt x="3" y="398"/>
                  <a:pt x="3" y="396"/>
                  <a:pt x="3" y="394"/>
                </a:cubicBezTo>
                <a:cubicBezTo>
                  <a:pt x="2" y="390"/>
                  <a:pt x="3" y="387"/>
                  <a:pt x="2" y="384"/>
                </a:cubicBezTo>
                <a:cubicBezTo>
                  <a:pt x="2" y="384"/>
                  <a:pt x="2" y="383"/>
                  <a:pt x="3" y="383"/>
                </a:cubicBezTo>
                <a:cubicBezTo>
                  <a:pt x="2" y="380"/>
                  <a:pt x="3" y="378"/>
                  <a:pt x="2" y="375"/>
                </a:cubicBezTo>
                <a:cubicBezTo>
                  <a:pt x="3" y="372"/>
                  <a:pt x="1" y="368"/>
                  <a:pt x="2" y="364"/>
                </a:cubicBezTo>
                <a:cubicBezTo>
                  <a:pt x="2" y="364"/>
                  <a:pt x="2" y="363"/>
                  <a:pt x="1" y="362"/>
                </a:cubicBezTo>
                <a:cubicBezTo>
                  <a:pt x="2" y="355"/>
                  <a:pt x="1" y="348"/>
                  <a:pt x="2" y="341"/>
                </a:cubicBezTo>
                <a:cubicBezTo>
                  <a:pt x="1" y="340"/>
                  <a:pt x="2" y="340"/>
                  <a:pt x="1" y="339"/>
                </a:cubicBezTo>
                <a:cubicBezTo>
                  <a:pt x="1" y="334"/>
                  <a:pt x="2" y="329"/>
                  <a:pt x="1" y="323"/>
                </a:cubicBezTo>
                <a:cubicBezTo>
                  <a:pt x="2" y="319"/>
                  <a:pt x="0" y="315"/>
                  <a:pt x="1" y="311"/>
                </a:cubicBezTo>
                <a:cubicBezTo>
                  <a:pt x="0" y="303"/>
                  <a:pt x="2" y="295"/>
                  <a:pt x="0" y="287"/>
                </a:cubicBezTo>
                <a:cubicBezTo>
                  <a:pt x="1" y="286"/>
                  <a:pt x="1" y="284"/>
                  <a:pt x="1" y="282"/>
                </a:cubicBezTo>
                <a:cubicBezTo>
                  <a:pt x="1" y="278"/>
                  <a:pt x="1" y="272"/>
                  <a:pt x="1" y="267"/>
                </a:cubicBezTo>
                <a:cubicBezTo>
                  <a:pt x="1" y="265"/>
                  <a:pt x="1" y="263"/>
                  <a:pt x="1" y="261"/>
                </a:cubicBezTo>
                <a:cubicBezTo>
                  <a:pt x="1" y="260"/>
                  <a:pt x="1" y="259"/>
                  <a:pt x="1" y="258"/>
                </a:cubicBezTo>
                <a:cubicBezTo>
                  <a:pt x="3" y="256"/>
                  <a:pt x="4" y="255"/>
                  <a:pt x="5" y="253"/>
                </a:cubicBezTo>
                <a:cubicBezTo>
                  <a:pt x="5" y="251"/>
                  <a:pt x="4" y="249"/>
                  <a:pt x="4" y="246"/>
                </a:cubicBezTo>
                <a:cubicBezTo>
                  <a:pt x="4" y="243"/>
                  <a:pt x="6" y="240"/>
                  <a:pt x="5" y="237"/>
                </a:cubicBezTo>
                <a:cubicBezTo>
                  <a:pt x="6" y="235"/>
                  <a:pt x="4" y="232"/>
                  <a:pt x="6" y="230"/>
                </a:cubicBezTo>
                <a:cubicBezTo>
                  <a:pt x="5" y="221"/>
                  <a:pt x="6" y="213"/>
                  <a:pt x="6" y="204"/>
                </a:cubicBezTo>
                <a:cubicBezTo>
                  <a:pt x="6" y="201"/>
                  <a:pt x="6" y="198"/>
                  <a:pt x="6" y="195"/>
                </a:cubicBezTo>
                <a:cubicBezTo>
                  <a:pt x="6" y="194"/>
                  <a:pt x="6" y="193"/>
                  <a:pt x="6" y="192"/>
                </a:cubicBezTo>
                <a:cubicBezTo>
                  <a:pt x="6" y="191"/>
                  <a:pt x="7" y="189"/>
                  <a:pt x="7" y="188"/>
                </a:cubicBezTo>
                <a:cubicBezTo>
                  <a:pt x="7" y="185"/>
                  <a:pt x="7" y="182"/>
                  <a:pt x="6" y="180"/>
                </a:cubicBezTo>
                <a:cubicBezTo>
                  <a:pt x="7" y="179"/>
                  <a:pt x="6" y="179"/>
                  <a:pt x="7" y="178"/>
                </a:cubicBezTo>
                <a:cubicBezTo>
                  <a:pt x="6" y="173"/>
                  <a:pt x="8" y="167"/>
                  <a:pt x="8" y="162"/>
                </a:cubicBezTo>
                <a:cubicBezTo>
                  <a:pt x="10" y="158"/>
                  <a:pt x="8" y="154"/>
                  <a:pt x="9" y="151"/>
                </a:cubicBezTo>
                <a:close/>
                <a:moveTo>
                  <a:pt x="45" y="1171"/>
                </a:moveTo>
                <a:cubicBezTo>
                  <a:pt x="45" y="1171"/>
                  <a:pt x="45" y="1171"/>
                  <a:pt x="45" y="1171"/>
                </a:cubicBezTo>
                <a:cubicBezTo>
                  <a:pt x="45" y="1171"/>
                  <a:pt x="44" y="1171"/>
                  <a:pt x="44" y="1171"/>
                </a:cubicBezTo>
                <a:cubicBezTo>
                  <a:pt x="44" y="1171"/>
                  <a:pt x="45" y="1171"/>
                  <a:pt x="44" y="1172"/>
                </a:cubicBezTo>
                <a:cubicBezTo>
                  <a:pt x="44" y="1172"/>
                  <a:pt x="44" y="1172"/>
                  <a:pt x="44" y="1172"/>
                </a:cubicBezTo>
                <a:cubicBezTo>
                  <a:pt x="45" y="1172"/>
                  <a:pt x="45" y="1172"/>
                  <a:pt x="45" y="1172"/>
                </a:cubicBezTo>
                <a:cubicBezTo>
                  <a:pt x="45" y="1171"/>
                  <a:pt x="45" y="1171"/>
                  <a:pt x="45" y="1171"/>
                </a:cubicBezTo>
                <a:close/>
                <a:moveTo>
                  <a:pt x="62" y="1152"/>
                </a:moveTo>
                <a:cubicBezTo>
                  <a:pt x="62" y="1152"/>
                  <a:pt x="62" y="1153"/>
                  <a:pt x="62" y="1153"/>
                </a:cubicBezTo>
                <a:cubicBezTo>
                  <a:pt x="62" y="1152"/>
                  <a:pt x="62" y="1152"/>
                  <a:pt x="62" y="1152"/>
                </a:cubicBezTo>
                <a:close/>
                <a:moveTo>
                  <a:pt x="72" y="1157"/>
                </a:moveTo>
                <a:cubicBezTo>
                  <a:pt x="73" y="1157"/>
                  <a:pt x="72" y="1158"/>
                  <a:pt x="73" y="1158"/>
                </a:cubicBezTo>
                <a:cubicBezTo>
                  <a:pt x="74" y="1157"/>
                  <a:pt x="73" y="1157"/>
                  <a:pt x="72" y="1157"/>
                </a:cubicBezTo>
                <a:close/>
                <a:moveTo>
                  <a:pt x="73" y="1144"/>
                </a:moveTo>
                <a:cubicBezTo>
                  <a:pt x="71" y="1147"/>
                  <a:pt x="73" y="1150"/>
                  <a:pt x="73" y="1153"/>
                </a:cubicBezTo>
                <a:cubicBezTo>
                  <a:pt x="74" y="1152"/>
                  <a:pt x="73" y="1150"/>
                  <a:pt x="73" y="1149"/>
                </a:cubicBezTo>
                <a:cubicBezTo>
                  <a:pt x="73" y="1149"/>
                  <a:pt x="73" y="1149"/>
                  <a:pt x="74" y="1148"/>
                </a:cubicBezTo>
                <a:cubicBezTo>
                  <a:pt x="73" y="1147"/>
                  <a:pt x="74" y="1144"/>
                  <a:pt x="73" y="1144"/>
                </a:cubicBezTo>
                <a:close/>
                <a:moveTo>
                  <a:pt x="114" y="1130"/>
                </a:moveTo>
                <a:cubicBezTo>
                  <a:pt x="114" y="1130"/>
                  <a:pt x="114" y="1131"/>
                  <a:pt x="114" y="1131"/>
                </a:cubicBezTo>
                <a:cubicBezTo>
                  <a:pt x="114" y="1132"/>
                  <a:pt x="114" y="1133"/>
                  <a:pt x="114" y="1133"/>
                </a:cubicBezTo>
                <a:cubicBezTo>
                  <a:pt x="114" y="1134"/>
                  <a:pt x="114" y="1135"/>
                  <a:pt x="113" y="1136"/>
                </a:cubicBezTo>
                <a:cubicBezTo>
                  <a:pt x="114" y="1136"/>
                  <a:pt x="113" y="1137"/>
                  <a:pt x="114" y="1137"/>
                </a:cubicBezTo>
                <a:cubicBezTo>
                  <a:pt x="114" y="1135"/>
                  <a:pt x="115" y="1133"/>
                  <a:pt x="114" y="1130"/>
                </a:cubicBezTo>
                <a:close/>
                <a:moveTo>
                  <a:pt x="121" y="1002"/>
                </a:moveTo>
                <a:cubicBezTo>
                  <a:pt x="121" y="1001"/>
                  <a:pt x="121" y="1001"/>
                  <a:pt x="121" y="1001"/>
                </a:cubicBezTo>
                <a:cubicBezTo>
                  <a:pt x="121" y="1001"/>
                  <a:pt x="121" y="1001"/>
                  <a:pt x="121" y="1001"/>
                </a:cubicBezTo>
                <a:cubicBezTo>
                  <a:pt x="121" y="1001"/>
                  <a:pt x="120" y="1002"/>
                  <a:pt x="121" y="1002"/>
                </a:cubicBezTo>
                <a:cubicBezTo>
                  <a:pt x="121" y="1002"/>
                  <a:pt x="121" y="1002"/>
                  <a:pt x="121" y="1002"/>
                </a:cubicBezTo>
                <a:close/>
                <a:moveTo>
                  <a:pt x="121" y="975"/>
                </a:moveTo>
                <a:cubicBezTo>
                  <a:pt x="121" y="976"/>
                  <a:pt x="121" y="977"/>
                  <a:pt x="121" y="978"/>
                </a:cubicBezTo>
                <a:cubicBezTo>
                  <a:pt x="121" y="978"/>
                  <a:pt x="121" y="978"/>
                  <a:pt x="121" y="978"/>
                </a:cubicBezTo>
                <a:cubicBezTo>
                  <a:pt x="121" y="978"/>
                  <a:pt x="121" y="978"/>
                  <a:pt x="121" y="978"/>
                </a:cubicBezTo>
                <a:cubicBezTo>
                  <a:pt x="121" y="978"/>
                  <a:pt x="121" y="978"/>
                  <a:pt x="121" y="978"/>
                </a:cubicBezTo>
                <a:cubicBezTo>
                  <a:pt x="121" y="978"/>
                  <a:pt x="121" y="977"/>
                  <a:pt x="121" y="977"/>
                </a:cubicBezTo>
                <a:cubicBezTo>
                  <a:pt x="121" y="977"/>
                  <a:pt x="121" y="977"/>
                  <a:pt x="122" y="976"/>
                </a:cubicBezTo>
                <a:cubicBezTo>
                  <a:pt x="121" y="976"/>
                  <a:pt x="122" y="974"/>
                  <a:pt x="121" y="975"/>
                </a:cubicBezTo>
                <a:close/>
                <a:moveTo>
                  <a:pt x="129" y="883"/>
                </a:moveTo>
                <a:cubicBezTo>
                  <a:pt x="129" y="883"/>
                  <a:pt x="129" y="883"/>
                  <a:pt x="129" y="883"/>
                </a:cubicBezTo>
                <a:cubicBezTo>
                  <a:pt x="129" y="883"/>
                  <a:pt x="129" y="884"/>
                  <a:pt x="129" y="884"/>
                </a:cubicBezTo>
                <a:cubicBezTo>
                  <a:pt x="129" y="884"/>
                  <a:pt x="129" y="883"/>
                  <a:pt x="129" y="883"/>
                </a:cubicBezTo>
                <a:close/>
                <a:moveTo>
                  <a:pt x="129" y="874"/>
                </a:moveTo>
                <a:cubicBezTo>
                  <a:pt x="129" y="875"/>
                  <a:pt x="129" y="877"/>
                  <a:pt x="129" y="878"/>
                </a:cubicBezTo>
                <a:cubicBezTo>
                  <a:pt x="129" y="878"/>
                  <a:pt x="129" y="878"/>
                  <a:pt x="129" y="878"/>
                </a:cubicBezTo>
                <a:cubicBezTo>
                  <a:pt x="129" y="877"/>
                  <a:pt x="129" y="876"/>
                  <a:pt x="129" y="875"/>
                </a:cubicBezTo>
                <a:cubicBezTo>
                  <a:pt x="129" y="875"/>
                  <a:pt x="129" y="875"/>
                  <a:pt x="129" y="874"/>
                </a:cubicBezTo>
                <a:close/>
                <a:moveTo>
                  <a:pt x="129" y="861"/>
                </a:moveTo>
                <a:cubicBezTo>
                  <a:pt x="129" y="861"/>
                  <a:pt x="129" y="861"/>
                  <a:pt x="129" y="861"/>
                </a:cubicBezTo>
                <a:cubicBezTo>
                  <a:pt x="129" y="861"/>
                  <a:pt x="129" y="861"/>
                  <a:pt x="129" y="861"/>
                </a:cubicBezTo>
                <a:cubicBezTo>
                  <a:pt x="129" y="861"/>
                  <a:pt x="128" y="864"/>
                  <a:pt x="129" y="863"/>
                </a:cubicBezTo>
                <a:cubicBezTo>
                  <a:pt x="129" y="862"/>
                  <a:pt x="129" y="862"/>
                  <a:pt x="129" y="861"/>
                </a:cubicBezTo>
                <a:close/>
                <a:moveTo>
                  <a:pt x="129" y="858"/>
                </a:moveTo>
                <a:cubicBezTo>
                  <a:pt x="128" y="858"/>
                  <a:pt x="128" y="860"/>
                  <a:pt x="129" y="860"/>
                </a:cubicBezTo>
                <a:cubicBezTo>
                  <a:pt x="129" y="860"/>
                  <a:pt x="129" y="860"/>
                  <a:pt x="129" y="860"/>
                </a:cubicBezTo>
                <a:cubicBezTo>
                  <a:pt x="129" y="860"/>
                  <a:pt x="129" y="859"/>
                  <a:pt x="129" y="858"/>
                </a:cubicBezTo>
                <a:close/>
                <a:moveTo>
                  <a:pt x="129" y="848"/>
                </a:moveTo>
                <a:cubicBezTo>
                  <a:pt x="129" y="848"/>
                  <a:pt x="129" y="848"/>
                  <a:pt x="128" y="848"/>
                </a:cubicBezTo>
                <a:cubicBezTo>
                  <a:pt x="128" y="848"/>
                  <a:pt x="128" y="848"/>
                  <a:pt x="128" y="848"/>
                </a:cubicBezTo>
                <a:cubicBezTo>
                  <a:pt x="129" y="850"/>
                  <a:pt x="128" y="852"/>
                  <a:pt x="129" y="852"/>
                </a:cubicBezTo>
                <a:cubicBezTo>
                  <a:pt x="129" y="852"/>
                  <a:pt x="129" y="852"/>
                  <a:pt x="129" y="852"/>
                </a:cubicBezTo>
                <a:cubicBezTo>
                  <a:pt x="129" y="851"/>
                  <a:pt x="129" y="850"/>
                  <a:pt x="129" y="849"/>
                </a:cubicBezTo>
                <a:cubicBezTo>
                  <a:pt x="129" y="849"/>
                  <a:pt x="129" y="848"/>
                  <a:pt x="129" y="848"/>
                </a:cubicBezTo>
                <a:close/>
                <a:moveTo>
                  <a:pt x="128" y="846"/>
                </a:moveTo>
                <a:cubicBezTo>
                  <a:pt x="128" y="847"/>
                  <a:pt x="128" y="847"/>
                  <a:pt x="128" y="847"/>
                </a:cubicBezTo>
                <a:cubicBezTo>
                  <a:pt x="128" y="847"/>
                  <a:pt x="128" y="847"/>
                  <a:pt x="128" y="848"/>
                </a:cubicBezTo>
                <a:cubicBezTo>
                  <a:pt x="129" y="848"/>
                  <a:pt x="129" y="848"/>
                  <a:pt x="129" y="848"/>
                </a:cubicBezTo>
                <a:cubicBezTo>
                  <a:pt x="129" y="847"/>
                  <a:pt x="129" y="847"/>
                  <a:pt x="129" y="847"/>
                </a:cubicBezTo>
                <a:lnTo>
                  <a:pt x="128" y="846"/>
                </a:lnTo>
                <a:close/>
                <a:moveTo>
                  <a:pt x="129" y="844"/>
                </a:moveTo>
                <a:cubicBezTo>
                  <a:pt x="129" y="844"/>
                  <a:pt x="129" y="844"/>
                  <a:pt x="129" y="844"/>
                </a:cubicBezTo>
                <a:cubicBezTo>
                  <a:pt x="128" y="844"/>
                  <a:pt x="128" y="845"/>
                  <a:pt x="129" y="846"/>
                </a:cubicBezTo>
                <a:cubicBezTo>
                  <a:pt x="129" y="846"/>
                  <a:pt x="129" y="846"/>
                  <a:pt x="129" y="846"/>
                </a:cubicBezTo>
                <a:cubicBezTo>
                  <a:pt x="129" y="846"/>
                  <a:pt x="129" y="845"/>
                  <a:pt x="129" y="845"/>
                </a:cubicBezTo>
                <a:cubicBezTo>
                  <a:pt x="129" y="845"/>
                  <a:pt x="129" y="845"/>
                  <a:pt x="129" y="844"/>
                </a:cubicBezTo>
                <a:close/>
                <a:moveTo>
                  <a:pt x="116" y="1095"/>
                </a:moveTo>
                <a:cubicBezTo>
                  <a:pt x="116" y="1095"/>
                  <a:pt x="116" y="1095"/>
                  <a:pt x="116" y="1095"/>
                </a:cubicBezTo>
                <a:cubicBezTo>
                  <a:pt x="116" y="1095"/>
                  <a:pt x="116" y="1095"/>
                  <a:pt x="116" y="1095"/>
                </a:cubicBezTo>
                <a:cubicBezTo>
                  <a:pt x="116" y="1097"/>
                  <a:pt x="116" y="1100"/>
                  <a:pt x="116" y="1102"/>
                </a:cubicBezTo>
                <a:cubicBezTo>
                  <a:pt x="116" y="1102"/>
                  <a:pt x="116" y="1102"/>
                  <a:pt x="116" y="1102"/>
                </a:cubicBezTo>
                <a:cubicBezTo>
                  <a:pt x="116" y="1102"/>
                  <a:pt x="116" y="1102"/>
                  <a:pt x="116" y="1102"/>
                </a:cubicBezTo>
                <a:cubicBezTo>
                  <a:pt x="116" y="1100"/>
                  <a:pt x="117" y="1097"/>
                  <a:pt x="116" y="1095"/>
                </a:cubicBezTo>
                <a:cubicBezTo>
                  <a:pt x="116" y="1095"/>
                  <a:pt x="116" y="1095"/>
                  <a:pt x="116" y="1095"/>
                </a:cubicBezTo>
                <a:close/>
                <a:moveTo>
                  <a:pt x="117" y="1076"/>
                </a:moveTo>
                <a:cubicBezTo>
                  <a:pt x="117" y="1076"/>
                  <a:pt x="117" y="1076"/>
                  <a:pt x="117" y="1076"/>
                </a:cubicBezTo>
                <a:cubicBezTo>
                  <a:pt x="117" y="1076"/>
                  <a:pt x="117" y="1076"/>
                  <a:pt x="117" y="1076"/>
                </a:cubicBezTo>
                <a:cubicBezTo>
                  <a:pt x="117" y="1076"/>
                  <a:pt x="117" y="1076"/>
                  <a:pt x="117" y="1077"/>
                </a:cubicBezTo>
                <a:cubicBezTo>
                  <a:pt x="117" y="1077"/>
                  <a:pt x="117" y="1077"/>
                  <a:pt x="117" y="1077"/>
                </a:cubicBezTo>
                <a:cubicBezTo>
                  <a:pt x="117" y="1077"/>
                  <a:pt x="117" y="1077"/>
                  <a:pt x="117" y="1077"/>
                </a:cubicBezTo>
                <a:cubicBezTo>
                  <a:pt x="117" y="1078"/>
                  <a:pt x="117" y="1077"/>
                  <a:pt x="117" y="1077"/>
                </a:cubicBezTo>
                <a:cubicBezTo>
                  <a:pt x="118" y="1077"/>
                  <a:pt x="117" y="1077"/>
                  <a:pt x="117" y="1077"/>
                </a:cubicBezTo>
                <a:cubicBezTo>
                  <a:pt x="117" y="1076"/>
                  <a:pt x="117" y="1076"/>
                  <a:pt x="117" y="1076"/>
                </a:cubicBezTo>
                <a:close/>
                <a:moveTo>
                  <a:pt x="118" y="1068"/>
                </a:moveTo>
                <a:cubicBezTo>
                  <a:pt x="118" y="1068"/>
                  <a:pt x="118" y="1068"/>
                  <a:pt x="118" y="1068"/>
                </a:cubicBezTo>
                <a:cubicBezTo>
                  <a:pt x="118" y="1068"/>
                  <a:pt x="117" y="1068"/>
                  <a:pt x="117" y="1068"/>
                </a:cubicBezTo>
                <a:cubicBezTo>
                  <a:pt x="117" y="1068"/>
                  <a:pt x="117" y="1068"/>
                  <a:pt x="117" y="1068"/>
                </a:cubicBezTo>
                <a:cubicBezTo>
                  <a:pt x="117" y="1070"/>
                  <a:pt x="117" y="1072"/>
                  <a:pt x="117" y="1074"/>
                </a:cubicBezTo>
                <a:cubicBezTo>
                  <a:pt x="117" y="1074"/>
                  <a:pt x="117" y="1074"/>
                  <a:pt x="117" y="1074"/>
                </a:cubicBezTo>
                <a:cubicBezTo>
                  <a:pt x="118" y="1074"/>
                  <a:pt x="118" y="1074"/>
                  <a:pt x="118" y="1074"/>
                </a:cubicBezTo>
                <a:cubicBezTo>
                  <a:pt x="117" y="1072"/>
                  <a:pt x="117" y="1070"/>
                  <a:pt x="118" y="1068"/>
                </a:cubicBezTo>
                <a:close/>
                <a:moveTo>
                  <a:pt x="118" y="1049"/>
                </a:moveTo>
                <a:cubicBezTo>
                  <a:pt x="118" y="1049"/>
                  <a:pt x="118" y="1049"/>
                  <a:pt x="118" y="1049"/>
                </a:cubicBezTo>
                <a:cubicBezTo>
                  <a:pt x="118" y="1049"/>
                  <a:pt x="118" y="1049"/>
                  <a:pt x="118" y="1049"/>
                </a:cubicBezTo>
                <a:cubicBezTo>
                  <a:pt x="118" y="1049"/>
                  <a:pt x="118" y="1049"/>
                  <a:pt x="117" y="1050"/>
                </a:cubicBezTo>
                <a:cubicBezTo>
                  <a:pt x="117" y="1050"/>
                  <a:pt x="117" y="1050"/>
                  <a:pt x="118" y="1050"/>
                </a:cubicBezTo>
                <a:cubicBezTo>
                  <a:pt x="118" y="1050"/>
                  <a:pt x="118" y="1050"/>
                  <a:pt x="118" y="1050"/>
                </a:cubicBezTo>
                <a:cubicBezTo>
                  <a:pt x="118" y="1050"/>
                  <a:pt x="118" y="1049"/>
                  <a:pt x="118" y="1049"/>
                </a:cubicBezTo>
                <a:cubicBezTo>
                  <a:pt x="118" y="1049"/>
                  <a:pt x="118" y="1049"/>
                  <a:pt x="118" y="1049"/>
                </a:cubicBezTo>
                <a:close/>
                <a:moveTo>
                  <a:pt x="162" y="958"/>
                </a:moveTo>
                <a:cubicBezTo>
                  <a:pt x="162" y="959"/>
                  <a:pt x="162" y="959"/>
                  <a:pt x="162" y="959"/>
                </a:cubicBezTo>
                <a:cubicBezTo>
                  <a:pt x="162" y="959"/>
                  <a:pt x="162" y="958"/>
                  <a:pt x="162" y="958"/>
                </a:cubicBezTo>
                <a:cubicBezTo>
                  <a:pt x="162" y="958"/>
                  <a:pt x="162" y="957"/>
                  <a:pt x="162" y="956"/>
                </a:cubicBezTo>
                <a:cubicBezTo>
                  <a:pt x="162" y="956"/>
                  <a:pt x="162" y="956"/>
                  <a:pt x="162" y="956"/>
                </a:cubicBezTo>
                <a:cubicBezTo>
                  <a:pt x="162" y="956"/>
                  <a:pt x="162" y="956"/>
                  <a:pt x="162" y="956"/>
                </a:cubicBezTo>
                <a:cubicBezTo>
                  <a:pt x="162" y="956"/>
                  <a:pt x="162" y="956"/>
                  <a:pt x="162" y="956"/>
                </a:cubicBezTo>
                <a:cubicBezTo>
                  <a:pt x="162" y="957"/>
                  <a:pt x="161" y="958"/>
                  <a:pt x="162" y="958"/>
                </a:cubicBezTo>
                <a:close/>
                <a:moveTo>
                  <a:pt x="162" y="927"/>
                </a:moveTo>
                <a:cubicBezTo>
                  <a:pt x="162" y="927"/>
                  <a:pt x="162" y="927"/>
                  <a:pt x="162" y="927"/>
                </a:cubicBezTo>
                <a:cubicBezTo>
                  <a:pt x="162" y="927"/>
                  <a:pt x="162" y="927"/>
                  <a:pt x="162" y="927"/>
                </a:cubicBezTo>
                <a:cubicBezTo>
                  <a:pt x="162" y="926"/>
                  <a:pt x="162" y="925"/>
                  <a:pt x="162" y="924"/>
                </a:cubicBezTo>
                <a:cubicBezTo>
                  <a:pt x="162" y="924"/>
                  <a:pt x="162" y="924"/>
                  <a:pt x="162" y="924"/>
                </a:cubicBezTo>
                <a:cubicBezTo>
                  <a:pt x="162" y="924"/>
                  <a:pt x="162" y="924"/>
                  <a:pt x="162" y="924"/>
                </a:cubicBezTo>
                <a:cubicBezTo>
                  <a:pt x="162" y="924"/>
                  <a:pt x="162" y="924"/>
                  <a:pt x="162" y="924"/>
                </a:cubicBezTo>
                <a:cubicBezTo>
                  <a:pt x="162" y="925"/>
                  <a:pt x="162" y="926"/>
                  <a:pt x="162" y="927"/>
                </a:cubicBezTo>
                <a:close/>
                <a:moveTo>
                  <a:pt x="187" y="893"/>
                </a:moveTo>
                <a:cubicBezTo>
                  <a:pt x="186" y="894"/>
                  <a:pt x="187" y="894"/>
                  <a:pt x="187" y="895"/>
                </a:cubicBezTo>
                <a:cubicBezTo>
                  <a:pt x="187" y="895"/>
                  <a:pt x="187" y="895"/>
                  <a:pt x="187" y="895"/>
                </a:cubicBezTo>
                <a:cubicBezTo>
                  <a:pt x="187" y="895"/>
                  <a:pt x="187" y="895"/>
                  <a:pt x="187" y="895"/>
                </a:cubicBezTo>
                <a:cubicBezTo>
                  <a:pt x="187" y="894"/>
                  <a:pt x="187" y="894"/>
                  <a:pt x="187" y="893"/>
                </a:cubicBezTo>
                <a:cubicBezTo>
                  <a:pt x="187" y="893"/>
                  <a:pt x="187" y="893"/>
                  <a:pt x="187" y="893"/>
                </a:cubicBezTo>
                <a:cubicBezTo>
                  <a:pt x="187" y="893"/>
                  <a:pt x="187" y="893"/>
                  <a:pt x="187" y="893"/>
                </a:cubicBezTo>
                <a:cubicBezTo>
                  <a:pt x="187" y="893"/>
                  <a:pt x="187" y="893"/>
                  <a:pt x="187" y="893"/>
                </a:cubicBezTo>
                <a:close/>
                <a:moveTo>
                  <a:pt x="186" y="866"/>
                </a:moveTo>
                <a:cubicBezTo>
                  <a:pt x="186" y="867"/>
                  <a:pt x="186" y="867"/>
                  <a:pt x="186" y="868"/>
                </a:cubicBezTo>
                <a:cubicBezTo>
                  <a:pt x="186" y="868"/>
                  <a:pt x="186" y="868"/>
                  <a:pt x="186" y="868"/>
                </a:cubicBezTo>
                <a:cubicBezTo>
                  <a:pt x="186" y="868"/>
                  <a:pt x="186" y="869"/>
                  <a:pt x="186" y="869"/>
                </a:cubicBezTo>
                <a:cubicBezTo>
                  <a:pt x="186" y="869"/>
                  <a:pt x="186" y="868"/>
                  <a:pt x="186" y="868"/>
                </a:cubicBezTo>
                <a:cubicBezTo>
                  <a:pt x="187" y="868"/>
                  <a:pt x="186" y="868"/>
                  <a:pt x="186" y="867"/>
                </a:cubicBezTo>
                <a:cubicBezTo>
                  <a:pt x="186" y="867"/>
                  <a:pt x="186" y="867"/>
                  <a:pt x="187" y="866"/>
                </a:cubicBezTo>
                <a:cubicBezTo>
                  <a:pt x="187" y="866"/>
                  <a:pt x="187" y="866"/>
                  <a:pt x="186" y="866"/>
                </a:cubicBezTo>
                <a:cubicBezTo>
                  <a:pt x="186" y="866"/>
                  <a:pt x="186" y="866"/>
                  <a:pt x="186" y="866"/>
                </a:cubicBezTo>
                <a:close/>
                <a:moveTo>
                  <a:pt x="160" y="816"/>
                </a:moveTo>
                <a:cubicBezTo>
                  <a:pt x="160" y="816"/>
                  <a:pt x="160" y="816"/>
                  <a:pt x="160" y="816"/>
                </a:cubicBezTo>
                <a:cubicBezTo>
                  <a:pt x="160" y="816"/>
                  <a:pt x="160" y="816"/>
                  <a:pt x="160" y="816"/>
                </a:cubicBezTo>
                <a:cubicBezTo>
                  <a:pt x="160" y="815"/>
                  <a:pt x="160" y="815"/>
                  <a:pt x="160" y="814"/>
                </a:cubicBezTo>
                <a:cubicBezTo>
                  <a:pt x="160" y="814"/>
                  <a:pt x="160" y="814"/>
                  <a:pt x="160" y="814"/>
                </a:cubicBezTo>
                <a:cubicBezTo>
                  <a:pt x="160" y="814"/>
                  <a:pt x="160" y="814"/>
                  <a:pt x="160" y="814"/>
                </a:cubicBezTo>
                <a:cubicBezTo>
                  <a:pt x="160" y="814"/>
                  <a:pt x="159" y="814"/>
                  <a:pt x="159" y="814"/>
                </a:cubicBezTo>
                <a:cubicBezTo>
                  <a:pt x="159" y="815"/>
                  <a:pt x="159" y="815"/>
                  <a:pt x="160" y="816"/>
                </a:cubicBezTo>
                <a:close/>
                <a:moveTo>
                  <a:pt x="192" y="770"/>
                </a:moveTo>
                <a:cubicBezTo>
                  <a:pt x="192" y="770"/>
                  <a:pt x="192" y="770"/>
                  <a:pt x="191" y="770"/>
                </a:cubicBezTo>
                <a:cubicBezTo>
                  <a:pt x="191" y="771"/>
                  <a:pt x="191" y="771"/>
                  <a:pt x="191" y="771"/>
                </a:cubicBezTo>
                <a:cubicBezTo>
                  <a:pt x="192" y="771"/>
                  <a:pt x="192" y="771"/>
                  <a:pt x="192" y="771"/>
                </a:cubicBezTo>
                <a:cubicBezTo>
                  <a:pt x="192" y="771"/>
                  <a:pt x="192" y="771"/>
                  <a:pt x="192" y="771"/>
                </a:cubicBezTo>
                <a:cubicBezTo>
                  <a:pt x="192" y="771"/>
                  <a:pt x="192" y="772"/>
                  <a:pt x="192" y="772"/>
                </a:cubicBezTo>
                <a:cubicBezTo>
                  <a:pt x="192" y="772"/>
                  <a:pt x="192" y="772"/>
                  <a:pt x="192" y="772"/>
                </a:cubicBezTo>
                <a:cubicBezTo>
                  <a:pt x="191" y="773"/>
                  <a:pt x="191" y="775"/>
                  <a:pt x="192" y="775"/>
                </a:cubicBezTo>
                <a:cubicBezTo>
                  <a:pt x="192" y="775"/>
                  <a:pt x="192" y="775"/>
                  <a:pt x="192" y="775"/>
                </a:cubicBezTo>
                <a:cubicBezTo>
                  <a:pt x="192" y="776"/>
                  <a:pt x="192" y="776"/>
                  <a:pt x="192" y="776"/>
                </a:cubicBezTo>
                <a:cubicBezTo>
                  <a:pt x="192" y="776"/>
                  <a:pt x="192" y="776"/>
                  <a:pt x="192" y="777"/>
                </a:cubicBezTo>
                <a:cubicBezTo>
                  <a:pt x="192" y="777"/>
                  <a:pt x="192" y="777"/>
                  <a:pt x="192" y="777"/>
                </a:cubicBezTo>
                <a:cubicBezTo>
                  <a:pt x="192" y="777"/>
                  <a:pt x="192" y="777"/>
                  <a:pt x="192" y="777"/>
                </a:cubicBezTo>
                <a:cubicBezTo>
                  <a:pt x="193" y="777"/>
                  <a:pt x="193" y="777"/>
                  <a:pt x="192" y="777"/>
                </a:cubicBezTo>
                <a:cubicBezTo>
                  <a:pt x="192" y="777"/>
                  <a:pt x="192" y="777"/>
                  <a:pt x="192" y="777"/>
                </a:cubicBezTo>
                <a:cubicBezTo>
                  <a:pt x="192" y="776"/>
                  <a:pt x="192" y="776"/>
                  <a:pt x="192" y="776"/>
                </a:cubicBezTo>
                <a:cubicBezTo>
                  <a:pt x="192" y="776"/>
                  <a:pt x="192" y="776"/>
                  <a:pt x="192" y="775"/>
                </a:cubicBezTo>
                <a:cubicBezTo>
                  <a:pt x="192" y="776"/>
                  <a:pt x="192" y="776"/>
                  <a:pt x="192" y="776"/>
                </a:cubicBezTo>
                <a:cubicBezTo>
                  <a:pt x="193" y="776"/>
                  <a:pt x="193" y="776"/>
                  <a:pt x="193" y="775"/>
                </a:cubicBezTo>
                <a:cubicBezTo>
                  <a:pt x="192" y="774"/>
                  <a:pt x="193" y="773"/>
                  <a:pt x="192" y="772"/>
                </a:cubicBezTo>
                <a:cubicBezTo>
                  <a:pt x="192" y="772"/>
                  <a:pt x="192" y="771"/>
                  <a:pt x="192" y="771"/>
                </a:cubicBezTo>
                <a:cubicBezTo>
                  <a:pt x="192" y="771"/>
                  <a:pt x="192" y="771"/>
                  <a:pt x="192" y="771"/>
                </a:cubicBezTo>
                <a:cubicBezTo>
                  <a:pt x="192" y="771"/>
                  <a:pt x="192" y="771"/>
                  <a:pt x="192" y="771"/>
                </a:cubicBezTo>
                <a:cubicBezTo>
                  <a:pt x="192" y="771"/>
                  <a:pt x="192" y="770"/>
                  <a:pt x="192" y="770"/>
                </a:cubicBezTo>
                <a:close/>
                <a:moveTo>
                  <a:pt x="188" y="688"/>
                </a:moveTo>
                <a:cubicBezTo>
                  <a:pt x="188" y="688"/>
                  <a:pt x="188" y="688"/>
                  <a:pt x="188" y="688"/>
                </a:cubicBezTo>
                <a:cubicBezTo>
                  <a:pt x="188" y="690"/>
                  <a:pt x="188" y="691"/>
                  <a:pt x="188" y="693"/>
                </a:cubicBezTo>
                <a:cubicBezTo>
                  <a:pt x="188" y="694"/>
                  <a:pt x="188" y="696"/>
                  <a:pt x="189" y="698"/>
                </a:cubicBezTo>
                <a:cubicBezTo>
                  <a:pt x="189" y="701"/>
                  <a:pt x="188" y="704"/>
                  <a:pt x="190" y="707"/>
                </a:cubicBezTo>
                <a:cubicBezTo>
                  <a:pt x="189" y="708"/>
                  <a:pt x="189" y="710"/>
                  <a:pt x="190" y="712"/>
                </a:cubicBezTo>
                <a:cubicBezTo>
                  <a:pt x="189" y="712"/>
                  <a:pt x="190" y="713"/>
                  <a:pt x="189" y="714"/>
                </a:cubicBezTo>
                <a:cubicBezTo>
                  <a:pt x="190" y="717"/>
                  <a:pt x="190" y="720"/>
                  <a:pt x="190" y="724"/>
                </a:cubicBezTo>
                <a:cubicBezTo>
                  <a:pt x="190" y="724"/>
                  <a:pt x="190" y="725"/>
                  <a:pt x="190" y="725"/>
                </a:cubicBezTo>
                <a:cubicBezTo>
                  <a:pt x="190" y="725"/>
                  <a:pt x="190" y="725"/>
                  <a:pt x="191" y="726"/>
                </a:cubicBezTo>
                <a:cubicBezTo>
                  <a:pt x="191" y="728"/>
                  <a:pt x="190" y="730"/>
                  <a:pt x="191" y="732"/>
                </a:cubicBezTo>
                <a:cubicBezTo>
                  <a:pt x="190" y="735"/>
                  <a:pt x="192" y="739"/>
                  <a:pt x="191" y="742"/>
                </a:cubicBezTo>
                <a:cubicBezTo>
                  <a:pt x="192" y="743"/>
                  <a:pt x="191" y="743"/>
                  <a:pt x="192" y="743"/>
                </a:cubicBezTo>
                <a:cubicBezTo>
                  <a:pt x="191" y="746"/>
                  <a:pt x="192" y="748"/>
                  <a:pt x="191" y="751"/>
                </a:cubicBezTo>
                <a:cubicBezTo>
                  <a:pt x="192" y="753"/>
                  <a:pt x="191" y="756"/>
                  <a:pt x="192" y="758"/>
                </a:cubicBezTo>
                <a:cubicBezTo>
                  <a:pt x="191" y="760"/>
                  <a:pt x="192" y="762"/>
                  <a:pt x="192" y="763"/>
                </a:cubicBezTo>
                <a:cubicBezTo>
                  <a:pt x="192" y="763"/>
                  <a:pt x="192" y="764"/>
                  <a:pt x="192" y="764"/>
                </a:cubicBezTo>
                <a:cubicBezTo>
                  <a:pt x="192" y="764"/>
                  <a:pt x="192" y="764"/>
                  <a:pt x="192" y="764"/>
                </a:cubicBezTo>
                <a:cubicBezTo>
                  <a:pt x="192" y="764"/>
                  <a:pt x="192" y="764"/>
                  <a:pt x="192" y="765"/>
                </a:cubicBezTo>
                <a:cubicBezTo>
                  <a:pt x="192" y="765"/>
                  <a:pt x="192" y="765"/>
                  <a:pt x="193" y="766"/>
                </a:cubicBezTo>
                <a:cubicBezTo>
                  <a:pt x="192" y="766"/>
                  <a:pt x="192" y="766"/>
                  <a:pt x="192" y="766"/>
                </a:cubicBezTo>
                <a:cubicBezTo>
                  <a:pt x="192" y="766"/>
                  <a:pt x="192" y="766"/>
                  <a:pt x="192" y="766"/>
                </a:cubicBezTo>
                <a:cubicBezTo>
                  <a:pt x="192" y="766"/>
                  <a:pt x="192" y="766"/>
                  <a:pt x="191" y="766"/>
                </a:cubicBezTo>
                <a:cubicBezTo>
                  <a:pt x="192" y="766"/>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8"/>
                </a:cubicBezTo>
                <a:cubicBezTo>
                  <a:pt x="192" y="768"/>
                  <a:pt x="192" y="768"/>
                  <a:pt x="192" y="768"/>
                </a:cubicBezTo>
                <a:cubicBezTo>
                  <a:pt x="192" y="768"/>
                  <a:pt x="192" y="769"/>
                  <a:pt x="192" y="769"/>
                </a:cubicBezTo>
                <a:cubicBezTo>
                  <a:pt x="192" y="769"/>
                  <a:pt x="192" y="769"/>
                  <a:pt x="192" y="769"/>
                </a:cubicBezTo>
                <a:cubicBezTo>
                  <a:pt x="192" y="770"/>
                  <a:pt x="192" y="770"/>
                  <a:pt x="192" y="770"/>
                </a:cubicBezTo>
                <a:cubicBezTo>
                  <a:pt x="191" y="769"/>
                  <a:pt x="191" y="769"/>
                  <a:pt x="191" y="768"/>
                </a:cubicBezTo>
                <a:cubicBezTo>
                  <a:pt x="191" y="768"/>
                  <a:pt x="191" y="768"/>
                  <a:pt x="191" y="767"/>
                </a:cubicBezTo>
                <a:cubicBezTo>
                  <a:pt x="191" y="767"/>
                  <a:pt x="191" y="767"/>
                  <a:pt x="191" y="766"/>
                </a:cubicBezTo>
                <a:cubicBezTo>
                  <a:pt x="191" y="766"/>
                  <a:pt x="191" y="766"/>
                  <a:pt x="191" y="766"/>
                </a:cubicBezTo>
                <a:cubicBezTo>
                  <a:pt x="191" y="766"/>
                  <a:pt x="191" y="766"/>
                  <a:pt x="191" y="766"/>
                </a:cubicBezTo>
                <a:cubicBezTo>
                  <a:pt x="191" y="765"/>
                  <a:pt x="191" y="765"/>
                  <a:pt x="191" y="765"/>
                </a:cubicBezTo>
                <a:cubicBezTo>
                  <a:pt x="191" y="765"/>
                  <a:pt x="190" y="764"/>
                  <a:pt x="190" y="764"/>
                </a:cubicBezTo>
                <a:cubicBezTo>
                  <a:pt x="190" y="764"/>
                  <a:pt x="190" y="764"/>
                  <a:pt x="191" y="764"/>
                </a:cubicBezTo>
                <a:cubicBezTo>
                  <a:pt x="190" y="761"/>
                  <a:pt x="191" y="759"/>
                  <a:pt x="189" y="756"/>
                </a:cubicBezTo>
                <a:cubicBezTo>
                  <a:pt x="190" y="756"/>
                  <a:pt x="190" y="756"/>
                  <a:pt x="190" y="755"/>
                </a:cubicBezTo>
                <a:cubicBezTo>
                  <a:pt x="189" y="754"/>
                  <a:pt x="190" y="753"/>
                  <a:pt x="189" y="752"/>
                </a:cubicBezTo>
                <a:cubicBezTo>
                  <a:pt x="189" y="752"/>
                  <a:pt x="189" y="751"/>
                  <a:pt x="190" y="751"/>
                </a:cubicBezTo>
                <a:cubicBezTo>
                  <a:pt x="189" y="750"/>
                  <a:pt x="189" y="749"/>
                  <a:pt x="189" y="749"/>
                </a:cubicBezTo>
                <a:cubicBezTo>
                  <a:pt x="189" y="747"/>
                  <a:pt x="189" y="746"/>
                  <a:pt x="189" y="745"/>
                </a:cubicBezTo>
                <a:cubicBezTo>
                  <a:pt x="189" y="745"/>
                  <a:pt x="189" y="744"/>
                  <a:pt x="189" y="743"/>
                </a:cubicBezTo>
                <a:cubicBezTo>
                  <a:pt x="189" y="743"/>
                  <a:pt x="189" y="742"/>
                  <a:pt x="189" y="742"/>
                </a:cubicBezTo>
                <a:cubicBezTo>
                  <a:pt x="188" y="739"/>
                  <a:pt x="189" y="737"/>
                  <a:pt x="188" y="734"/>
                </a:cubicBezTo>
                <a:cubicBezTo>
                  <a:pt x="189" y="734"/>
                  <a:pt x="188" y="733"/>
                  <a:pt x="189" y="733"/>
                </a:cubicBezTo>
                <a:cubicBezTo>
                  <a:pt x="188" y="731"/>
                  <a:pt x="188" y="729"/>
                  <a:pt x="188" y="727"/>
                </a:cubicBezTo>
                <a:cubicBezTo>
                  <a:pt x="187" y="724"/>
                  <a:pt x="188" y="721"/>
                  <a:pt x="187" y="718"/>
                </a:cubicBezTo>
                <a:cubicBezTo>
                  <a:pt x="188" y="717"/>
                  <a:pt x="187" y="717"/>
                  <a:pt x="188" y="717"/>
                </a:cubicBezTo>
                <a:cubicBezTo>
                  <a:pt x="187" y="713"/>
                  <a:pt x="187" y="710"/>
                  <a:pt x="188" y="707"/>
                </a:cubicBezTo>
                <a:cubicBezTo>
                  <a:pt x="188" y="707"/>
                  <a:pt x="187" y="707"/>
                  <a:pt x="187" y="707"/>
                </a:cubicBezTo>
                <a:cubicBezTo>
                  <a:pt x="187" y="706"/>
                  <a:pt x="188" y="706"/>
                  <a:pt x="188" y="705"/>
                </a:cubicBezTo>
                <a:cubicBezTo>
                  <a:pt x="188" y="705"/>
                  <a:pt x="187" y="705"/>
                  <a:pt x="187" y="704"/>
                </a:cubicBezTo>
                <a:cubicBezTo>
                  <a:pt x="187" y="704"/>
                  <a:pt x="188" y="703"/>
                  <a:pt x="188" y="702"/>
                </a:cubicBezTo>
                <a:cubicBezTo>
                  <a:pt x="188" y="701"/>
                  <a:pt x="187" y="699"/>
                  <a:pt x="188" y="698"/>
                </a:cubicBezTo>
                <a:cubicBezTo>
                  <a:pt x="187" y="696"/>
                  <a:pt x="187" y="694"/>
                  <a:pt x="187" y="693"/>
                </a:cubicBezTo>
                <a:cubicBezTo>
                  <a:pt x="187" y="691"/>
                  <a:pt x="187" y="690"/>
                  <a:pt x="187" y="688"/>
                </a:cubicBezTo>
                <a:cubicBezTo>
                  <a:pt x="187" y="688"/>
                  <a:pt x="187" y="688"/>
                  <a:pt x="187" y="688"/>
                </a:cubicBezTo>
                <a:cubicBezTo>
                  <a:pt x="187" y="688"/>
                  <a:pt x="188" y="688"/>
                  <a:pt x="188" y="688"/>
                </a:cubicBezTo>
                <a:close/>
                <a:moveTo>
                  <a:pt x="192" y="764"/>
                </a:moveTo>
                <a:cubicBezTo>
                  <a:pt x="192" y="764"/>
                  <a:pt x="192" y="764"/>
                  <a:pt x="192" y="763"/>
                </a:cubicBezTo>
                <a:cubicBezTo>
                  <a:pt x="192" y="764"/>
                  <a:pt x="192" y="764"/>
                  <a:pt x="192" y="764"/>
                </a:cubicBezTo>
                <a:cubicBezTo>
                  <a:pt x="192" y="764"/>
                  <a:pt x="191" y="764"/>
                  <a:pt x="191" y="764"/>
                </a:cubicBezTo>
                <a:cubicBezTo>
                  <a:pt x="191" y="764"/>
                  <a:pt x="191" y="764"/>
                  <a:pt x="191" y="764"/>
                </a:cubicBezTo>
                <a:cubicBezTo>
                  <a:pt x="191" y="764"/>
                  <a:pt x="192" y="764"/>
                  <a:pt x="192" y="765"/>
                </a:cubicBezTo>
                <a:cubicBezTo>
                  <a:pt x="192" y="764"/>
                  <a:pt x="192" y="764"/>
                  <a:pt x="192" y="764"/>
                </a:cubicBezTo>
                <a:cubicBezTo>
                  <a:pt x="192" y="764"/>
                  <a:pt x="192" y="764"/>
                  <a:pt x="192" y="764"/>
                </a:cubicBezTo>
                <a:close/>
                <a:moveTo>
                  <a:pt x="182" y="764"/>
                </a:moveTo>
                <a:cubicBezTo>
                  <a:pt x="182" y="764"/>
                  <a:pt x="182" y="764"/>
                  <a:pt x="182" y="764"/>
                </a:cubicBezTo>
                <a:cubicBezTo>
                  <a:pt x="182" y="764"/>
                  <a:pt x="182" y="764"/>
                  <a:pt x="182" y="763"/>
                </a:cubicBezTo>
                <a:cubicBezTo>
                  <a:pt x="182" y="763"/>
                  <a:pt x="182" y="763"/>
                  <a:pt x="182" y="763"/>
                </a:cubicBezTo>
                <a:cubicBezTo>
                  <a:pt x="182" y="762"/>
                  <a:pt x="182" y="762"/>
                  <a:pt x="182" y="762"/>
                </a:cubicBezTo>
                <a:cubicBezTo>
                  <a:pt x="182" y="762"/>
                  <a:pt x="182" y="762"/>
                  <a:pt x="182" y="762"/>
                </a:cubicBezTo>
                <a:cubicBezTo>
                  <a:pt x="182" y="762"/>
                  <a:pt x="182" y="762"/>
                  <a:pt x="182" y="763"/>
                </a:cubicBezTo>
                <a:cubicBezTo>
                  <a:pt x="182" y="763"/>
                  <a:pt x="182" y="763"/>
                  <a:pt x="182" y="764"/>
                </a:cubicBezTo>
                <a:close/>
                <a:moveTo>
                  <a:pt x="154" y="773"/>
                </a:moveTo>
                <a:cubicBezTo>
                  <a:pt x="154" y="773"/>
                  <a:pt x="154" y="774"/>
                  <a:pt x="154" y="775"/>
                </a:cubicBezTo>
                <a:cubicBezTo>
                  <a:pt x="154" y="776"/>
                  <a:pt x="154" y="776"/>
                  <a:pt x="154" y="777"/>
                </a:cubicBezTo>
                <a:cubicBezTo>
                  <a:pt x="154" y="777"/>
                  <a:pt x="155" y="777"/>
                  <a:pt x="155" y="777"/>
                </a:cubicBezTo>
                <a:cubicBezTo>
                  <a:pt x="155" y="777"/>
                  <a:pt x="155" y="777"/>
                  <a:pt x="155" y="777"/>
                </a:cubicBezTo>
                <a:cubicBezTo>
                  <a:pt x="155" y="776"/>
                  <a:pt x="155" y="776"/>
                  <a:pt x="155" y="775"/>
                </a:cubicBezTo>
                <a:cubicBezTo>
                  <a:pt x="155" y="774"/>
                  <a:pt x="155" y="773"/>
                  <a:pt x="155" y="773"/>
                </a:cubicBezTo>
                <a:cubicBezTo>
                  <a:pt x="155" y="772"/>
                  <a:pt x="154" y="772"/>
                  <a:pt x="154" y="772"/>
                </a:cubicBezTo>
                <a:cubicBezTo>
                  <a:pt x="154" y="772"/>
                  <a:pt x="154" y="772"/>
                  <a:pt x="154" y="772"/>
                </a:cubicBezTo>
                <a:cubicBezTo>
                  <a:pt x="154" y="773"/>
                  <a:pt x="154" y="773"/>
                  <a:pt x="154" y="773"/>
                </a:cubicBezTo>
                <a:close/>
                <a:moveTo>
                  <a:pt x="182" y="741"/>
                </a:moveTo>
                <a:cubicBezTo>
                  <a:pt x="182" y="741"/>
                  <a:pt x="182" y="741"/>
                  <a:pt x="182" y="741"/>
                </a:cubicBezTo>
                <a:cubicBezTo>
                  <a:pt x="182" y="741"/>
                  <a:pt x="182" y="741"/>
                  <a:pt x="182" y="741"/>
                </a:cubicBezTo>
                <a:cubicBezTo>
                  <a:pt x="182" y="741"/>
                  <a:pt x="182" y="741"/>
                  <a:pt x="182" y="741"/>
                </a:cubicBezTo>
                <a:cubicBezTo>
                  <a:pt x="182" y="741"/>
                  <a:pt x="182" y="742"/>
                  <a:pt x="182" y="742"/>
                </a:cubicBezTo>
                <a:cubicBezTo>
                  <a:pt x="182" y="742"/>
                  <a:pt x="182" y="742"/>
                  <a:pt x="182" y="742"/>
                </a:cubicBezTo>
                <a:cubicBezTo>
                  <a:pt x="182" y="742"/>
                  <a:pt x="182" y="742"/>
                  <a:pt x="183" y="742"/>
                </a:cubicBezTo>
                <a:cubicBezTo>
                  <a:pt x="182" y="742"/>
                  <a:pt x="182" y="741"/>
                  <a:pt x="182" y="741"/>
                </a:cubicBezTo>
                <a:close/>
                <a:moveTo>
                  <a:pt x="181" y="735"/>
                </a:moveTo>
                <a:cubicBezTo>
                  <a:pt x="181" y="735"/>
                  <a:pt x="181" y="735"/>
                  <a:pt x="181" y="735"/>
                </a:cubicBezTo>
                <a:cubicBezTo>
                  <a:pt x="181" y="735"/>
                  <a:pt x="181" y="735"/>
                  <a:pt x="181" y="735"/>
                </a:cubicBezTo>
                <a:cubicBezTo>
                  <a:pt x="181" y="736"/>
                  <a:pt x="181" y="738"/>
                  <a:pt x="181" y="739"/>
                </a:cubicBezTo>
                <a:cubicBezTo>
                  <a:pt x="181" y="739"/>
                  <a:pt x="181" y="739"/>
                  <a:pt x="181" y="739"/>
                </a:cubicBezTo>
                <a:cubicBezTo>
                  <a:pt x="182" y="739"/>
                  <a:pt x="182" y="739"/>
                  <a:pt x="182" y="739"/>
                </a:cubicBezTo>
                <a:cubicBezTo>
                  <a:pt x="182" y="738"/>
                  <a:pt x="182" y="736"/>
                  <a:pt x="182" y="735"/>
                </a:cubicBezTo>
                <a:cubicBezTo>
                  <a:pt x="182" y="735"/>
                  <a:pt x="182" y="735"/>
                  <a:pt x="181" y="735"/>
                </a:cubicBezTo>
                <a:close/>
                <a:moveTo>
                  <a:pt x="138" y="773"/>
                </a:moveTo>
                <a:cubicBezTo>
                  <a:pt x="138" y="773"/>
                  <a:pt x="138" y="773"/>
                  <a:pt x="138" y="773"/>
                </a:cubicBezTo>
                <a:cubicBezTo>
                  <a:pt x="139" y="771"/>
                  <a:pt x="138" y="770"/>
                  <a:pt x="138" y="768"/>
                </a:cubicBezTo>
                <a:cubicBezTo>
                  <a:pt x="138" y="767"/>
                  <a:pt x="138" y="767"/>
                  <a:pt x="138" y="766"/>
                </a:cubicBezTo>
                <a:cubicBezTo>
                  <a:pt x="138" y="766"/>
                  <a:pt x="138" y="766"/>
                  <a:pt x="137" y="766"/>
                </a:cubicBezTo>
                <a:cubicBezTo>
                  <a:pt x="137" y="766"/>
                  <a:pt x="137" y="766"/>
                  <a:pt x="137" y="766"/>
                </a:cubicBezTo>
                <a:cubicBezTo>
                  <a:pt x="137" y="766"/>
                  <a:pt x="137" y="766"/>
                  <a:pt x="137" y="766"/>
                </a:cubicBezTo>
                <a:cubicBezTo>
                  <a:pt x="137" y="767"/>
                  <a:pt x="137" y="767"/>
                  <a:pt x="138" y="768"/>
                </a:cubicBezTo>
                <a:cubicBezTo>
                  <a:pt x="138" y="770"/>
                  <a:pt x="138" y="771"/>
                  <a:pt x="138" y="773"/>
                </a:cubicBezTo>
                <a:cubicBezTo>
                  <a:pt x="138" y="773"/>
                  <a:pt x="138" y="773"/>
                  <a:pt x="138" y="773"/>
                </a:cubicBezTo>
                <a:close/>
                <a:moveTo>
                  <a:pt x="181" y="727"/>
                </a:moveTo>
                <a:cubicBezTo>
                  <a:pt x="181" y="727"/>
                  <a:pt x="181" y="728"/>
                  <a:pt x="181" y="729"/>
                </a:cubicBezTo>
                <a:cubicBezTo>
                  <a:pt x="181" y="729"/>
                  <a:pt x="181" y="729"/>
                  <a:pt x="181" y="729"/>
                </a:cubicBezTo>
                <a:cubicBezTo>
                  <a:pt x="181" y="729"/>
                  <a:pt x="181" y="729"/>
                  <a:pt x="182" y="729"/>
                </a:cubicBezTo>
                <a:cubicBezTo>
                  <a:pt x="182" y="728"/>
                  <a:pt x="182" y="727"/>
                  <a:pt x="182" y="727"/>
                </a:cubicBezTo>
                <a:cubicBezTo>
                  <a:pt x="182" y="725"/>
                  <a:pt x="182" y="723"/>
                  <a:pt x="181" y="721"/>
                </a:cubicBezTo>
                <a:cubicBezTo>
                  <a:pt x="181" y="721"/>
                  <a:pt x="181" y="721"/>
                  <a:pt x="181" y="721"/>
                </a:cubicBezTo>
                <a:cubicBezTo>
                  <a:pt x="181" y="720"/>
                  <a:pt x="182" y="720"/>
                  <a:pt x="181" y="719"/>
                </a:cubicBezTo>
                <a:cubicBezTo>
                  <a:pt x="181" y="719"/>
                  <a:pt x="181" y="719"/>
                  <a:pt x="181" y="719"/>
                </a:cubicBezTo>
                <a:cubicBezTo>
                  <a:pt x="181" y="719"/>
                  <a:pt x="181" y="719"/>
                  <a:pt x="181" y="719"/>
                </a:cubicBezTo>
                <a:cubicBezTo>
                  <a:pt x="181" y="717"/>
                  <a:pt x="181" y="716"/>
                  <a:pt x="181" y="714"/>
                </a:cubicBezTo>
                <a:cubicBezTo>
                  <a:pt x="181" y="714"/>
                  <a:pt x="181" y="714"/>
                  <a:pt x="181" y="714"/>
                </a:cubicBezTo>
                <a:cubicBezTo>
                  <a:pt x="181" y="713"/>
                  <a:pt x="181" y="712"/>
                  <a:pt x="181" y="712"/>
                </a:cubicBezTo>
                <a:cubicBezTo>
                  <a:pt x="180" y="713"/>
                  <a:pt x="180" y="713"/>
                  <a:pt x="180" y="714"/>
                </a:cubicBezTo>
                <a:cubicBezTo>
                  <a:pt x="180" y="714"/>
                  <a:pt x="180" y="714"/>
                  <a:pt x="180" y="714"/>
                </a:cubicBezTo>
                <a:cubicBezTo>
                  <a:pt x="180" y="716"/>
                  <a:pt x="180" y="717"/>
                  <a:pt x="181" y="719"/>
                </a:cubicBezTo>
                <a:cubicBezTo>
                  <a:pt x="180" y="719"/>
                  <a:pt x="180" y="719"/>
                  <a:pt x="180" y="719"/>
                </a:cubicBezTo>
                <a:cubicBezTo>
                  <a:pt x="181" y="719"/>
                  <a:pt x="179" y="721"/>
                  <a:pt x="180" y="720"/>
                </a:cubicBezTo>
                <a:cubicBezTo>
                  <a:pt x="180" y="720"/>
                  <a:pt x="180" y="720"/>
                  <a:pt x="180" y="720"/>
                </a:cubicBezTo>
                <a:cubicBezTo>
                  <a:pt x="181" y="720"/>
                  <a:pt x="181" y="720"/>
                  <a:pt x="181" y="720"/>
                </a:cubicBezTo>
                <a:cubicBezTo>
                  <a:pt x="181" y="720"/>
                  <a:pt x="180" y="720"/>
                  <a:pt x="181" y="720"/>
                </a:cubicBezTo>
                <a:cubicBezTo>
                  <a:pt x="181" y="722"/>
                  <a:pt x="181" y="725"/>
                  <a:pt x="181" y="727"/>
                </a:cubicBezTo>
                <a:close/>
                <a:moveTo>
                  <a:pt x="137" y="762"/>
                </a:moveTo>
                <a:cubicBezTo>
                  <a:pt x="137" y="763"/>
                  <a:pt x="137" y="763"/>
                  <a:pt x="137" y="764"/>
                </a:cubicBezTo>
                <a:cubicBezTo>
                  <a:pt x="137" y="764"/>
                  <a:pt x="137" y="764"/>
                  <a:pt x="137" y="764"/>
                </a:cubicBezTo>
                <a:cubicBezTo>
                  <a:pt x="138" y="764"/>
                  <a:pt x="138" y="764"/>
                  <a:pt x="138" y="764"/>
                </a:cubicBezTo>
                <a:cubicBezTo>
                  <a:pt x="138" y="763"/>
                  <a:pt x="138" y="763"/>
                  <a:pt x="138" y="762"/>
                </a:cubicBezTo>
                <a:cubicBezTo>
                  <a:pt x="138" y="761"/>
                  <a:pt x="138" y="761"/>
                  <a:pt x="138" y="760"/>
                </a:cubicBezTo>
                <a:cubicBezTo>
                  <a:pt x="138" y="760"/>
                  <a:pt x="137" y="760"/>
                  <a:pt x="137" y="760"/>
                </a:cubicBezTo>
                <a:cubicBezTo>
                  <a:pt x="137" y="760"/>
                  <a:pt x="137" y="760"/>
                  <a:pt x="137" y="760"/>
                </a:cubicBezTo>
                <a:cubicBezTo>
                  <a:pt x="137" y="760"/>
                  <a:pt x="137" y="760"/>
                  <a:pt x="137" y="760"/>
                </a:cubicBezTo>
                <a:cubicBezTo>
                  <a:pt x="137" y="761"/>
                  <a:pt x="137" y="761"/>
                  <a:pt x="137" y="762"/>
                </a:cubicBezTo>
                <a:close/>
                <a:moveTo>
                  <a:pt x="137" y="756"/>
                </a:moveTo>
                <a:cubicBezTo>
                  <a:pt x="137" y="757"/>
                  <a:pt x="137" y="757"/>
                  <a:pt x="137" y="758"/>
                </a:cubicBezTo>
                <a:cubicBezTo>
                  <a:pt x="137" y="758"/>
                  <a:pt x="137" y="758"/>
                  <a:pt x="137" y="758"/>
                </a:cubicBezTo>
                <a:cubicBezTo>
                  <a:pt x="137" y="758"/>
                  <a:pt x="137" y="758"/>
                  <a:pt x="137" y="758"/>
                </a:cubicBezTo>
                <a:cubicBezTo>
                  <a:pt x="137" y="757"/>
                  <a:pt x="138" y="757"/>
                  <a:pt x="137" y="756"/>
                </a:cubicBezTo>
                <a:cubicBezTo>
                  <a:pt x="137" y="756"/>
                  <a:pt x="137" y="756"/>
                  <a:pt x="137" y="756"/>
                </a:cubicBezTo>
                <a:cubicBezTo>
                  <a:pt x="137" y="756"/>
                  <a:pt x="137" y="756"/>
                  <a:pt x="137" y="756"/>
                </a:cubicBezTo>
                <a:cubicBezTo>
                  <a:pt x="137" y="756"/>
                  <a:pt x="137" y="756"/>
                  <a:pt x="137" y="756"/>
                </a:cubicBezTo>
                <a:close/>
                <a:moveTo>
                  <a:pt x="140" y="751"/>
                </a:moveTo>
                <a:cubicBezTo>
                  <a:pt x="140" y="751"/>
                  <a:pt x="141" y="751"/>
                  <a:pt x="141" y="751"/>
                </a:cubicBezTo>
                <a:cubicBezTo>
                  <a:pt x="141" y="751"/>
                  <a:pt x="141" y="751"/>
                  <a:pt x="141" y="751"/>
                </a:cubicBezTo>
                <a:cubicBezTo>
                  <a:pt x="141" y="749"/>
                  <a:pt x="141" y="748"/>
                  <a:pt x="141" y="746"/>
                </a:cubicBezTo>
                <a:cubicBezTo>
                  <a:pt x="141" y="745"/>
                  <a:pt x="141" y="744"/>
                  <a:pt x="141" y="743"/>
                </a:cubicBezTo>
                <a:cubicBezTo>
                  <a:pt x="141" y="742"/>
                  <a:pt x="140" y="742"/>
                  <a:pt x="140" y="742"/>
                </a:cubicBezTo>
                <a:cubicBezTo>
                  <a:pt x="140" y="742"/>
                  <a:pt x="140" y="742"/>
                  <a:pt x="140" y="742"/>
                </a:cubicBezTo>
                <a:cubicBezTo>
                  <a:pt x="140" y="742"/>
                  <a:pt x="140" y="743"/>
                  <a:pt x="140" y="743"/>
                </a:cubicBezTo>
                <a:cubicBezTo>
                  <a:pt x="140" y="744"/>
                  <a:pt x="140" y="745"/>
                  <a:pt x="140" y="746"/>
                </a:cubicBezTo>
                <a:cubicBezTo>
                  <a:pt x="140" y="748"/>
                  <a:pt x="141" y="749"/>
                  <a:pt x="140" y="751"/>
                </a:cubicBezTo>
                <a:close/>
                <a:moveTo>
                  <a:pt x="144" y="737"/>
                </a:moveTo>
                <a:cubicBezTo>
                  <a:pt x="144" y="737"/>
                  <a:pt x="144" y="738"/>
                  <a:pt x="144" y="738"/>
                </a:cubicBezTo>
                <a:cubicBezTo>
                  <a:pt x="144" y="738"/>
                  <a:pt x="144" y="738"/>
                  <a:pt x="145" y="738"/>
                </a:cubicBezTo>
                <a:cubicBezTo>
                  <a:pt x="145" y="738"/>
                  <a:pt x="145" y="738"/>
                  <a:pt x="145" y="738"/>
                </a:cubicBezTo>
                <a:cubicBezTo>
                  <a:pt x="145" y="738"/>
                  <a:pt x="145" y="737"/>
                  <a:pt x="145" y="737"/>
                </a:cubicBezTo>
                <a:cubicBezTo>
                  <a:pt x="145" y="737"/>
                  <a:pt x="144" y="737"/>
                  <a:pt x="144" y="737"/>
                </a:cubicBezTo>
                <a:cubicBezTo>
                  <a:pt x="144" y="737"/>
                  <a:pt x="144" y="737"/>
                  <a:pt x="144" y="737"/>
                </a:cubicBezTo>
                <a:cubicBezTo>
                  <a:pt x="144" y="737"/>
                  <a:pt x="144" y="737"/>
                  <a:pt x="144" y="737"/>
                </a:cubicBezTo>
                <a:close/>
                <a:moveTo>
                  <a:pt x="180" y="697"/>
                </a:moveTo>
                <a:cubicBezTo>
                  <a:pt x="180" y="696"/>
                  <a:pt x="180" y="695"/>
                  <a:pt x="180" y="694"/>
                </a:cubicBezTo>
                <a:cubicBezTo>
                  <a:pt x="180" y="694"/>
                  <a:pt x="180" y="694"/>
                  <a:pt x="179" y="695"/>
                </a:cubicBezTo>
                <a:cubicBezTo>
                  <a:pt x="179" y="694"/>
                  <a:pt x="179" y="693"/>
                  <a:pt x="180" y="693"/>
                </a:cubicBezTo>
                <a:cubicBezTo>
                  <a:pt x="180" y="692"/>
                  <a:pt x="180" y="691"/>
                  <a:pt x="180" y="690"/>
                </a:cubicBezTo>
                <a:cubicBezTo>
                  <a:pt x="180" y="689"/>
                  <a:pt x="180" y="688"/>
                  <a:pt x="180" y="688"/>
                </a:cubicBezTo>
                <a:cubicBezTo>
                  <a:pt x="180" y="688"/>
                  <a:pt x="180" y="687"/>
                  <a:pt x="180" y="687"/>
                </a:cubicBezTo>
                <a:cubicBezTo>
                  <a:pt x="180" y="687"/>
                  <a:pt x="180" y="687"/>
                  <a:pt x="180" y="687"/>
                </a:cubicBezTo>
                <a:cubicBezTo>
                  <a:pt x="181" y="686"/>
                  <a:pt x="180" y="684"/>
                  <a:pt x="180" y="683"/>
                </a:cubicBezTo>
                <a:cubicBezTo>
                  <a:pt x="180" y="682"/>
                  <a:pt x="180" y="682"/>
                  <a:pt x="180" y="681"/>
                </a:cubicBezTo>
                <a:cubicBezTo>
                  <a:pt x="180" y="681"/>
                  <a:pt x="180" y="681"/>
                  <a:pt x="180" y="681"/>
                </a:cubicBezTo>
                <a:cubicBezTo>
                  <a:pt x="180" y="681"/>
                  <a:pt x="180" y="681"/>
                  <a:pt x="180" y="681"/>
                </a:cubicBezTo>
                <a:cubicBezTo>
                  <a:pt x="180" y="681"/>
                  <a:pt x="180" y="681"/>
                  <a:pt x="180" y="681"/>
                </a:cubicBezTo>
                <a:cubicBezTo>
                  <a:pt x="180" y="682"/>
                  <a:pt x="180" y="682"/>
                  <a:pt x="181" y="683"/>
                </a:cubicBezTo>
                <a:cubicBezTo>
                  <a:pt x="181" y="684"/>
                  <a:pt x="181" y="686"/>
                  <a:pt x="181" y="687"/>
                </a:cubicBezTo>
                <a:cubicBezTo>
                  <a:pt x="181" y="687"/>
                  <a:pt x="181" y="688"/>
                  <a:pt x="181" y="688"/>
                </a:cubicBezTo>
                <a:cubicBezTo>
                  <a:pt x="181" y="688"/>
                  <a:pt x="181" y="689"/>
                  <a:pt x="181" y="690"/>
                </a:cubicBezTo>
                <a:cubicBezTo>
                  <a:pt x="180" y="691"/>
                  <a:pt x="180" y="692"/>
                  <a:pt x="180" y="693"/>
                </a:cubicBezTo>
                <a:cubicBezTo>
                  <a:pt x="181" y="693"/>
                  <a:pt x="181" y="693"/>
                  <a:pt x="181" y="694"/>
                </a:cubicBezTo>
                <a:cubicBezTo>
                  <a:pt x="181" y="695"/>
                  <a:pt x="181" y="696"/>
                  <a:pt x="180" y="697"/>
                </a:cubicBezTo>
                <a:cubicBezTo>
                  <a:pt x="180" y="698"/>
                  <a:pt x="180" y="699"/>
                  <a:pt x="180" y="700"/>
                </a:cubicBezTo>
                <a:cubicBezTo>
                  <a:pt x="180" y="700"/>
                  <a:pt x="180" y="700"/>
                  <a:pt x="180" y="700"/>
                </a:cubicBezTo>
                <a:cubicBezTo>
                  <a:pt x="181" y="701"/>
                  <a:pt x="181" y="702"/>
                  <a:pt x="181" y="702"/>
                </a:cubicBezTo>
                <a:cubicBezTo>
                  <a:pt x="181" y="703"/>
                  <a:pt x="181" y="703"/>
                  <a:pt x="181" y="703"/>
                </a:cubicBezTo>
                <a:cubicBezTo>
                  <a:pt x="181" y="703"/>
                  <a:pt x="181" y="704"/>
                  <a:pt x="181" y="705"/>
                </a:cubicBezTo>
                <a:cubicBezTo>
                  <a:pt x="181" y="705"/>
                  <a:pt x="181" y="705"/>
                  <a:pt x="181" y="705"/>
                </a:cubicBezTo>
                <a:cubicBezTo>
                  <a:pt x="180" y="705"/>
                  <a:pt x="180" y="705"/>
                  <a:pt x="180" y="705"/>
                </a:cubicBezTo>
                <a:cubicBezTo>
                  <a:pt x="180" y="704"/>
                  <a:pt x="180" y="703"/>
                  <a:pt x="180" y="703"/>
                </a:cubicBezTo>
                <a:cubicBezTo>
                  <a:pt x="180" y="702"/>
                  <a:pt x="180" y="702"/>
                  <a:pt x="180" y="702"/>
                </a:cubicBezTo>
                <a:cubicBezTo>
                  <a:pt x="180" y="702"/>
                  <a:pt x="180" y="702"/>
                  <a:pt x="179" y="702"/>
                </a:cubicBezTo>
                <a:cubicBezTo>
                  <a:pt x="179" y="701"/>
                  <a:pt x="179" y="701"/>
                  <a:pt x="180" y="700"/>
                </a:cubicBezTo>
                <a:cubicBezTo>
                  <a:pt x="179" y="699"/>
                  <a:pt x="180" y="698"/>
                  <a:pt x="180" y="697"/>
                </a:cubicBezTo>
                <a:close/>
                <a:moveTo>
                  <a:pt x="180" y="701"/>
                </a:moveTo>
                <a:cubicBezTo>
                  <a:pt x="180" y="701"/>
                  <a:pt x="180" y="701"/>
                  <a:pt x="180" y="701"/>
                </a:cubicBezTo>
                <a:cubicBezTo>
                  <a:pt x="180" y="701"/>
                  <a:pt x="180" y="702"/>
                  <a:pt x="180" y="702"/>
                </a:cubicBezTo>
                <a:cubicBezTo>
                  <a:pt x="180" y="701"/>
                  <a:pt x="180" y="701"/>
                  <a:pt x="180" y="701"/>
                </a:cubicBezTo>
                <a:close/>
                <a:moveTo>
                  <a:pt x="188" y="683"/>
                </a:moveTo>
                <a:cubicBezTo>
                  <a:pt x="188" y="683"/>
                  <a:pt x="188" y="683"/>
                  <a:pt x="188" y="683"/>
                </a:cubicBezTo>
                <a:cubicBezTo>
                  <a:pt x="188" y="683"/>
                  <a:pt x="187" y="684"/>
                  <a:pt x="187" y="684"/>
                </a:cubicBezTo>
                <a:cubicBezTo>
                  <a:pt x="187" y="684"/>
                  <a:pt x="188" y="684"/>
                  <a:pt x="188" y="684"/>
                </a:cubicBezTo>
                <a:cubicBezTo>
                  <a:pt x="188" y="684"/>
                  <a:pt x="188" y="684"/>
                  <a:pt x="188" y="684"/>
                </a:cubicBezTo>
                <a:cubicBezTo>
                  <a:pt x="188" y="684"/>
                  <a:pt x="188" y="684"/>
                  <a:pt x="188" y="683"/>
                </a:cubicBezTo>
                <a:cubicBezTo>
                  <a:pt x="188" y="683"/>
                  <a:pt x="188" y="683"/>
                  <a:pt x="188" y="683"/>
                </a:cubicBezTo>
                <a:cubicBezTo>
                  <a:pt x="188" y="683"/>
                  <a:pt x="188" y="683"/>
                  <a:pt x="188" y="683"/>
                </a:cubicBezTo>
                <a:cubicBezTo>
                  <a:pt x="188" y="683"/>
                  <a:pt x="188" y="683"/>
                  <a:pt x="188" y="683"/>
                </a:cubicBezTo>
                <a:cubicBezTo>
                  <a:pt x="188" y="683"/>
                  <a:pt x="188" y="683"/>
                  <a:pt x="188" y="683"/>
                </a:cubicBezTo>
                <a:close/>
                <a:moveTo>
                  <a:pt x="187" y="641"/>
                </a:moveTo>
                <a:cubicBezTo>
                  <a:pt x="187" y="641"/>
                  <a:pt x="187" y="641"/>
                  <a:pt x="187" y="641"/>
                </a:cubicBezTo>
                <a:cubicBezTo>
                  <a:pt x="187" y="641"/>
                  <a:pt x="187" y="641"/>
                  <a:pt x="187" y="641"/>
                </a:cubicBezTo>
                <a:cubicBezTo>
                  <a:pt x="187" y="641"/>
                  <a:pt x="187" y="641"/>
                  <a:pt x="187" y="642"/>
                </a:cubicBezTo>
                <a:cubicBezTo>
                  <a:pt x="187" y="641"/>
                  <a:pt x="187" y="641"/>
                  <a:pt x="187" y="641"/>
                </a:cubicBezTo>
                <a:cubicBezTo>
                  <a:pt x="187" y="642"/>
                  <a:pt x="186" y="642"/>
                  <a:pt x="186" y="642"/>
                </a:cubicBezTo>
                <a:cubicBezTo>
                  <a:pt x="186" y="643"/>
                  <a:pt x="187" y="644"/>
                  <a:pt x="186" y="645"/>
                </a:cubicBezTo>
                <a:cubicBezTo>
                  <a:pt x="188" y="647"/>
                  <a:pt x="186" y="649"/>
                  <a:pt x="187" y="651"/>
                </a:cubicBezTo>
                <a:cubicBezTo>
                  <a:pt x="187" y="650"/>
                  <a:pt x="187" y="650"/>
                  <a:pt x="187" y="651"/>
                </a:cubicBezTo>
                <a:cubicBezTo>
                  <a:pt x="187" y="652"/>
                  <a:pt x="187" y="651"/>
                  <a:pt x="187" y="652"/>
                </a:cubicBezTo>
                <a:cubicBezTo>
                  <a:pt x="187" y="652"/>
                  <a:pt x="187" y="653"/>
                  <a:pt x="187" y="654"/>
                </a:cubicBezTo>
                <a:cubicBezTo>
                  <a:pt x="185" y="656"/>
                  <a:pt x="188" y="657"/>
                  <a:pt x="186" y="659"/>
                </a:cubicBezTo>
                <a:cubicBezTo>
                  <a:pt x="187" y="660"/>
                  <a:pt x="187" y="660"/>
                  <a:pt x="187" y="661"/>
                </a:cubicBezTo>
                <a:cubicBezTo>
                  <a:pt x="187" y="662"/>
                  <a:pt x="187" y="661"/>
                  <a:pt x="187" y="662"/>
                </a:cubicBezTo>
                <a:cubicBezTo>
                  <a:pt x="187" y="663"/>
                  <a:pt x="187" y="663"/>
                  <a:pt x="188" y="663"/>
                </a:cubicBezTo>
                <a:cubicBezTo>
                  <a:pt x="188" y="663"/>
                  <a:pt x="188" y="663"/>
                  <a:pt x="188" y="663"/>
                </a:cubicBezTo>
                <a:cubicBezTo>
                  <a:pt x="187" y="663"/>
                  <a:pt x="187" y="664"/>
                  <a:pt x="187" y="664"/>
                </a:cubicBezTo>
                <a:cubicBezTo>
                  <a:pt x="188" y="666"/>
                  <a:pt x="186" y="668"/>
                  <a:pt x="188" y="670"/>
                </a:cubicBezTo>
                <a:cubicBezTo>
                  <a:pt x="188" y="670"/>
                  <a:pt x="188" y="670"/>
                  <a:pt x="188" y="670"/>
                </a:cubicBezTo>
                <a:cubicBezTo>
                  <a:pt x="187" y="670"/>
                  <a:pt x="187" y="670"/>
                  <a:pt x="187" y="671"/>
                </a:cubicBezTo>
                <a:cubicBezTo>
                  <a:pt x="187" y="671"/>
                  <a:pt x="188" y="672"/>
                  <a:pt x="187" y="672"/>
                </a:cubicBezTo>
                <a:cubicBezTo>
                  <a:pt x="187" y="673"/>
                  <a:pt x="187" y="673"/>
                  <a:pt x="188" y="673"/>
                </a:cubicBezTo>
                <a:cubicBezTo>
                  <a:pt x="188" y="673"/>
                  <a:pt x="188" y="673"/>
                  <a:pt x="188" y="673"/>
                </a:cubicBezTo>
                <a:cubicBezTo>
                  <a:pt x="187" y="674"/>
                  <a:pt x="188" y="674"/>
                  <a:pt x="188" y="675"/>
                </a:cubicBezTo>
                <a:cubicBezTo>
                  <a:pt x="188" y="675"/>
                  <a:pt x="188" y="675"/>
                  <a:pt x="188" y="675"/>
                </a:cubicBezTo>
                <a:cubicBezTo>
                  <a:pt x="188" y="675"/>
                  <a:pt x="188" y="675"/>
                  <a:pt x="188" y="675"/>
                </a:cubicBezTo>
                <a:cubicBezTo>
                  <a:pt x="188" y="675"/>
                  <a:pt x="187" y="675"/>
                  <a:pt x="187" y="676"/>
                </a:cubicBezTo>
                <a:cubicBezTo>
                  <a:pt x="187" y="676"/>
                  <a:pt x="187" y="676"/>
                  <a:pt x="188" y="676"/>
                </a:cubicBezTo>
                <a:cubicBezTo>
                  <a:pt x="188" y="676"/>
                  <a:pt x="188" y="676"/>
                  <a:pt x="188" y="676"/>
                </a:cubicBezTo>
                <a:cubicBezTo>
                  <a:pt x="187" y="677"/>
                  <a:pt x="187" y="678"/>
                  <a:pt x="187" y="678"/>
                </a:cubicBezTo>
                <a:cubicBezTo>
                  <a:pt x="188" y="679"/>
                  <a:pt x="188" y="680"/>
                  <a:pt x="187" y="680"/>
                </a:cubicBezTo>
                <a:cubicBezTo>
                  <a:pt x="187" y="680"/>
                  <a:pt x="187" y="681"/>
                  <a:pt x="187" y="681"/>
                </a:cubicBezTo>
                <a:cubicBezTo>
                  <a:pt x="187" y="681"/>
                  <a:pt x="188" y="681"/>
                  <a:pt x="188" y="681"/>
                </a:cubicBezTo>
                <a:cubicBezTo>
                  <a:pt x="188" y="680"/>
                  <a:pt x="188" y="679"/>
                  <a:pt x="188" y="678"/>
                </a:cubicBezTo>
                <a:cubicBezTo>
                  <a:pt x="188" y="678"/>
                  <a:pt x="188" y="677"/>
                  <a:pt x="188" y="677"/>
                </a:cubicBezTo>
                <a:cubicBezTo>
                  <a:pt x="189" y="676"/>
                  <a:pt x="189" y="676"/>
                  <a:pt x="188" y="675"/>
                </a:cubicBezTo>
                <a:cubicBezTo>
                  <a:pt x="189" y="675"/>
                  <a:pt x="189" y="675"/>
                  <a:pt x="189" y="675"/>
                </a:cubicBezTo>
                <a:cubicBezTo>
                  <a:pt x="189" y="675"/>
                  <a:pt x="189" y="675"/>
                  <a:pt x="189" y="675"/>
                </a:cubicBezTo>
                <a:cubicBezTo>
                  <a:pt x="189" y="675"/>
                  <a:pt x="189" y="675"/>
                  <a:pt x="189" y="675"/>
                </a:cubicBezTo>
                <a:cubicBezTo>
                  <a:pt x="188" y="674"/>
                  <a:pt x="188" y="674"/>
                  <a:pt x="188" y="673"/>
                </a:cubicBezTo>
                <a:cubicBezTo>
                  <a:pt x="188" y="673"/>
                  <a:pt x="188" y="673"/>
                  <a:pt x="188" y="673"/>
                </a:cubicBezTo>
                <a:cubicBezTo>
                  <a:pt x="189" y="673"/>
                  <a:pt x="188" y="671"/>
                  <a:pt x="189" y="670"/>
                </a:cubicBezTo>
                <a:cubicBezTo>
                  <a:pt x="189" y="670"/>
                  <a:pt x="189" y="670"/>
                  <a:pt x="188" y="670"/>
                </a:cubicBezTo>
                <a:cubicBezTo>
                  <a:pt x="188" y="670"/>
                  <a:pt x="188" y="670"/>
                  <a:pt x="188" y="669"/>
                </a:cubicBezTo>
                <a:cubicBezTo>
                  <a:pt x="189" y="669"/>
                  <a:pt x="189" y="669"/>
                  <a:pt x="189" y="669"/>
                </a:cubicBezTo>
                <a:cubicBezTo>
                  <a:pt x="189" y="667"/>
                  <a:pt x="190" y="665"/>
                  <a:pt x="188" y="663"/>
                </a:cubicBezTo>
                <a:cubicBezTo>
                  <a:pt x="189" y="663"/>
                  <a:pt x="189" y="663"/>
                  <a:pt x="189" y="663"/>
                </a:cubicBezTo>
                <a:cubicBezTo>
                  <a:pt x="189" y="663"/>
                  <a:pt x="189" y="663"/>
                  <a:pt x="189" y="663"/>
                </a:cubicBezTo>
                <a:cubicBezTo>
                  <a:pt x="189" y="663"/>
                  <a:pt x="189" y="662"/>
                  <a:pt x="189" y="662"/>
                </a:cubicBezTo>
                <a:cubicBezTo>
                  <a:pt x="188" y="661"/>
                  <a:pt x="189" y="659"/>
                  <a:pt x="189" y="657"/>
                </a:cubicBezTo>
                <a:cubicBezTo>
                  <a:pt x="189" y="656"/>
                  <a:pt x="189" y="654"/>
                  <a:pt x="189" y="652"/>
                </a:cubicBezTo>
                <a:cubicBezTo>
                  <a:pt x="189" y="652"/>
                  <a:pt x="189" y="652"/>
                  <a:pt x="189" y="651"/>
                </a:cubicBezTo>
                <a:cubicBezTo>
                  <a:pt x="189" y="649"/>
                  <a:pt x="188" y="647"/>
                  <a:pt x="189" y="644"/>
                </a:cubicBezTo>
                <a:cubicBezTo>
                  <a:pt x="187" y="643"/>
                  <a:pt x="189" y="642"/>
                  <a:pt x="188" y="642"/>
                </a:cubicBezTo>
                <a:cubicBezTo>
                  <a:pt x="187" y="642"/>
                  <a:pt x="187" y="642"/>
                  <a:pt x="187" y="642"/>
                </a:cubicBezTo>
                <a:cubicBezTo>
                  <a:pt x="188" y="642"/>
                  <a:pt x="188" y="641"/>
                  <a:pt x="187" y="641"/>
                </a:cubicBezTo>
                <a:cubicBezTo>
                  <a:pt x="187" y="641"/>
                  <a:pt x="187" y="641"/>
                  <a:pt x="187" y="641"/>
                </a:cubicBezTo>
                <a:close/>
                <a:moveTo>
                  <a:pt x="128" y="654"/>
                </a:moveTo>
                <a:cubicBezTo>
                  <a:pt x="128" y="654"/>
                  <a:pt x="128" y="654"/>
                  <a:pt x="128" y="654"/>
                </a:cubicBezTo>
                <a:cubicBezTo>
                  <a:pt x="128" y="654"/>
                  <a:pt x="128" y="654"/>
                  <a:pt x="128" y="654"/>
                </a:cubicBezTo>
                <a:cubicBezTo>
                  <a:pt x="128" y="654"/>
                  <a:pt x="128" y="654"/>
                  <a:pt x="128" y="654"/>
                </a:cubicBezTo>
                <a:cubicBezTo>
                  <a:pt x="128" y="659"/>
                  <a:pt x="128" y="664"/>
                  <a:pt x="128" y="668"/>
                </a:cubicBezTo>
                <a:cubicBezTo>
                  <a:pt x="128" y="681"/>
                  <a:pt x="128" y="694"/>
                  <a:pt x="129" y="706"/>
                </a:cubicBezTo>
                <a:cubicBezTo>
                  <a:pt x="129" y="706"/>
                  <a:pt x="129" y="707"/>
                  <a:pt x="129" y="707"/>
                </a:cubicBezTo>
                <a:cubicBezTo>
                  <a:pt x="129" y="707"/>
                  <a:pt x="129" y="706"/>
                  <a:pt x="129" y="706"/>
                </a:cubicBezTo>
                <a:cubicBezTo>
                  <a:pt x="128" y="694"/>
                  <a:pt x="128" y="681"/>
                  <a:pt x="128" y="668"/>
                </a:cubicBezTo>
                <a:cubicBezTo>
                  <a:pt x="128" y="664"/>
                  <a:pt x="128" y="659"/>
                  <a:pt x="128" y="654"/>
                </a:cubicBezTo>
                <a:close/>
                <a:moveTo>
                  <a:pt x="137" y="698"/>
                </a:moveTo>
                <a:cubicBezTo>
                  <a:pt x="137" y="698"/>
                  <a:pt x="137" y="698"/>
                  <a:pt x="137" y="698"/>
                </a:cubicBezTo>
                <a:cubicBezTo>
                  <a:pt x="137" y="698"/>
                  <a:pt x="137" y="698"/>
                  <a:pt x="137" y="698"/>
                </a:cubicBezTo>
                <a:cubicBezTo>
                  <a:pt x="137" y="698"/>
                  <a:pt x="137" y="697"/>
                  <a:pt x="137" y="697"/>
                </a:cubicBezTo>
                <a:cubicBezTo>
                  <a:pt x="137" y="697"/>
                  <a:pt x="137" y="697"/>
                  <a:pt x="137" y="697"/>
                </a:cubicBezTo>
                <a:cubicBezTo>
                  <a:pt x="137" y="697"/>
                  <a:pt x="137" y="697"/>
                  <a:pt x="137" y="697"/>
                </a:cubicBezTo>
                <a:cubicBezTo>
                  <a:pt x="137" y="697"/>
                  <a:pt x="137" y="697"/>
                  <a:pt x="137" y="697"/>
                </a:cubicBezTo>
                <a:cubicBezTo>
                  <a:pt x="137" y="697"/>
                  <a:pt x="137" y="698"/>
                  <a:pt x="137" y="698"/>
                </a:cubicBezTo>
                <a:close/>
                <a:moveTo>
                  <a:pt x="180" y="658"/>
                </a:moveTo>
                <a:cubicBezTo>
                  <a:pt x="180" y="658"/>
                  <a:pt x="180" y="658"/>
                  <a:pt x="180" y="658"/>
                </a:cubicBezTo>
                <a:cubicBezTo>
                  <a:pt x="180" y="658"/>
                  <a:pt x="181" y="658"/>
                  <a:pt x="181" y="658"/>
                </a:cubicBezTo>
                <a:cubicBezTo>
                  <a:pt x="180" y="657"/>
                  <a:pt x="180" y="657"/>
                  <a:pt x="180" y="657"/>
                </a:cubicBezTo>
                <a:cubicBezTo>
                  <a:pt x="180" y="657"/>
                  <a:pt x="180" y="657"/>
                  <a:pt x="181" y="657"/>
                </a:cubicBezTo>
                <a:cubicBezTo>
                  <a:pt x="181" y="657"/>
                  <a:pt x="181" y="657"/>
                  <a:pt x="180" y="656"/>
                </a:cubicBezTo>
                <a:cubicBezTo>
                  <a:pt x="180" y="656"/>
                  <a:pt x="180" y="656"/>
                  <a:pt x="180" y="657"/>
                </a:cubicBezTo>
                <a:cubicBezTo>
                  <a:pt x="180" y="657"/>
                  <a:pt x="180" y="657"/>
                  <a:pt x="180" y="657"/>
                </a:cubicBezTo>
                <a:cubicBezTo>
                  <a:pt x="180" y="657"/>
                  <a:pt x="180" y="657"/>
                  <a:pt x="180" y="658"/>
                </a:cubicBezTo>
                <a:close/>
                <a:moveTo>
                  <a:pt x="172" y="567"/>
                </a:moveTo>
                <a:cubicBezTo>
                  <a:pt x="172" y="567"/>
                  <a:pt x="172" y="567"/>
                  <a:pt x="171" y="568"/>
                </a:cubicBezTo>
                <a:cubicBezTo>
                  <a:pt x="171" y="568"/>
                  <a:pt x="171" y="568"/>
                  <a:pt x="171" y="568"/>
                </a:cubicBezTo>
                <a:cubicBezTo>
                  <a:pt x="172" y="568"/>
                  <a:pt x="172" y="568"/>
                  <a:pt x="172" y="568"/>
                </a:cubicBezTo>
                <a:cubicBezTo>
                  <a:pt x="172" y="567"/>
                  <a:pt x="172" y="567"/>
                  <a:pt x="172" y="567"/>
                </a:cubicBezTo>
                <a:cubicBezTo>
                  <a:pt x="172" y="567"/>
                  <a:pt x="172" y="567"/>
                  <a:pt x="172" y="567"/>
                </a:cubicBezTo>
                <a:cubicBezTo>
                  <a:pt x="172" y="568"/>
                  <a:pt x="172" y="569"/>
                  <a:pt x="172" y="569"/>
                </a:cubicBezTo>
                <a:cubicBezTo>
                  <a:pt x="172" y="569"/>
                  <a:pt x="172" y="569"/>
                  <a:pt x="172" y="569"/>
                </a:cubicBezTo>
                <a:cubicBezTo>
                  <a:pt x="172" y="570"/>
                  <a:pt x="172" y="570"/>
                  <a:pt x="172" y="570"/>
                </a:cubicBezTo>
                <a:cubicBezTo>
                  <a:pt x="171" y="570"/>
                  <a:pt x="171" y="570"/>
                  <a:pt x="171" y="570"/>
                </a:cubicBezTo>
                <a:cubicBezTo>
                  <a:pt x="171" y="570"/>
                  <a:pt x="172" y="572"/>
                  <a:pt x="170" y="572"/>
                </a:cubicBezTo>
                <a:cubicBezTo>
                  <a:pt x="170" y="574"/>
                  <a:pt x="172" y="577"/>
                  <a:pt x="170" y="578"/>
                </a:cubicBezTo>
                <a:cubicBezTo>
                  <a:pt x="171" y="595"/>
                  <a:pt x="171" y="612"/>
                  <a:pt x="173" y="630"/>
                </a:cubicBezTo>
                <a:cubicBezTo>
                  <a:pt x="173" y="630"/>
                  <a:pt x="173" y="630"/>
                  <a:pt x="173" y="630"/>
                </a:cubicBezTo>
                <a:cubicBezTo>
                  <a:pt x="173" y="631"/>
                  <a:pt x="173" y="632"/>
                  <a:pt x="173" y="633"/>
                </a:cubicBezTo>
                <a:cubicBezTo>
                  <a:pt x="173" y="634"/>
                  <a:pt x="173" y="635"/>
                  <a:pt x="173" y="636"/>
                </a:cubicBezTo>
                <a:cubicBezTo>
                  <a:pt x="173" y="636"/>
                  <a:pt x="173" y="637"/>
                  <a:pt x="173" y="637"/>
                </a:cubicBezTo>
                <a:cubicBezTo>
                  <a:pt x="173" y="637"/>
                  <a:pt x="173" y="637"/>
                  <a:pt x="173" y="637"/>
                </a:cubicBezTo>
                <a:cubicBezTo>
                  <a:pt x="173" y="638"/>
                  <a:pt x="173" y="638"/>
                  <a:pt x="173" y="639"/>
                </a:cubicBezTo>
                <a:cubicBezTo>
                  <a:pt x="173" y="639"/>
                  <a:pt x="173" y="640"/>
                  <a:pt x="173" y="640"/>
                </a:cubicBezTo>
                <a:cubicBezTo>
                  <a:pt x="173" y="640"/>
                  <a:pt x="173" y="640"/>
                  <a:pt x="173" y="640"/>
                </a:cubicBezTo>
                <a:cubicBezTo>
                  <a:pt x="173" y="641"/>
                  <a:pt x="173" y="640"/>
                  <a:pt x="173" y="640"/>
                </a:cubicBezTo>
                <a:cubicBezTo>
                  <a:pt x="174" y="640"/>
                  <a:pt x="174" y="639"/>
                  <a:pt x="173" y="639"/>
                </a:cubicBezTo>
                <a:cubicBezTo>
                  <a:pt x="173" y="638"/>
                  <a:pt x="173" y="638"/>
                  <a:pt x="174" y="637"/>
                </a:cubicBezTo>
                <a:cubicBezTo>
                  <a:pt x="174" y="638"/>
                  <a:pt x="174" y="638"/>
                  <a:pt x="174" y="638"/>
                </a:cubicBezTo>
                <a:cubicBezTo>
                  <a:pt x="174" y="639"/>
                  <a:pt x="174" y="639"/>
                  <a:pt x="174" y="639"/>
                </a:cubicBezTo>
                <a:cubicBezTo>
                  <a:pt x="174" y="639"/>
                  <a:pt x="174" y="638"/>
                  <a:pt x="174" y="638"/>
                </a:cubicBezTo>
                <a:cubicBezTo>
                  <a:pt x="174" y="638"/>
                  <a:pt x="174" y="637"/>
                  <a:pt x="174" y="637"/>
                </a:cubicBezTo>
                <a:cubicBezTo>
                  <a:pt x="174" y="637"/>
                  <a:pt x="174" y="637"/>
                  <a:pt x="174" y="637"/>
                </a:cubicBezTo>
                <a:cubicBezTo>
                  <a:pt x="174" y="637"/>
                  <a:pt x="174" y="637"/>
                  <a:pt x="174" y="637"/>
                </a:cubicBezTo>
                <a:cubicBezTo>
                  <a:pt x="175" y="637"/>
                  <a:pt x="175" y="637"/>
                  <a:pt x="175" y="637"/>
                </a:cubicBezTo>
                <a:cubicBezTo>
                  <a:pt x="175" y="638"/>
                  <a:pt x="175" y="638"/>
                  <a:pt x="175" y="638"/>
                </a:cubicBezTo>
                <a:cubicBezTo>
                  <a:pt x="175" y="637"/>
                  <a:pt x="175" y="637"/>
                  <a:pt x="175" y="637"/>
                </a:cubicBezTo>
                <a:cubicBezTo>
                  <a:pt x="175" y="637"/>
                  <a:pt x="175" y="637"/>
                  <a:pt x="175" y="637"/>
                </a:cubicBezTo>
                <a:cubicBezTo>
                  <a:pt x="175" y="637"/>
                  <a:pt x="175" y="637"/>
                  <a:pt x="175" y="637"/>
                </a:cubicBezTo>
                <a:cubicBezTo>
                  <a:pt x="175" y="636"/>
                  <a:pt x="175" y="636"/>
                  <a:pt x="175" y="635"/>
                </a:cubicBezTo>
                <a:cubicBezTo>
                  <a:pt x="174" y="635"/>
                  <a:pt x="174" y="636"/>
                  <a:pt x="173" y="636"/>
                </a:cubicBezTo>
                <a:cubicBezTo>
                  <a:pt x="173" y="635"/>
                  <a:pt x="173" y="634"/>
                  <a:pt x="173" y="633"/>
                </a:cubicBezTo>
                <a:cubicBezTo>
                  <a:pt x="173" y="632"/>
                  <a:pt x="173" y="631"/>
                  <a:pt x="173" y="630"/>
                </a:cubicBezTo>
                <a:cubicBezTo>
                  <a:pt x="173" y="630"/>
                  <a:pt x="173" y="630"/>
                  <a:pt x="173" y="630"/>
                </a:cubicBezTo>
                <a:cubicBezTo>
                  <a:pt x="173" y="630"/>
                  <a:pt x="173" y="630"/>
                  <a:pt x="173" y="630"/>
                </a:cubicBezTo>
                <a:cubicBezTo>
                  <a:pt x="173" y="629"/>
                  <a:pt x="174" y="629"/>
                  <a:pt x="174" y="629"/>
                </a:cubicBezTo>
                <a:cubicBezTo>
                  <a:pt x="174" y="629"/>
                  <a:pt x="174" y="629"/>
                  <a:pt x="174" y="629"/>
                </a:cubicBezTo>
                <a:cubicBezTo>
                  <a:pt x="174" y="629"/>
                  <a:pt x="174" y="629"/>
                  <a:pt x="174" y="629"/>
                </a:cubicBezTo>
                <a:cubicBezTo>
                  <a:pt x="174" y="629"/>
                  <a:pt x="174" y="629"/>
                  <a:pt x="174" y="629"/>
                </a:cubicBezTo>
                <a:cubicBezTo>
                  <a:pt x="174" y="629"/>
                  <a:pt x="174" y="630"/>
                  <a:pt x="175" y="630"/>
                </a:cubicBezTo>
                <a:cubicBezTo>
                  <a:pt x="175" y="629"/>
                  <a:pt x="175" y="629"/>
                  <a:pt x="175" y="629"/>
                </a:cubicBezTo>
                <a:cubicBezTo>
                  <a:pt x="175" y="629"/>
                  <a:pt x="175" y="629"/>
                  <a:pt x="175" y="629"/>
                </a:cubicBezTo>
                <a:cubicBezTo>
                  <a:pt x="175" y="629"/>
                  <a:pt x="175" y="629"/>
                  <a:pt x="175" y="629"/>
                </a:cubicBezTo>
                <a:cubicBezTo>
                  <a:pt x="176" y="628"/>
                  <a:pt x="175" y="627"/>
                  <a:pt x="176" y="626"/>
                </a:cubicBezTo>
                <a:cubicBezTo>
                  <a:pt x="176" y="626"/>
                  <a:pt x="176" y="626"/>
                  <a:pt x="175" y="625"/>
                </a:cubicBezTo>
                <a:cubicBezTo>
                  <a:pt x="177" y="624"/>
                  <a:pt x="175" y="623"/>
                  <a:pt x="176" y="621"/>
                </a:cubicBezTo>
                <a:cubicBezTo>
                  <a:pt x="176" y="621"/>
                  <a:pt x="175" y="621"/>
                  <a:pt x="175" y="621"/>
                </a:cubicBezTo>
                <a:cubicBezTo>
                  <a:pt x="175" y="618"/>
                  <a:pt x="176" y="616"/>
                  <a:pt x="175" y="614"/>
                </a:cubicBezTo>
                <a:cubicBezTo>
                  <a:pt x="176" y="612"/>
                  <a:pt x="175" y="611"/>
                  <a:pt x="175" y="609"/>
                </a:cubicBezTo>
                <a:cubicBezTo>
                  <a:pt x="175" y="608"/>
                  <a:pt x="176" y="605"/>
                  <a:pt x="175" y="604"/>
                </a:cubicBezTo>
                <a:cubicBezTo>
                  <a:pt x="175" y="602"/>
                  <a:pt x="175" y="601"/>
                  <a:pt x="175" y="600"/>
                </a:cubicBezTo>
                <a:cubicBezTo>
                  <a:pt x="175" y="599"/>
                  <a:pt x="174" y="599"/>
                  <a:pt x="174" y="599"/>
                </a:cubicBezTo>
                <a:cubicBezTo>
                  <a:pt x="174" y="599"/>
                  <a:pt x="174" y="598"/>
                  <a:pt x="174" y="597"/>
                </a:cubicBezTo>
                <a:cubicBezTo>
                  <a:pt x="174" y="596"/>
                  <a:pt x="174" y="595"/>
                  <a:pt x="174" y="594"/>
                </a:cubicBezTo>
                <a:cubicBezTo>
                  <a:pt x="174" y="594"/>
                  <a:pt x="175" y="594"/>
                  <a:pt x="175" y="594"/>
                </a:cubicBezTo>
                <a:cubicBezTo>
                  <a:pt x="175" y="593"/>
                  <a:pt x="174" y="593"/>
                  <a:pt x="174" y="593"/>
                </a:cubicBezTo>
                <a:cubicBezTo>
                  <a:pt x="174" y="592"/>
                  <a:pt x="174" y="590"/>
                  <a:pt x="174" y="589"/>
                </a:cubicBezTo>
                <a:cubicBezTo>
                  <a:pt x="174" y="589"/>
                  <a:pt x="174" y="589"/>
                  <a:pt x="174" y="589"/>
                </a:cubicBezTo>
                <a:cubicBezTo>
                  <a:pt x="174" y="588"/>
                  <a:pt x="174" y="586"/>
                  <a:pt x="174" y="585"/>
                </a:cubicBezTo>
                <a:cubicBezTo>
                  <a:pt x="174" y="584"/>
                  <a:pt x="174" y="583"/>
                  <a:pt x="174" y="581"/>
                </a:cubicBezTo>
                <a:cubicBezTo>
                  <a:pt x="173" y="578"/>
                  <a:pt x="174" y="575"/>
                  <a:pt x="173" y="573"/>
                </a:cubicBezTo>
                <a:cubicBezTo>
                  <a:pt x="173" y="572"/>
                  <a:pt x="173" y="572"/>
                  <a:pt x="173" y="572"/>
                </a:cubicBezTo>
                <a:cubicBezTo>
                  <a:pt x="173" y="571"/>
                  <a:pt x="173" y="571"/>
                  <a:pt x="172" y="571"/>
                </a:cubicBezTo>
                <a:cubicBezTo>
                  <a:pt x="173" y="570"/>
                  <a:pt x="173" y="570"/>
                  <a:pt x="173" y="570"/>
                </a:cubicBezTo>
                <a:cubicBezTo>
                  <a:pt x="173" y="570"/>
                  <a:pt x="173" y="570"/>
                  <a:pt x="173" y="570"/>
                </a:cubicBezTo>
                <a:cubicBezTo>
                  <a:pt x="173" y="569"/>
                  <a:pt x="173" y="568"/>
                  <a:pt x="172" y="567"/>
                </a:cubicBezTo>
                <a:cubicBezTo>
                  <a:pt x="172" y="567"/>
                  <a:pt x="172" y="567"/>
                  <a:pt x="172" y="567"/>
                </a:cubicBezTo>
                <a:close/>
                <a:moveTo>
                  <a:pt x="179" y="623"/>
                </a:moveTo>
                <a:cubicBezTo>
                  <a:pt x="178" y="623"/>
                  <a:pt x="178" y="623"/>
                  <a:pt x="178" y="623"/>
                </a:cubicBezTo>
                <a:cubicBezTo>
                  <a:pt x="178" y="623"/>
                  <a:pt x="178" y="623"/>
                  <a:pt x="178" y="623"/>
                </a:cubicBezTo>
                <a:cubicBezTo>
                  <a:pt x="178" y="624"/>
                  <a:pt x="178" y="624"/>
                  <a:pt x="178" y="625"/>
                </a:cubicBezTo>
                <a:cubicBezTo>
                  <a:pt x="179" y="625"/>
                  <a:pt x="179" y="626"/>
                  <a:pt x="179" y="626"/>
                </a:cubicBezTo>
                <a:cubicBezTo>
                  <a:pt x="178" y="626"/>
                  <a:pt x="179" y="627"/>
                  <a:pt x="179" y="627"/>
                </a:cubicBezTo>
                <a:cubicBezTo>
                  <a:pt x="179" y="627"/>
                  <a:pt x="179" y="627"/>
                  <a:pt x="179" y="627"/>
                </a:cubicBezTo>
                <a:cubicBezTo>
                  <a:pt x="179" y="626"/>
                  <a:pt x="179" y="625"/>
                  <a:pt x="179" y="625"/>
                </a:cubicBezTo>
                <a:cubicBezTo>
                  <a:pt x="179" y="624"/>
                  <a:pt x="179" y="624"/>
                  <a:pt x="179" y="624"/>
                </a:cubicBezTo>
                <a:cubicBezTo>
                  <a:pt x="179" y="623"/>
                  <a:pt x="179" y="623"/>
                  <a:pt x="179" y="623"/>
                </a:cubicBezTo>
                <a:close/>
                <a:moveTo>
                  <a:pt x="186" y="612"/>
                </a:moveTo>
                <a:cubicBezTo>
                  <a:pt x="186" y="612"/>
                  <a:pt x="186" y="612"/>
                  <a:pt x="186" y="612"/>
                </a:cubicBezTo>
                <a:cubicBezTo>
                  <a:pt x="186" y="614"/>
                  <a:pt x="186" y="614"/>
                  <a:pt x="186" y="616"/>
                </a:cubicBezTo>
                <a:cubicBezTo>
                  <a:pt x="186" y="616"/>
                  <a:pt x="185" y="617"/>
                  <a:pt x="185" y="618"/>
                </a:cubicBezTo>
                <a:cubicBezTo>
                  <a:pt x="185" y="618"/>
                  <a:pt x="185" y="618"/>
                  <a:pt x="186" y="618"/>
                </a:cubicBezTo>
                <a:cubicBezTo>
                  <a:pt x="186" y="618"/>
                  <a:pt x="186" y="618"/>
                  <a:pt x="186" y="618"/>
                </a:cubicBezTo>
                <a:cubicBezTo>
                  <a:pt x="186" y="617"/>
                  <a:pt x="186" y="616"/>
                  <a:pt x="186" y="616"/>
                </a:cubicBezTo>
                <a:cubicBezTo>
                  <a:pt x="187" y="615"/>
                  <a:pt x="187" y="613"/>
                  <a:pt x="186" y="612"/>
                </a:cubicBezTo>
                <a:cubicBezTo>
                  <a:pt x="186" y="612"/>
                  <a:pt x="186" y="612"/>
                  <a:pt x="186" y="612"/>
                </a:cubicBezTo>
                <a:cubicBezTo>
                  <a:pt x="186" y="612"/>
                  <a:pt x="186" y="612"/>
                  <a:pt x="186" y="612"/>
                </a:cubicBezTo>
                <a:close/>
                <a:moveTo>
                  <a:pt x="178" y="609"/>
                </a:moveTo>
                <a:cubicBezTo>
                  <a:pt x="178" y="609"/>
                  <a:pt x="178" y="608"/>
                  <a:pt x="178" y="608"/>
                </a:cubicBezTo>
                <a:cubicBezTo>
                  <a:pt x="178" y="608"/>
                  <a:pt x="178" y="608"/>
                  <a:pt x="178" y="608"/>
                </a:cubicBezTo>
                <a:cubicBezTo>
                  <a:pt x="178" y="608"/>
                  <a:pt x="178" y="609"/>
                  <a:pt x="178" y="609"/>
                </a:cubicBezTo>
                <a:cubicBezTo>
                  <a:pt x="177" y="610"/>
                  <a:pt x="178" y="611"/>
                  <a:pt x="178" y="612"/>
                </a:cubicBezTo>
                <a:cubicBezTo>
                  <a:pt x="178" y="613"/>
                  <a:pt x="178" y="614"/>
                  <a:pt x="178" y="614"/>
                </a:cubicBezTo>
                <a:cubicBezTo>
                  <a:pt x="178" y="615"/>
                  <a:pt x="178" y="615"/>
                  <a:pt x="178" y="615"/>
                </a:cubicBezTo>
                <a:cubicBezTo>
                  <a:pt x="178" y="615"/>
                  <a:pt x="178" y="615"/>
                  <a:pt x="178" y="615"/>
                </a:cubicBezTo>
                <a:cubicBezTo>
                  <a:pt x="179" y="614"/>
                  <a:pt x="178" y="613"/>
                  <a:pt x="178" y="612"/>
                </a:cubicBezTo>
                <a:cubicBezTo>
                  <a:pt x="178" y="611"/>
                  <a:pt x="178" y="610"/>
                  <a:pt x="178" y="609"/>
                </a:cubicBezTo>
                <a:close/>
                <a:moveTo>
                  <a:pt x="178" y="604"/>
                </a:moveTo>
                <a:cubicBezTo>
                  <a:pt x="178" y="604"/>
                  <a:pt x="178" y="604"/>
                  <a:pt x="178" y="604"/>
                </a:cubicBezTo>
                <a:cubicBezTo>
                  <a:pt x="178" y="604"/>
                  <a:pt x="178" y="604"/>
                  <a:pt x="178" y="604"/>
                </a:cubicBezTo>
                <a:cubicBezTo>
                  <a:pt x="178" y="605"/>
                  <a:pt x="178" y="606"/>
                  <a:pt x="178" y="606"/>
                </a:cubicBezTo>
                <a:cubicBezTo>
                  <a:pt x="178" y="606"/>
                  <a:pt x="178" y="607"/>
                  <a:pt x="178" y="607"/>
                </a:cubicBezTo>
                <a:cubicBezTo>
                  <a:pt x="178" y="607"/>
                  <a:pt x="178" y="606"/>
                  <a:pt x="178" y="606"/>
                </a:cubicBezTo>
                <a:cubicBezTo>
                  <a:pt x="178" y="606"/>
                  <a:pt x="178" y="605"/>
                  <a:pt x="178" y="604"/>
                </a:cubicBezTo>
                <a:cubicBezTo>
                  <a:pt x="178" y="604"/>
                  <a:pt x="178" y="604"/>
                  <a:pt x="178" y="604"/>
                </a:cubicBezTo>
                <a:close/>
                <a:moveTo>
                  <a:pt x="128" y="643"/>
                </a:moveTo>
                <a:cubicBezTo>
                  <a:pt x="128" y="643"/>
                  <a:pt x="128" y="643"/>
                  <a:pt x="128" y="643"/>
                </a:cubicBezTo>
                <a:cubicBezTo>
                  <a:pt x="128" y="643"/>
                  <a:pt x="128" y="643"/>
                  <a:pt x="128" y="643"/>
                </a:cubicBezTo>
                <a:cubicBezTo>
                  <a:pt x="128" y="643"/>
                  <a:pt x="128" y="643"/>
                  <a:pt x="128" y="643"/>
                </a:cubicBezTo>
                <a:cubicBezTo>
                  <a:pt x="128" y="644"/>
                  <a:pt x="128" y="644"/>
                  <a:pt x="128" y="645"/>
                </a:cubicBezTo>
                <a:cubicBezTo>
                  <a:pt x="128" y="645"/>
                  <a:pt x="128" y="645"/>
                  <a:pt x="128" y="645"/>
                </a:cubicBezTo>
                <a:cubicBezTo>
                  <a:pt x="128" y="645"/>
                  <a:pt x="128" y="645"/>
                  <a:pt x="128" y="645"/>
                </a:cubicBezTo>
                <a:cubicBezTo>
                  <a:pt x="128" y="644"/>
                  <a:pt x="128" y="644"/>
                  <a:pt x="128" y="643"/>
                </a:cubicBezTo>
                <a:close/>
                <a:moveTo>
                  <a:pt x="128" y="638"/>
                </a:moveTo>
                <a:cubicBezTo>
                  <a:pt x="128" y="638"/>
                  <a:pt x="128" y="638"/>
                  <a:pt x="128" y="638"/>
                </a:cubicBezTo>
                <a:cubicBezTo>
                  <a:pt x="128" y="638"/>
                  <a:pt x="128" y="638"/>
                  <a:pt x="128" y="638"/>
                </a:cubicBezTo>
                <a:cubicBezTo>
                  <a:pt x="128" y="638"/>
                  <a:pt x="128" y="638"/>
                  <a:pt x="128" y="638"/>
                </a:cubicBezTo>
                <a:cubicBezTo>
                  <a:pt x="128" y="639"/>
                  <a:pt x="128" y="639"/>
                  <a:pt x="128" y="639"/>
                </a:cubicBezTo>
                <a:cubicBezTo>
                  <a:pt x="128" y="640"/>
                  <a:pt x="128" y="640"/>
                  <a:pt x="128" y="640"/>
                </a:cubicBezTo>
                <a:cubicBezTo>
                  <a:pt x="128" y="640"/>
                  <a:pt x="128" y="640"/>
                  <a:pt x="128" y="640"/>
                </a:cubicBezTo>
                <a:cubicBezTo>
                  <a:pt x="128" y="640"/>
                  <a:pt x="128" y="640"/>
                  <a:pt x="128" y="640"/>
                </a:cubicBezTo>
                <a:cubicBezTo>
                  <a:pt x="128" y="640"/>
                  <a:pt x="128" y="640"/>
                  <a:pt x="128" y="639"/>
                </a:cubicBezTo>
                <a:cubicBezTo>
                  <a:pt x="128" y="639"/>
                  <a:pt x="128" y="639"/>
                  <a:pt x="128" y="638"/>
                </a:cubicBezTo>
                <a:close/>
                <a:moveTo>
                  <a:pt x="128" y="634"/>
                </a:moveTo>
                <a:cubicBezTo>
                  <a:pt x="128" y="633"/>
                  <a:pt x="128" y="632"/>
                  <a:pt x="128" y="632"/>
                </a:cubicBezTo>
                <a:cubicBezTo>
                  <a:pt x="128" y="632"/>
                  <a:pt x="128" y="632"/>
                  <a:pt x="128" y="632"/>
                </a:cubicBezTo>
                <a:cubicBezTo>
                  <a:pt x="128" y="632"/>
                  <a:pt x="127" y="632"/>
                  <a:pt x="127" y="632"/>
                </a:cubicBezTo>
                <a:cubicBezTo>
                  <a:pt x="127" y="632"/>
                  <a:pt x="127" y="632"/>
                  <a:pt x="127" y="632"/>
                </a:cubicBezTo>
                <a:cubicBezTo>
                  <a:pt x="128" y="632"/>
                  <a:pt x="128" y="633"/>
                  <a:pt x="128" y="634"/>
                </a:cubicBezTo>
                <a:cubicBezTo>
                  <a:pt x="128" y="634"/>
                  <a:pt x="128" y="635"/>
                  <a:pt x="128" y="635"/>
                </a:cubicBezTo>
                <a:cubicBezTo>
                  <a:pt x="128" y="635"/>
                  <a:pt x="128" y="635"/>
                  <a:pt x="128" y="635"/>
                </a:cubicBezTo>
                <a:cubicBezTo>
                  <a:pt x="128" y="635"/>
                  <a:pt x="128" y="635"/>
                  <a:pt x="128" y="635"/>
                </a:cubicBezTo>
                <a:cubicBezTo>
                  <a:pt x="128" y="635"/>
                  <a:pt x="128" y="634"/>
                  <a:pt x="128" y="634"/>
                </a:cubicBezTo>
                <a:close/>
                <a:moveTo>
                  <a:pt x="183" y="572"/>
                </a:moveTo>
                <a:cubicBezTo>
                  <a:pt x="183" y="573"/>
                  <a:pt x="183" y="573"/>
                  <a:pt x="183" y="574"/>
                </a:cubicBezTo>
                <a:cubicBezTo>
                  <a:pt x="183" y="574"/>
                  <a:pt x="183" y="575"/>
                  <a:pt x="183" y="575"/>
                </a:cubicBezTo>
                <a:cubicBezTo>
                  <a:pt x="183" y="575"/>
                  <a:pt x="183" y="575"/>
                  <a:pt x="183" y="575"/>
                </a:cubicBezTo>
                <a:cubicBezTo>
                  <a:pt x="184" y="575"/>
                  <a:pt x="184" y="575"/>
                  <a:pt x="184" y="575"/>
                </a:cubicBezTo>
                <a:cubicBezTo>
                  <a:pt x="184" y="575"/>
                  <a:pt x="184" y="574"/>
                  <a:pt x="183" y="574"/>
                </a:cubicBezTo>
                <a:cubicBezTo>
                  <a:pt x="183" y="573"/>
                  <a:pt x="183" y="573"/>
                  <a:pt x="183" y="572"/>
                </a:cubicBezTo>
                <a:cubicBezTo>
                  <a:pt x="183" y="572"/>
                  <a:pt x="183" y="572"/>
                  <a:pt x="183" y="572"/>
                </a:cubicBezTo>
                <a:cubicBezTo>
                  <a:pt x="183" y="572"/>
                  <a:pt x="183" y="572"/>
                  <a:pt x="183" y="572"/>
                </a:cubicBezTo>
                <a:cubicBezTo>
                  <a:pt x="183" y="572"/>
                  <a:pt x="183" y="572"/>
                  <a:pt x="183" y="572"/>
                </a:cubicBezTo>
                <a:close/>
                <a:moveTo>
                  <a:pt x="127" y="606"/>
                </a:moveTo>
                <a:cubicBezTo>
                  <a:pt x="127" y="606"/>
                  <a:pt x="127" y="606"/>
                  <a:pt x="127" y="606"/>
                </a:cubicBezTo>
                <a:cubicBezTo>
                  <a:pt x="126" y="606"/>
                  <a:pt x="126" y="606"/>
                  <a:pt x="126" y="606"/>
                </a:cubicBezTo>
                <a:cubicBezTo>
                  <a:pt x="126" y="606"/>
                  <a:pt x="126" y="606"/>
                  <a:pt x="126" y="606"/>
                </a:cubicBezTo>
                <a:cubicBezTo>
                  <a:pt x="126" y="607"/>
                  <a:pt x="126" y="609"/>
                  <a:pt x="126" y="610"/>
                </a:cubicBezTo>
                <a:cubicBezTo>
                  <a:pt x="126" y="610"/>
                  <a:pt x="127" y="610"/>
                  <a:pt x="127" y="610"/>
                </a:cubicBezTo>
                <a:cubicBezTo>
                  <a:pt x="127" y="610"/>
                  <a:pt x="127" y="610"/>
                  <a:pt x="127" y="609"/>
                </a:cubicBezTo>
                <a:cubicBezTo>
                  <a:pt x="126" y="609"/>
                  <a:pt x="126" y="607"/>
                  <a:pt x="127" y="606"/>
                </a:cubicBezTo>
                <a:close/>
                <a:moveTo>
                  <a:pt x="126" y="591"/>
                </a:moveTo>
                <a:cubicBezTo>
                  <a:pt x="126" y="591"/>
                  <a:pt x="126" y="591"/>
                  <a:pt x="125" y="591"/>
                </a:cubicBezTo>
                <a:cubicBezTo>
                  <a:pt x="125" y="591"/>
                  <a:pt x="125" y="591"/>
                  <a:pt x="125" y="591"/>
                </a:cubicBezTo>
                <a:cubicBezTo>
                  <a:pt x="125" y="591"/>
                  <a:pt x="125" y="591"/>
                  <a:pt x="125" y="591"/>
                </a:cubicBezTo>
                <a:cubicBezTo>
                  <a:pt x="125" y="593"/>
                  <a:pt x="125" y="595"/>
                  <a:pt x="126" y="596"/>
                </a:cubicBezTo>
                <a:cubicBezTo>
                  <a:pt x="126" y="599"/>
                  <a:pt x="126" y="601"/>
                  <a:pt x="126" y="604"/>
                </a:cubicBezTo>
                <a:cubicBezTo>
                  <a:pt x="126" y="604"/>
                  <a:pt x="126" y="604"/>
                  <a:pt x="126" y="604"/>
                </a:cubicBezTo>
                <a:cubicBezTo>
                  <a:pt x="126" y="604"/>
                  <a:pt x="126" y="604"/>
                  <a:pt x="126" y="604"/>
                </a:cubicBezTo>
                <a:cubicBezTo>
                  <a:pt x="126" y="601"/>
                  <a:pt x="126" y="599"/>
                  <a:pt x="126" y="596"/>
                </a:cubicBezTo>
                <a:cubicBezTo>
                  <a:pt x="126" y="594"/>
                  <a:pt x="126" y="593"/>
                  <a:pt x="126" y="591"/>
                </a:cubicBezTo>
                <a:close/>
                <a:moveTo>
                  <a:pt x="125" y="586"/>
                </a:moveTo>
                <a:cubicBezTo>
                  <a:pt x="125" y="585"/>
                  <a:pt x="125" y="585"/>
                  <a:pt x="125" y="585"/>
                </a:cubicBezTo>
                <a:cubicBezTo>
                  <a:pt x="125" y="585"/>
                  <a:pt x="125" y="585"/>
                  <a:pt x="125" y="585"/>
                </a:cubicBezTo>
                <a:cubicBezTo>
                  <a:pt x="125" y="585"/>
                  <a:pt x="125" y="585"/>
                  <a:pt x="125" y="586"/>
                </a:cubicBezTo>
                <a:cubicBezTo>
                  <a:pt x="125" y="586"/>
                  <a:pt x="125" y="586"/>
                  <a:pt x="125" y="586"/>
                </a:cubicBezTo>
                <a:cubicBezTo>
                  <a:pt x="125" y="586"/>
                  <a:pt x="125" y="587"/>
                  <a:pt x="125" y="587"/>
                </a:cubicBezTo>
                <a:cubicBezTo>
                  <a:pt x="125" y="587"/>
                  <a:pt x="125" y="586"/>
                  <a:pt x="125" y="586"/>
                </a:cubicBezTo>
                <a:close/>
                <a:moveTo>
                  <a:pt x="168" y="544"/>
                </a:moveTo>
                <a:cubicBezTo>
                  <a:pt x="168" y="543"/>
                  <a:pt x="168" y="542"/>
                  <a:pt x="168" y="542"/>
                </a:cubicBezTo>
                <a:cubicBezTo>
                  <a:pt x="168" y="542"/>
                  <a:pt x="168" y="541"/>
                  <a:pt x="168" y="541"/>
                </a:cubicBezTo>
                <a:cubicBezTo>
                  <a:pt x="168" y="541"/>
                  <a:pt x="168" y="541"/>
                  <a:pt x="168" y="542"/>
                </a:cubicBezTo>
                <a:cubicBezTo>
                  <a:pt x="168" y="542"/>
                  <a:pt x="168" y="542"/>
                  <a:pt x="168" y="542"/>
                </a:cubicBezTo>
                <a:cubicBezTo>
                  <a:pt x="168" y="542"/>
                  <a:pt x="168" y="543"/>
                  <a:pt x="168" y="544"/>
                </a:cubicBezTo>
                <a:cubicBezTo>
                  <a:pt x="168" y="545"/>
                  <a:pt x="168" y="545"/>
                  <a:pt x="168" y="546"/>
                </a:cubicBezTo>
                <a:cubicBezTo>
                  <a:pt x="168" y="546"/>
                  <a:pt x="168" y="546"/>
                  <a:pt x="168" y="546"/>
                </a:cubicBezTo>
                <a:cubicBezTo>
                  <a:pt x="168" y="546"/>
                  <a:pt x="168" y="546"/>
                  <a:pt x="168" y="546"/>
                </a:cubicBezTo>
                <a:cubicBezTo>
                  <a:pt x="168" y="545"/>
                  <a:pt x="168" y="545"/>
                  <a:pt x="168" y="544"/>
                </a:cubicBezTo>
                <a:close/>
                <a:moveTo>
                  <a:pt x="174" y="530"/>
                </a:moveTo>
                <a:cubicBezTo>
                  <a:pt x="174" y="531"/>
                  <a:pt x="174" y="531"/>
                  <a:pt x="174" y="531"/>
                </a:cubicBezTo>
                <a:cubicBezTo>
                  <a:pt x="174" y="532"/>
                  <a:pt x="174" y="532"/>
                  <a:pt x="174" y="533"/>
                </a:cubicBezTo>
                <a:cubicBezTo>
                  <a:pt x="174" y="533"/>
                  <a:pt x="174" y="533"/>
                  <a:pt x="174" y="533"/>
                </a:cubicBezTo>
                <a:cubicBezTo>
                  <a:pt x="174" y="533"/>
                  <a:pt x="174" y="533"/>
                  <a:pt x="174" y="533"/>
                </a:cubicBezTo>
                <a:cubicBezTo>
                  <a:pt x="174" y="532"/>
                  <a:pt x="174" y="532"/>
                  <a:pt x="174" y="531"/>
                </a:cubicBezTo>
                <a:cubicBezTo>
                  <a:pt x="174" y="531"/>
                  <a:pt x="174" y="531"/>
                  <a:pt x="174" y="530"/>
                </a:cubicBezTo>
                <a:cubicBezTo>
                  <a:pt x="174" y="530"/>
                  <a:pt x="174" y="530"/>
                  <a:pt x="174" y="530"/>
                </a:cubicBezTo>
                <a:cubicBezTo>
                  <a:pt x="174" y="530"/>
                  <a:pt x="174" y="530"/>
                  <a:pt x="174" y="530"/>
                </a:cubicBezTo>
                <a:cubicBezTo>
                  <a:pt x="174" y="530"/>
                  <a:pt x="174" y="530"/>
                  <a:pt x="174" y="530"/>
                </a:cubicBezTo>
                <a:close/>
                <a:moveTo>
                  <a:pt x="167" y="529"/>
                </a:moveTo>
                <a:cubicBezTo>
                  <a:pt x="167" y="529"/>
                  <a:pt x="167" y="528"/>
                  <a:pt x="167" y="528"/>
                </a:cubicBezTo>
                <a:cubicBezTo>
                  <a:pt x="167" y="528"/>
                  <a:pt x="167" y="528"/>
                  <a:pt x="167" y="527"/>
                </a:cubicBezTo>
                <a:cubicBezTo>
                  <a:pt x="167" y="528"/>
                  <a:pt x="167" y="528"/>
                  <a:pt x="167" y="528"/>
                </a:cubicBezTo>
                <a:cubicBezTo>
                  <a:pt x="167" y="528"/>
                  <a:pt x="167" y="528"/>
                  <a:pt x="167" y="528"/>
                </a:cubicBezTo>
                <a:cubicBezTo>
                  <a:pt x="167" y="528"/>
                  <a:pt x="167" y="529"/>
                  <a:pt x="167" y="529"/>
                </a:cubicBezTo>
                <a:cubicBezTo>
                  <a:pt x="167" y="530"/>
                  <a:pt x="167" y="530"/>
                  <a:pt x="167" y="531"/>
                </a:cubicBezTo>
                <a:cubicBezTo>
                  <a:pt x="167" y="531"/>
                  <a:pt x="167" y="531"/>
                  <a:pt x="168" y="531"/>
                </a:cubicBezTo>
                <a:cubicBezTo>
                  <a:pt x="168" y="531"/>
                  <a:pt x="168" y="531"/>
                  <a:pt x="168" y="531"/>
                </a:cubicBezTo>
                <a:cubicBezTo>
                  <a:pt x="167" y="530"/>
                  <a:pt x="167" y="530"/>
                  <a:pt x="167" y="529"/>
                </a:cubicBezTo>
                <a:close/>
                <a:moveTo>
                  <a:pt x="170" y="514"/>
                </a:moveTo>
                <a:cubicBezTo>
                  <a:pt x="170" y="514"/>
                  <a:pt x="170" y="515"/>
                  <a:pt x="170" y="515"/>
                </a:cubicBezTo>
                <a:cubicBezTo>
                  <a:pt x="170" y="515"/>
                  <a:pt x="170" y="515"/>
                  <a:pt x="170" y="516"/>
                </a:cubicBezTo>
                <a:cubicBezTo>
                  <a:pt x="170" y="516"/>
                  <a:pt x="170" y="516"/>
                  <a:pt x="170" y="516"/>
                </a:cubicBezTo>
                <a:cubicBezTo>
                  <a:pt x="170" y="516"/>
                  <a:pt x="170" y="516"/>
                  <a:pt x="170" y="516"/>
                </a:cubicBezTo>
                <a:cubicBezTo>
                  <a:pt x="170" y="515"/>
                  <a:pt x="170" y="515"/>
                  <a:pt x="170" y="515"/>
                </a:cubicBezTo>
                <a:cubicBezTo>
                  <a:pt x="170" y="515"/>
                  <a:pt x="170" y="514"/>
                  <a:pt x="170" y="514"/>
                </a:cubicBezTo>
                <a:cubicBezTo>
                  <a:pt x="170" y="514"/>
                  <a:pt x="170" y="514"/>
                  <a:pt x="170" y="514"/>
                </a:cubicBezTo>
                <a:cubicBezTo>
                  <a:pt x="170" y="514"/>
                  <a:pt x="170" y="514"/>
                  <a:pt x="170" y="514"/>
                </a:cubicBezTo>
                <a:cubicBezTo>
                  <a:pt x="170" y="514"/>
                  <a:pt x="170" y="514"/>
                  <a:pt x="170" y="514"/>
                </a:cubicBezTo>
                <a:close/>
                <a:moveTo>
                  <a:pt x="168" y="514"/>
                </a:moveTo>
                <a:cubicBezTo>
                  <a:pt x="168" y="514"/>
                  <a:pt x="168" y="514"/>
                  <a:pt x="168" y="514"/>
                </a:cubicBezTo>
                <a:cubicBezTo>
                  <a:pt x="168" y="514"/>
                  <a:pt x="168" y="513"/>
                  <a:pt x="168" y="513"/>
                </a:cubicBezTo>
                <a:cubicBezTo>
                  <a:pt x="168" y="513"/>
                  <a:pt x="168" y="513"/>
                  <a:pt x="168" y="513"/>
                </a:cubicBezTo>
                <a:cubicBezTo>
                  <a:pt x="168" y="513"/>
                  <a:pt x="168" y="513"/>
                  <a:pt x="168" y="513"/>
                </a:cubicBezTo>
                <a:cubicBezTo>
                  <a:pt x="168" y="513"/>
                  <a:pt x="168" y="513"/>
                  <a:pt x="168" y="513"/>
                </a:cubicBezTo>
                <a:cubicBezTo>
                  <a:pt x="168" y="514"/>
                  <a:pt x="168" y="514"/>
                  <a:pt x="168" y="514"/>
                </a:cubicBezTo>
                <a:cubicBezTo>
                  <a:pt x="168" y="514"/>
                  <a:pt x="168" y="514"/>
                  <a:pt x="168" y="514"/>
                </a:cubicBezTo>
                <a:close/>
                <a:moveTo>
                  <a:pt x="167" y="509"/>
                </a:moveTo>
                <a:cubicBezTo>
                  <a:pt x="166" y="510"/>
                  <a:pt x="166" y="511"/>
                  <a:pt x="166" y="511"/>
                </a:cubicBezTo>
                <a:cubicBezTo>
                  <a:pt x="166" y="511"/>
                  <a:pt x="166" y="512"/>
                  <a:pt x="166" y="512"/>
                </a:cubicBezTo>
                <a:cubicBezTo>
                  <a:pt x="166" y="512"/>
                  <a:pt x="166" y="512"/>
                  <a:pt x="167" y="512"/>
                </a:cubicBezTo>
                <a:cubicBezTo>
                  <a:pt x="167" y="512"/>
                  <a:pt x="167" y="512"/>
                  <a:pt x="167" y="512"/>
                </a:cubicBezTo>
                <a:cubicBezTo>
                  <a:pt x="167" y="512"/>
                  <a:pt x="167" y="511"/>
                  <a:pt x="167" y="511"/>
                </a:cubicBezTo>
                <a:cubicBezTo>
                  <a:pt x="167" y="511"/>
                  <a:pt x="167" y="510"/>
                  <a:pt x="167" y="510"/>
                </a:cubicBezTo>
                <a:cubicBezTo>
                  <a:pt x="167" y="509"/>
                  <a:pt x="167" y="509"/>
                  <a:pt x="167" y="509"/>
                </a:cubicBezTo>
                <a:cubicBezTo>
                  <a:pt x="167" y="509"/>
                  <a:pt x="167" y="509"/>
                  <a:pt x="167" y="509"/>
                </a:cubicBezTo>
                <a:cubicBezTo>
                  <a:pt x="167" y="509"/>
                  <a:pt x="167" y="509"/>
                  <a:pt x="167" y="509"/>
                </a:cubicBezTo>
                <a:close/>
                <a:moveTo>
                  <a:pt x="168" y="511"/>
                </a:moveTo>
                <a:cubicBezTo>
                  <a:pt x="168" y="511"/>
                  <a:pt x="168" y="511"/>
                  <a:pt x="168" y="511"/>
                </a:cubicBezTo>
                <a:cubicBezTo>
                  <a:pt x="169" y="510"/>
                  <a:pt x="168" y="509"/>
                  <a:pt x="168" y="508"/>
                </a:cubicBezTo>
                <a:cubicBezTo>
                  <a:pt x="168" y="507"/>
                  <a:pt x="168" y="506"/>
                  <a:pt x="168" y="505"/>
                </a:cubicBezTo>
                <a:cubicBezTo>
                  <a:pt x="168" y="505"/>
                  <a:pt x="168" y="505"/>
                  <a:pt x="168" y="505"/>
                </a:cubicBezTo>
                <a:cubicBezTo>
                  <a:pt x="167" y="505"/>
                  <a:pt x="167" y="505"/>
                  <a:pt x="167" y="505"/>
                </a:cubicBezTo>
                <a:cubicBezTo>
                  <a:pt x="167" y="505"/>
                  <a:pt x="167" y="505"/>
                  <a:pt x="167" y="505"/>
                </a:cubicBezTo>
                <a:cubicBezTo>
                  <a:pt x="167" y="506"/>
                  <a:pt x="167" y="507"/>
                  <a:pt x="168" y="508"/>
                </a:cubicBezTo>
                <a:cubicBezTo>
                  <a:pt x="168" y="509"/>
                  <a:pt x="168" y="510"/>
                  <a:pt x="168" y="511"/>
                </a:cubicBezTo>
                <a:cubicBezTo>
                  <a:pt x="167" y="511"/>
                  <a:pt x="168" y="511"/>
                  <a:pt x="168" y="511"/>
                </a:cubicBezTo>
                <a:close/>
                <a:moveTo>
                  <a:pt x="166" y="488"/>
                </a:moveTo>
                <a:cubicBezTo>
                  <a:pt x="166" y="488"/>
                  <a:pt x="166" y="488"/>
                  <a:pt x="166" y="488"/>
                </a:cubicBezTo>
                <a:cubicBezTo>
                  <a:pt x="166" y="488"/>
                  <a:pt x="166" y="488"/>
                  <a:pt x="166" y="488"/>
                </a:cubicBezTo>
                <a:cubicBezTo>
                  <a:pt x="166" y="488"/>
                  <a:pt x="166" y="488"/>
                  <a:pt x="166" y="488"/>
                </a:cubicBezTo>
                <a:cubicBezTo>
                  <a:pt x="166" y="489"/>
                  <a:pt x="166" y="489"/>
                  <a:pt x="166" y="489"/>
                </a:cubicBezTo>
                <a:cubicBezTo>
                  <a:pt x="166" y="489"/>
                  <a:pt x="166" y="490"/>
                  <a:pt x="166" y="490"/>
                </a:cubicBezTo>
                <a:cubicBezTo>
                  <a:pt x="166" y="490"/>
                  <a:pt x="166" y="490"/>
                  <a:pt x="166" y="490"/>
                </a:cubicBezTo>
                <a:cubicBezTo>
                  <a:pt x="166" y="490"/>
                  <a:pt x="166" y="490"/>
                  <a:pt x="166" y="490"/>
                </a:cubicBezTo>
                <a:cubicBezTo>
                  <a:pt x="166" y="489"/>
                  <a:pt x="166" y="489"/>
                  <a:pt x="166" y="489"/>
                </a:cubicBezTo>
                <a:lnTo>
                  <a:pt x="166" y="488"/>
                </a:lnTo>
                <a:close/>
                <a:moveTo>
                  <a:pt x="172" y="477"/>
                </a:moveTo>
                <a:cubicBezTo>
                  <a:pt x="172" y="477"/>
                  <a:pt x="172" y="478"/>
                  <a:pt x="172" y="478"/>
                </a:cubicBezTo>
                <a:cubicBezTo>
                  <a:pt x="172" y="478"/>
                  <a:pt x="172" y="479"/>
                  <a:pt x="172" y="479"/>
                </a:cubicBezTo>
                <a:cubicBezTo>
                  <a:pt x="172" y="479"/>
                  <a:pt x="172" y="479"/>
                  <a:pt x="172" y="479"/>
                </a:cubicBezTo>
                <a:cubicBezTo>
                  <a:pt x="172" y="479"/>
                  <a:pt x="172" y="479"/>
                  <a:pt x="172" y="479"/>
                </a:cubicBezTo>
                <a:cubicBezTo>
                  <a:pt x="172" y="479"/>
                  <a:pt x="172" y="478"/>
                  <a:pt x="172" y="478"/>
                </a:cubicBezTo>
                <a:cubicBezTo>
                  <a:pt x="172" y="478"/>
                  <a:pt x="172" y="477"/>
                  <a:pt x="172" y="477"/>
                </a:cubicBezTo>
                <a:cubicBezTo>
                  <a:pt x="172" y="477"/>
                  <a:pt x="172" y="477"/>
                  <a:pt x="172" y="477"/>
                </a:cubicBezTo>
                <a:cubicBezTo>
                  <a:pt x="172" y="477"/>
                  <a:pt x="172" y="477"/>
                  <a:pt x="172" y="477"/>
                </a:cubicBezTo>
                <a:cubicBezTo>
                  <a:pt x="172" y="477"/>
                  <a:pt x="172" y="477"/>
                  <a:pt x="172" y="477"/>
                </a:cubicBezTo>
                <a:close/>
                <a:moveTo>
                  <a:pt x="165" y="457"/>
                </a:moveTo>
                <a:cubicBezTo>
                  <a:pt x="165" y="457"/>
                  <a:pt x="165" y="457"/>
                  <a:pt x="165" y="457"/>
                </a:cubicBezTo>
                <a:cubicBezTo>
                  <a:pt x="165" y="457"/>
                  <a:pt x="165" y="457"/>
                  <a:pt x="165" y="457"/>
                </a:cubicBezTo>
                <a:cubicBezTo>
                  <a:pt x="165" y="455"/>
                  <a:pt x="165" y="454"/>
                  <a:pt x="165" y="452"/>
                </a:cubicBezTo>
                <a:cubicBezTo>
                  <a:pt x="165" y="451"/>
                  <a:pt x="165" y="451"/>
                  <a:pt x="165" y="450"/>
                </a:cubicBezTo>
                <a:cubicBezTo>
                  <a:pt x="165" y="450"/>
                  <a:pt x="165" y="450"/>
                  <a:pt x="165" y="450"/>
                </a:cubicBezTo>
                <a:cubicBezTo>
                  <a:pt x="164" y="450"/>
                  <a:pt x="164" y="450"/>
                  <a:pt x="164" y="450"/>
                </a:cubicBezTo>
                <a:cubicBezTo>
                  <a:pt x="164" y="450"/>
                  <a:pt x="164" y="450"/>
                  <a:pt x="164" y="450"/>
                </a:cubicBezTo>
                <a:cubicBezTo>
                  <a:pt x="164" y="451"/>
                  <a:pt x="164" y="451"/>
                  <a:pt x="164" y="452"/>
                </a:cubicBezTo>
                <a:cubicBezTo>
                  <a:pt x="164" y="454"/>
                  <a:pt x="164" y="455"/>
                  <a:pt x="165" y="457"/>
                </a:cubicBezTo>
                <a:cubicBezTo>
                  <a:pt x="164" y="458"/>
                  <a:pt x="164" y="459"/>
                  <a:pt x="165" y="460"/>
                </a:cubicBezTo>
                <a:cubicBezTo>
                  <a:pt x="165" y="461"/>
                  <a:pt x="165" y="462"/>
                  <a:pt x="165" y="463"/>
                </a:cubicBezTo>
                <a:cubicBezTo>
                  <a:pt x="165" y="463"/>
                  <a:pt x="165" y="463"/>
                  <a:pt x="165" y="463"/>
                </a:cubicBezTo>
                <a:cubicBezTo>
                  <a:pt x="165" y="463"/>
                  <a:pt x="165" y="463"/>
                  <a:pt x="165" y="463"/>
                </a:cubicBezTo>
                <a:cubicBezTo>
                  <a:pt x="165" y="462"/>
                  <a:pt x="165" y="461"/>
                  <a:pt x="165" y="460"/>
                </a:cubicBezTo>
                <a:cubicBezTo>
                  <a:pt x="165" y="459"/>
                  <a:pt x="165" y="458"/>
                  <a:pt x="165" y="457"/>
                </a:cubicBezTo>
                <a:close/>
                <a:moveTo>
                  <a:pt x="166" y="459"/>
                </a:moveTo>
                <a:cubicBezTo>
                  <a:pt x="166" y="458"/>
                  <a:pt x="166" y="457"/>
                  <a:pt x="166" y="457"/>
                </a:cubicBezTo>
                <a:cubicBezTo>
                  <a:pt x="166" y="457"/>
                  <a:pt x="166" y="457"/>
                  <a:pt x="166" y="457"/>
                </a:cubicBezTo>
                <a:cubicBezTo>
                  <a:pt x="167" y="454"/>
                  <a:pt x="166" y="451"/>
                  <a:pt x="166" y="448"/>
                </a:cubicBezTo>
                <a:cubicBezTo>
                  <a:pt x="166" y="447"/>
                  <a:pt x="166" y="445"/>
                  <a:pt x="166" y="444"/>
                </a:cubicBezTo>
                <a:cubicBezTo>
                  <a:pt x="166" y="444"/>
                  <a:pt x="165" y="444"/>
                  <a:pt x="165" y="444"/>
                </a:cubicBezTo>
                <a:cubicBezTo>
                  <a:pt x="165" y="444"/>
                  <a:pt x="165" y="444"/>
                  <a:pt x="165" y="444"/>
                </a:cubicBezTo>
                <a:cubicBezTo>
                  <a:pt x="165" y="444"/>
                  <a:pt x="165" y="444"/>
                  <a:pt x="165" y="444"/>
                </a:cubicBezTo>
                <a:cubicBezTo>
                  <a:pt x="165" y="446"/>
                  <a:pt x="165" y="447"/>
                  <a:pt x="165" y="448"/>
                </a:cubicBezTo>
                <a:cubicBezTo>
                  <a:pt x="165" y="451"/>
                  <a:pt x="166" y="454"/>
                  <a:pt x="165" y="457"/>
                </a:cubicBezTo>
                <a:cubicBezTo>
                  <a:pt x="165" y="457"/>
                  <a:pt x="165" y="457"/>
                  <a:pt x="165" y="457"/>
                </a:cubicBezTo>
                <a:cubicBezTo>
                  <a:pt x="165" y="458"/>
                  <a:pt x="165" y="458"/>
                  <a:pt x="165" y="459"/>
                </a:cubicBezTo>
                <a:cubicBezTo>
                  <a:pt x="166" y="461"/>
                  <a:pt x="166" y="463"/>
                  <a:pt x="166" y="465"/>
                </a:cubicBezTo>
                <a:cubicBezTo>
                  <a:pt x="166" y="465"/>
                  <a:pt x="166" y="465"/>
                  <a:pt x="166" y="465"/>
                </a:cubicBezTo>
                <a:cubicBezTo>
                  <a:pt x="166" y="469"/>
                  <a:pt x="166" y="473"/>
                  <a:pt x="166" y="476"/>
                </a:cubicBezTo>
                <a:cubicBezTo>
                  <a:pt x="166" y="476"/>
                  <a:pt x="166" y="476"/>
                  <a:pt x="166" y="476"/>
                </a:cubicBezTo>
                <a:cubicBezTo>
                  <a:pt x="166" y="477"/>
                  <a:pt x="166" y="477"/>
                  <a:pt x="166" y="477"/>
                </a:cubicBezTo>
                <a:cubicBezTo>
                  <a:pt x="166" y="476"/>
                  <a:pt x="166" y="476"/>
                  <a:pt x="166" y="476"/>
                </a:cubicBezTo>
                <a:cubicBezTo>
                  <a:pt x="166" y="476"/>
                  <a:pt x="166" y="476"/>
                  <a:pt x="166" y="476"/>
                </a:cubicBezTo>
                <a:cubicBezTo>
                  <a:pt x="166" y="476"/>
                  <a:pt x="166" y="476"/>
                  <a:pt x="166" y="476"/>
                </a:cubicBezTo>
                <a:cubicBezTo>
                  <a:pt x="165" y="475"/>
                  <a:pt x="165" y="473"/>
                  <a:pt x="165" y="471"/>
                </a:cubicBezTo>
                <a:cubicBezTo>
                  <a:pt x="165" y="470"/>
                  <a:pt x="165" y="469"/>
                  <a:pt x="165" y="469"/>
                </a:cubicBezTo>
                <a:cubicBezTo>
                  <a:pt x="165" y="469"/>
                  <a:pt x="165" y="468"/>
                  <a:pt x="165" y="468"/>
                </a:cubicBezTo>
                <a:cubicBezTo>
                  <a:pt x="165" y="468"/>
                  <a:pt x="165" y="468"/>
                  <a:pt x="165" y="469"/>
                </a:cubicBezTo>
                <a:cubicBezTo>
                  <a:pt x="165" y="469"/>
                  <a:pt x="165" y="469"/>
                  <a:pt x="165" y="469"/>
                </a:cubicBezTo>
                <a:cubicBezTo>
                  <a:pt x="165" y="469"/>
                  <a:pt x="165" y="470"/>
                  <a:pt x="165" y="471"/>
                </a:cubicBezTo>
                <a:cubicBezTo>
                  <a:pt x="165" y="473"/>
                  <a:pt x="165" y="475"/>
                  <a:pt x="166" y="476"/>
                </a:cubicBezTo>
                <a:cubicBezTo>
                  <a:pt x="166" y="476"/>
                  <a:pt x="166" y="476"/>
                  <a:pt x="166" y="476"/>
                </a:cubicBezTo>
                <a:cubicBezTo>
                  <a:pt x="165" y="478"/>
                  <a:pt x="165" y="479"/>
                  <a:pt x="165" y="480"/>
                </a:cubicBezTo>
                <a:cubicBezTo>
                  <a:pt x="165" y="482"/>
                  <a:pt x="166" y="483"/>
                  <a:pt x="165" y="484"/>
                </a:cubicBezTo>
                <a:cubicBezTo>
                  <a:pt x="165" y="484"/>
                  <a:pt x="165" y="484"/>
                  <a:pt x="166" y="484"/>
                </a:cubicBezTo>
                <a:cubicBezTo>
                  <a:pt x="166" y="484"/>
                  <a:pt x="166" y="484"/>
                  <a:pt x="166" y="484"/>
                </a:cubicBezTo>
                <a:cubicBezTo>
                  <a:pt x="166" y="483"/>
                  <a:pt x="166" y="482"/>
                  <a:pt x="166" y="480"/>
                </a:cubicBezTo>
                <a:cubicBezTo>
                  <a:pt x="166" y="479"/>
                  <a:pt x="166" y="478"/>
                  <a:pt x="166" y="477"/>
                </a:cubicBezTo>
                <a:cubicBezTo>
                  <a:pt x="166" y="478"/>
                  <a:pt x="166" y="480"/>
                  <a:pt x="167" y="482"/>
                </a:cubicBezTo>
                <a:cubicBezTo>
                  <a:pt x="167" y="482"/>
                  <a:pt x="167" y="482"/>
                  <a:pt x="167" y="482"/>
                </a:cubicBezTo>
                <a:cubicBezTo>
                  <a:pt x="167" y="482"/>
                  <a:pt x="167" y="482"/>
                  <a:pt x="167" y="482"/>
                </a:cubicBezTo>
                <a:cubicBezTo>
                  <a:pt x="167" y="483"/>
                  <a:pt x="166" y="483"/>
                  <a:pt x="167" y="483"/>
                </a:cubicBezTo>
                <a:cubicBezTo>
                  <a:pt x="167" y="483"/>
                  <a:pt x="167" y="484"/>
                  <a:pt x="167" y="483"/>
                </a:cubicBezTo>
                <a:cubicBezTo>
                  <a:pt x="167" y="483"/>
                  <a:pt x="167" y="483"/>
                  <a:pt x="167" y="483"/>
                </a:cubicBezTo>
                <a:cubicBezTo>
                  <a:pt x="167" y="483"/>
                  <a:pt x="167" y="483"/>
                  <a:pt x="167" y="482"/>
                </a:cubicBezTo>
                <a:cubicBezTo>
                  <a:pt x="167" y="482"/>
                  <a:pt x="167" y="482"/>
                  <a:pt x="167" y="482"/>
                </a:cubicBezTo>
                <a:cubicBezTo>
                  <a:pt x="167" y="482"/>
                  <a:pt x="167" y="482"/>
                  <a:pt x="167" y="482"/>
                </a:cubicBezTo>
                <a:cubicBezTo>
                  <a:pt x="168" y="479"/>
                  <a:pt x="169" y="477"/>
                  <a:pt x="169" y="475"/>
                </a:cubicBezTo>
                <a:cubicBezTo>
                  <a:pt x="169" y="474"/>
                  <a:pt x="168" y="474"/>
                  <a:pt x="168" y="473"/>
                </a:cubicBezTo>
                <a:cubicBezTo>
                  <a:pt x="168" y="473"/>
                  <a:pt x="168" y="472"/>
                  <a:pt x="168" y="471"/>
                </a:cubicBezTo>
                <a:cubicBezTo>
                  <a:pt x="168" y="471"/>
                  <a:pt x="167" y="470"/>
                  <a:pt x="167" y="470"/>
                </a:cubicBezTo>
                <a:cubicBezTo>
                  <a:pt x="167" y="468"/>
                  <a:pt x="168" y="465"/>
                  <a:pt x="166" y="465"/>
                </a:cubicBezTo>
                <a:cubicBezTo>
                  <a:pt x="167" y="463"/>
                  <a:pt x="166" y="461"/>
                  <a:pt x="166" y="459"/>
                </a:cubicBezTo>
                <a:close/>
                <a:moveTo>
                  <a:pt x="178" y="450"/>
                </a:moveTo>
                <a:cubicBezTo>
                  <a:pt x="179" y="450"/>
                  <a:pt x="179" y="450"/>
                  <a:pt x="179" y="450"/>
                </a:cubicBezTo>
                <a:cubicBezTo>
                  <a:pt x="179" y="451"/>
                  <a:pt x="179" y="452"/>
                  <a:pt x="179" y="453"/>
                </a:cubicBezTo>
                <a:cubicBezTo>
                  <a:pt x="179" y="453"/>
                  <a:pt x="178" y="454"/>
                  <a:pt x="178" y="454"/>
                </a:cubicBezTo>
                <a:cubicBezTo>
                  <a:pt x="178" y="454"/>
                  <a:pt x="178" y="454"/>
                  <a:pt x="178" y="454"/>
                </a:cubicBezTo>
                <a:cubicBezTo>
                  <a:pt x="180" y="454"/>
                  <a:pt x="179" y="456"/>
                  <a:pt x="180" y="457"/>
                </a:cubicBezTo>
                <a:cubicBezTo>
                  <a:pt x="179" y="457"/>
                  <a:pt x="179" y="457"/>
                  <a:pt x="179" y="457"/>
                </a:cubicBezTo>
                <a:cubicBezTo>
                  <a:pt x="180" y="457"/>
                  <a:pt x="179" y="457"/>
                  <a:pt x="179" y="458"/>
                </a:cubicBezTo>
                <a:cubicBezTo>
                  <a:pt x="179" y="458"/>
                  <a:pt x="179" y="458"/>
                  <a:pt x="179" y="458"/>
                </a:cubicBezTo>
                <a:cubicBezTo>
                  <a:pt x="179" y="458"/>
                  <a:pt x="179" y="458"/>
                  <a:pt x="179" y="458"/>
                </a:cubicBezTo>
                <a:cubicBezTo>
                  <a:pt x="180" y="459"/>
                  <a:pt x="181" y="463"/>
                  <a:pt x="180" y="466"/>
                </a:cubicBezTo>
                <a:cubicBezTo>
                  <a:pt x="180" y="466"/>
                  <a:pt x="180" y="466"/>
                  <a:pt x="181" y="467"/>
                </a:cubicBezTo>
                <a:cubicBezTo>
                  <a:pt x="180" y="468"/>
                  <a:pt x="181" y="470"/>
                  <a:pt x="180" y="472"/>
                </a:cubicBezTo>
                <a:cubicBezTo>
                  <a:pt x="178" y="472"/>
                  <a:pt x="179" y="470"/>
                  <a:pt x="179" y="470"/>
                </a:cubicBezTo>
                <a:cubicBezTo>
                  <a:pt x="179" y="469"/>
                  <a:pt x="178" y="469"/>
                  <a:pt x="178" y="469"/>
                </a:cubicBezTo>
                <a:cubicBezTo>
                  <a:pt x="178" y="469"/>
                  <a:pt x="178" y="468"/>
                  <a:pt x="178" y="468"/>
                </a:cubicBezTo>
                <a:cubicBezTo>
                  <a:pt x="178" y="468"/>
                  <a:pt x="178" y="467"/>
                  <a:pt x="178" y="467"/>
                </a:cubicBezTo>
                <a:cubicBezTo>
                  <a:pt x="178" y="465"/>
                  <a:pt x="179" y="464"/>
                  <a:pt x="178" y="463"/>
                </a:cubicBezTo>
                <a:cubicBezTo>
                  <a:pt x="179" y="462"/>
                  <a:pt x="177" y="459"/>
                  <a:pt x="178" y="458"/>
                </a:cubicBezTo>
                <a:cubicBezTo>
                  <a:pt x="178" y="457"/>
                  <a:pt x="178" y="457"/>
                  <a:pt x="178" y="457"/>
                </a:cubicBezTo>
                <a:cubicBezTo>
                  <a:pt x="178" y="457"/>
                  <a:pt x="178" y="457"/>
                  <a:pt x="178" y="457"/>
                </a:cubicBezTo>
                <a:cubicBezTo>
                  <a:pt x="178" y="456"/>
                  <a:pt x="177" y="455"/>
                  <a:pt x="178" y="454"/>
                </a:cubicBezTo>
                <a:cubicBezTo>
                  <a:pt x="178" y="453"/>
                  <a:pt x="178" y="453"/>
                  <a:pt x="178" y="453"/>
                </a:cubicBezTo>
                <a:cubicBezTo>
                  <a:pt x="178" y="452"/>
                  <a:pt x="179" y="451"/>
                  <a:pt x="178" y="450"/>
                </a:cubicBezTo>
                <a:cubicBezTo>
                  <a:pt x="178" y="450"/>
                  <a:pt x="178" y="450"/>
                  <a:pt x="178" y="450"/>
                </a:cubicBezTo>
                <a:cubicBezTo>
                  <a:pt x="178" y="450"/>
                  <a:pt x="178" y="450"/>
                  <a:pt x="178" y="450"/>
                </a:cubicBezTo>
                <a:close/>
                <a:moveTo>
                  <a:pt x="179" y="457"/>
                </a:moveTo>
                <a:cubicBezTo>
                  <a:pt x="179" y="457"/>
                  <a:pt x="179" y="457"/>
                  <a:pt x="178" y="457"/>
                </a:cubicBezTo>
                <a:cubicBezTo>
                  <a:pt x="178" y="457"/>
                  <a:pt x="178" y="457"/>
                  <a:pt x="178" y="457"/>
                </a:cubicBezTo>
                <a:cubicBezTo>
                  <a:pt x="178" y="457"/>
                  <a:pt x="178" y="457"/>
                  <a:pt x="178" y="457"/>
                </a:cubicBezTo>
                <a:cubicBezTo>
                  <a:pt x="178" y="457"/>
                  <a:pt x="178" y="457"/>
                  <a:pt x="178" y="458"/>
                </a:cubicBezTo>
                <a:cubicBezTo>
                  <a:pt x="179" y="457"/>
                  <a:pt x="179" y="457"/>
                  <a:pt x="179" y="457"/>
                </a:cubicBezTo>
                <a:cubicBezTo>
                  <a:pt x="179" y="458"/>
                  <a:pt x="179" y="458"/>
                  <a:pt x="179" y="457"/>
                </a:cubicBezTo>
                <a:cubicBezTo>
                  <a:pt x="179" y="457"/>
                  <a:pt x="179" y="457"/>
                  <a:pt x="179" y="457"/>
                </a:cubicBezTo>
                <a:close/>
                <a:moveTo>
                  <a:pt x="164" y="442"/>
                </a:moveTo>
                <a:cubicBezTo>
                  <a:pt x="164" y="442"/>
                  <a:pt x="164" y="442"/>
                  <a:pt x="164" y="442"/>
                </a:cubicBezTo>
                <a:cubicBezTo>
                  <a:pt x="164" y="442"/>
                  <a:pt x="164" y="442"/>
                  <a:pt x="164" y="442"/>
                </a:cubicBezTo>
                <a:cubicBezTo>
                  <a:pt x="164" y="442"/>
                  <a:pt x="164" y="442"/>
                  <a:pt x="164" y="442"/>
                </a:cubicBezTo>
                <a:cubicBezTo>
                  <a:pt x="164" y="442"/>
                  <a:pt x="164" y="443"/>
                  <a:pt x="164" y="444"/>
                </a:cubicBezTo>
                <a:cubicBezTo>
                  <a:pt x="164" y="444"/>
                  <a:pt x="164" y="444"/>
                  <a:pt x="164" y="444"/>
                </a:cubicBezTo>
                <a:cubicBezTo>
                  <a:pt x="164" y="444"/>
                  <a:pt x="164" y="444"/>
                  <a:pt x="164" y="444"/>
                </a:cubicBezTo>
                <a:cubicBezTo>
                  <a:pt x="164" y="443"/>
                  <a:pt x="164" y="442"/>
                  <a:pt x="164" y="442"/>
                </a:cubicBezTo>
                <a:close/>
                <a:moveTo>
                  <a:pt x="164" y="421"/>
                </a:moveTo>
                <a:cubicBezTo>
                  <a:pt x="164" y="422"/>
                  <a:pt x="164" y="423"/>
                  <a:pt x="164" y="424"/>
                </a:cubicBezTo>
                <a:cubicBezTo>
                  <a:pt x="164" y="425"/>
                  <a:pt x="164" y="426"/>
                  <a:pt x="164" y="427"/>
                </a:cubicBezTo>
                <a:cubicBezTo>
                  <a:pt x="164" y="427"/>
                  <a:pt x="164" y="427"/>
                  <a:pt x="165" y="427"/>
                </a:cubicBezTo>
                <a:cubicBezTo>
                  <a:pt x="165" y="427"/>
                  <a:pt x="165" y="427"/>
                  <a:pt x="165" y="427"/>
                </a:cubicBezTo>
                <a:cubicBezTo>
                  <a:pt x="165" y="426"/>
                  <a:pt x="165" y="425"/>
                  <a:pt x="165" y="424"/>
                </a:cubicBezTo>
                <a:cubicBezTo>
                  <a:pt x="165" y="423"/>
                  <a:pt x="164" y="422"/>
                  <a:pt x="164" y="422"/>
                </a:cubicBezTo>
                <a:cubicBezTo>
                  <a:pt x="165" y="421"/>
                  <a:pt x="164" y="421"/>
                  <a:pt x="164" y="421"/>
                </a:cubicBezTo>
                <a:cubicBezTo>
                  <a:pt x="164" y="421"/>
                  <a:pt x="164" y="421"/>
                  <a:pt x="164" y="421"/>
                </a:cubicBezTo>
                <a:cubicBezTo>
                  <a:pt x="164" y="421"/>
                  <a:pt x="164" y="421"/>
                  <a:pt x="164" y="421"/>
                </a:cubicBezTo>
                <a:close/>
                <a:moveTo>
                  <a:pt x="162" y="394"/>
                </a:moveTo>
                <a:cubicBezTo>
                  <a:pt x="162" y="397"/>
                  <a:pt x="162" y="400"/>
                  <a:pt x="163" y="402"/>
                </a:cubicBezTo>
                <a:cubicBezTo>
                  <a:pt x="163" y="406"/>
                  <a:pt x="163" y="410"/>
                  <a:pt x="163" y="413"/>
                </a:cubicBezTo>
                <a:cubicBezTo>
                  <a:pt x="163" y="413"/>
                  <a:pt x="163" y="413"/>
                  <a:pt x="163" y="413"/>
                </a:cubicBezTo>
                <a:cubicBezTo>
                  <a:pt x="163" y="413"/>
                  <a:pt x="164" y="413"/>
                  <a:pt x="164" y="413"/>
                </a:cubicBezTo>
                <a:cubicBezTo>
                  <a:pt x="164" y="410"/>
                  <a:pt x="164" y="406"/>
                  <a:pt x="163" y="402"/>
                </a:cubicBezTo>
                <a:cubicBezTo>
                  <a:pt x="163" y="400"/>
                  <a:pt x="163" y="397"/>
                  <a:pt x="163" y="394"/>
                </a:cubicBezTo>
                <a:cubicBezTo>
                  <a:pt x="163" y="394"/>
                  <a:pt x="163" y="394"/>
                  <a:pt x="163" y="394"/>
                </a:cubicBezTo>
                <a:cubicBezTo>
                  <a:pt x="163" y="394"/>
                  <a:pt x="162" y="394"/>
                  <a:pt x="162" y="394"/>
                </a:cubicBezTo>
                <a:cubicBezTo>
                  <a:pt x="162" y="394"/>
                  <a:pt x="162" y="394"/>
                  <a:pt x="162" y="394"/>
                </a:cubicBezTo>
                <a:close/>
                <a:moveTo>
                  <a:pt x="162" y="400"/>
                </a:moveTo>
                <a:cubicBezTo>
                  <a:pt x="162" y="399"/>
                  <a:pt x="161" y="399"/>
                  <a:pt x="161" y="400"/>
                </a:cubicBezTo>
                <a:cubicBezTo>
                  <a:pt x="161" y="400"/>
                  <a:pt x="161" y="400"/>
                  <a:pt x="161" y="400"/>
                </a:cubicBezTo>
                <a:cubicBezTo>
                  <a:pt x="161" y="400"/>
                  <a:pt x="161" y="400"/>
                  <a:pt x="161" y="400"/>
                </a:cubicBezTo>
                <a:cubicBezTo>
                  <a:pt x="162" y="400"/>
                  <a:pt x="162" y="401"/>
                  <a:pt x="162" y="401"/>
                </a:cubicBezTo>
                <a:cubicBezTo>
                  <a:pt x="162" y="402"/>
                  <a:pt x="162" y="402"/>
                  <a:pt x="162" y="402"/>
                </a:cubicBezTo>
                <a:cubicBezTo>
                  <a:pt x="162" y="402"/>
                  <a:pt x="162" y="402"/>
                  <a:pt x="162" y="402"/>
                </a:cubicBezTo>
                <a:cubicBezTo>
                  <a:pt x="162" y="402"/>
                  <a:pt x="162" y="402"/>
                  <a:pt x="162" y="402"/>
                </a:cubicBezTo>
                <a:cubicBezTo>
                  <a:pt x="162" y="401"/>
                  <a:pt x="162" y="401"/>
                  <a:pt x="162" y="401"/>
                </a:cubicBezTo>
                <a:cubicBezTo>
                  <a:pt x="162" y="401"/>
                  <a:pt x="162" y="400"/>
                  <a:pt x="162" y="400"/>
                </a:cubicBezTo>
                <a:close/>
                <a:moveTo>
                  <a:pt x="161" y="387"/>
                </a:moveTo>
                <a:cubicBezTo>
                  <a:pt x="161" y="387"/>
                  <a:pt x="161" y="387"/>
                  <a:pt x="161" y="387"/>
                </a:cubicBezTo>
                <a:cubicBezTo>
                  <a:pt x="161" y="387"/>
                  <a:pt x="161" y="387"/>
                  <a:pt x="161" y="387"/>
                </a:cubicBezTo>
                <a:cubicBezTo>
                  <a:pt x="161" y="387"/>
                  <a:pt x="161" y="387"/>
                  <a:pt x="161" y="387"/>
                </a:cubicBezTo>
                <a:cubicBezTo>
                  <a:pt x="161" y="387"/>
                  <a:pt x="161" y="387"/>
                  <a:pt x="161" y="387"/>
                </a:cubicBezTo>
                <a:cubicBezTo>
                  <a:pt x="161" y="387"/>
                  <a:pt x="161" y="388"/>
                  <a:pt x="161" y="388"/>
                </a:cubicBezTo>
                <a:cubicBezTo>
                  <a:pt x="161" y="388"/>
                  <a:pt x="161" y="388"/>
                  <a:pt x="161" y="388"/>
                </a:cubicBezTo>
                <a:cubicBezTo>
                  <a:pt x="161" y="388"/>
                  <a:pt x="161" y="388"/>
                  <a:pt x="161" y="388"/>
                </a:cubicBezTo>
                <a:cubicBezTo>
                  <a:pt x="161" y="388"/>
                  <a:pt x="161" y="387"/>
                  <a:pt x="161" y="387"/>
                </a:cubicBezTo>
                <a:close/>
                <a:moveTo>
                  <a:pt x="161" y="380"/>
                </a:moveTo>
                <a:cubicBezTo>
                  <a:pt x="161" y="380"/>
                  <a:pt x="161" y="380"/>
                  <a:pt x="160" y="380"/>
                </a:cubicBezTo>
                <a:cubicBezTo>
                  <a:pt x="160" y="380"/>
                  <a:pt x="160" y="380"/>
                  <a:pt x="160" y="380"/>
                </a:cubicBezTo>
                <a:cubicBezTo>
                  <a:pt x="160" y="380"/>
                  <a:pt x="160" y="380"/>
                  <a:pt x="160" y="380"/>
                </a:cubicBezTo>
                <a:cubicBezTo>
                  <a:pt x="160" y="380"/>
                  <a:pt x="160" y="381"/>
                  <a:pt x="160" y="381"/>
                </a:cubicBezTo>
                <a:cubicBezTo>
                  <a:pt x="160" y="382"/>
                  <a:pt x="161" y="383"/>
                  <a:pt x="160" y="384"/>
                </a:cubicBezTo>
                <a:cubicBezTo>
                  <a:pt x="160" y="384"/>
                  <a:pt x="161" y="385"/>
                  <a:pt x="161" y="385"/>
                </a:cubicBezTo>
                <a:cubicBezTo>
                  <a:pt x="161" y="385"/>
                  <a:pt x="161" y="384"/>
                  <a:pt x="161" y="384"/>
                </a:cubicBezTo>
                <a:cubicBezTo>
                  <a:pt x="161" y="383"/>
                  <a:pt x="161" y="382"/>
                  <a:pt x="161" y="381"/>
                </a:cubicBezTo>
                <a:cubicBezTo>
                  <a:pt x="161" y="381"/>
                  <a:pt x="161" y="380"/>
                  <a:pt x="161" y="380"/>
                </a:cubicBezTo>
                <a:close/>
                <a:moveTo>
                  <a:pt x="160" y="374"/>
                </a:moveTo>
                <a:cubicBezTo>
                  <a:pt x="160" y="374"/>
                  <a:pt x="160" y="374"/>
                  <a:pt x="160" y="374"/>
                </a:cubicBezTo>
                <a:cubicBezTo>
                  <a:pt x="160" y="374"/>
                  <a:pt x="160" y="374"/>
                  <a:pt x="160" y="374"/>
                </a:cubicBezTo>
                <a:cubicBezTo>
                  <a:pt x="160" y="374"/>
                  <a:pt x="160" y="374"/>
                  <a:pt x="160" y="374"/>
                </a:cubicBezTo>
                <a:cubicBezTo>
                  <a:pt x="160" y="375"/>
                  <a:pt x="160" y="376"/>
                  <a:pt x="160" y="376"/>
                </a:cubicBezTo>
                <a:cubicBezTo>
                  <a:pt x="160" y="377"/>
                  <a:pt x="160" y="377"/>
                  <a:pt x="160" y="378"/>
                </a:cubicBezTo>
                <a:cubicBezTo>
                  <a:pt x="160" y="378"/>
                  <a:pt x="160" y="378"/>
                  <a:pt x="160" y="378"/>
                </a:cubicBezTo>
                <a:cubicBezTo>
                  <a:pt x="160" y="378"/>
                  <a:pt x="160" y="378"/>
                  <a:pt x="160" y="378"/>
                </a:cubicBezTo>
                <a:cubicBezTo>
                  <a:pt x="161" y="377"/>
                  <a:pt x="160" y="377"/>
                  <a:pt x="160" y="376"/>
                </a:cubicBezTo>
                <a:cubicBezTo>
                  <a:pt x="160" y="376"/>
                  <a:pt x="160" y="375"/>
                  <a:pt x="160" y="374"/>
                </a:cubicBezTo>
                <a:close/>
                <a:moveTo>
                  <a:pt x="161" y="363"/>
                </a:moveTo>
                <a:cubicBezTo>
                  <a:pt x="161" y="364"/>
                  <a:pt x="161" y="364"/>
                  <a:pt x="161" y="365"/>
                </a:cubicBezTo>
                <a:cubicBezTo>
                  <a:pt x="161" y="365"/>
                  <a:pt x="161" y="365"/>
                  <a:pt x="161" y="366"/>
                </a:cubicBezTo>
                <a:cubicBezTo>
                  <a:pt x="161" y="366"/>
                  <a:pt x="161" y="366"/>
                  <a:pt x="161" y="366"/>
                </a:cubicBezTo>
                <a:cubicBezTo>
                  <a:pt x="161" y="366"/>
                  <a:pt x="161" y="366"/>
                  <a:pt x="161" y="366"/>
                </a:cubicBezTo>
                <a:cubicBezTo>
                  <a:pt x="162" y="365"/>
                  <a:pt x="161" y="365"/>
                  <a:pt x="161" y="364"/>
                </a:cubicBezTo>
                <a:cubicBezTo>
                  <a:pt x="161" y="364"/>
                  <a:pt x="161" y="364"/>
                  <a:pt x="161" y="363"/>
                </a:cubicBezTo>
                <a:cubicBezTo>
                  <a:pt x="161" y="363"/>
                  <a:pt x="161" y="363"/>
                  <a:pt x="161" y="363"/>
                </a:cubicBezTo>
                <a:cubicBezTo>
                  <a:pt x="161" y="363"/>
                  <a:pt x="161" y="363"/>
                  <a:pt x="161" y="363"/>
                </a:cubicBezTo>
                <a:cubicBezTo>
                  <a:pt x="161" y="363"/>
                  <a:pt x="161" y="363"/>
                  <a:pt x="161" y="363"/>
                </a:cubicBezTo>
                <a:close/>
                <a:moveTo>
                  <a:pt x="161" y="352"/>
                </a:moveTo>
                <a:cubicBezTo>
                  <a:pt x="160" y="354"/>
                  <a:pt x="160" y="355"/>
                  <a:pt x="160" y="357"/>
                </a:cubicBezTo>
                <a:cubicBezTo>
                  <a:pt x="160" y="357"/>
                  <a:pt x="160" y="357"/>
                  <a:pt x="161" y="357"/>
                </a:cubicBezTo>
                <a:cubicBezTo>
                  <a:pt x="161" y="357"/>
                  <a:pt x="161" y="357"/>
                  <a:pt x="161" y="357"/>
                </a:cubicBezTo>
                <a:cubicBezTo>
                  <a:pt x="161" y="355"/>
                  <a:pt x="161" y="354"/>
                  <a:pt x="161" y="352"/>
                </a:cubicBezTo>
                <a:cubicBezTo>
                  <a:pt x="161" y="352"/>
                  <a:pt x="161" y="352"/>
                  <a:pt x="161" y="352"/>
                </a:cubicBezTo>
                <a:cubicBezTo>
                  <a:pt x="161" y="352"/>
                  <a:pt x="161" y="352"/>
                  <a:pt x="161" y="352"/>
                </a:cubicBezTo>
                <a:cubicBezTo>
                  <a:pt x="161" y="352"/>
                  <a:pt x="161" y="352"/>
                  <a:pt x="161" y="352"/>
                </a:cubicBezTo>
                <a:close/>
                <a:moveTo>
                  <a:pt x="105" y="291"/>
                </a:moveTo>
                <a:cubicBezTo>
                  <a:pt x="105" y="291"/>
                  <a:pt x="105" y="292"/>
                  <a:pt x="105" y="292"/>
                </a:cubicBezTo>
                <a:cubicBezTo>
                  <a:pt x="106" y="292"/>
                  <a:pt x="106" y="292"/>
                  <a:pt x="106" y="292"/>
                </a:cubicBezTo>
                <a:cubicBezTo>
                  <a:pt x="106" y="292"/>
                  <a:pt x="106" y="292"/>
                  <a:pt x="106" y="292"/>
                </a:cubicBezTo>
                <a:cubicBezTo>
                  <a:pt x="106" y="292"/>
                  <a:pt x="106" y="291"/>
                  <a:pt x="106" y="291"/>
                </a:cubicBezTo>
                <a:cubicBezTo>
                  <a:pt x="106" y="291"/>
                  <a:pt x="106" y="291"/>
                  <a:pt x="106" y="291"/>
                </a:cubicBezTo>
                <a:cubicBezTo>
                  <a:pt x="106" y="291"/>
                  <a:pt x="106" y="290"/>
                  <a:pt x="106" y="290"/>
                </a:cubicBezTo>
                <a:cubicBezTo>
                  <a:pt x="105" y="290"/>
                  <a:pt x="105" y="290"/>
                  <a:pt x="105" y="291"/>
                </a:cubicBezTo>
                <a:cubicBezTo>
                  <a:pt x="105" y="291"/>
                  <a:pt x="105" y="291"/>
                  <a:pt x="105" y="291"/>
                </a:cubicBezTo>
                <a:close/>
                <a:moveTo>
                  <a:pt x="182" y="550"/>
                </a:moveTo>
                <a:cubicBezTo>
                  <a:pt x="182" y="551"/>
                  <a:pt x="182" y="551"/>
                  <a:pt x="182" y="551"/>
                </a:cubicBezTo>
                <a:cubicBezTo>
                  <a:pt x="182" y="552"/>
                  <a:pt x="183" y="553"/>
                  <a:pt x="182" y="553"/>
                </a:cubicBezTo>
                <a:cubicBezTo>
                  <a:pt x="182" y="554"/>
                  <a:pt x="182" y="554"/>
                  <a:pt x="182" y="554"/>
                </a:cubicBezTo>
                <a:cubicBezTo>
                  <a:pt x="182" y="554"/>
                  <a:pt x="182" y="554"/>
                  <a:pt x="182" y="554"/>
                </a:cubicBezTo>
                <a:cubicBezTo>
                  <a:pt x="182" y="555"/>
                  <a:pt x="182" y="556"/>
                  <a:pt x="182" y="557"/>
                </a:cubicBezTo>
                <a:cubicBezTo>
                  <a:pt x="182" y="558"/>
                  <a:pt x="182" y="560"/>
                  <a:pt x="183" y="561"/>
                </a:cubicBezTo>
                <a:cubicBezTo>
                  <a:pt x="183" y="561"/>
                  <a:pt x="183" y="561"/>
                  <a:pt x="184" y="561"/>
                </a:cubicBezTo>
                <a:cubicBezTo>
                  <a:pt x="184" y="561"/>
                  <a:pt x="184" y="560"/>
                  <a:pt x="184" y="560"/>
                </a:cubicBezTo>
                <a:cubicBezTo>
                  <a:pt x="183" y="559"/>
                  <a:pt x="183" y="558"/>
                  <a:pt x="183" y="557"/>
                </a:cubicBezTo>
                <a:cubicBezTo>
                  <a:pt x="183" y="556"/>
                  <a:pt x="183" y="555"/>
                  <a:pt x="183" y="554"/>
                </a:cubicBezTo>
                <a:cubicBezTo>
                  <a:pt x="183" y="553"/>
                  <a:pt x="183" y="552"/>
                  <a:pt x="183" y="551"/>
                </a:cubicBezTo>
                <a:cubicBezTo>
                  <a:pt x="183" y="550"/>
                  <a:pt x="182" y="550"/>
                  <a:pt x="182" y="550"/>
                </a:cubicBezTo>
                <a:cubicBezTo>
                  <a:pt x="182" y="550"/>
                  <a:pt x="182" y="550"/>
                  <a:pt x="182" y="550"/>
                </a:cubicBezTo>
                <a:close/>
                <a:moveTo>
                  <a:pt x="171" y="554"/>
                </a:moveTo>
                <a:cubicBezTo>
                  <a:pt x="172" y="553"/>
                  <a:pt x="172" y="552"/>
                  <a:pt x="171" y="550"/>
                </a:cubicBezTo>
                <a:cubicBezTo>
                  <a:pt x="172" y="548"/>
                  <a:pt x="171" y="546"/>
                  <a:pt x="171" y="544"/>
                </a:cubicBezTo>
                <a:cubicBezTo>
                  <a:pt x="171" y="544"/>
                  <a:pt x="171" y="544"/>
                  <a:pt x="171" y="544"/>
                </a:cubicBezTo>
                <a:cubicBezTo>
                  <a:pt x="171" y="543"/>
                  <a:pt x="171" y="542"/>
                  <a:pt x="171" y="541"/>
                </a:cubicBezTo>
                <a:cubicBezTo>
                  <a:pt x="171" y="540"/>
                  <a:pt x="170" y="539"/>
                  <a:pt x="171" y="538"/>
                </a:cubicBezTo>
                <a:cubicBezTo>
                  <a:pt x="171" y="538"/>
                  <a:pt x="171" y="537"/>
                  <a:pt x="170" y="537"/>
                </a:cubicBezTo>
                <a:cubicBezTo>
                  <a:pt x="170" y="537"/>
                  <a:pt x="170" y="537"/>
                  <a:pt x="170" y="537"/>
                </a:cubicBezTo>
                <a:cubicBezTo>
                  <a:pt x="170" y="537"/>
                  <a:pt x="170" y="538"/>
                  <a:pt x="170" y="538"/>
                </a:cubicBezTo>
                <a:cubicBezTo>
                  <a:pt x="169" y="539"/>
                  <a:pt x="170" y="540"/>
                  <a:pt x="170" y="541"/>
                </a:cubicBezTo>
                <a:cubicBezTo>
                  <a:pt x="170" y="542"/>
                  <a:pt x="170" y="543"/>
                  <a:pt x="170" y="544"/>
                </a:cubicBezTo>
                <a:cubicBezTo>
                  <a:pt x="170" y="544"/>
                  <a:pt x="170" y="544"/>
                  <a:pt x="170" y="544"/>
                </a:cubicBezTo>
                <a:cubicBezTo>
                  <a:pt x="170" y="544"/>
                  <a:pt x="170" y="544"/>
                  <a:pt x="170" y="544"/>
                </a:cubicBezTo>
                <a:cubicBezTo>
                  <a:pt x="169" y="546"/>
                  <a:pt x="172" y="549"/>
                  <a:pt x="169" y="550"/>
                </a:cubicBezTo>
                <a:cubicBezTo>
                  <a:pt x="170" y="551"/>
                  <a:pt x="169" y="552"/>
                  <a:pt x="169" y="553"/>
                </a:cubicBezTo>
                <a:cubicBezTo>
                  <a:pt x="170" y="553"/>
                  <a:pt x="170" y="553"/>
                  <a:pt x="171" y="554"/>
                </a:cubicBezTo>
                <a:cubicBezTo>
                  <a:pt x="171" y="556"/>
                  <a:pt x="171" y="558"/>
                  <a:pt x="171" y="560"/>
                </a:cubicBezTo>
                <a:cubicBezTo>
                  <a:pt x="171" y="561"/>
                  <a:pt x="171" y="563"/>
                  <a:pt x="172" y="565"/>
                </a:cubicBezTo>
                <a:cubicBezTo>
                  <a:pt x="172" y="565"/>
                  <a:pt x="172" y="565"/>
                  <a:pt x="172" y="565"/>
                </a:cubicBezTo>
                <a:cubicBezTo>
                  <a:pt x="173" y="565"/>
                  <a:pt x="173" y="565"/>
                  <a:pt x="173" y="565"/>
                </a:cubicBezTo>
                <a:cubicBezTo>
                  <a:pt x="172" y="563"/>
                  <a:pt x="172" y="561"/>
                  <a:pt x="172" y="560"/>
                </a:cubicBezTo>
                <a:cubicBezTo>
                  <a:pt x="172" y="558"/>
                  <a:pt x="172" y="556"/>
                  <a:pt x="171" y="554"/>
                </a:cubicBezTo>
                <a:close/>
                <a:moveTo>
                  <a:pt x="170" y="536"/>
                </a:moveTo>
                <a:cubicBezTo>
                  <a:pt x="170" y="536"/>
                  <a:pt x="171" y="536"/>
                  <a:pt x="171" y="535"/>
                </a:cubicBezTo>
                <a:cubicBezTo>
                  <a:pt x="171" y="534"/>
                  <a:pt x="171" y="533"/>
                  <a:pt x="170" y="532"/>
                </a:cubicBezTo>
                <a:cubicBezTo>
                  <a:pt x="170" y="532"/>
                  <a:pt x="170" y="532"/>
                  <a:pt x="170" y="532"/>
                </a:cubicBezTo>
                <a:cubicBezTo>
                  <a:pt x="171" y="528"/>
                  <a:pt x="170" y="525"/>
                  <a:pt x="170" y="522"/>
                </a:cubicBezTo>
                <a:cubicBezTo>
                  <a:pt x="168" y="521"/>
                  <a:pt x="170" y="519"/>
                  <a:pt x="169" y="519"/>
                </a:cubicBezTo>
                <a:cubicBezTo>
                  <a:pt x="169" y="519"/>
                  <a:pt x="168" y="519"/>
                  <a:pt x="168" y="519"/>
                </a:cubicBezTo>
                <a:cubicBezTo>
                  <a:pt x="168" y="523"/>
                  <a:pt x="168" y="527"/>
                  <a:pt x="168" y="530"/>
                </a:cubicBezTo>
                <a:cubicBezTo>
                  <a:pt x="170" y="530"/>
                  <a:pt x="169" y="531"/>
                  <a:pt x="170" y="532"/>
                </a:cubicBezTo>
                <a:cubicBezTo>
                  <a:pt x="170" y="533"/>
                  <a:pt x="170" y="534"/>
                  <a:pt x="170" y="535"/>
                </a:cubicBezTo>
                <a:cubicBezTo>
                  <a:pt x="170" y="535"/>
                  <a:pt x="170" y="536"/>
                  <a:pt x="170" y="536"/>
                </a:cubicBezTo>
                <a:close/>
              </a:path>
            </a:pathLst>
          </a:custGeom>
          <a:solidFill>
            <a:sysClr val="window" lastClr="FFFFFF">
              <a:lumMod val="50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a:ea typeface="华文新魏"/>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092ce48a5fc95870a0687ac45bc8b2caB227BFDC40F9DB2B7A559DE97B8BDC6E716585DDCE188C7BF488BAA08C98985C74A3E1B5E305210FABE6A8AE2A6A8AB67019A6860E9B7AF5CB5BB4C4ECB992F5A5E9925548384D6C6E846EE51B84237588A197699238BE098CAA02850AEAD20773A51793160E2FED37D81FCF19B93309"/>
          <p:cNvPicPr>
            <a:picLocks noChangeAspect="1"/>
          </p:cNvPicPr>
          <p:nvPr/>
        </p:nvPicPr>
        <p:blipFill>
          <a:blip r:embed="rId2"/>
          <a:stretch>
            <a:fillRect/>
          </a:stretch>
        </p:blipFill>
        <p:spPr>
          <a:xfrm>
            <a:off x="6917748" y="1430800"/>
            <a:ext cx="3314699" cy="4673917"/>
          </a:xfrm>
          <a:prstGeom prst="rect">
            <a:avLst/>
          </a:prstGeom>
        </p:spPr>
      </p:pic>
      <p:pic>
        <p:nvPicPr>
          <p:cNvPr id="3" name="图片 2" descr="e7d195523061f1c0092ce48a5fc95870a0687ac45bc8b2caB227BFDC40F9DB2B7A559DE97B8BDC6E716585DDCE188C7BF488BAA08C98985C74A3E1B5E305210FABE6A8AE2A6A8AB67019A6860E9B7AF5CB5BB4C4ECB992F5A5E9925548384D6C6E846EE51B84237588A197699238BE098CAA02850AEAD20773A51793160E2FED37D81FCF19B9330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651" y="4164996"/>
            <a:ext cx="2088049" cy="2023009"/>
          </a:xfrm>
          <a:prstGeom prst="rect">
            <a:avLst/>
          </a:prstGeom>
        </p:spPr>
      </p:pic>
      <p:sp>
        <p:nvSpPr>
          <p:cNvPr id="4" name="文本框 3"/>
          <p:cNvSpPr txBox="1"/>
          <p:nvPr/>
        </p:nvSpPr>
        <p:spPr>
          <a:xfrm>
            <a:off x="1356529" y="2626735"/>
            <a:ext cx="3875871" cy="1384995"/>
          </a:xfrm>
          <a:prstGeom prst="rect">
            <a:avLst/>
          </a:prstGeom>
          <a:noFill/>
        </p:spPr>
        <p:txBody>
          <a:bodyPr wrap="square" rtlCol="0">
            <a:spAutoFit/>
          </a:bodyPr>
          <a:lstStyle/>
          <a:p>
            <a:pPr>
              <a:lnSpc>
                <a:spcPct val="150000"/>
              </a:lnSpc>
            </a:pPr>
            <a:r>
              <a:rPr lang="zh-CN" altLang="en-US" sz="1400" spc="300" dirty="0">
                <a:solidFill>
                  <a:prstClr val="black"/>
                </a:solidFill>
                <a:latin typeface="Arial"/>
                <a:ea typeface="华文新魏"/>
                <a:sym typeface="Arial"/>
              </a:rPr>
              <a:t>点击添加文本信息点击添加文本信息点击添加文本信息点击添加文本信息点击添加文本信息点击添加文本信息点击添加文本信息 </a:t>
            </a:r>
            <a:endParaRPr lang="zh-CN" altLang="en-US" sz="1400" dirty="0">
              <a:solidFill>
                <a:prstClr val="black"/>
              </a:solidFill>
              <a:latin typeface="Arial"/>
              <a:ea typeface="华文新魏"/>
              <a:sym typeface="Arial"/>
            </a:endParaRPr>
          </a:p>
        </p:txBody>
      </p:sp>
      <p:sp>
        <p:nvSpPr>
          <p:cNvPr id="5" name="文本框 4"/>
          <p:cNvSpPr txBox="1"/>
          <p:nvPr/>
        </p:nvSpPr>
        <p:spPr>
          <a:xfrm>
            <a:off x="1361525" y="1539567"/>
            <a:ext cx="2116157" cy="583565"/>
          </a:xfrm>
          <a:prstGeom prst="rect">
            <a:avLst/>
          </a:prstGeom>
          <a:noFill/>
        </p:spPr>
        <p:txBody>
          <a:bodyPr wrap="square" rtlCol="0">
            <a:spAutoFit/>
          </a:bodyPr>
          <a:lstStyle/>
          <a:p>
            <a:r>
              <a:rPr lang="zh-CN" altLang="en-US" sz="3200" dirty="0">
                <a:solidFill>
                  <a:prstClr val="black"/>
                </a:solidFill>
                <a:latin typeface="Arial"/>
                <a:ea typeface="华文新魏"/>
                <a:sym typeface="Arial"/>
              </a:rPr>
              <a:t>国风古韵</a:t>
            </a:r>
          </a:p>
        </p:txBody>
      </p:sp>
      <p:pic>
        <p:nvPicPr>
          <p:cNvPr id="6" name="图片 5"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05223" y="5245260"/>
            <a:ext cx="654301" cy="406118"/>
          </a:xfrm>
          <a:prstGeom prst="rect">
            <a:avLst/>
          </a:prstGeom>
        </p:spPr>
      </p:pic>
      <p:pic>
        <p:nvPicPr>
          <p:cNvPr id="7" name="图片 6" descr="e7d195523061f1c0600ade85ab8d19863d296bbd6d3c8047FB0A4867354E4F1E3A7DEAE3C4C4B5C9777EC9E9D7F78045DB0296A4194571101A21F67FC7D6C39966CE50B69116E2EE84E571E25F3C0CCEE19E493CC04F433674603B343D5A0D6E1F3ABF19569CD45D8B405B7F4985A936AE8186522D1CC7D4425C352F1548A00EF749BE11ADA8880AA5B65AD27859D5F9"/>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3312328" y="4886233"/>
            <a:ext cx="467652" cy="2902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screen">
            <a:extLst>
              <a:ext uri="{28A0092B-C50C-407E-A947-70E740481C1C}">
                <a14:useLocalDpi xmlns:a14="http://schemas.microsoft.com/office/drawing/2010/main"/>
              </a:ext>
            </a:extLst>
          </a:blip>
          <a:srcRect l="11334" t="19798" r="18000" b="22102"/>
          <a:stretch>
            <a:fillRect/>
          </a:stretch>
        </p:blipFill>
        <p:spPr>
          <a:xfrm>
            <a:off x="3354467" y="1761099"/>
            <a:ext cx="5353050" cy="3984511"/>
          </a:xfrm>
          <a:prstGeom prst="rect">
            <a:avLst/>
          </a:prstGeom>
        </p:spPr>
      </p:pic>
      <p:pic>
        <p:nvPicPr>
          <p:cNvPr id="2" name="图片 1"/>
          <p:cNvPicPr>
            <a:picLocks noChangeAspect="1"/>
          </p:cNvPicPr>
          <p:nvPr/>
        </p:nvPicPr>
        <p:blipFill>
          <a:blip r:embed="rId3" cstate="email"/>
          <a:stretch>
            <a:fillRect/>
          </a:stretch>
        </p:blipFill>
        <p:spPr>
          <a:xfrm>
            <a:off x="6518275" y="4795650"/>
            <a:ext cx="546100" cy="640080"/>
          </a:xfrm>
          <a:prstGeom prst="rect">
            <a:avLst/>
          </a:prstGeom>
        </p:spPr>
      </p:pic>
      <p:sp>
        <p:nvSpPr>
          <p:cNvPr id="3" name="文本框 2"/>
          <p:cNvSpPr txBox="1"/>
          <p:nvPr/>
        </p:nvSpPr>
        <p:spPr>
          <a:xfrm>
            <a:off x="5050790" y="5647055"/>
            <a:ext cx="2089785" cy="368300"/>
          </a:xfrm>
          <a:prstGeom prst="rect">
            <a:avLst/>
          </a:prstGeom>
          <a:noFill/>
        </p:spPr>
        <p:txBody>
          <a:bodyPr wrap="square" rtlCol="0">
            <a:spAutoFit/>
          </a:bodyPr>
          <a:lstStyle/>
          <a:p>
            <a:pPr algn="dist"/>
            <a:r>
              <a:rPr lang="zh-CN" altLang="en-US" dirty="0">
                <a:latin typeface="Arial"/>
                <a:ea typeface="华文新魏"/>
                <a:sym typeface="Arial"/>
              </a:rPr>
              <a:t>汇报人</a:t>
            </a:r>
            <a:r>
              <a:rPr lang="zh-CN" altLang="en-US" dirty="0" smtClean="0">
                <a:latin typeface="Arial"/>
                <a:ea typeface="华文新魏"/>
                <a:sym typeface="Arial"/>
              </a:rPr>
              <a:t>：</a:t>
            </a:r>
            <a:r>
              <a:rPr lang="zh-CN" altLang="en-US" dirty="0">
                <a:latin typeface="Arial"/>
                <a:ea typeface="华文新魏"/>
                <a:sym typeface="Arial"/>
              </a:rPr>
              <a:t>优品</a:t>
            </a:r>
            <a:r>
              <a:rPr lang="en-US" altLang="zh-CN" dirty="0" smtClean="0">
                <a:latin typeface="Arial"/>
                <a:ea typeface="华文新魏"/>
                <a:sym typeface="Arial"/>
              </a:rPr>
              <a:t>PPT</a:t>
            </a:r>
            <a:endParaRPr lang="en-US" altLang="zh-CN" dirty="0">
              <a:latin typeface="Arial"/>
              <a:ea typeface="华文新魏"/>
              <a:sym typeface="Arial"/>
            </a:endParaRPr>
          </a:p>
        </p:txBody>
      </p:sp>
      <p:sp>
        <p:nvSpPr>
          <p:cNvPr id="4" name="文本框 3"/>
          <p:cNvSpPr txBox="1"/>
          <p:nvPr/>
        </p:nvSpPr>
        <p:spPr>
          <a:xfrm>
            <a:off x="3461385" y="836295"/>
            <a:ext cx="5669280" cy="368300"/>
          </a:xfrm>
          <a:prstGeom prst="rect">
            <a:avLst/>
          </a:prstGeom>
          <a:noFill/>
        </p:spPr>
        <p:txBody>
          <a:bodyPr wrap="none" rtlCol="0" anchor="t">
            <a:spAutoFit/>
          </a:bodyPr>
          <a:lstStyle/>
          <a:p>
            <a:r>
              <a:rPr lang="zh-CN" altLang="en-US" dirty="0">
                <a:solidFill>
                  <a:schemeClr val="tx1">
                    <a:lumMod val="75000"/>
                    <a:lumOff val="25000"/>
                  </a:schemeClr>
                </a:solidFill>
                <a:latin typeface="Arial"/>
                <a:ea typeface="华文新魏"/>
                <a:cs typeface="全字库正楷体" panose="02010604000101010101" pitchFamily="2" charset="-122"/>
                <a:sym typeface="Arial"/>
              </a:rPr>
              <a:t>人生贵在于恬淡中品味，于自然中享受，花开任它开。</a:t>
            </a:r>
            <a:endParaRPr lang="zh-CN" altLang="en-US" dirty="0">
              <a:latin typeface="Arial"/>
              <a:ea typeface="华文新魏"/>
              <a:sym typeface="Arial"/>
            </a:endParaRPr>
          </a:p>
        </p:txBody>
      </p:sp>
      <p:pic>
        <p:nvPicPr>
          <p:cNvPr id="5" name="图片 4"/>
          <p:cNvPicPr>
            <a:picLocks noChangeAspect="1"/>
          </p:cNvPicPr>
          <p:nvPr/>
        </p:nvPicPr>
        <p:blipFill rotWithShape="1">
          <a:blip r:embed="rId4" cstate="screen">
            <a:biLevel thresh="75000"/>
            <a:extLst>
              <a:ext uri="{28A0092B-C50C-407E-A947-70E740481C1C}">
                <a14:useLocalDpi xmlns:a14="http://schemas.microsoft.com/office/drawing/2010/main"/>
              </a:ext>
            </a:extLst>
          </a:blip>
          <a:srcRect/>
          <a:stretch>
            <a:fillRect/>
          </a:stretch>
        </p:blipFill>
        <p:spPr>
          <a:xfrm>
            <a:off x="614137" y="2672380"/>
            <a:ext cx="2574852" cy="1202690"/>
          </a:xfrm>
          <a:prstGeom prst="rect">
            <a:avLst/>
          </a:prstGeom>
        </p:spPr>
      </p:pic>
      <p:pic>
        <p:nvPicPr>
          <p:cNvPr id="6" name="图片 5"/>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609932" y="758525"/>
            <a:ext cx="440542" cy="446070"/>
          </a:xfrm>
          <a:prstGeom prst="rect">
            <a:avLst/>
          </a:prstGeom>
        </p:spPr>
      </p:pic>
      <p:pic>
        <p:nvPicPr>
          <p:cNvPr id="7" name="图片 6"/>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2215930" y="1662544"/>
            <a:ext cx="440542" cy="353707"/>
          </a:xfrm>
          <a:prstGeom prst="rect">
            <a:avLst/>
          </a:prstGeom>
        </p:spPr>
      </p:pic>
      <p:sp>
        <p:nvSpPr>
          <p:cNvPr id="8" name="文本框 7"/>
          <p:cNvSpPr txBox="1"/>
          <p:nvPr/>
        </p:nvSpPr>
        <p:spPr>
          <a:xfrm>
            <a:off x="5169218" y="1761099"/>
            <a:ext cx="1723549" cy="3674631"/>
          </a:xfrm>
          <a:prstGeom prst="rect">
            <a:avLst/>
          </a:prstGeom>
          <a:noFill/>
        </p:spPr>
        <p:txBody>
          <a:bodyPr vert="eaVert" wrap="square" rtlCol="0">
            <a:spAutoFit/>
          </a:bodyPr>
          <a:lstStyle/>
          <a:p>
            <a:r>
              <a:rPr lang="zh-CN" altLang="en-US" sz="10000" dirty="0">
                <a:latin typeface="Arial"/>
                <a:ea typeface="华文新魏"/>
                <a:sym typeface="Arial"/>
              </a:rPr>
              <a:t>再 会</a:t>
            </a:r>
          </a:p>
        </p:txBody>
      </p:sp>
      <p:pic>
        <p:nvPicPr>
          <p:cNvPr id="10" name="图片 9"/>
          <p:cNvPicPr>
            <a:picLocks noChangeAspect="1"/>
          </p:cNvPicPr>
          <p:nvPr/>
        </p:nvPicPr>
        <p:blipFill rotWithShape="1">
          <a:blip r:embed="rId4" cstate="screen">
            <a:biLevel thresh="75000"/>
            <a:extLst>
              <a:ext uri="{28A0092B-C50C-407E-A947-70E740481C1C}">
                <a14:useLocalDpi xmlns:a14="http://schemas.microsoft.com/office/drawing/2010/main"/>
              </a:ext>
            </a:extLst>
          </a:blip>
          <a:srcRect/>
          <a:stretch>
            <a:fillRect/>
          </a:stretch>
        </p:blipFill>
        <p:spPr>
          <a:xfrm flipH="1">
            <a:off x="9564281" y="3669403"/>
            <a:ext cx="2013582" cy="12026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5311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1421" y="1031090"/>
            <a:ext cx="1675667" cy="4154984"/>
          </a:xfrm>
          <a:prstGeom prst="rect">
            <a:avLst/>
          </a:prstGeom>
          <a:noFill/>
        </p:spPr>
        <p:txBody>
          <a:bodyPr wrap="square" rtlCol="0">
            <a:spAutoFit/>
          </a:bodyPr>
          <a:lstStyle/>
          <a:p>
            <a:pPr algn="ctr"/>
            <a:r>
              <a:rPr lang="zh-CN" altLang="en-US" sz="8800" dirty="0">
                <a:solidFill>
                  <a:prstClr val="black"/>
                </a:solidFill>
                <a:latin typeface="Arial"/>
                <a:ea typeface="华文新魏"/>
                <a:sym typeface="Arial"/>
              </a:rPr>
              <a:t>第一章</a:t>
            </a:r>
          </a:p>
        </p:txBody>
      </p:sp>
      <p:sp>
        <p:nvSpPr>
          <p:cNvPr id="3" name="文本框 2"/>
          <p:cNvSpPr txBox="1"/>
          <p:nvPr/>
        </p:nvSpPr>
        <p:spPr>
          <a:xfrm>
            <a:off x="8377955" y="3156207"/>
            <a:ext cx="838691" cy="2829856"/>
          </a:xfrm>
          <a:prstGeom prst="rect">
            <a:avLst/>
          </a:prstGeom>
          <a:noFill/>
        </p:spPr>
        <p:txBody>
          <a:bodyPr vert="eaVert" wrap="square" rtlCol="0">
            <a:spAutoFit/>
          </a:bodyPr>
          <a:lstStyle/>
          <a:p>
            <a:pPr>
              <a:lnSpc>
                <a:spcPct val="250000"/>
              </a:lnSpc>
            </a:pPr>
            <a:r>
              <a:rPr lang="zh-CN" altLang="en-US" sz="2000" b="1" spc="300" dirty="0">
                <a:solidFill>
                  <a:srgbClr val="323E32"/>
                </a:solidFill>
                <a:latin typeface="Arial"/>
                <a:ea typeface="华文新魏"/>
                <a:sym typeface="Arial"/>
              </a:rPr>
              <a:t>晴岚萦转双溪畔</a:t>
            </a: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40660"/>
            <a:ext cx="6496050" cy="4117340"/>
          </a:xfrm>
          <a:prstGeom prst="rect">
            <a:avLst/>
          </a:prstGeom>
        </p:spPr>
      </p:pic>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857741" y="1353998"/>
            <a:ext cx="440542" cy="446070"/>
          </a:xfrm>
          <a:prstGeom prst="rect">
            <a:avLst/>
          </a:prstGeom>
        </p:spPr>
      </p:pic>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463739" y="2258017"/>
            <a:ext cx="440542" cy="353707"/>
          </a:xfrm>
          <a:prstGeom prst="rect">
            <a:avLst/>
          </a:prstGeom>
        </p:spPr>
      </p:pic>
      <p:pic>
        <p:nvPicPr>
          <p:cNvPr id="9" name="图片 8"/>
          <p:cNvPicPr>
            <a:picLocks noChangeAspect="1"/>
          </p:cNvPicPr>
          <p:nvPr/>
        </p:nvPicPr>
        <p:blipFill>
          <a:blip r:embed="rId5" cstate="email"/>
          <a:stretch>
            <a:fillRect/>
          </a:stretch>
        </p:blipFill>
        <p:spPr>
          <a:xfrm>
            <a:off x="9886204" y="5275941"/>
            <a:ext cx="546100" cy="640080"/>
          </a:xfrm>
          <a:prstGeom prst="rect">
            <a:avLst/>
          </a:prstGeom>
        </p:spPr>
      </p:pic>
      <p:pic>
        <p:nvPicPr>
          <p:cNvPr id="10" name="图片 9"/>
          <p:cNvPicPr>
            <a:picLocks noChangeAspect="1"/>
          </p:cNvPicPr>
          <p:nvPr/>
        </p:nvPicPr>
        <p:blipFill rotWithShape="1">
          <a:blip r:embed="rId6" cstate="screen">
            <a:biLevel thresh="75000"/>
            <a:extLst>
              <a:ext uri="{28A0092B-C50C-407E-A947-70E740481C1C}">
                <a14:useLocalDpi xmlns:a14="http://schemas.microsoft.com/office/drawing/2010/main"/>
              </a:ext>
            </a:extLst>
          </a:blip>
          <a:srcRect/>
          <a:stretch>
            <a:fillRect/>
          </a:stretch>
        </p:blipFill>
        <p:spPr>
          <a:xfrm>
            <a:off x="624609" y="651084"/>
            <a:ext cx="2459871" cy="11489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441723" y="2066860"/>
            <a:ext cx="2769989" cy="2883535"/>
          </a:xfrm>
          <a:prstGeom prst="rect">
            <a:avLst/>
          </a:prstGeom>
          <a:noFill/>
        </p:spPr>
        <p:txBody>
          <a:bodyPr vert="eaVert" wrap="square" rtlCol="0">
            <a:spAutoFit/>
          </a:bodyPr>
          <a:lstStyle/>
          <a:p>
            <a:pPr>
              <a:lnSpc>
                <a:spcPct val="200000"/>
              </a:lnSpc>
            </a:pPr>
            <a:r>
              <a:rPr lang="zh-CN" altLang="en-US" sz="1400" kern="0" dirty="0">
                <a:solidFill>
                  <a:prstClr val="black"/>
                </a:solidFill>
                <a:latin typeface="Arial"/>
                <a:ea typeface="华文新魏"/>
                <a:sym typeface="Arial"/>
              </a:rPr>
              <a:t>点击输入本栏的具体文字，简明扼要的说明分项内容，此为概念图解，请根据您的具体内容酌情修改。点击输入本栏的具体文字，简明扼要的说明分项内容，此为概念图解，请根据您的具体内容酌情修改。</a:t>
            </a:r>
          </a:p>
        </p:txBody>
      </p:sp>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262098" y="480848"/>
            <a:ext cx="440542" cy="451315"/>
          </a:xfrm>
          <a:prstGeom prst="rect">
            <a:avLst/>
          </a:prstGeom>
        </p:spPr>
      </p:pic>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65579" y="1254193"/>
            <a:ext cx="440542" cy="357866"/>
          </a:xfrm>
          <a:prstGeom prst="rect">
            <a:avLst/>
          </a:prstGeom>
        </p:spPr>
      </p:pic>
      <p:sp>
        <p:nvSpPr>
          <p:cNvPr id="6" name="文本框 5"/>
          <p:cNvSpPr txBox="1"/>
          <p:nvPr/>
        </p:nvSpPr>
        <p:spPr>
          <a:xfrm>
            <a:off x="1262098" y="1339468"/>
            <a:ext cx="2265148" cy="4338320"/>
          </a:xfrm>
          <a:prstGeom prst="rect">
            <a:avLst/>
          </a:prstGeom>
          <a:noFill/>
        </p:spPr>
        <p:txBody>
          <a:bodyPr wrap="square" rtlCol="0">
            <a:spAutoFit/>
          </a:bodyPr>
          <a:lstStyle/>
          <a:p>
            <a:pPr algn="ctr"/>
            <a:r>
              <a:rPr lang="zh-CN" altLang="en-US" sz="13800" b="1" dirty="0">
                <a:solidFill>
                  <a:srgbClr val="D1C0B1"/>
                </a:solidFill>
                <a:latin typeface="Arial"/>
                <a:ea typeface="华文新魏"/>
                <a:sym typeface="Arial"/>
              </a:rPr>
              <a:t>国</a:t>
            </a:r>
          </a:p>
          <a:p>
            <a:pPr algn="ctr"/>
            <a:r>
              <a:rPr lang="zh-CN" altLang="en-US" sz="13800" b="1" dirty="0">
                <a:solidFill>
                  <a:srgbClr val="D1C0B1"/>
                </a:solidFill>
                <a:latin typeface="Arial"/>
                <a:ea typeface="华文新魏"/>
                <a:sym typeface="Arial"/>
              </a:rPr>
              <a:t>风</a:t>
            </a:r>
          </a:p>
        </p:txBody>
      </p:sp>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1702" y="1322821"/>
            <a:ext cx="4590297" cy="55351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422910"/>
            <a:ext cx="3771900" cy="368300"/>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pic>
        <p:nvPicPr>
          <p:cNvPr id="5" name="图片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0089" y="3488225"/>
            <a:ext cx="507678" cy="524055"/>
          </a:xfrm>
          <a:prstGeom prst="rect">
            <a:avLst/>
          </a:prstGeom>
        </p:spPr>
      </p:pic>
      <p:cxnSp>
        <p:nvCxnSpPr>
          <p:cNvPr id="6" name="直接连接符 5"/>
          <p:cNvCxnSpPr/>
          <p:nvPr/>
        </p:nvCxnSpPr>
        <p:spPr>
          <a:xfrm flipV="1">
            <a:off x="4761384" y="2884357"/>
            <a:ext cx="679431" cy="577864"/>
          </a:xfrm>
          <a:prstGeom prst="line">
            <a:avLst/>
          </a:prstGeom>
          <a:noFill/>
          <a:ln w="19050" cap="flat" cmpd="sng" algn="ctr">
            <a:solidFill>
              <a:sysClr val="windowText" lastClr="000000"/>
            </a:solidFill>
            <a:prstDash val="sysDash"/>
            <a:miter lim="800000"/>
          </a:ln>
          <a:effectLst/>
        </p:spPr>
      </p:cxnSp>
      <p:cxnSp>
        <p:nvCxnSpPr>
          <p:cNvPr id="7" name="直接连接符 6"/>
          <p:cNvCxnSpPr/>
          <p:nvPr/>
        </p:nvCxnSpPr>
        <p:spPr>
          <a:xfrm>
            <a:off x="4761384" y="3750253"/>
            <a:ext cx="679431" cy="0"/>
          </a:xfrm>
          <a:prstGeom prst="line">
            <a:avLst/>
          </a:prstGeom>
          <a:noFill/>
          <a:ln w="19050" cap="flat" cmpd="sng" algn="ctr">
            <a:solidFill>
              <a:sysClr val="windowText" lastClr="000000"/>
            </a:solidFill>
            <a:prstDash val="sysDash"/>
            <a:miter lim="800000"/>
          </a:ln>
          <a:effectLst/>
        </p:spPr>
      </p:cxnSp>
      <p:cxnSp>
        <p:nvCxnSpPr>
          <p:cNvPr id="8" name="直接连接符 7"/>
          <p:cNvCxnSpPr/>
          <p:nvPr/>
        </p:nvCxnSpPr>
        <p:spPr>
          <a:xfrm>
            <a:off x="4761384" y="4038285"/>
            <a:ext cx="679431" cy="648072"/>
          </a:xfrm>
          <a:prstGeom prst="line">
            <a:avLst/>
          </a:prstGeom>
          <a:noFill/>
          <a:ln w="19050" cap="flat" cmpd="sng" algn="ctr">
            <a:solidFill>
              <a:sysClr val="windowText" lastClr="000000"/>
            </a:solidFill>
            <a:prstDash val="sysDash"/>
            <a:miter lim="800000"/>
          </a:ln>
          <a:effectLst/>
        </p:spPr>
      </p:cxnSp>
      <p:grpSp>
        <p:nvGrpSpPr>
          <p:cNvPr id="9" name="组合 8"/>
          <p:cNvGrpSpPr/>
          <p:nvPr/>
        </p:nvGrpSpPr>
        <p:grpSpPr>
          <a:xfrm>
            <a:off x="1887961" y="3102181"/>
            <a:ext cx="1152127" cy="1296144"/>
            <a:chOff x="1187624" y="2258908"/>
            <a:chExt cx="1152127" cy="1296144"/>
          </a:xfrm>
        </p:grpSpPr>
        <p:pic>
          <p:nvPicPr>
            <p:cNvPr id="25" name="图片 2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7624" y="2258908"/>
              <a:ext cx="1152127" cy="1296144"/>
            </a:xfrm>
            <a:prstGeom prst="rect">
              <a:avLst/>
            </a:prstGeom>
          </p:spPr>
        </p:pic>
        <p:sp>
          <p:nvSpPr>
            <p:cNvPr id="26" name="TextBox 14"/>
            <p:cNvSpPr txBox="1"/>
            <p:nvPr/>
          </p:nvSpPr>
          <p:spPr>
            <a:xfrm>
              <a:off x="1361975" y="2492005"/>
              <a:ext cx="803425"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lumMod val="65000"/>
                      <a:lumOff val="35000"/>
                    </a:prstClr>
                  </a:solidFill>
                  <a:effectLst/>
                  <a:uLnTx/>
                  <a:uFillTx/>
                  <a:latin typeface="Arial"/>
                  <a:ea typeface="华文新魏"/>
                  <a:sym typeface="Arial"/>
                </a:rPr>
                <a:t>标题</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lumMod val="65000"/>
                      <a:lumOff val="35000"/>
                    </a:prstClr>
                  </a:solidFill>
                  <a:effectLst/>
                  <a:uLnTx/>
                  <a:uFillTx/>
                  <a:latin typeface="Arial"/>
                  <a:ea typeface="华文新魏"/>
                  <a:sym typeface="Arial"/>
                </a:rPr>
                <a:t>文字</a:t>
              </a:r>
            </a:p>
          </p:txBody>
        </p:sp>
      </p:grpSp>
      <p:grpSp>
        <p:nvGrpSpPr>
          <p:cNvPr id="10" name="组合 9"/>
          <p:cNvGrpSpPr/>
          <p:nvPr/>
        </p:nvGrpSpPr>
        <p:grpSpPr>
          <a:xfrm>
            <a:off x="3616153" y="3102181"/>
            <a:ext cx="1152127" cy="1296144"/>
            <a:chOff x="2846201" y="2258908"/>
            <a:chExt cx="1152127" cy="1296144"/>
          </a:xfrm>
        </p:grpSpPr>
        <p:pic>
          <p:nvPicPr>
            <p:cNvPr id="23" name="图片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6201" y="2258908"/>
              <a:ext cx="1152127" cy="1296144"/>
            </a:xfrm>
            <a:prstGeom prst="rect">
              <a:avLst/>
            </a:prstGeom>
          </p:spPr>
        </p:pic>
        <p:sp>
          <p:nvSpPr>
            <p:cNvPr id="24" name="TextBox 17"/>
            <p:cNvSpPr txBox="1"/>
            <p:nvPr/>
          </p:nvSpPr>
          <p:spPr>
            <a:xfrm>
              <a:off x="3052515" y="2509509"/>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1C0B1"/>
                  </a:solidFill>
                  <a:effectLst/>
                  <a:uLnTx/>
                  <a:uFillTx/>
                  <a:latin typeface="Arial"/>
                  <a:ea typeface="华文新魏"/>
                  <a:sym typeface="Arial"/>
                </a:rPr>
                <a:t>标题</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1C0B1"/>
                  </a:solidFill>
                  <a:effectLst/>
                  <a:uLnTx/>
                  <a:uFillTx/>
                  <a:latin typeface="Arial"/>
                  <a:ea typeface="华文新魏"/>
                  <a:sym typeface="Arial"/>
                </a:rPr>
                <a:t>文字</a:t>
              </a:r>
            </a:p>
          </p:txBody>
        </p:sp>
      </p:grpSp>
      <p:grpSp>
        <p:nvGrpSpPr>
          <p:cNvPr id="11" name="组合 10"/>
          <p:cNvGrpSpPr/>
          <p:nvPr/>
        </p:nvGrpSpPr>
        <p:grpSpPr>
          <a:xfrm>
            <a:off x="5440815" y="1928776"/>
            <a:ext cx="1264785" cy="1205126"/>
            <a:chOff x="4596462" y="1085503"/>
            <a:chExt cx="1264785" cy="1205126"/>
          </a:xfrm>
        </p:grpSpPr>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6462" y="1085503"/>
              <a:ext cx="1264785" cy="1205126"/>
            </a:xfrm>
            <a:prstGeom prst="rect">
              <a:avLst/>
            </a:prstGeom>
          </p:spPr>
        </p:pic>
        <p:sp>
          <p:nvSpPr>
            <p:cNvPr id="22" name="TextBox 20"/>
            <p:cNvSpPr txBox="1"/>
            <p:nvPr/>
          </p:nvSpPr>
          <p:spPr>
            <a:xfrm>
              <a:off x="4788024" y="1463494"/>
              <a:ext cx="8640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Arial"/>
                  <a:ea typeface="华文新魏"/>
                  <a:sym typeface="Arial"/>
                </a:rPr>
                <a:t>标题</a:t>
              </a:r>
            </a:p>
          </p:txBody>
        </p:sp>
      </p:grpSp>
      <p:grpSp>
        <p:nvGrpSpPr>
          <p:cNvPr id="12" name="组合 11"/>
          <p:cNvGrpSpPr/>
          <p:nvPr/>
        </p:nvGrpSpPr>
        <p:grpSpPr>
          <a:xfrm>
            <a:off x="5440815" y="3193199"/>
            <a:ext cx="1264785" cy="1205126"/>
            <a:chOff x="4596462" y="2349926"/>
            <a:chExt cx="1264785" cy="1205126"/>
          </a:xfrm>
        </p:grpSpPr>
        <p:pic>
          <p:nvPicPr>
            <p:cNvPr id="19" name="图片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6462" y="2349926"/>
              <a:ext cx="1264785" cy="1205126"/>
            </a:xfrm>
            <a:prstGeom prst="rect">
              <a:avLst/>
            </a:prstGeom>
          </p:spPr>
        </p:pic>
        <p:sp>
          <p:nvSpPr>
            <p:cNvPr id="20" name="TextBox 24"/>
            <p:cNvSpPr txBox="1"/>
            <p:nvPr/>
          </p:nvSpPr>
          <p:spPr>
            <a:xfrm>
              <a:off x="4782738" y="2725619"/>
              <a:ext cx="8640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Arial"/>
                  <a:ea typeface="华文新魏"/>
                  <a:sym typeface="Arial"/>
                </a:rPr>
                <a:t>标题</a:t>
              </a:r>
            </a:p>
          </p:txBody>
        </p:sp>
      </p:grpSp>
      <p:grpSp>
        <p:nvGrpSpPr>
          <p:cNvPr id="13" name="组合 12"/>
          <p:cNvGrpSpPr/>
          <p:nvPr/>
        </p:nvGrpSpPr>
        <p:grpSpPr>
          <a:xfrm>
            <a:off x="5440814" y="4442145"/>
            <a:ext cx="1264785" cy="1205126"/>
            <a:chOff x="4596461" y="3598872"/>
            <a:chExt cx="1264785" cy="1205126"/>
          </a:xfrm>
        </p:grpSpPr>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6461" y="3598872"/>
              <a:ext cx="1264785" cy="1205126"/>
            </a:xfrm>
            <a:prstGeom prst="rect">
              <a:avLst/>
            </a:prstGeom>
          </p:spPr>
        </p:pic>
        <p:sp>
          <p:nvSpPr>
            <p:cNvPr id="18" name="TextBox 27"/>
            <p:cNvSpPr txBox="1"/>
            <p:nvPr/>
          </p:nvSpPr>
          <p:spPr>
            <a:xfrm>
              <a:off x="4788024" y="3974565"/>
              <a:ext cx="8640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Arial"/>
                  <a:ea typeface="华文新魏"/>
                  <a:sym typeface="Arial"/>
                </a:rPr>
                <a:t>标题</a:t>
              </a:r>
            </a:p>
          </p:txBody>
        </p:sp>
      </p:grpSp>
      <p:sp>
        <p:nvSpPr>
          <p:cNvPr id="14" name="TextBox 28"/>
          <p:cNvSpPr txBox="1"/>
          <p:nvPr/>
        </p:nvSpPr>
        <p:spPr>
          <a:xfrm>
            <a:off x="7099605" y="2059129"/>
            <a:ext cx="4410831" cy="7078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Arial"/>
                <a:ea typeface="华文新魏"/>
                <a:sym typeface="Arial"/>
              </a:rPr>
              <a:t>点击输入本栏的具体文字，简明扼要的说明分项内容，此为概念图解，请根据您的具体内容酌情修改。</a:t>
            </a:r>
          </a:p>
        </p:txBody>
      </p:sp>
      <p:sp>
        <p:nvSpPr>
          <p:cNvPr id="15" name="TextBox 29"/>
          <p:cNvSpPr txBox="1"/>
          <p:nvPr/>
        </p:nvSpPr>
        <p:spPr>
          <a:xfrm>
            <a:off x="7099605" y="3278041"/>
            <a:ext cx="4410831" cy="7078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Arial"/>
                <a:ea typeface="华文新魏"/>
                <a:sym typeface="Arial"/>
              </a:rPr>
              <a:t>点击输入本栏的具体文字，简明扼要的说明分项内容，此为概念图解，请根据您的具体内容酌情修改。</a:t>
            </a:r>
          </a:p>
        </p:txBody>
      </p:sp>
      <p:sp>
        <p:nvSpPr>
          <p:cNvPr id="16" name="TextBox 30"/>
          <p:cNvSpPr txBox="1"/>
          <p:nvPr/>
        </p:nvSpPr>
        <p:spPr>
          <a:xfrm>
            <a:off x="7099605" y="4572498"/>
            <a:ext cx="4410831" cy="70788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Arial"/>
                <a:ea typeface="华文新魏"/>
                <a:sym typeface="Arial"/>
              </a:rPr>
              <a:t>点击输入本栏的具体文字，简明扼要的说明分项内容，此为概念图解，请根据您的具体内容酌情修改。</a:t>
            </a:r>
          </a:p>
        </p:txBody>
      </p:sp>
      <p:pic>
        <p:nvPicPr>
          <p:cNvPr id="29" name="图片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650" y="3752673"/>
            <a:ext cx="1707564" cy="31053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0060" y="708660"/>
            <a:ext cx="3771900" cy="368300"/>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4175" y="3329940"/>
            <a:ext cx="1823085" cy="631190"/>
          </a:xfrm>
          <a:prstGeom prst="rect">
            <a:avLst/>
          </a:prstGeom>
        </p:spPr>
      </p:pic>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8920" y="3329940"/>
            <a:ext cx="1823085" cy="631190"/>
          </a:xfrm>
          <a:prstGeom prst="rect">
            <a:avLst/>
          </a:prstGeom>
        </p:spPr>
      </p:pic>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7080" y="3329940"/>
            <a:ext cx="1823085" cy="631190"/>
          </a:xfrm>
          <a:prstGeom prst="rect">
            <a:avLst/>
          </a:prstGeom>
        </p:spPr>
      </p:pic>
      <p:sp>
        <p:nvSpPr>
          <p:cNvPr id="8" name="TextBox 45"/>
          <p:cNvSpPr txBox="1"/>
          <p:nvPr/>
        </p:nvSpPr>
        <p:spPr>
          <a:xfrm>
            <a:off x="1572260" y="4352290"/>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9" name="TextBox 46"/>
          <p:cNvSpPr txBox="1"/>
          <p:nvPr/>
        </p:nvSpPr>
        <p:spPr>
          <a:xfrm>
            <a:off x="1572260" y="4924107"/>
            <a:ext cx="1986280" cy="291465"/>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
        <p:nvSpPr>
          <p:cNvPr id="11" name="TextBox 45"/>
          <p:cNvSpPr txBox="1"/>
          <p:nvPr/>
        </p:nvSpPr>
        <p:spPr>
          <a:xfrm>
            <a:off x="5175885" y="1757045"/>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12" name="TextBox 46"/>
          <p:cNvSpPr txBox="1"/>
          <p:nvPr/>
        </p:nvSpPr>
        <p:spPr>
          <a:xfrm>
            <a:off x="4623435" y="2438400"/>
            <a:ext cx="3105150" cy="631190"/>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
        <p:nvSpPr>
          <p:cNvPr id="14" name="TextBox 45"/>
          <p:cNvSpPr txBox="1"/>
          <p:nvPr/>
        </p:nvSpPr>
        <p:spPr>
          <a:xfrm>
            <a:off x="8223885" y="4352290"/>
            <a:ext cx="2129790" cy="421005"/>
          </a:xfrm>
          <a:prstGeom prst="rect">
            <a:avLst/>
          </a:prstGeom>
        </p:spPr>
        <p:txBody>
          <a:bodyPr vert="horz" wrap="none" lIns="0" tIns="0" rIns="0" bIns="0" anchor="b" anchorCtr="1">
            <a:noAutofit/>
          </a:bodyPr>
          <a:lstStyle/>
          <a:p>
            <a:pPr algn="ctr"/>
            <a:r>
              <a:rPr lang="zh-CN" altLang="en-US" sz="2000" b="1" kern="900" dirty="0">
                <a:solidFill>
                  <a:prstClr val="black">
                    <a:lumMod val="95000"/>
                    <a:lumOff val="5000"/>
                  </a:prstClr>
                </a:solidFill>
                <a:latin typeface="Arial"/>
                <a:ea typeface="华文新魏"/>
                <a:cs typeface="+mn-ea"/>
                <a:sym typeface="Arial"/>
              </a:rPr>
              <a:t>四海八荒</a:t>
            </a:r>
          </a:p>
        </p:txBody>
      </p:sp>
      <p:sp>
        <p:nvSpPr>
          <p:cNvPr id="15" name="TextBox 46"/>
          <p:cNvSpPr txBox="1"/>
          <p:nvPr/>
        </p:nvSpPr>
        <p:spPr>
          <a:xfrm>
            <a:off x="8305482" y="4924106"/>
            <a:ext cx="1986280" cy="291465"/>
          </a:xfrm>
          <a:prstGeom prst="rect">
            <a:avLst/>
          </a:prstGeom>
        </p:spPr>
        <p:txBody>
          <a:bodyPr vert="horz" wrap="square" lIns="0" tIns="0" rIns="0" bIns="0" anchor="t" anchorCtr="1">
            <a:noAutofit/>
          </a:bodyPr>
          <a:lstStyle/>
          <a:p>
            <a:pPr algn="ctr">
              <a:lnSpc>
                <a:spcPct val="120000"/>
              </a:lnSpc>
            </a:pPr>
            <a:r>
              <a:rPr lang="zh-CN" altLang="en-US" sz="1200" dirty="0">
                <a:solidFill>
                  <a:prstClr val="black">
                    <a:lumMod val="95000"/>
                    <a:lumOff val="5000"/>
                  </a:prstClr>
                </a:solidFill>
                <a:latin typeface="Arial"/>
                <a:ea typeface="华文新魏"/>
                <a:cs typeface="+mn-ea"/>
                <a:sym typeface="Arial"/>
              </a:rPr>
              <a:t>输入您的内容</a:t>
            </a:r>
            <a:endParaRPr lang="en-US" altLang="zh-CN" sz="1200" dirty="0">
              <a:solidFill>
                <a:prstClr val="black">
                  <a:lumMod val="95000"/>
                  <a:lumOff val="5000"/>
                </a:prstClr>
              </a:solidFill>
              <a:latin typeface="Arial"/>
              <a:ea typeface="华文新魏"/>
              <a:cs typeface="+mn-ea"/>
              <a:sym typeface="Arial"/>
            </a:endParaRPr>
          </a:p>
          <a:p>
            <a:pPr algn="ctr">
              <a:lnSpc>
                <a:spcPct val="120000"/>
              </a:lnSpc>
            </a:pPr>
            <a:r>
              <a:rPr lang="zh-CN" altLang="en-US" sz="1200" dirty="0">
                <a:solidFill>
                  <a:prstClr val="black">
                    <a:lumMod val="95000"/>
                    <a:lumOff val="5000"/>
                  </a:prstClr>
                </a:solidFill>
                <a:latin typeface="Arial"/>
                <a:ea typeface="华文新魏"/>
                <a:cs typeface="+mn-ea"/>
                <a:sym typeface="Arial"/>
              </a:rPr>
              <a:t>（建议使用主题字体）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1128" y="3219450"/>
            <a:ext cx="2420872" cy="3638550"/>
          </a:xfrm>
          <a:prstGeom prst="rect">
            <a:avLst/>
          </a:prstGeom>
        </p:spPr>
      </p:pic>
      <p:sp>
        <p:nvSpPr>
          <p:cNvPr id="4" name="矩形 3"/>
          <p:cNvSpPr/>
          <p:nvPr/>
        </p:nvSpPr>
        <p:spPr>
          <a:xfrm>
            <a:off x="1031610" y="2487983"/>
            <a:ext cx="4455506" cy="2721326"/>
          </a:xfrm>
          <a:prstGeom prst="rect">
            <a:avLst/>
          </a:prstGeom>
          <a:solidFill>
            <a:srgbClr val="D1C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88" y="2174812"/>
            <a:ext cx="4368744" cy="2905187"/>
          </a:xfrm>
          <a:prstGeom prst="rect">
            <a:avLst/>
          </a:prstGeom>
        </p:spPr>
      </p:pic>
      <p:sp>
        <p:nvSpPr>
          <p:cNvPr id="6" name="矩形 5"/>
          <p:cNvSpPr/>
          <p:nvPr/>
        </p:nvSpPr>
        <p:spPr>
          <a:xfrm>
            <a:off x="6521023" y="1457325"/>
            <a:ext cx="2677656" cy="3989062"/>
          </a:xfrm>
          <a:prstGeom prst="rect">
            <a:avLst/>
          </a:prstGeom>
          <a:ln w="15875">
            <a:noFill/>
            <a:prstDash val="lgDashDot"/>
          </a:ln>
        </p:spPr>
        <p:txBody>
          <a:bodyPr vert="eaVert" wrap="square">
            <a:spAutoFit/>
          </a:bodyPr>
          <a:lstStyle/>
          <a:p>
            <a:pPr>
              <a:lnSpc>
                <a:spcPct val="150000"/>
              </a:lnSpc>
            </a:pPr>
            <a:r>
              <a:rPr lang="zh-CN" altLang="en-US" dirty="0">
                <a:solidFill>
                  <a:schemeClr val="tx1">
                    <a:lumMod val="75000"/>
                    <a:lumOff val="25000"/>
                  </a:schemeClr>
                </a:solidFill>
                <a:latin typeface="Arial"/>
                <a:ea typeface="华文新魏"/>
                <a:cs typeface="全字库正楷体" panose="02010604000101010101" pitchFamily="2" charset="-122"/>
                <a:sym typeface="Arial"/>
              </a:rPr>
              <a:t>人生贵在于恬淡中品味，于自然中享受。花开任它开，云散任它散。须知，得意时能够淡然处之，是真君子的胸怀，而失意时能够泰然处之，则是大丈夫的风度，所以，无论苦与短，无论成与败，都应保持一颗平常心。</a:t>
            </a:r>
          </a:p>
        </p:txBody>
      </p:sp>
      <p:pic>
        <p:nvPicPr>
          <p:cNvPr id="7" name="Picture 4" descr="e7d195523061f1c0600ade85ab8d19863d296bbd6d3c8047FB0A4867354E4F1E3A7DEAE3C4C4B5C9777EC9E9D7F78045DB0296A4194571101A21F67FC7D6C39966CE50B69116E2EE84E571E25F3C0CCE061E12FD197ED1BEFC472A94ECC014D1AF37C30FA8338196DE212C8B99A6DA20D81A4F33BD7F1CFA0E813DABC5BC50B18F8DE0701E5CEAC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014" r="22888" b="18996"/>
          <a:stretch>
            <a:fillRect/>
          </a:stretch>
        </p:blipFill>
        <p:spPr bwMode="auto">
          <a:xfrm>
            <a:off x="1031610" y="330994"/>
            <a:ext cx="1304926" cy="123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2938" y="1325423"/>
            <a:ext cx="1675667" cy="4154984"/>
          </a:xfrm>
          <a:prstGeom prst="rect">
            <a:avLst/>
          </a:prstGeom>
          <a:noFill/>
        </p:spPr>
        <p:txBody>
          <a:bodyPr wrap="square" rtlCol="0">
            <a:spAutoFit/>
          </a:bodyPr>
          <a:lstStyle/>
          <a:p>
            <a:pPr algn="ctr"/>
            <a:r>
              <a:rPr lang="zh-CN" altLang="en-US" sz="8800" dirty="0">
                <a:solidFill>
                  <a:prstClr val="black"/>
                </a:solidFill>
                <a:latin typeface="Arial"/>
                <a:ea typeface="华文新魏"/>
                <a:sym typeface="Arial"/>
              </a:rPr>
              <a:t>第二章</a:t>
            </a:r>
          </a:p>
        </p:txBody>
      </p:sp>
      <p:sp>
        <p:nvSpPr>
          <p:cNvPr id="3" name="文本框 2"/>
          <p:cNvSpPr txBox="1"/>
          <p:nvPr/>
        </p:nvSpPr>
        <p:spPr>
          <a:xfrm>
            <a:off x="3603538" y="2463849"/>
            <a:ext cx="838691" cy="2829856"/>
          </a:xfrm>
          <a:prstGeom prst="rect">
            <a:avLst/>
          </a:prstGeom>
          <a:noFill/>
        </p:spPr>
        <p:txBody>
          <a:bodyPr vert="eaVert" wrap="square" rtlCol="0">
            <a:spAutoFit/>
          </a:bodyPr>
          <a:lstStyle/>
          <a:p>
            <a:pPr>
              <a:lnSpc>
                <a:spcPct val="250000"/>
              </a:lnSpc>
            </a:pPr>
            <a:r>
              <a:rPr lang="zh-CN" altLang="en-US" sz="2000" b="1" spc="300" dirty="0">
                <a:solidFill>
                  <a:srgbClr val="323E32"/>
                </a:solidFill>
                <a:latin typeface="Arial"/>
                <a:ea typeface="华文新魏"/>
                <a:sym typeface="Arial"/>
              </a:rPr>
              <a:t>晴岚萦转双溪畔</a:t>
            </a:r>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102396" y="534848"/>
            <a:ext cx="440542" cy="446070"/>
          </a:xfrm>
          <a:prstGeom prst="rect">
            <a:avLst/>
          </a:prstGeom>
        </p:spPr>
      </p:pic>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61854" y="1369922"/>
            <a:ext cx="440542" cy="353707"/>
          </a:xfrm>
          <a:prstGeom prst="rect">
            <a:avLst/>
          </a:prstGeom>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721437" y="838200"/>
            <a:ext cx="5753100" cy="5181600"/>
          </a:xfrm>
          <a:prstGeom prst="rect">
            <a:avLst/>
          </a:prstGeom>
        </p:spPr>
      </p:pic>
      <p:pic>
        <p:nvPicPr>
          <p:cNvPr id="9" name="图片 8"/>
          <p:cNvPicPr>
            <a:picLocks noChangeAspect="1"/>
          </p:cNvPicPr>
          <p:nvPr/>
        </p:nvPicPr>
        <p:blipFill>
          <a:blip r:embed="rId5" cstate="email"/>
          <a:stretch>
            <a:fillRect/>
          </a:stretch>
        </p:blipFill>
        <p:spPr>
          <a:xfrm>
            <a:off x="3476783" y="4653625"/>
            <a:ext cx="546100" cy="640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90060" y="422910"/>
            <a:ext cx="3771900" cy="369332"/>
          </a:xfrm>
          <a:prstGeom prst="rect">
            <a:avLst/>
          </a:prstGeom>
          <a:noFill/>
        </p:spPr>
        <p:txBody>
          <a:bodyPr wrap="square" rtlCol="0">
            <a:spAutoFit/>
          </a:bodyPr>
          <a:lstStyle/>
          <a:p>
            <a:pPr algn="ctr"/>
            <a:r>
              <a:rPr lang="zh-CN" altLang="en-US" b="1" dirty="0">
                <a:solidFill>
                  <a:prstClr val="black"/>
                </a:solidFill>
                <a:latin typeface="Arial"/>
                <a:ea typeface="华文新魏"/>
                <a:sym typeface="Arial"/>
              </a:rPr>
              <a:t>此处输入标题</a:t>
            </a:r>
          </a:p>
        </p:txBody>
      </p:sp>
      <p:sp>
        <p:nvSpPr>
          <p:cNvPr id="5" name="文本框 4"/>
          <p:cNvSpPr txBox="1"/>
          <p:nvPr/>
        </p:nvSpPr>
        <p:spPr>
          <a:xfrm>
            <a:off x="3752851" y="1221700"/>
            <a:ext cx="5181599" cy="2215991"/>
          </a:xfrm>
          <a:prstGeom prst="rect">
            <a:avLst/>
          </a:prstGeom>
          <a:noFill/>
        </p:spPr>
        <p:txBody>
          <a:bodyPr wrap="square" rtlCol="0">
            <a:spAutoFit/>
          </a:bodyPr>
          <a:lstStyle/>
          <a:p>
            <a:r>
              <a:rPr lang="zh-CN" altLang="en-US" sz="13800" b="1" dirty="0">
                <a:solidFill>
                  <a:srgbClr val="D1C0B1"/>
                </a:solidFill>
                <a:latin typeface="Arial"/>
                <a:ea typeface="华文新魏"/>
                <a:sym typeface="Arial"/>
              </a:rPr>
              <a:t>国  风</a:t>
            </a:r>
          </a:p>
        </p:txBody>
      </p:sp>
      <p:pic>
        <p:nvPicPr>
          <p:cNvPr id="8" name="图片 7" descr="108c536cbfccd37a0485a4795bebca4b"/>
          <p:cNvPicPr>
            <a:picLocks noChangeAspect="1"/>
          </p:cNvPicPr>
          <p:nvPr/>
        </p:nvPicPr>
        <p:blipFill rotWithShape="1">
          <a:blip r:embed="rId2" cstate="screen">
            <a:extLst>
              <a:ext uri="{28A0092B-C50C-407E-A947-70E740481C1C}">
                <a14:useLocalDpi xmlns:a14="http://schemas.microsoft.com/office/drawing/2010/main"/>
              </a:ext>
            </a:extLst>
          </a:blip>
          <a:srcRect t="-22" b="-22"/>
          <a:stretch>
            <a:fillRect/>
          </a:stretch>
        </p:blipFill>
        <p:spPr>
          <a:xfrm>
            <a:off x="2743200" y="4070985"/>
            <a:ext cx="9361170" cy="2687320"/>
          </a:xfrm>
          <a:prstGeom prst="rect">
            <a:avLst/>
          </a:prstGeom>
        </p:spPr>
      </p:pic>
      <p:sp>
        <p:nvSpPr>
          <p:cNvPr id="9" name="文本框 8"/>
          <p:cNvSpPr txBox="1">
            <a:spLocks noChangeArrowheads="1"/>
          </p:cNvSpPr>
          <p:nvPr/>
        </p:nvSpPr>
        <p:spPr bwMode="auto">
          <a:xfrm>
            <a:off x="564376" y="3867150"/>
            <a:ext cx="4062651" cy="115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prstClr val="black">
                    <a:lumMod val="75000"/>
                    <a:lumOff val="25000"/>
                  </a:prstClr>
                </a:solidFill>
                <a:latin typeface="Arial"/>
                <a:ea typeface="华文新魏"/>
                <a:sym typeface="Arial"/>
              </a:rPr>
              <a:t>点击输入本栏的具体文字，简明扼要的说明分项内容，此为概念图解，请根据您的具体内容酌情修改。</a:t>
            </a:r>
            <a:endParaRPr lang="zh-CN" altLang="en-US" sz="1400" dirty="0">
              <a:solidFill>
                <a:prstClr val="black">
                  <a:lumMod val="75000"/>
                  <a:lumOff val="25000"/>
                </a:prstClr>
              </a:solidFill>
              <a:latin typeface="Arial"/>
              <a:ea typeface="华文新魏"/>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cxODJlOWIyMDA1NjllZjRiODIxYmUzMDdmOGYxMGQ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国风">
    <a:majorFont>
      <a:latin typeface="华文细黑"/>
      <a:ea typeface="方正清刻本悦宋简体"/>
      <a:cs typeface=""/>
    </a:majorFont>
    <a:minorFont>
      <a:latin typeface="华文细黑"/>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国风">
    <a:majorFont>
      <a:latin typeface="华文细黑"/>
      <a:ea typeface="方正清刻本悦宋简体"/>
      <a:cs typeface=""/>
    </a:majorFont>
    <a:minorFont>
      <a:latin typeface="华文细黑"/>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国风">
    <a:majorFont>
      <a:latin typeface="华文细黑"/>
      <a:ea typeface="方正清刻本悦宋简体"/>
      <a:cs typeface=""/>
    </a:majorFont>
    <a:minorFont>
      <a:latin typeface="华文细黑"/>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TotalTime>
  <Words>1420</Words>
  <Application>Microsoft Office PowerPoint</Application>
  <PresentationFormat>宽屏</PresentationFormat>
  <Paragraphs>140</Paragraphs>
  <Slides>25</Slides>
  <Notes>2</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25</vt:i4>
      </vt:variant>
    </vt:vector>
  </HeadingPairs>
  <TitlesOfParts>
    <vt:vector size="38" baseType="lpstr">
      <vt:lpstr>Meiryo</vt:lpstr>
      <vt:lpstr>等线</vt:lpstr>
      <vt:lpstr>等线 Light</vt:lpstr>
      <vt:lpstr>华文新魏</vt:lpstr>
      <vt:lpstr>全字库正楷体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94</cp:revision>
  <dcterms:created xsi:type="dcterms:W3CDTF">2021-05-16T05:27:00Z</dcterms:created>
  <dcterms:modified xsi:type="dcterms:W3CDTF">2024-07-30T07:24:09Z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EB30178B27FD44BF9096231EFA0DCE40_12</vt:lpwstr>
  </property>
  <property fmtid="{D5CDD505-2E9C-101B-9397-08002B2CF9AE}" pid="3" name="KSOProductBuildVer">
    <vt:lpwstr>2052-12.1.0.15374</vt:lpwstr>
  </property>
</Properties>
</file>