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 id="2147483886" r:id="rId2"/>
  </p:sldMasterIdLst>
  <p:notesMasterIdLst>
    <p:notesMasterId r:id="rId5"/>
  </p:notesMasterIdLst>
  <p:handoutMasterIdLst>
    <p:handoutMasterId r:id="rId6"/>
  </p:handoutMasterIdLst>
  <p:sldIdLst>
    <p:sldId id="455" r:id="rId3"/>
    <p:sldId id="456" r:id="rId4"/>
  </p:sldIdLst>
  <p:sldSz cx="24385588" cy="13717588"/>
  <p:notesSz cx="6858000" cy="9144000"/>
  <p:defaultTextStyle>
    <a:defPPr>
      <a:defRPr lang="es-MX"/>
    </a:defPPr>
    <a:lvl1pPr marL="0" algn="l" defTabSz="2416581" rtl="0" eaLnBrk="1" latinLnBrk="0" hangingPunct="1">
      <a:defRPr sz="4800" kern="1200">
        <a:solidFill>
          <a:schemeClr val="tx1"/>
        </a:solidFill>
        <a:latin typeface="+mn-lt"/>
        <a:ea typeface="+mn-ea"/>
        <a:cs typeface="+mn-cs"/>
      </a:defRPr>
    </a:lvl1pPr>
    <a:lvl2pPr marL="1208283" algn="l" defTabSz="2416581" rtl="0" eaLnBrk="1" latinLnBrk="0" hangingPunct="1">
      <a:defRPr sz="4800" kern="1200">
        <a:solidFill>
          <a:schemeClr val="tx1"/>
        </a:solidFill>
        <a:latin typeface="+mn-lt"/>
        <a:ea typeface="+mn-ea"/>
        <a:cs typeface="+mn-cs"/>
      </a:defRPr>
    </a:lvl2pPr>
    <a:lvl3pPr marL="2416581" algn="l" defTabSz="2416581" rtl="0" eaLnBrk="1" latinLnBrk="0" hangingPunct="1">
      <a:defRPr sz="4800" kern="1200">
        <a:solidFill>
          <a:schemeClr val="tx1"/>
        </a:solidFill>
        <a:latin typeface="+mn-lt"/>
        <a:ea typeface="+mn-ea"/>
        <a:cs typeface="+mn-cs"/>
      </a:defRPr>
    </a:lvl3pPr>
    <a:lvl4pPr marL="3624878" algn="l" defTabSz="2416581" rtl="0" eaLnBrk="1" latinLnBrk="0" hangingPunct="1">
      <a:defRPr sz="4800" kern="1200">
        <a:solidFill>
          <a:schemeClr val="tx1"/>
        </a:solidFill>
        <a:latin typeface="+mn-lt"/>
        <a:ea typeface="+mn-ea"/>
        <a:cs typeface="+mn-cs"/>
      </a:defRPr>
    </a:lvl4pPr>
    <a:lvl5pPr marL="4833170" algn="l" defTabSz="2416581" rtl="0" eaLnBrk="1" latinLnBrk="0" hangingPunct="1">
      <a:defRPr sz="4800" kern="1200">
        <a:solidFill>
          <a:schemeClr val="tx1"/>
        </a:solidFill>
        <a:latin typeface="+mn-lt"/>
        <a:ea typeface="+mn-ea"/>
        <a:cs typeface="+mn-cs"/>
      </a:defRPr>
    </a:lvl5pPr>
    <a:lvl6pPr marL="6041466" algn="l" defTabSz="2416581" rtl="0" eaLnBrk="1" latinLnBrk="0" hangingPunct="1">
      <a:defRPr sz="4800" kern="1200">
        <a:solidFill>
          <a:schemeClr val="tx1"/>
        </a:solidFill>
        <a:latin typeface="+mn-lt"/>
        <a:ea typeface="+mn-ea"/>
        <a:cs typeface="+mn-cs"/>
      </a:defRPr>
    </a:lvl6pPr>
    <a:lvl7pPr marL="7249769" algn="l" defTabSz="2416581" rtl="0" eaLnBrk="1" latinLnBrk="0" hangingPunct="1">
      <a:defRPr sz="4800" kern="1200">
        <a:solidFill>
          <a:schemeClr val="tx1"/>
        </a:solidFill>
        <a:latin typeface="+mn-lt"/>
        <a:ea typeface="+mn-ea"/>
        <a:cs typeface="+mn-cs"/>
      </a:defRPr>
    </a:lvl7pPr>
    <a:lvl8pPr marL="8458050" algn="l" defTabSz="2416581" rtl="0" eaLnBrk="1" latinLnBrk="0" hangingPunct="1">
      <a:defRPr sz="4800" kern="1200">
        <a:solidFill>
          <a:schemeClr val="tx1"/>
        </a:solidFill>
        <a:latin typeface="+mn-lt"/>
        <a:ea typeface="+mn-ea"/>
        <a:cs typeface="+mn-cs"/>
      </a:defRPr>
    </a:lvl8pPr>
    <a:lvl9pPr marL="9666350" algn="l" defTabSz="2416581" rtl="0" eaLnBrk="1" latinLnBrk="0" hangingPunct="1">
      <a:defRPr sz="4800" kern="1200">
        <a:solidFill>
          <a:schemeClr val="tx1"/>
        </a:solidFill>
        <a:latin typeface="+mn-lt"/>
        <a:ea typeface="+mn-ea"/>
        <a:cs typeface="+mn-cs"/>
      </a:defRPr>
    </a:lvl9pPr>
  </p:defaultTextStyle>
  <p:extLst>
    <p:ext uri="{EFAFB233-063F-42B5-8137-9DF3F51BA10A}">
      <p15:sldGuideLst xmlns:p15="http://schemas.microsoft.com/office/powerpoint/2012/main">
        <p15:guide id="32" pos="7680">
          <p15:clr>
            <a:srgbClr val="A4A3A4"/>
          </p15:clr>
        </p15:guide>
        <p15:guide id="33" pos="11536">
          <p15:clr>
            <a:srgbClr val="A4A3A4"/>
          </p15:clr>
        </p15:guide>
        <p15:guide id="35" pos="14938">
          <p15:clr>
            <a:srgbClr val="A4A3A4"/>
          </p15:clr>
        </p15:guide>
        <p15:guide id="36" pos="423">
          <p15:clr>
            <a:srgbClr val="A4A3A4"/>
          </p15:clr>
        </p15:guide>
        <p15:guide id="39" orient="horz" pos="493">
          <p15:clr>
            <a:srgbClr val="A4A3A4"/>
          </p15:clr>
        </p15:guide>
        <p15:guide id="41" pos="3825" userDrawn="1">
          <p15:clr>
            <a:srgbClr val="A4A3A4"/>
          </p15:clr>
        </p15:guide>
        <p15:guide id="43" orient="horz" pos="7496" userDrawn="1">
          <p15:clr>
            <a:srgbClr val="A4A3A4"/>
          </p15:clr>
        </p15:guide>
        <p15:guide id="45" orient="horz" pos="2053" userDrawn="1">
          <p15:clr>
            <a:srgbClr val="A4A3A4"/>
          </p15:clr>
        </p15:guide>
        <p15:guide id="46" orient="horz" pos="7949">
          <p15:clr>
            <a:srgbClr val="A4A3A4"/>
          </p15:clr>
        </p15:guide>
        <p15:guide id="48" orient="horz" pos="1372" userDrawn="1">
          <p15:clr>
            <a:srgbClr val="A4A3A4"/>
          </p15:clr>
        </p15:guide>
        <p15:guide id="49" orient="horz" pos="7042">
          <p15:clr>
            <a:srgbClr val="A4A3A4"/>
          </p15:clr>
        </p15:guide>
        <p15:guide id="51" pos="876">
          <p15:clr>
            <a:srgbClr val="A4A3A4"/>
          </p15:clr>
        </p15:guide>
        <p15:guide id="54" pos="7340">
          <p15:clr>
            <a:srgbClr val="A4A3A4"/>
          </p15:clr>
        </p15:guide>
        <p15:guide id="55" pos="8020">
          <p15:clr>
            <a:srgbClr val="A4A3A4"/>
          </p15:clr>
        </p15:guide>
        <p15:guide id="56" orient="horz" pos="7495">
          <p15:clr>
            <a:srgbClr val="A4A3A4"/>
          </p15:clr>
        </p15:guide>
        <p15:guide id="57" pos="11082" userDrawn="1">
          <p15:clr>
            <a:srgbClr val="A4A3A4"/>
          </p15:clr>
        </p15:guide>
        <p15:guide id="58" orient="horz" pos="4320">
          <p15:clr>
            <a:srgbClr val="A4A3A4"/>
          </p15:clr>
        </p15:guide>
        <p15:guide id="59" orient="horz" pos="2052">
          <p15:clr>
            <a:srgbClr val="A4A3A4"/>
          </p15:clr>
        </p15:guide>
        <p15:guide id="61" pos="3824">
          <p15:clr>
            <a:srgbClr val="A4A3A4"/>
          </p15:clr>
        </p15:guide>
        <p15:guide id="62" pos="14484">
          <p15:clr>
            <a:srgbClr val="A4A3A4"/>
          </p15:clr>
        </p15:guide>
        <p15:guide id="63" pos="4306">
          <p15:clr>
            <a:srgbClr val="A4A3A4"/>
          </p15:clr>
        </p15:guide>
        <p15:guide id="64" orient="horz" pos="1825">
          <p15:clr>
            <a:srgbClr val="A4A3A4"/>
          </p15:clr>
        </p15:guide>
        <p15:guide id="65" orient="horz" pos="707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o" initials="M"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EED"/>
    <a:srgbClr val="191919"/>
    <a:srgbClr val="1F161E"/>
    <a:srgbClr val="464353"/>
    <a:srgbClr val="D8D4A5"/>
    <a:srgbClr val="98A24D"/>
    <a:srgbClr val="485B4E"/>
    <a:srgbClr val="201F1F"/>
    <a:srgbClr val="1F1F1F"/>
    <a:srgbClr val="F1FB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16" autoAdjust="0"/>
    <p:restoredTop sz="96314" autoAdjust="0"/>
  </p:normalViewPr>
  <p:slideViewPr>
    <p:cSldViewPr>
      <p:cViewPr varScale="1">
        <p:scale>
          <a:sx n="55" d="100"/>
          <a:sy n="55" d="100"/>
        </p:scale>
        <p:origin x="510" y="90"/>
      </p:cViewPr>
      <p:guideLst>
        <p:guide pos="7680"/>
        <p:guide pos="11536"/>
        <p:guide pos="14938"/>
        <p:guide pos="423"/>
        <p:guide orient="horz" pos="493"/>
        <p:guide pos="3825"/>
        <p:guide orient="horz" pos="7496"/>
        <p:guide orient="horz" pos="2053"/>
        <p:guide orient="horz" pos="7949"/>
        <p:guide orient="horz" pos="1372"/>
        <p:guide orient="horz" pos="7042"/>
        <p:guide pos="876"/>
        <p:guide pos="7340"/>
        <p:guide pos="8020"/>
        <p:guide orient="horz" pos="7495"/>
        <p:guide pos="11082"/>
        <p:guide orient="horz" pos="4320"/>
        <p:guide orient="horz" pos="2052"/>
        <p:guide pos="3824"/>
        <p:guide pos="14484"/>
        <p:guide pos="4306"/>
        <p:guide orient="horz" pos="1825"/>
        <p:guide orient="horz" pos="7070"/>
      </p:guideLst>
    </p:cSldViewPr>
  </p:slideViewPr>
  <p:outlineViewPr>
    <p:cViewPr>
      <p:scale>
        <a:sx n="33" d="100"/>
        <a:sy n="33" d="100"/>
      </p:scale>
      <p:origin x="0" y="1020"/>
    </p:cViewPr>
  </p:outlineViewPr>
  <p:notesTextViewPr>
    <p:cViewPr>
      <p:scale>
        <a:sx n="75" d="100"/>
        <a:sy n="75" d="100"/>
      </p:scale>
      <p:origin x="0" y="0"/>
    </p:cViewPr>
  </p:notesTextViewPr>
  <p:sorterViewPr>
    <p:cViewPr varScale="1">
      <p:scale>
        <a:sx n="1" d="1"/>
        <a:sy n="1" d="1"/>
      </p:scale>
      <p:origin x="0" y="0"/>
    </p:cViewPr>
  </p:sorterViewPr>
  <p:notesViewPr>
    <p:cSldViewPr>
      <p:cViewPr varScale="1">
        <p:scale>
          <a:sx n="83" d="100"/>
          <a:sy n="83" d="100"/>
        </p:scale>
        <p:origin x="-3816" y="-78"/>
      </p:cViewPr>
      <p:guideLst>
        <p:guide orient="horz" pos="2880"/>
        <p:guide pos="2160"/>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SV"/>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DEB306A-FE1C-4996-AB92-3C76DD2CBDB3}" type="datetimeFigureOut">
              <a:rPr lang="es-SV" smtClean="0"/>
              <a:t>11/7/2024</a:t>
            </a:fld>
            <a:endParaRPr lang="es-SV"/>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SV"/>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FAFD865-E1A7-4294-B649-AA647C0EDEC8}" type="slidenum">
              <a:rPr lang="es-SV" smtClean="0"/>
              <a:t>‹#›</a:t>
            </a:fld>
            <a:endParaRPr lang="es-SV"/>
          </a:p>
        </p:txBody>
      </p:sp>
    </p:spTree>
    <p:extLst>
      <p:ext uri="{BB962C8B-B14F-4D97-AF65-F5344CB8AC3E}">
        <p14:creationId xmlns:p14="http://schemas.microsoft.com/office/powerpoint/2010/main" val="3565339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993A81-F12D-42C5-A35C-8AABE483B59D}" type="datetimeFigureOut">
              <a:rPr lang="es-MX" smtClean="0"/>
              <a:t>11/07/2024</a:t>
            </a:fld>
            <a:endParaRPr lang="es-MX"/>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BC2EFC-28F3-48C0-BF6B-230A53BCFDFC}" type="slidenum">
              <a:rPr lang="es-MX" smtClean="0"/>
              <a:t>‹#›</a:t>
            </a:fld>
            <a:endParaRPr lang="es-MX"/>
          </a:p>
        </p:txBody>
      </p:sp>
    </p:spTree>
    <p:extLst>
      <p:ext uri="{BB962C8B-B14F-4D97-AF65-F5344CB8AC3E}">
        <p14:creationId xmlns:p14="http://schemas.microsoft.com/office/powerpoint/2010/main" val="2791181635"/>
      </p:ext>
    </p:extLst>
  </p:cSld>
  <p:clrMap bg1="lt1" tx1="dk1" bg2="lt2" tx2="dk2" accent1="accent1" accent2="accent2" accent3="accent3" accent4="accent4" accent5="accent5" accent6="accent6" hlink="hlink" folHlink="folHlink"/>
  <p:notesStyle>
    <a:lvl1pPr marL="0" algn="l" defTabSz="2417627" rtl="0" eaLnBrk="1" latinLnBrk="0" hangingPunct="1">
      <a:defRPr sz="3200" kern="1200">
        <a:solidFill>
          <a:schemeClr val="tx1"/>
        </a:solidFill>
        <a:latin typeface="+mn-lt"/>
        <a:ea typeface="+mn-ea"/>
        <a:cs typeface="+mn-cs"/>
      </a:defRPr>
    </a:lvl1pPr>
    <a:lvl2pPr marL="1208805" algn="l" defTabSz="2417627" rtl="0" eaLnBrk="1" latinLnBrk="0" hangingPunct="1">
      <a:defRPr sz="3200" kern="1200">
        <a:solidFill>
          <a:schemeClr val="tx1"/>
        </a:solidFill>
        <a:latin typeface="+mn-lt"/>
        <a:ea typeface="+mn-ea"/>
        <a:cs typeface="+mn-cs"/>
      </a:defRPr>
    </a:lvl2pPr>
    <a:lvl3pPr marL="2417627" algn="l" defTabSz="2417627" rtl="0" eaLnBrk="1" latinLnBrk="0" hangingPunct="1">
      <a:defRPr sz="3200" kern="1200">
        <a:solidFill>
          <a:schemeClr val="tx1"/>
        </a:solidFill>
        <a:latin typeface="+mn-lt"/>
        <a:ea typeface="+mn-ea"/>
        <a:cs typeface="+mn-cs"/>
      </a:defRPr>
    </a:lvl3pPr>
    <a:lvl4pPr marL="3626451" algn="l" defTabSz="2417627" rtl="0" eaLnBrk="1" latinLnBrk="0" hangingPunct="1">
      <a:defRPr sz="3200" kern="1200">
        <a:solidFill>
          <a:schemeClr val="tx1"/>
        </a:solidFill>
        <a:latin typeface="+mn-lt"/>
        <a:ea typeface="+mn-ea"/>
        <a:cs typeface="+mn-cs"/>
      </a:defRPr>
    </a:lvl4pPr>
    <a:lvl5pPr marL="4835265" algn="l" defTabSz="2417627" rtl="0" eaLnBrk="1" latinLnBrk="0" hangingPunct="1">
      <a:defRPr sz="3200" kern="1200">
        <a:solidFill>
          <a:schemeClr val="tx1"/>
        </a:solidFill>
        <a:latin typeface="+mn-lt"/>
        <a:ea typeface="+mn-ea"/>
        <a:cs typeface="+mn-cs"/>
      </a:defRPr>
    </a:lvl5pPr>
    <a:lvl6pPr marL="6044084" algn="l" defTabSz="2417627" rtl="0" eaLnBrk="1" latinLnBrk="0" hangingPunct="1">
      <a:defRPr sz="3200" kern="1200">
        <a:solidFill>
          <a:schemeClr val="tx1"/>
        </a:solidFill>
        <a:latin typeface="+mn-lt"/>
        <a:ea typeface="+mn-ea"/>
        <a:cs typeface="+mn-cs"/>
      </a:defRPr>
    </a:lvl6pPr>
    <a:lvl7pPr marL="7252910" algn="l" defTabSz="2417627" rtl="0" eaLnBrk="1" latinLnBrk="0" hangingPunct="1">
      <a:defRPr sz="3200" kern="1200">
        <a:solidFill>
          <a:schemeClr val="tx1"/>
        </a:solidFill>
        <a:latin typeface="+mn-lt"/>
        <a:ea typeface="+mn-ea"/>
        <a:cs typeface="+mn-cs"/>
      </a:defRPr>
    </a:lvl7pPr>
    <a:lvl8pPr marL="8461718" algn="l" defTabSz="2417627" rtl="0" eaLnBrk="1" latinLnBrk="0" hangingPunct="1">
      <a:defRPr sz="3200" kern="1200">
        <a:solidFill>
          <a:schemeClr val="tx1"/>
        </a:solidFill>
        <a:latin typeface="+mn-lt"/>
        <a:ea typeface="+mn-ea"/>
        <a:cs typeface="+mn-cs"/>
      </a:defRPr>
    </a:lvl8pPr>
    <a:lvl9pPr marL="9670542" algn="l" defTabSz="2417627" rtl="0" eaLnBrk="1" latinLnBrk="0" hangingPunct="1">
      <a:defRPr sz="3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091316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01">
    <p:spTree>
      <p:nvGrpSpPr>
        <p:cNvPr id="1" name=""/>
        <p:cNvGrpSpPr/>
        <p:nvPr/>
      </p:nvGrpSpPr>
      <p:grpSpPr>
        <a:xfrm>
          <a:off x="0" y="0"/>
          <a:ext cx="0" cy="0"/>
          <a:chOff x="0" y="0"/>
          <a:chExt cx="0" cy="0"/>
        </a:xfrm>
      </p:grpSpPr>
      <p:sp>
        <p:nvSpPr>
          <p:cNvPr id="5" name="Marcador de pie de página 4"/>
          <p:cNvSpPr>
            <a:spLocks noGrp="1"/>
          </p:cNvSpPr>
          <p:nvPr>
            <p:ph type="ftr" sz="quarter" idx="11"/>
          </p:nvPr>
        </p:nvSpPr>
        <p:spPr>
          <a:xfrm>
            <a:off x="8077200" y="12714288"/>
            <a:ext cx="8231188" cy="730250"/>
          </a:xfrm>
          <a:prstGeom prst="rect">
            <a:avLst/>
          </a:prstGeom>
        </p:spPr>
        <p:txBody>
          <a:bodyPr anchor="ctr"/>
          <a:lstStyle>
            <a:lvl1pPr algn="ctr">
              <a:defRPr>
                <a:solidFill>
                  <a:schemeClr val="tx2"/>
                </a:solidFill>
              </a:defRPr>
            </a:lvl1pPr>
          </a:lstStyle>
          <a:p>
            <a:pPr>
              <a:lnSpc>
                <a:spcPct val="125000"/>
              </a:lnSpc>
            </a:pPr>
            <a:r>
              <a:rPr lang="it-IT" sz="1800" smtClean="0">
                <a:latin typeface="Source Sans Pro" panose="020B0503030403020204" pitchFamily="34" charset="0"/>
              </a:rPr>
              <a:t>www.yourcompany.com | powerpoint template</a:t>
            </a:r>
            <a:endParaRPr lang="en-US" sz="1800" dirty="0" smtClean="0">
              <a:latin typeface="Source Sans Pro" panose="020B0503030403020204" pitchFamily="34" charset="0"/>
            </a:endParaRPr>
          </a:p>
        </p:txBody>
      </p:sp>
      <p:sp>
        <p:nvSpPr>
          <p:cNvPr id="6" name="Marcador de número de diapositiva 5"/>
          <p:cNvSpPr>
            <a:spLocks noGrp="1"/>
          </p:cNvSpPr>
          <p:nvPr>
            <p:ph type="sldNum" sz="quarter" idx="12"/>
          </p:nvPr>
        </p:nvSpPr>
        <p:spPr/>
        <p:txBody>
          <a:bodyPr/>
          <a:lstStyle>
            <a:lvl1pPr>
              <a:defRPr>
                <a:solidFill>
                  <a:schemeClr val="tx2"/>
                </a:solidFill>
              </a:defRPr>
            </a:lvl1pPr>
          </a:lstStyle>
          <a:p>
            <a:fld id="{FF439014-E629-42E3-A58B-61A0F1C8CFFE}" type="slidenum">
              <a:rPr lang="es-SV" smtClean="0"/>
              <a:pPr/>
              <a:t>‹#›</a:t>
            </a:fld>
            <a:endParaRPr lang="es-SV"/>
          </a:p>
        </p:txBody>
      </p:sp>
      <p:cxnSp>
        <p:nvCxnSpPr>
          <p:cNvPr id="10" name="Conector recto 9"/>
          <p:cNvCxnSpPr/>
          <p:nvPr userDrawn="1"/>
        </p:nvCxnSpPr>
        <p:spPr>
          <a:xfrm>
            <a:off x="525248" y="12731686"/>
            <a:ext cx="23335093"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7551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500" fill="hold"/>
                                        <p:tgtEl>
                                          <p:spTgt spid="5"/>
                                        </p:tgtEl>
                                        <p:attrNameLst>
                                          <p:attrName>ppt_x</p:attrName>
                                        </p:attrNameLst>
                                      </p:cBhvr>
                                      <p:tavLst>
                                        <p:tav tm="0">
                                          <p:val>
                                            <p:strVal val="#ppt_x"/>
                                          </p:val>
                                        </p:tav>
                                        <p:tav tm="100000">
                                          <p:val>
                                            <p:strVal val="#ppt_x"/>
                                          </p:val>
                                        </p:tav>
                                      </p:tavLst>
                                    </p:anim>
                                    <p:anim calcmode="lin" valueType="num">
                                      <p:cBhvr additive="base">
                                        <p:cTn id="8" dur="1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1500" fill="hold"/>
                                        <p:tgtEl>
                                          <p:spTgt spid="6"/>
                                        </p:tgtEl>
                                        <p:attrNameLst>
                                          <p:attrName>ppt_x</p:attrName>
                                        </p:attrNameLst>
                                      </p:cBhvr>
                                      <p:tavLst>
                                        <p:tav tm="0">
                                          <p:val>
                                            <p:strVal val="#ppt_x"/>
                                          </p:val>
                                        </p:tav>
                                        <p:tav tm="100000">
                                          <p:val>
                                            <p:strVal val="#ppt_x"/>
                                          </p:val>
                                        </p:tav>
                                      </p:tavLst>
                                    </p:anim>
                                    <p:anim calcmode="lin" valueType="num">
                                      <p:cBhvr additive="base">
                                        <p:cTn id="12" dur="1500" fill="hold"/>
                                        <p:tgtEl>
                                          <p:spTgt spid="6"/>
                                        </p:tgtEl>
                                        <p:attrNameLst>
                                          <p:attrName>ppt_y</p:attrName>
                                        </p:attrNameLst>
                                      </p:cBhvr>
                                      <p:tavLst>
                                        <p:tav tm="0">
                                          <p:val>
                                            <p:strVal val="1+#ppt_h/2"/>
                                          </p:val>
                                        </p:tav>
                                        <p:tav tm="100000">
                                          <p:val>
                                            <p:strVal val="#ppt_y"/>
                                          </p:val>
                                        </p:tav>
                                      </p:tavLst>
                                    </p:anim>
                                  </p:childTnLst>
                                </p:cTn>
                              </p:par>
                              <p:par>
                                <p:cTn id="13" presetID="10"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extLst mod="1">
    <p:ext uri="{DCECCB84-F9BA-43D5-87BE-67443E8EF086}">
      <p15:sldGuideLst xmlns:p15="http://schemas.microsoft.com/office/powerpoint/2012/main">
        <p15:guide id="1" orient="horz" pos="4320">
          <p15:clr>
            <a:srgbClr val="FBAE40"/>
          </p15:clr>
        </p15:guide>
        <p15:guide id="2" pos="76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2024/7/11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69909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663808" y="3419873"/>
            <a:ext cx="21032570" cy="5706135"/>
          </a:xfrm>
        </p:spPr>
        <p:txBody>
          <a:bodyPr anchor="b"/>
          <a:lstStyle>
            <a:lvl1pPr>
              <a:defRPr sz="12001"/>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663808" y="9179990"/>
            <a:ext cx="21032570" cy="3000721"/>
          </a:xfrm>
        </p:spPr>
        <p:txBody>
          <a:bodyPr/>
          <a:lstStyle>
            <a:lvl1pPr marL="0" indent="0">
              <a:buNone/>
              <a:defRPr sz="4800">
                <a:solidFill>
                  <a:schemeClr val="tx1">
                    <a:tint val="75000"/>
                  </a:schemeClr>
                </a:solidFill>
              </a:defRPr>
            </a:lvl1pPr>
            <a:lvl2pPr marL="914446" indent="0">
              <a:buNone/>
              <a:defRPr sz="4000">
                <a:solidFill>
                  <a:schemeClr val="tx1">
                    <a:tint val="75000"/>
                  </a:schemeClr>
                </a:solidFill>
              </a:defRPr>
            </a:lvl2pPr>
            <a:lvl3pPr marL="1828891" indent="0">
              <a:buNone/>
              <a:defRPr sz="3600">
                <a:solidFill>
                  <a:schemeClr val="tx1">
                    <a:tint val="75000"/>
                  </a:schemeClr>
                </a:solidFill>
              </a:defRPr>
            </a:lvl3pPr>
            <a:lvl4pPr marL="2743337" indent="0">
              <a:buNone/>
              <a:defRPr sz="3200">
                <a:solidFill>
                  <a:schemeClr val="tx1">
                    <a:tint val="75000"/>
                  </a:schemeClr>
                </a:solidFill>
              </a:defRPr>
            </a:lvl4pPr>
            <a:lvl5pPr marL="3657783" indent="0">
              <a:buNone/>
              <a:defRPr sz="3200">
                <a:solidFill>
                  <a:schemeClr val="tx1">
                    <a:tint val="75000"/>
                  </a:schemeClr>
                </a:solidFill>
              </a:defRPr>
            </a:lvl5pPr>
            <a:lvl6pPr marL="4572229" indent="0">
              <a:buNone/>
              <a:defRPr sz="3200">
                <a:solidFill>
                  <a:schemeClr val="tx1">
                    <a:tint val="75000"/>
                  </a:schemeClr>
                </a:solidFill>
              </a:defRPr>
            </a:lvl6pPr>
            <a:lvl7pPr marL="5486674" indent="0">
              <a:buNone/>
              <a:defRPr sz="3200">
                <a:solidFill>
                  <a:schemeClr val="tx1">
                    <a:tint val="75000"/>
                  </a:schemeClr>
                </a:solidFill>
              </a:defRPr>
            </a:lvl7pPr>
            <a:lvl8pPr marL="6401120" indent="0">
              <a:buNone/>
              <a:defRPr sz="3200">
                <a:solidFill>
                  <a:schemeClr val="tx1">
                    <a:tint val="75000"/>
                  </a:schemeClr>
                </a:solidFill>
              </a:defRPr>
            </a:lvl8pPr>
            <a:lvl9pPr marL="7315566" indent="0">
              <a:buNone/>
              <a:defRPr sz="3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2024/7/11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10213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676509" y="3651673"/>
            <a:ext cx="10363875" cy="87036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12345204" y="3651673"/>
            <a:ext cx="10363875" cy="87036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2024/7/11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83047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679685" y="730336"/>
            <a:ext cx="21032570" cy="265143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679686" y="3362715"/>
            <a:ext cx="10316246" cy="1648015"/>
          </a:xfrm>
        </p:spPr>
        <p:txBody>
          <a:bodyPr anchor="b"/>
          <a:lstStyle>
            <a:lvl1pPr marL="0" indent="0">
              <a:buNone/>
              <a:defRPr sz="4800" b="1"/>
            </a:lvl1pPr>
            <a:lvl2pPr marL="914446" indent="0">
              <a:buNone/>
              <a:defRPr sz="4000" b="1"/>
            </a:lvl2pPr>
            <a:lvl3pPr marL="1828891" indent="0">
              <a:buNone/>
              <a:defRPr sz="3600" b="1"/>
            </a:lvl3pPr>
            <a:lvl4pPr marL="2743337" indent="0">
              <a:buNone/>
              <a:defRPr sz="3200" b="1"/>
            </a:lvl4pPr>
            <a:lvl5pPr marL="3657783" indent="0">
              <a:buNone/>
              <a:defRPr sz="3200" b="1"/>
            </a:lvl5pPr>
            <a:lvl6pPr marL="4572229" indent="0">
              <a:buNone/>
              <a:defRPr sz="3200" b="1"/>
            </a:lvl6pPr>
            <a:lvl7pPr marL="5486674" indent="0">
              <a:buNone/>
              <a:defRPr sz="3200" b="1"/>
            </a:lvl7pPr>
            <a:lvl8pPr marL="6401120" indent="0">
              <a:buNone/>
              <a:defRPr sz="3200" b="1"/>
            </a:lvl8pPr>
            <a:lvl9pPr marL="7315566" indent="0">
              <a:buNone/>
              <a:defRPr sz="3200" b="1"/>
            </a:lvl9pPr>
          </a:lstStyle>
          <a:p>
            <a:pPr lvl="0"/>
            <a:r>
              <a:rPr lang="zh-CN" altLang="en-US" smtClean="0"/>
              <a:t>单击此处编辑母版文本样式</a:t>
            </a:r>
          </a:p>
        </p:txBody>
      </p:sp>
      <p:sp>
        <p:nvSpPr>
          <p:cNvPr id="4" name="Content Placeholder 3"/>
          <p:cNvSpPr>
            <a:spLocks noGrp="1"/>
          </p:cNvSpPr>
          <p:nvPr>
            <p:ph sz="half" idx="2"/>
          </p:nvPr>
        </p:nvSpPr>
        <p:spPr>
          <a:xfrm>
            <a:off x="1679686" y="5010730"/>
            <a:ext cx="10316246" cy="7370029"/>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12345204" y="3362715"/>
            <a:ext cx="10367051" cy="1648015"/>
          </a:xfrm>
        </p:spPr>
        <p:txBody>
          <a:bodyPr anchor="b"/>
          <a:lstStyle>
            <a:lvl1pPr marL="0" indent="0">
              <a:buNone/>
              <a:defRPr sz="4800" b="1"/>
            </a:lvl1pPr>
            <a:lvl2pPr marL="914446" indent="0">
              <a:buNone/>
              <a:defRPr sz="4000" b="1"/>
            </a:lvl2pPr>
            <a:lvl3pPr marL="1828891" indent="0">
              <a:buNone/>
              <a:defRPr sz="3600" b="1"/>
            </a:lvl3pPr>
            <a:lvl4pPr marL="2743337" indent="0">
              <a:buNone/>
              <a:defRPr sz="3200" b="1"/>
            </a:lvl4pPr>
            <a:lvl5pPr marL="3657783" indent="0">
              <a:buNone/>
              <a:defRPr sz="3200" b="1"/>
            </a:lvl5pPr>
            <a:lvl6pPr marL="4572229" indent="0">
              <a:buNone/>
              <a:defRPr sz="3200" b="1"/>
            </a:lvl6pPr>
            <a:lvl7pPr marL="5486674" indent="0">
              <a:buNone/>
              <a:defRPr sz="3200" b="1"/>
            </a:lvl7pPr>
            <a:lvl8pPr marL="6401120" indent="0">
              <a:buNone/>
              <a:defRPr sz="3200" b="1"/>
            </a:lvl8pPr>
            <a:lvl9pPr marL="7315566" indent="0">
              <a:buNone/>
              <a:defRPr sz="3200" b="1"/>
            </a:lvl9pPr>
          </a:lstStyle>
          <a:p>
            <a:pPr lvl="0"/>
            <a:r>
              <a:rPr lang="zh-CN" altLang="en-US" smtClean="0"/>
              <a:t>单击此处编辑母版文本样式</a:t>
            </a:r>
          </a:p>
        </p:txBody>
      </p:sp>
      <p:sp>
        <p:nvSpPr>
          <p:cNvPr id="6" name="Content Placeholder 5"/>
          <p:cNvSpPr>
            <a:spLocks noGrp="1"/>
          </p:cNvSpPr>
          <p:nvPr>
            <p:ph sz="quarter" idx="4"/>
          </p:nvPr>
        </p:nvSpPr>
        <p:spPr>
          <a:xfrm>
            <a:off x="12345204" y="5010730"/>
            <a:ext cx="10367051" cy="7370029"/>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2024/7/11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101300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2024/7/11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71103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2024/7/11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265479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679686" y="914506"/>
            <a:ext cx="7864986" cy="3200771"/>
          </a:xfrm>
        </p:spPr>
        <p:txBody>
          <a:bodyPr anchor="b"/>
          <a:lstStyle>
            <a:lvl1pPr>
              <a:defRPr sz="6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10367051" y="1975079"/>
            <a:ext cx="12345204" cy="9748379"/>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1679686" y="4115276"/>
            <a:ext cx="7864986" cy="7624059"/>
          </a:xfrm>
        </p:spPr>
        <p:txBody>
          <a:bodyPr/>
          <a:lstStyle>
            <a:lvl1pPr marL="0" indent="0">
              <a:buNone/>
              <a:defRPr sz="3200"/>
            </a:lvl1pPr>
            <a:lvl2pPr marL="914446" indent="0">
              <a:buNone/>
              <a:defRPr sz="2800"/>
            </a:lvl2pPr>
            <a:lvl3pPr marL="1828891" indent="0">
              <a:buNone/>
              <a:defRPr sz="2400"/>
            </a:lvl3pPr>
            <a:lvl4pPr marL="2743337" indent="0">
              <a:buNone/>
              <a:defRPr sz="2000"/>
            </a:lvl4pPr>
            <a:lvl5pPr marL="3657783" indent="0">
              <a:buNone/>
              <a:defRPr sz="2000"/>
            </a:lvl5pPr>
            <a:lvl6pPr marL="4572229" indent="0">
              <a:buNone/>
              <a:defRPr sz="2000"/>
            </a:lvl6pPr>
            <a:lvl7pPr marL="5486674" indent="0">
              <a:buNone/>
              <a:defRPr sz="2000"/>
            </a:lvl7pPr>
            <a:lvl8pPr marL="6401120" indent="0">
              <a:buNone/>
              <a:defRPr sz="2000"/>
            </a:lvl8pPr>
            <a:lvl9pPr marL="7315566" indent="0">
              <a:buNone/>
              <a:defRPr sz="2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2024/7/11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78623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679686" y="914506"/>
            <a:ext cx="7864986" cy="3200771"/>
          </a:xfrm>
        </p:spPr>
        <p:txBody>
          <a:bodyPr anchor="b"/>
          <a:lstStyle>
            <a:lvl1pPr>
              <a:defRPr sz="6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0367051" y="1975079"/>
            <a:ext cx="12345204" cy="9748379"/>
          </a:xfrm>
        </p:spPr>
        <p:txBody>
          <a:bodyPr anchor="t"/>
          <a:lstStyle>
            <a:lvl1pPr marL="0" indent="0">
              <a:buNone/>
              <a:defRPr sz="6400"/>
            </a:lvl1pPr>
            <a:lvl2pPr marL="914446" indent="0">
              <a:buNone/>
              <a:defRPr sz="5600"/>
            </a:lvl2pPr>
            <a:lvl3pPr marL="1828891" indent="0">
              <a:buNone/>
              <a:defRPr sz="4800"/>
            </a:lvl3pPr>
            <a:lvl4pPr marL="2743337" indent="0">
              <a:buNone/>
              <a:defRPr sz="4000"/>
            </a:lvl4pPr>
            <a:lvl5pPr marL="3657783" indent="0">
              <a:buNone/>
              <a:defRPr sz="4000"/>
            </a:lvl5pPr>
            <a:lvl6pPr marL="4572229" indent="0">
              <a:buNone/>
              <a:defRPr sz="4000"/>
            </a:lvl6pPr>
            <a:lvl7pPr marL="5486674" indent="0">
              <a:buNone/>
              <a:defRPr sz="4000"/>
            </a:lvl7pPr>
            <a:lvl8pPr marL="6401120" indent="0">
              <a:buNone/>
              <a:defRPr sz="4000"/>
            </a:lvl8pPr>
            <a:lvl9pPr marL="7315566" indent="0">
              <a:buNone/>
              <a:defRPr sz="4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1679686" y="4115276"/>
            <a:ext cx="7864986" cy="7624059"/>
          </a:xfrm>
        </p:spPr>
        <p:txBody>
          <a:bodyPr/>
          <a:lstStyle>
            <a:lvl1pPr marL="0" indent="0">
              <a:buNone/>
              <a:defRPr sz="3200"/>
            </a:lvl1pPr>
            <a:lvl2pPr marL="914446" indent="0">
              <a:buNone/>
              <a:defRPr sz="2800"/>
            </a:lvl2pPr>
            <a:lvl3pPr marL="1828891" indent="0">
              <a:buNone/>
              <a:defRPr sz="2400"/>
            </a:lvl3pPr>
            <a:lvl4pPr marL="2743337" indent="0">
              <a:buNone/>
              <a:defRPr sz="2000"/>
            </a:lvl4pPr>
            <a:lvl5pPr marL="3657783" indent="0">
              <a:buNone/>
              <a:defRPr sz="2000"/>
            </a:lvl5pPr>
            <a:lvl6pPr marL="4572229" indent="0">
              <a:buNone/>
              <a:defRPr sz="2000"/>
            </a:lvl6pPr>
            <a:lvl7pPr marL="5486674" indent="0">
              <a:buNone/>
              <a:defRPr sz="2000"/>
            </a:lvl7pPr>
            <a:lvl8pPr marL="6401120" indent="0">
              <a:buNone/>
              <a:defRPr sz="2000"/>
            </a:lvl8pPr>
            <a:lvl9pPr marL="7315566" indent="0">
              <a:buNone/>
              <a:defRPr sz="2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2024/7/11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434911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2024/7/11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461627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50937" y="730334"/>
            <a:ext cx="5258142" cy="11625022"/>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1676509" y="730334"/>
            <a:ext cx="15469607" cy="1162502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2024/7/11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51745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02">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45587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320">
          <p15:clr>
            <a:srgbClr val="FBAE40"/>
          </p15:clr>
        </p15:guide>
        <p15:guide id="2" pos="76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Blank 03">
    <p:spTree>
      <p:nvGrpSpPr>
        <p:cNvPr id="1" name=""/>
        <p:cNvGrpSpPr/>
        <p:nvPr/>
      </p:nvGrpSpPr>
      <p:grpSpPr>
        <a:xfrm>
          <a:off x="0" y="0"/>
          <a:ext cx="0" cy="0"/>
          <a:chOff x="0" y="0"/>
          <a:chExt cx="0" cy="0"/>
        </a:xfrm>
      </p:grpSpPr>
      <p:sp>
        <p:nvSpPr>
          <p:cNvPr id="2" name="Título 1"/>
          <p:cNvSpPr>
            <a:spLocks noGrp="1"/>
          </p:cNvSpPr>
          <p:nvPr>
            <p:ph type="ctrTitle" hasCustomPrompt="1"/>
          </p:nvPr>
        </p:nvSpPr>
        <p:spPr>
          <a:xfrm>
            <a:off x="1277784" y="649350"/>
            <a:ext cx="16314891" cy="1013669"/>
          </a:xfrm>
        </p:spPr>
        <p:txBody>
          <a:bodyPr anchor="b">
            <a:normAutofit/>
          </a:bodyPr>
          <a:lstStyle>
            <a:lvl1pPr marL="0" algn="l" defTabSz="914400" rtl="0" eaLnBrk="1" latinLnBrk="0" hangingPunct="1">
              <a:lnSpc>
                <a:spcPct val="90000"/>
              </a:lnSpc>
              <a:spcBef>
                <a:spcPct val="0"/>
              </a:spcBef>
              <a:buNone/>
              <a:defRPr lang="es-SV" sz="4800" kern="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r>
              <a:rPr lang="es-ES" dirty="0" err="1" smtClean="0"/>
              <a:t>Your</a:t>
            </a:r>
            <a:r>
              <a:rPr lang="es-ES" dirty="0" smtClean="0"/>
              <a:t> </a:t>
            </a:r>
            <a:r>
              <a:rPr lang="es-ES" dirty="0" err="1" smtClean="0"/>
              <a:t>title</a:t>
            </a:r>
            <a:r>
              <a:rPr lang="es-ES" dirty="0" smtClean="0"/>
              <a:t> </a:t>
            </a:r>
            <a:r>
              <a:rPr lang="es-ES" dirty="0" err="1" smtClean="0"/>
              <a:t>goes</a:t>
            </a:r>
            <a:r>
              <a:rPr lang="es-ES" dirty="0" smtClean="0"/>
              <a:t> </a:t>
            </a:r>
            <a:r>
              <a:rPr lang="es-ES" dirty="0" err="1" smtClean="0"/>
              <a:t>here</a:t>
            </a:r>
            <a:endParaRPr lang="es-SV" dirty="0"/>
          </a:p>
        </p:txBody>
      </p:sp>
      <p:sp>
        <p:nvSpPr>
          <p:cNvPr id="3" name="Subtítulo 2"/>
          <p:cNvSpPr>
            <a:spLocks noGrp="1"/>
          </p:cNvSpPr>
          <p:nvPr>
            <p:ph type="subTitle" idx="1" hasCustomPrompt="1"/>
          </p:nvPr>
        </p:nvSpPr>
        <p:spPr>
          <a:xfrm>
            <a:off x="1307158" y="1604963"/>
            <a:ext cx="6390710" cy="461476"/>
          </a:xfrm>
        </p:spPr>
        <p:txBody>
          <a:bodyPr anchor="ctr">
            <a:normAutofit/>
          </a:bodyPr>
          <a:lstStyle>
            <a:lvl1pPr marL="0" indent="0" algn="l">
              <a:buNone/>
              <a:defRPr lang="es-SV" sz="2600" kern="1200" baseline="0" dirty="0">
                <a:solidFill>
                  <a:schemeClr val="bg2"/>
                </a:solidFill>
                <a:latin typeface="Source Sans Pro" panose="020B0503030403020204" pitchFamily="34" charset="0"/>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smtClean="0"/>
              <a:t>Your </a:t>
            </a:r>
            <a:r>
              <a:rPr lang="es-ES" dirty="0" err="1" smtClean="0"/>
              <a:t>subtitle</a:t>
            </a:r>
            <a:r>
              <a:rPr lang="es-ES" dirty="0" smtClean="0"/>
              <a:t> </a:t>
            </a:r>
            <a:r>
              <a:rPr lang="es-ES" dirty="0" err="1" smtClean="0"/>
              <a:t>or</a:t>
            </a:r>
            <a:r>
              <a:rPr lang="es-ES" dirty="0" smtClean="0"/>
              <a:t> </a:t>
            </a:r>
            <a:r>
              <a:rPr lang="es-ES" dirty="0" err="1" smtClean="0"/>
              <a:t>any</a:t>
            </a:r>
            <a:r>
              <a:rPr lang="es-ES" dirty="0" smtClean="0"/>
              <a:t> </a:t>
            </a:r>
            <a:r>
              <a:rPr lang="es-ES" dirty="0" err="1" smtClean="0"/>
              <a:t>other</a:t>
            </a:r>
            <a:r>
              <a:rPr lang="es-ES" dirty="0" smtClean="0"/>
              <a:t> </a:t>
            </a:r>
            <a:r>
              <a:rPr lang="es-ES" dirty="0" err="1" smtClean="0"/>
              <a:t>text</a:t>
            </a:r>
            <a:r>
              <a:rPr lang="es-ES" dirty="0" smtClean="0"/>
              <a:t> </a:t>
            </a:r>
            <a:r>
              <a:rPr lang="es-ES" dirty="0" err="1" smtClean="0"/>
              <a:t>goes</a:t>
            </a:r>
            <a:r>
              <a:rPr lang="es-ES" dirty="0" smtClean="0"/>
              <a:t> </a:t>
            </a:r>
            <a:r>
              <a:rPr lang="es-ES" dirty="0" err="1" smtClean="0"/>
              <a:t>here</a:t>
            </a:r>
            <a:endParaRPr lang="es-SV" dirty="0"/>
          </a:p>
        </p:txBody>
      </p:sp>
    </p:spTree>
    <p:extLst>
      <p:ext uri="{BB962C8B-B14F-4D97-AF65-F5344CB8AC3E}">
        <p14:creationId xmlns:p14="http://schemas.microsoft.com/office/powerpoint/2010/main" val="301034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500" fill="hold"/>
                                        <p:tgtEl>
                                          <p:spTgt spid="2"/>
                                        </p:tgtEl>
                                        <p:attrNameLst>
                                          <p:attrName>ppt_x</p:attrName>
                                        </p:attrNameLst>
                                      </p:cBhvr>
                                      <p:tavLst>
                                        <p:tav tm="0">
                                          <p:val>
                                            <p:strVal val="#ppt_x"/>
                                          </p:val>
                                        </p:tav>
                                        <p:tav tm="100000">
                                          <p:val>
                                            <p:strVal val="#ppt_x"/>
                                          </p:val>
                                        </p:tav>
                                      </p:tavLst>
                                    </p:anim>
                                    <p:anim calcmode="lin" valueType="num">
                                      <p:cBhvr additive="base">
                                        <p:cTn id="8" dur="15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8" decel="100000" fill="hold" grpId="0" nodeType="withEffect">
                                  <p:stCondLst>
                                    <p:cond delay="25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500" fill="hold"/>
                                        <p:tgtEl>
                                          <p:spTgt spid="3"/>
                                        </p:tgtEl>
                                        <p:attrNameLst>
                                          <p:attrName>ppt_x</p:attrName>
                                        </p:attrNameLst>
                                      </p:cBhvr>
                                      <p:tavLst>
                                        <p:tav tm="0">
                                          <p:val>
                                            <p:strVal val="0-#ppt_w/2"/>
                                          </p:val>
                                        </p:tav>
                                        <p:tav tm="100000">
                                          <p:val>
                                            <p:strVal val="#ppt_x"/>
                                          </p:val>
                                        </p:tav>
                                      </p:tavLst>
                                    </p:anim>
                                    <p:anim calcmode="lin" valueType="num">
                                      <p:cBhvr additive="base">
                                        <p:cTn id="12" dur="1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tmplLst>
          <p:tmpl>
            <p:tnLst>
              <p:par>
                <p:cTn presetID="2" presetClass="entr" presetSubtype="8" decel="100000" fill="hold" nodeType="withEffect">
                  <p:stCondLst>
                    <p:cond delay="25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1500" fill="hold"/>
                        <p:tgtEl>
                          <p:spTgt spid="3"/>
                        </p:tgtEl>
                        <p:attrNameLst>
                          <p:attrName>ppt_x</p:attrName>
                        </p:attrNameLst>
                      </p:cBhvr>
                      <p:tavLst>
                        <p:tav tm="0">
                          <p:val>
                            <p:strVal val="0-#ppt_w/2"/>
                          </p:val>
                        </p:tav>
                        <p:tav tm="100000">
                          <p:val>
                            <p:strVal val="#ppt_x"/>
                          </p:val>
                        </p:tav>
                      </p:tavLst>
                    </p:anim>
                    <p:anim calcmode="lin" valueType="num">
                      <p:cBhvr additive="base">
                        <p:cTn dur="1500" fill="hold"/>
                        <p:tgtEl>
                          <p:spTgt spid="3"/>
                        </p:tgtEl>
                        <p:attrNameLst>
                          <p:attrName>ppt_y</p:attrName>
                        </p:attrNameLst>
                      </p:cBhvr>
                      <p:tavLst>
                        <p:tav tm="0">
                          <p:val>
                            <p:strVal val="#ppt_y"/>
                          </p:val>
                        </p:tav>
                        <p:tav tm="100000">
                          <p:val>
                            <p:strVal val="#ppt_y"/>
                          </p:val>
                        </p:tav>
                      </p:tavLst>
                    </p:anim>
                  </p:childTnLst>
                </p:cTn>
              </p:par>
            </p:tnLst>
          </p:tmpl>
        </p:tmplLst>
      </p:bldP>
    </p:bldLst>
  </p:timing>
  <p:extLst mod="1">
    <p:ext uri="{DCECCB84-F9BA-43D5-87BE-67443E8EF086}">
      <p15:sldGuideLst xmlns:p15="http://schemas.microsoft.com/office/powerpoint/2012/main">
        <p15:guide id="1" orient="horz" pos="4320">
          <p15:clr>
            <a:srgbClr val="FBAE40"/>
          </p15:clr>
        </p15:guide>
        <p15:guide id="2" pos="76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Blank 04">
    <p:spTree>
      <p:nvGrpSpPr>
        <p:cNvPr id="1" name=""/>
        <p:cNvGrpSpPr/>
        <p:nvPr/>
      </p:nvGrpSpPr>
      <p:grpSpPr>
        <a:xfrm>
          <a:off x="0" y="0"/>
          <a:ext cx="0" cy="0"/>
          <a:chOff x="0" y="0"/>
          <a:chExt cx="0" cy="0"/>
        </a:xfrm>
      </p:grpSpPr>
      <p:sp>
        <p:nvSpPr>
          <p:cNvPr id="2" name="Título 1"/>
          <p:cNvSpPr>
            <a:spLocks noGrp="1"/>
          </p:cNvSpPr>
          <p:nvPr>
            <p:ph type="ctrTitle" hasCustomPrompt="1"/>
          </p:nvPr>
        </p:nvSpPr>
        <p:spPr>
          <a:xfrm>
            <a:off x="6789118" y="649350"/>
            <a:ext cx="16314891" cy="1013669"/>
          </a:xfrm>
        </p:spPr>
        <p:txBody>
          <a:bodyPr anchor="b">
            <a:normAutofit/>
          </a:bodyPr>
          <a:lstStyle>
            <a:lvl1pPr marL="0" algn="r" defTabSz="914400" rtl="0" eaLnBrk="1" latinLnBrk="0" hangingPunct="1">
              <a:lnSpc>
                <a:spcPct val="90000"/>
              </a:lnSpc>
              <a:spcBef>
                <a:spcPct val="0"/>
              </a:spcBef>
              <a:buNone/>
              <a:defRPr lang="es-SV" sz="4800" kern="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r>
              <a:rPr lang="es-ES" dirty="0" err="1" smtClean="0"/>
              <a:t>Your</a:t>
            </a:r>
            <a:r>
              <a:rPr lang="es-ES" dirty="0" smtClean="0"/>
              <a:t> </a:t>
            </a:r>
            <a:r>
              <a:rPr lang="es-ES" dirty="0" err="1" smtClean="0"/>
              <a:t>title</a:t>
            </a:r>
            <a:r>
              <a:rPr lang="es-ES" dirty="0" smtClean="0"/>
              <a:t> </a:t>
            </a:r>
            <a:r>
              <a:rPr lang="es-ES" dirty="0" err="1" smtClean="0"/>
              <a:t>goes</a:t>
            </a:r>
            <a:r>
              <a:rPr lang="es-ES" dirty="0" smtClean="0"/>
              <a:t> </a:t>
            </a:r>
            <a:r>
              <a:rPr lang="es-ES" dirty="0" err="1" smtClean="0"/>
              <a:t>here</a:t>
            </a:r>
            <a:endParaRPr lang="es-SV" dirty="0"/>
          </a:p>
        </p:txBody>
      </p:sp>
      <p:sp>
        <p:nvSpPr>
          <p:cNvPr id="3" name="Subtítulo 2"/>
          <p:cNvSpPr>
            <a:spLocks noGrp="1"/>
          </p:cNvSpPr>
          <p:nvPr>
            <p:ph type="subTitle" idx="1" hasCustomPrompt="1"/>
          </p:nvPr>
        </p:nvSpPr>
        <p:spPr>
          <a:xfrm>
            <a:off x="16684724" y="1604963"/>
            <a:ext cx="6390710" cy="461476"/>
          </a:xfrm>
        </p:spPr>
        <p:txBody>
          <a:bodyPr anchor="ctr">
            <a:normAutofit/>
          </a:bodyPr>
          <a:lstStyle>
            <a:lvl1pPr marL="0" indent="0" algn="r">
              <a:buNone/>
              <a:defRPr lang="es-SV" sz="2600" kern="1200" baseline="0" dirty="0">
                <a:solidFill>
                  <a:schemeClr val="bg2"/>
                </a:solidFill>
                <a:latin typeface="Source Sans Pro" panose="020B0503030403020204" pitchFamily="34" charset="0"/>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smtClean="0"/>
              <a:t>Your </a:t>
            </a:r>
            <a:r>
              <a:rPr lang="es-ES" dirty="0" err="1" smtClean="0"/>
              <a:t>subtitle</a:t>
            </a:r>
            <a:r>
              <a:rPr lang="es-ES" dirty="0" smtClean="0"/>
              <a:t> </a:t>
            </a:r>
            <a:r>
              <a:rPr lang="es-ES" dirty="0" err="1" smtClean="0"/>
              <a:t>or</a:t>
            </a:r>
            <a:r>
              <a:rPr lang="es-ES" dirty="0" smtClean="0"/>
              <a:t> </a:t>
            </a:r>
            <a:r>
              <a:rPr lang="es-ES" dirty="0" err="1" smtClean="0"/>
              <a:t>any</a:t>
            </a:r>
            <a:r>
              <a:rPr lang="es-ES" dirty="0" smtClean="0"/>
              <a:t> </a:t>
            </a:r>
            <a:r>
              <a:rPr lang="es-ES" dirty="0" err="1" smtClean="0"/>
              <a:t>other</a:t>
            </a:r>
            <a:r>
              <a:rPr lang="es-ES" dirty="0" smtClean="0"/>
              <a:t> </a:t>
            </a:r>
            <a:r>
              <a:rPr lang="es-ES" dirty="0" err="1" smtClean="0"/>
              <a:t>text</a:t>
            </a:r>
            <a:r>
              <a:rPr lang="es-ES" dirty="0" smtClean="0"/>
              <a:t> </a:t>
            </a:r>
            <a:r>
              <a:rPr lang="es-ES" dirty="0" err="1" smtClean="0"/>
              <a:t>goes</a:t>
            </a:r>
            <a:r>
              <a:rPr lang="es-ES" dirty="0" smtClean="0"/>
              <a:t> </a:t>
            </a:r>
            <a:r>
              <a:rPr lang="es-ES" dirty="0" err="1" smtClean="0"/>
              <a:t>here</a:t>
            </a:r>
            <a:endParaRPr lang="es-SV" dirty="0"/>
          </a:p>
        </p:txBody>
      </p:sp>
    </p:spTree>
    <p:extLst>
      <p:ext uri="{BB962C8B-B14F-4D97-AF65-F5344CB8AC3E}">
        <p14:creationId xmlns:p14="http://schemas.microsoft.com/office/powerpoint/2010/main" val="218228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500" fill="hold"/>
                                        <p:tgtEl>
                                          <p:spTgt spid="2"/>
                                        </p:tgtEl>
                                        <p:attrNameLst>
                                          <p:attrName>ppt_x</p:attrName>
                                        </p:attrNameLst>
                                      </p:cBhvr>
                                      <p:tavLst>
                                        <p:tav tm="0">
                                          <p:val>
                                            <p:strVal val="#ppt_x"/>
                                          </p:val>
                                        </p:tav>
                                        <p:tav tm="100000">
                                          <p:val>
                                            <p:strVal val="#ppt_x"/>
                                          </p:val>
                                        </p:tav>
                                      </p:tavLst>
                                    </p:anim>
                                    <p:anim calcmode="lin" valueType="num">
                                      <p:cBhvr additive="base">
                                        <p:cTn id="8" dur="15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2" decel="100000" fill="hold" grpId="0" nodeType="withEffect">
                                  <p:stCondLst>
                                    <p:cond delay="25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500" fill="hold"/>
                                        <p:tgtEl>
                                          <p:spTgt spid="3"/>
                                        </p:tgtEl>
                                        <p:attrNameLst>
                                          <p:attrName>ppt_x</p:attrName>
                                        </p:attrNameLst>
                                      </p:cBhvr>
                                      <p:tavLst>
                                        <p:tav tm="0">
                                          <p:val>
                                            <p:strVal val="1+#ppt_w/2"/>
                                          </p:val>
                                        </p:tav>
                                        <p:tav tm="100000">
                                          <p:val>
                                            <p:strVal val="#ppt_x"/>
                                          </p:val>
                                        </p:tav>
                                      </p:tavLst>
                                    </p:anim>
                                    <p:anim calcmode="lin" valueType="num">
                                      <p:cBhvr additive="base">
                                        <p:cTn id="12" dur="1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tmplLst>
          <p:tmpl>
            <p:tnLst>
              <p:par>
                <p:cTn presetID="2" presetClass="entr" presetSubtype="2" decel="100000" fill="hold" nodeType="withEffect">
                  <p:stCondLst>
                    <p:cond delay="25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1500" fill="hold"/>
                        <p:tgtEl>
                          <p:spTgt spid="3"/>
                        </p:tgtEl>
                        <p:attrNameLst>
                          <p:attrName>ppt_x</p:attrName>
                        </p:attrNameLst>
                      </p:cBhvr>
                      <p:tavLst>
                        <p:tav tm="0">
                          <p:val>
                            <p:strVal val="1+#ppt_w/2"/>
                          </p:val>
                        </p:tav>
                        <p:tav tm="100000">
                          <p:val>
                            <p:strVal val="#ppt_x"/>
                          </p:val>
                        </p:tav>
                      </p:tavLst>
                    </p:anim>
                    <p:anim calcmode="lin" valueType="num">
                      <p:cBhvr additive="base">
                        <p:cTn dur="1500" fill="hold"/>
                        <p:tgtEl>
                          <p:spTgt spid="3"/>
                        </p:tgtEl>
                        <p:attrNameLst>
                          <p:attrName>ppt_y</p:attrName>
                        </p:attrNameLst>
                      </p:cBhvr>
                      <p:tavLst>
                        <p:tav tm="0">
                          <p:val>
                            <p:strVal val="#ppt_y"/>
                          </p:val>
                        </p:tav>
                        <p:tav tm="100000">
                          <p:val>
                            <p:strVal val="#ppt_y"/>
                          </p:val>
                        </p:tav>
                      </p:tavLst>
                    </p:anim>
                  </p:childTnLst>
                </p:cTn>
              </p:par>
            </p:tnLst>
          </p:tmpl>
        </p:tmplLst>
      </p:bldP>
    </p:bldLst>
  </p:timing>
  <p:extLst mod="1">
    <p:ext uri="{DCECCB84-F9BA-43D5-87BE-67443E8EF086}">
      <p15:sldGuideLst xmlns:p15="http://schemas.microsoft.com/office/powerpoint/2012/main">
        <p15:guide id="1" orient="horz" pos="4320">
          <p15:clr>
            <a:srgbClr val="FBAE40"/>
          </p15:clr>
        </p15:guide>
        <p15:guide id="2" pos="76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Main Slide Left">
    <p:spTree>
      <p:nvGrpSpPr>
        <p:cNvPr id="1" name=""/>
        <p:cNvGrpSpPr/>
        <p:nvPr/>
      </p:nvGrpSpPr>
      <p:grpSpPr>
        <a:xfrm>
          <a:off x="0" y="0"/>
          <a:ext cx="0" cy="0"/>
          <a:chOff x="0" y="0"/>
          <a:chExt cx="0" cy="0"/>
        </a:xfrm>
      </p:grpSpPr>
      <p:sp>
        <p:nvSpPr>
          <p:cNvPr id="2" name="Título 1"/>
          <p:cNvSpPr>
            <a:spLocks noGrp="1"/>
          </p:cNvSpPr>
          <p:nvPr>
            <p:ph type="ctrTitle" hasCustomPrompt="1"/>
          </p:nvPr>
        </p:nvSpPr>
        <p:spPr>
          <a:xfrm>
            <a:off x="1277784" y="649350"/>
            <a:ext cx="16314891" cy="1013669"/>
          </a:xfrm>
        </p:spPr>
        <p:txBody>
          <a:bodyPr anchor="b">
            <a:normAutofit/>
          </a:bodyPr>
          <a:lstStyle>
            <a:lvl1pPr marL="0" algn="l" defTabSz="914400" rtl="0" eaLnBrk="1" latinLnBrk="0" hangingPunct="1">
              <a:lnSpc>
                <a:spcPct val="90000"/>
              </a:lnSpc>
              <a:spcBef>
                <a:spcPct val="0"/>
              </a:spcBef>
              <a:buNone/>
              <a:defRPr lang="es-SV" sz="4800" kern="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r>
              <a:rPr lang="es-ES" dirty="0" err="1" smtClean="0"/>
              <a:t>Your</a:t>
            </a:r>
            <a:r>
              <a:rPr lang="es-ES" dirty="0" smtClean="0"/>
              <a:t> </a:t>
            </a:r>
            <a:r>
              <a:rPr lang="es-ES" dirty="0" err="1" smtClean="0"/>
              <a:t>title</a:t>
            </a:r>
            <a:r>
              <a:rPr lang="es-ES" dirty="0" smtClean="0"/>
              <a:t> </a:t>
            </a:r>
            <a:r>
              <a:rPr lang="es-ES" dirty="0" err="1" smtClean="0"/>
              <a:t>goes</a:t>
            </a:r>
            <a:r>
              <a:rPr lang="es-ES" dirty="0" smtClean="0"/>
              <a:t> </a:t>
            </a:r>
            <a:r>
              <a:rPr lang="es-ES" dirty="0" err="1" smtClean="0"/>
              <a:t>here</a:t>
            </a:r>
            <a:endParaRPr lang="es-SV" dirty="0"/>
          </a:p>
        </p:txBody>
      </p:sp>
      <p:sp>
        <p:nvSpPr>
          <p:cNvPr id="3" name="Subtítulo 2"/>
          <p:cNvSpPr>
            <a:spLocks noGrp="1"/>
          </p:cNvSpPr>
          <p:nvPr>
            <p:ph type="subTitle" idx="1" hasCustomPrompt="1"/>
          </p:nvPr>
        </p:nvSpPr>
        <p:spPr>
          <a:xfrm>
            <a:off x="1307158" y="1604963"/>
            <a:ext cx="6390710" cy="461476"/>
          </a:xfrm>
        </p:spPr>
        <p:txBody>
          <a:bodyPr anchor="ctr">
            <a:normAutofit/>
          </a:bodyPr>
          <a:lstStyle>
            <a:lvl1pPr marL="0" indent="0" algn="l">
              <a:buNone/>
              <a:defRPr lang="es-SV" sz="2600" kern="1200" baseline="0" dirty="0">
                <a:solidFill>
                  <a:schemeClr val="bg2"/>
                </a:solidFill>
                <a:latin typeface="Source Sans Pro" panose="020B0503030403020204" pitchFamily="34" charset="0"/>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smtClean="0"/>
              <a:t>Your </a:t>
            </a:r>
            <a:r>
              <a:rPr lang="es-ES" dirty="0" err="1" smtClean="0"/>
              <a:t>subtitle</a:t>
            </a:r>
            <a:r>
              <a:rPr lang="es-ES" dirty="0" smtClean="0"/>
              <a:t> </a:t>
            </a:r>
            <a:r>
              <a:rPr lang="es-ES" dirty="0" err="1" smtClean="0"/>
              <a:t>or</a:t>
            </a:r>
            <a:r>
              <a:rPr lang="es-ES" dirty="0" smtClean="0"/>
              <a:t> </a:t>
            </a:r>
            <a:r>
              <a:rPr lang="es-ES" dirty="0" err="1" smtClean="0"/>
              <a:t>any</a:t>
            </a:r>
            <a:r>
              <a:rPr lang="es-ES" dirty="0" smtClean="0"/>
              <a:t> </a:t>
            </a:r>
            <a:r>
              <a:rPr lang="es-ES" dirty="0" err="1" smtClean="0"/>
              <a:t>other</a:t>
            </a:r>
            <a:r>
              <a:rPr lang="es-ES" dirty="0" smtClean="0"/>
              <a:t> </a:t>
            </a:r>
            <a:r>
              <a:rPr lang="es-ES" dirty="0" err="1" smtClean="0"/>
              <a:t>text</a:t>
            </a:r>
            <a:r>
              <a:rPr lang="es-ES" dirty="0" smtClean="0"/>
              <a:t> </a:t>
            </a:r>
            <a:r>
              <a:rPr lang="es-ES" dirty="0" err="1" smtClean="0"/>
              <a:t>goes</a:t>
            </a:r>
            <a:r>
              <a:rPr lang="es-ES" dirty="0" smtClean="0"/>
              <a:t> </a:t>
            </a:r>
            <a:r>
              <a:rPr lang="es-ES" dirty="0" err="1" smtClean="0"/>
              <a:t>here</a:t>
            </a:r>
            <a:endParaRPr lang="es-SV" dirty="0"/>
          </a:p>
        </p:txBody>
      </p:sp>
      <p:sp>
        <p:nvSpPr>
          <p:cNvPr id="5" name="Marcador de pie de página 4"/>
          <p:cNvSpPr>
            <a:spLocks noGrp="1"/>
          </p:cNvSpPr>
          <p:nvPr>
            <p:ph type="ftr" sz="quarter" idx="11"/>
          </p:nvPr>
        </p:nvSpPr>
        <p:spPr>
          <a:xfrm>
            <a:off x="8077200" y="12714288"/>
            <a:ext cx="8231188" cy="730250"/>
          </a:xfrm>
          <a:prstGeom prst="rect">
            <a:avLst/>
          </a:prstGeom>
        </p:spPr>
        <p:txBody>
          <a:bodyPr anchor="ctr"/>
          <a:lstStyle>
            <a:lvl1pPr algn="ctr">
              <a:defRPr>
                <a:solidFill>
                  <a:schemeClr val="tx2"/>
                </a:solidFill>
              </a:defRPr>
            </a:lvl1pPr>
          </a:lstStyle>
          <a:p>
            <a:pPr>
              <a:lnSpc>
                <a:spcPct val="125000"/>
              </a:lnSpc>
            </a:pPr>
            <a:r>
              <a:rPr lang="it-IT" sz="1800" smtClean="0">
                <a:latin typeface="Source Sans Pro" panose="020B0503030403020204" pitchFamily="34" charset="0"/>
              </a:rPr>
              <a:t>www.yourcompany.com | powerpoint template</a:t>
            </a:r>
            <a:endParaRPr lang="en-US" sz="1800" dirty="0" smtClean="0">
              <a:latin typeface="Source Sans Pro" panose="020B0503030403020204" pitchFamily="34" charset="0"/>
            </a:endParaRPr>
          </a:p>
        </p:txBody>
      </p:sp>
      <p:sp>
        <p:nvSpPr>
          <p:cNvPr id="6" name="Marcador de número de diapositiva 5"/>
          <p:cNvSpPr>
            <a:spLocks noGrp="1"/>
          </p:cNvSpPr>
          <p:nvPr>
            <p:ph type="sldNum" sz="quarter" idx="12"/>
          </p:nvPr>
        </p:nvSpPr>
        <p:spPr/>
        <p:txBody>
          <a:bodyPr/>
          <a:lstStyle>
            <a:lvl1pPr>
              <a:defRPr>
                <a:solidFill>
                  <a:schemeClr val="tx2"/>
                </a:solidFill>
              </a:defRPr>
            </a:lvl1pPr>
          </a:lstStyle>
          <a:p>
            <a:fld id="{FF439014-E629-42E3-A58B-61A0F1C8CFFE}" type="slidenum">
              <a:rPr lang="es-SV" smtClean="0"/>
              <a:pPr/>
              <a:t>‹#›</a:t>
            </a:fld>
            <a:endParaRPr lang="es-SV"/>
          </a:p>
        </p:txBody>
      </p:sp>
      <p:cxnSp>
        <p:nvCxnSpPr>
          <p:cNvPr id="10" name="Conector recto 9"/>
          <p:cNvCxnSpPr/>
          <p:nvPr userDrawn="1"/>
        </p:nvCxnSpPr>
        <p:spPr>
          <a:xfrm>
            <a:off x="525248" y="12731686"/>
            <a:ext cx="23335093"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3871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500" fill="hold"/>
                                        <p:tgtEl>
                                          <p:spTgt spid="2"/>
                                        </p:tgtEl>
                                        <p:attrNameLst>
                                          <p:attrName>ppt_x</p:attrName>
                                        </p:attrNameLst>
                                      </p:cBhvr>
                                      <p:tavLst>
                                        <p:tav tm="0">
                                          <p:val>
                                            <p:strVal val="#ppt_x"/>
                                          </p:val>
                                        </p:tav>
                                        <p:tav tm="100000">
                                          <p:val>
                                            <p:strVal val="#ppt_x"/>
                                          </p:val>
                                        </p:tav>
                                      </p:tavLst>
                                    </p:anim>
                                    <p:anim calcmode="lin" valueType="num">
                                      <p:cBhvr additive="base">
                                        <p:cTn id="8" dur="15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8" decel="100000" fill="hold" grpId="0" nodeType="withEffect">
                                  <p:stCondLst>
                                    <p:cond delay="25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500" fill="hold"/>
                                        <p:tgtEl>
                                          <p:spTgt spid="3"/>
                                        </p:tgtEl>
                                        <p:attrNameLst>
                                          <p:attrName>ppt_x</p:attrName>
                                        </p:attrNameLst>
                                      </p:cBhvr>
                                      <p:tavLst>
                                        <p:tav tm="0">
                                          <p:val>
                                            <p:strVal val="0-#ppt_w/2"/>
                                          </p:val>
                                        </p:tav>
                                        <p:tav tm="100000">
                                          <p:val>
                                            <p:strVal val="#ppt_x"/>
                                          </p:val>
                                        </p:tav>
                                      </p:tavLst>
                                    </p:anim>
                                    <p:anim calcmode="lin" valueType="num">
                                      <p:cBhvr additive="base">
                                        <p:cTn id="12" dur="1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4" decel="10000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1500" fill="hold"/>
                                        <p:tgtEl>
                                          <p:spTgt spid="5"/>
                                        </p:tgtEl>
                                        <p:attrNameLst>
                                          <p:attrName>ppt_x</p:attrName>
                                        </p:attrNameLst>
                                      </p:cBhvr>
                                      <p:tavLst>
                                        <p:tav tm="0">
                                          <p:val>
                                            <p:strVal val="#ppt_x"/>
                                          </p:val>
                                        </p:tav>
                                        <p:tav tm="100000">
                                          <p:val>
                                            <p:strVal val="#ppt_x"/>
                                          </p:val>
                                        </p:tav>
                                      </p:tavLst>
                                    </p:anim>
                                    <p:anim calcmode="lin" valueType="num">
                                      <p:cBhvr additive="base">
                                        <p:cTn id="16" dur="1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1500" fill="hold"/>
                                        <p:tgtEl>
                                          <p:spTgt spid="6"/>
                                        </p:tgtEl>
                                        <p:attrNameLst>
                                          <p:attrName>ppt_x</p:attrName>
                                        </p:attrNameLst>
                                      </p:cBhvr>
                                      <p:tavLst>
                                        <p:tav tm="0">
                                          <p:val>
                                            <p:strVal val="#ppt_x"/>
                                          </p:val>
                                        </p:tav>
                                        <p:tav tm="100000">
                                          <p:val>
                                            <p:strVal val="#ppt_x"/>
                                          </p:val>
                                        </p:tav>
                                      </p:tavLst>
                                    </p:anim>
                                    <p:anim calcmode="lin" valueType="num">
                                      <p:cBhvr additive="base">
                                        <p:cTn id="20" dur="1500" fill="hold"/>
                                        <p:tgtEl>
                                          <p:spTgt spid="6"/>
                                        </p:tgtEl>
                                        <p:attrNameLst>
                                          <p:attrName>ppt_y</p:attrName>
                                        </p:attrNameLst>
                                      </p:cBhvr>
                                      <p:tavLst>
                                        <p:tav tm="0">
                                          <p:val>
                                            <p:strVal val="1+#ppt_h/2"/>
                                          </p:val>
                                        </p:tav>
                                        <p:tav tm="100000">
                                          <p:val>
                                            <p:strVal val="#ppt_y"/>
                                          </p:val>
                                        </p:tav>
                                      </p:tavLst>
                                    </p:anim>
                                  </p:childTnLst>
                                </p:cTn>
                              </p:par>
                              <p:par>
                                <p:cTn id="21" presetID="10"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tmplLst>
          <p:tmpl>
            <p:tnLst>
              <p:par>
                <p:cTn presetID="2" presetClass="entr" presetSubtype="8" decel="100000" fill="hold" nodeType="withEffect">
                  <p:stCondLst>
                    <p:cond delay="25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1500" fill="hold"/>
                        <p:tgtEl>
                          <p:spTgt spid="3"/>
                        </p:tgtEl>
                        <p:attrNameLst>
                          <p:attrName>ppt_x</p:attrName>
                        </p:attrNameLst>
                      </p:cBhvr>
                      <p:tavLst>
                        <p:tav tm="0">
                          <p:val>
                            <p:strVal val="0-#ppt_w/2"/>
                          </p:val>
                        </p:tav>
                        <p:tav tm="100000">
                          <p:val>
                            <p:strVal val="#ppt_x"/>
                          </p:val>
                        </p:tav>
                      </p:tavLst>
                    </p:anim>
                    <p:anim calcmode="lin" valueType="num">
                      <p:cBhvr additive="base">
                        <p:cTn dur="1500" fill="hold"/>
                        <p:tgtEl>
                          <p:spTgt spid="3"/>
                        </p:tgtEl>
                        <p:attrNameLst>
                          <p:attrName>ppt_y</p:attrName>
                        </p:attrNameLst>
                      </p:cBhvr>
                      <p:tavLst>
                        <p:tav tm="0">
                          <p:val>
                            <p:strVal val="#ppt_y"/>
                          </p:val>
                        </p:tav>
                        <p:tav tm="100000">
                          <p:val>
                            <p:strVal val="#ppt_y"/>
                          </p:val>
                        </p:tav>
                      </p:tavLst>
                    </p:anim>
                  </p:childTnLst>
                </p:cTn>
              </p:par>
            </p:tnLst>
          </p:tmpl>
        </p:tmplLst>
      </p:bldP>
      <p:bldP spid="5" grpId="0"/>
      <p:bldP spid="6" grpId="0"/>
    </p:bldLst>
  </p:timing>
  <p:extLst mod="1">
    <p:ext uri="{DCECCB84-F9BA-43D5-87BE-67443E8EF086}">
      <p15:sldGuideLst xmlns:p15="http://schemas.microsoft.com/office/powerpoint/2012/main">
        <p15:guide id="1" orient="horz" pos="4320">
          <p15:clr>
            <a:srgbClr val="FBAE40"/>
          </p15:clr>
        </p15:guide>
        <p15:guide id="2" pos="76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Main Slide Center">
    <p:spTree>
      <p:nvGrpSpPr>
        <p:cNvPr id="1" name=""/>
        <p:cNvGrpSpPr/>
        <p:nvPr/>
      </p:nvGrpSpPr>
      <p:grpSpPr>
        <a:xfrm>
          <a:off x="0" y="0"/>
          <a:ext cx="0" cy="0"/>
          <a:chOff x="0" y="0"/>
          <a:chExt cx="0" cy="0"/>
        </a:xfrm>
      </p:grpSpPr>
      <p:sp>
        <p:nvSpPr>
          <p:cNvPr id="2" name="Título 1"/>
          <p:cNvSpPr>
            <a:spLocks noGrp="1"/>
          </p:cNvSpPr>
          <p:nvPr>
            <p:ph type="ctrTitle" hasCustomPrompt="1"/>
          </p:nvPr>
        </p:nvSpPr>
        <p:spPr>
          <a:xfrm>
            <a:off x="4035349" y="649350"/>
            <a:ext cx="16314891" cy="1013669"/>
          </a:xfrm>
        </p:spPr>
        <p:txBody>
          <a:bodyPr anchor="b">
            <a:normAutofit/>
          </a:bodyPr>
          <a:lstStyle>
            <a:lvl1pPr marL="0" algn="ctr" defTabSz="914400" rtl="0" eaLnBrk="1" latinLnBrk="0" hangingPunct="1">
              <a:lnSpc>
                <a:spcPct val="90000"/>
              </a:lnSpc>
              <a:spcBef>
                <a:spcPct val="0"/>
              </a:spcBef>
              <a:buNone/>
              <a:defRPr lang="es-SV" sz="4800" kern="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r>
              <a:rPr lang="es-ES" dirty="0" err="1" smtClean="0"/>
              <a:t>Your</a:t>
            </a:r>
            <a:r>
              <a:rPr lang="es-ES" dirty="0" smtClean="0"/>
              <a:t> </a:t>
            </a:r>
            <a:r>
              <a:rPr lang="es-ES" dirty="0" err="1" smtClean="0"/>
              <a:t>title</a:t>
            </a:r>
            <a:r>
              <a:rPr lang="es-ES" dirty="0" smtClean="0"/>
              <a:t> </a:t>
            </a:r>
            <a:r>
              <a:rPr lang="es-ES" dirty="0" err="1" smtClean="0"/>
              <a:t>goes</a:t>
            </a:r>
            <a:r>
              <a:rPr lang="es-ES" dirty="0" smtClean="0"/>
              <a:t> </a:t>
            </a:r>
            <a:r>
              <a:rPr lang="es-ES" dirty="0" err="1" smtClean="0"/>
              <a:t>here</a:t>
            </a:r>
            <a:endParaRPr lang="es-SV" dirty="0"/>
          </a:p>
        </p:txBody>
      </p:sp>
      <p:sp>
        <p:nvSpPr>
          <p:cNvPr id="3" name="Subtítulo 2"/>
          <p:cNvSpPr>
            <a:spLocks noGrp="1"/>
          </p:cNvSpPr>
          <p:nvPr>
            <p:ph type="subTitle" idx="1" hasCustomPrompt="1"/>
          </p:nvPr>
        </p:nvSpPr>
        <p:spPr>
          <a:xfrm>
            <a:off x="8997439" y="1604963"/>
            <a:ext cx="6390710" cy="461476"/>
          </a:xfrm>
        </p:spPr>
        <p:txBody>
          <a:bodyPr anchor="ctr">
            <a:normAutofit/>
          </a:bodyPr>
          <a:lstStyle>
            <a:lvl1pPr marL="0" indent="0" algn="ctr">
              <a:buNone/>
              <a:defRPr lang="es-SV" sz="2600" kern="1200" baseline="0" dirty="0">
                <a:solidFill>
                  <a:schemeClr val="bg2"/>
                </a:solidFill>
                <a:latin typeface="Source Sans Pro" panose="020B0503030403020204" pitchFamily="34" charset="0"/>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smtClean="0"/>
              <a:t>Your </a:t>
            </a:r>
            <a:r>
              <a:rPr lang="es-ES" dirty="0" err="1" smtClean="0"/>
              <a:t>subtitle</a:t>
            </a:r>
            <a:r>
              <a:rPr lang="es-ES" dirty="0" smtClean="0"/>
              <a:t> </a:t>
            </a:r>
            <a:r>
              <a:rPr lang="es-ES" dirty="0" err="1" smtClean="0"/>
              <a:t>or</a:t>
            </a:r>
            <a:r>
              <a:rPr lang="es-ES" dirty="0" smtClean="0"/>
              <a:t> </a:t>
            </a:r>
            <a:r>
              <a:rPr lang="es-ES" dirty="0" err="1" smtClean="0"/>
              <a:t>any</a:t>
            </a:r>
            <a:r>
              <a:rPr lang="es-ES" dirty="0" smtClean="0"/>
              <a:t> </a:t>
            </a:r>
            <a:r>
              <a:rPr lang="es-ES" dirty="0" err="1" smtClean="0"/>
              <a:t>other</a:t>
            </a:r>
            <a:r>
              <a:rPr lang="es-ES" dirty="0" smtClean="0"/>
              <a:t> </a:t>
            </a:r>
            <a:r>
              <a:rPr lang="es-ES" dirty="0" err="1" smtClean="0"/>
              <a:t>text</a:t>
            </a:r>
            <a:r>
              <a:rPr lang="es-ES" dirty="0" smtClean="0"/>
              <a:t> </a:t>
            </a:r>
            <a:r>
              <a:rPr lang="es-ES" dirty="0" err="1" smtClean="0"/>
              <a:t>goes</a:t>
            </a:r>
            <a:r>
              <a:rPr lang="es-ES" dirty="0" smtClean="0"/>
              <a:t> </a:t>
            </a:r>
            <a:r>
              <a:rPr lang="es-ES" dirty="0" err="1" smtClean="0"/>
              <a:t>here</a:t>
            </a:r>
            <a:endParaRPr lang="es-SV" dirty="0"/>
          </a:p>
        </p:txBody>
      </p:sp>
      <p:sp>
        <p:nvSpPr>
          <p:cNvPr id="5" name="Marcador de pie de página 4"/>
          <p:cNvSpPr>
            <a:spLocks noGrp="1"/>
          </p:cNvSpPr>
          <p:nvPr>
            <p:ph type="ftr" sz="quarter" idx="11"/>
          </p:nvPr>
        </p:nvSpPr>
        <p:spPr>
          <a:xfrm>
            <a:off x="8077200" y="12714288"/>
            <a:ext cx="8231188" cy="730250"/>
          </a:xfrm>
          <a:prstGeom prst="rect">
            <a:avLst/>
          </a:prstGeom>
        </p:spPr>
        <p:txBody>
          <a:bodyPr anchor="ctr"/>
          <a:lstStyle>
            <a:lvl1pPr algn="ctr">
              <a:defRPr>
                <a:solidFill>
                  <a:schemeClr val="tx2"/>
                </a:solidFill>
              </a:defRPr>
            </a:lvl1pPr>
          </a:lstStyle>
          <a:p>
            <a:pPr>
              <a:lnSpc>
                <a:spcPct val="125000"/>
              </a:lnSpc>
            </a:pPr>
            <a:r>
              <a:rPr lang="it-IT" sz="1800" smtClean="0">
                <a:latin typeface="Source Sans Pro" panose="020B0503030403020204" pitchFamily="34" charset="0"/>
              </a:rPr>
              <a:t>www.yourcompany.com | powerpoint template</a:t>
            </a:r>
            <a:endParaRPr lang="en-US" sz="1800" dirty="0" smtClean="0">
              <a:latin typeface="Source Sans Pro" panose="020B0503030403020204" pitchFamily="34" charset="0"/>
            </a:endParaRPr>
          </a:p>
        </p:txBody>
      </p:sp>
      <p:sp>
        <p:nvSpPr>
          <p:cNvPr id="6" name="Marcador de número de diapositiva 5"/>
          <p:cNvSpPr>
            <a:spLocks noGrp="1"/>
          </p:cNvSpPr>
          <p:nvPr>
            <p:ph type="sldNum" sz="quarter" idx="12"/>
          </p:nvPr>
        </p:nvSpPr>
        <p:spPr/>
        <p:txBody>
          <a:bodyPr/>
          <a:lstStyle>
            <a:lvl1pPr>
              <a:defRPr>
                <a:solidFill>
                  <a:schemeClr val="tx2"/>
                </a:solidFill>
              </a:defRPr>
            </a:lvl1pPr>
          </a:lstStyle>
          <a:p>
            <a:fld id="{FF439014-E629-42E3-A58B-61A0F1C8CFFE}" type="slidenum">
              <a:rPr lang="es-SV" smtClean="0"/>
              <a:pPr/>
              <a:t>‹#›</a:t>
            </a:fld>
            <a:endParaRPr lang="es-SV"/>
          </a:p>
        </p:txBody>
      </p:sp>
      <p:cxnSp>
        <p:nvCxnSpPr>
          <p:cNvPr id="10" name="Conector recto 9"/>
          <p:cNvCxnSpPr/>
          <p:nvPr userDrawn="1"/>
        </p:nvCxnSpPr>
        <p:spPr>
          <a:xfrm>
            <a:off x="525248" y="12731686"/>
            <a:ext cx="23335093"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2177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500" fill="hold"/>
                                        <p:tgtEl>
                                          <p:spTgt spid="2"/>
                                        </p:tgtEl>
                                        <p:attrNameLst>
                                          <p:attrName>ppt_x</p:attrName>
                                        </p:attrNameLst>
                                      </p:cBhvr>
                                      <p:tavLst>
                                        <p:tav tm="0">
                                          <p:val>
                                            <p:strVal val="#ppt_x"/>
                                          </p:val>
                                        </p:tav>
                                        <p:tav tm="100000">
                                          <p:val>
                                            <p:strVal val="#ppt_x"/>
                                          </p:val>
                                        </p:tav>
                                      </p:tavLst>
                                    </p:anim>
                                    <p:anim calcmode="lin" valueType="num">
                                      <p:cBhvr additive="base">
                                        <p:cTn id="8" dur="15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8" decel="100000" fill="hold" grpId="0" nodeType="withEffect">
                                  <p:stCondLst>
                                    <p:cond delay="25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500" fill="hold"/>
                                        <p:tgtEl>
                                          <p:spTgt spid="3"/>
                                        </p:tgtEl>
                                        <p:attrNameLst>
                                          <p:attrName>ppt_x</p:attrName>
                                        </p:attrNameLst>
                                      </p:cBhvr>
                                      <p:tavLst>
                                        <p:tav tm="0">
                                          <p:val>
                                            <p:strVal val="0-#ppt_w/2"/>
                                          </p:val>
                                        </p:tav>
                                        <p:tav tm="100000">
                                          <p:val>
                                            <p:strVal val="#ppt_x"/>
                                          </p:val>
                                        </p:tav>
                                      </p:tavLst>
                                    </p:anim>
                                    <p:anim calcmode="lin" valueType="num">
                                      <p:cBhvr additive="base">
                                        <p:cTn id="12" dur="1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4" decel="10000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1500" fill="hold"/>
                                        <p:tgtEl>
                                          <p:spTgt spid="5"/>
                                        </p:tgtEl>
                                        <p:attrNameLst>
                                          <p:attrName>ppt_x</p:attrName>
                                        </p:attrNameLst>
                                      </p:cBhvr>
                                      <p:tavLst>
                                        <p:tav tm="0">
                                          <p:val>
                                            <p:strVal val="#ppt_x"/>
                                          </p:val>
                                        </p:tav>
                                        <p:tav tm="100000">
                                          <p:val>
                                            <p:strVal val="#ppt_x"/>
                                          </p:val>
                                        </p:tav>
                                      </p:tavLst>
                                    </p:anim>
                                    <p:anim calcmode="lin" valueType="num">
                                      <p:cBhvr additive="base">
                                        <p:cTn id="16" dur="1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1500" fill="hold"/>
                                        <p:tgtEl>
                                          <p:spTgt spid="6"/>
                                        </p:tgtEl>
                                        <p:attrNameLst>
                                          <p:attrName>ppt_x</p:attrName>
                                        </p:attrNameLst>
                                      </p:cBhvr>
                                      <p:tavLst>
                                        <p:tav tm="0">
                                          <p:val>
                                            <p:strVal val="#ppt_x"/>
                                          </p:val>
                                        </p:tav>
                                        <p:tav tm="100000">
                                          <p:val>
                                            <p:strVal val="#ppt_x"/>
                                          </p:val>
                                        </p:tav>
                                      </p:tavLst>
                                    </p:anim>
                                    <p:anim calcmode="lin" valueType="num">
                                      <p:cBhvr additive="base">
                                        <p:cTn id="20" dur="1500" fill="hold"/>
                                        <p:tgtEl>
                                          <p:spTgt spid="6"/>
                                        </p:tgtEl>
                                        <p:attrNameLst>
                                          <p:attrName>ppt_y</p:attrName>
                                        </p:attrNameLst>
                                      </p:cBhvr>
                                      <p:tavLst>
                                        <p:tav tm="0">
                                          <p:val>
                                            <p:strVal val="1+#ppt_h/2"/>
                                          </p:val>
                                        </p:tav>
                                        <p:tav tm="100000">
                                          <p:val>
                                            <p:strVal val="#ppt_y"/>
                                          </p:val>
                                        </p:tav>
                                      </p:tavLst>
                                    </p:anim>
                                  </p:childTnLst>
                                </p:cTn>
                              </p:par>
                              <p:par>
                                <p:cTn id="21" presetID="10"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tmplLst>
          <p:tmpl>
            <p:tnLst>
              <p:par>
                <p:cTn presetID="2" presetClass="entr" presetSubtype="8" decel="100000" fill="hold" nodeType="withEffect">
                  <p:stCondLst>
                    <p:cond delay="25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1500" fill="hold"/>
                        <p:tgtEl>
                          <p:spTgt spid="3"/>
                        </p:tgtEl>
                        <p:attrNameLst>
                          <p:attrName>ppt_x</p:attrName>
                        </p:attrNameLst>
                      </p:cBhvr>
                      <p:tavLst>
                        <p:tav tm="0">
                          <p:val>
                            <p:strVal val="0-#ppt_w/2"/>
                          </p:val>
                        </p:tav>
                        <p:tav tm="100000">
                          <p:val>
                            <p:strVal val="#ppt_x"/>
                          </p:val>
                        </p:tav>
                      </p:tavLst>
                    </p:anim>
                    <p:anim calcmode="lin" valueType="num">
                      <p:cBhvr additive="base">
                        <p:cTn dur="1500" fill="hold"/>
                        <p:tgtEl>
                          <p:spTgt spid="3"/>
                        </p:tgtEl>
                        <p:attrNameLst>
                          <p:attrName>ppt_y</p:attrName>
                        </p:attrNameLst>
                      </p:cBhvr>
                      <p:tavLst>
                        <p:tav tm="0">
                          <p:val>
                            <p:strVal val="#ppt_y"/>
                          </p:val>
                        </p:tav>
                        <p:tav tm="100000">
                          <p:val>
                            <p:strVal val="#ppt_y"/>
                          </p:val>
                        </p:tav>
                      </p:tavLst>
                    </p:anim>
                  </p:childTnLst>
                </p:cTn>
              </p:par>
            </p:tnLst>
          </p:tmpl>
        </p:tmplLst>
      </p:bldP>
      <p:bldP spid="5" grpId="0"/>
      <p:bldP spid="6" grpId="0"/>
    </p:bldLst>
  </p:timing>
  <p:extLst mod="1">
    <p:ext uri="{DCECCB84-F9BA-43D5-87BE-67443E8EF086}">
      <p15:sldGuideLst xmlns:p15="http://schemas.microsoft.com/office/powerpoint/2012/main">
        <p15:guide id="1" orient="horz" pos="4320">
          <p15:clr>
            <a:srgbClr val="FBAE40"/>
          </p15:clr>
        </p15:guide>
        <p15:guide id="2" pos="768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Main Slide Right">
    <p:spTree>
      <p:nvGrpSpPr>
        <p:cNvPr id="1" name=""/>
        <p:cNvGrpSpPr/>
        <p:nvPr/>
      </p:nvGrpSpPr>
      <p:grpSpPr>
        <a:xfrm>
          <a:off x="0" y="0"/>
          <a:ext cx="0" cy="0"/>
          <a:chOff x="0" y="0"/>
          <a:chExt cx="0" cy="0"/>
        </a:xfrm>
      </p:grpSpPr>
      <p:sp>
        <p:nvSpPr>
          <p:cNvPr id="2" name="Título 1"/>
          <p:cNvSpPr>
            <a:spLocks noGrp="1"/>
          </p:cNvSpPr>
          <p:nvPr>
            <p:ph type="ctrTitle" hasCustomPrompt="1"/>
          </p:nvPr>
        </p:nvSpPr>
        <p:spPr>
          <a:xfrm>
            <a:off x="6789118" y="649350"/>
            <a:ext cx="16314891" cy="1013669"/>
          </a:xfrm>
        </p:spPr>
        <p:txBody>
          <a:bodyPr anchor="b">
            <a:normAutofit/>
          </a:bodyPr>
          <a:lstStyle>
            <a:lvl1pPr marL="0" algn="r" defTabSz="914400" rtl="0" eaLnBrk="1" latinLnBrk="0" hangingPunct="1">
              <a:lnSpc>
                <a:spcPct val="90000"/>
              </a:lnSpc>
              <a:spcBef>
                <a:spcPct val="0"/>
              </a:spcBef>
              <a:buNone/>
              <a:defRPr lang="es-SV" sz="4800" kern="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r>
              <a:rPr lang="es-ES" dirty="0" err="1" smtClean="0"/>
              <a:t>Your</a:t>
            </a:r>
            <a:r>
              <a:rPr lang="es-ES" dirty="0" smtClean="0"/>
              <a:t> </a:t>
            </a:r>
            <a:r>
              <a:rPr lang="es-ES" dirty="0" err="1" smtClean="0"/>
              <a:t>title</a:t>
            </a:r>
            <a:r>
              <a:rPr lang="es-ES" dirty="0" smtClean="0"/>
              <a:t> </a:t>
            </a:r>
            <a:r>
              <a:rPr lang="es-ES" dirty="0" err="1" smtClean="0"/>
              <a:t>goes</a:t>
            </a:r>
            <a:r>
              <a:rPr lang="es-ES" dirty="0" smtClean="0"/>
              <a:t> </a:t>
            </a:r>
            <a:r>
              <a:rPr lang="es-ES" dirty="0" err="1" smtClean="0"/>
              <a:t>here</a:t>
            </a:r>
            <a:endParaRPr lang="es-SV" dirty="0"/>
          </a:p>
        </p:txBody>
      </p:sp>
      <p:sp>
        <p:nvSpPr>
          <p:cNvPr id="3" name="Subtítulo 2"/>
          <p:cNvSpPr>
            <a:spLocks noGrp="1"/>
          </p:cNvSpPr>
          <p:nvPr>
            <p:ph type="subTitle" idx="1" hasCustomPrompt="1"/>
          </p:nvPr>
        </p:nvSpPr>
        <p:spPr>
          <a:xfrm>
            <a:off x="16684724" y="1604963"/>
            <a:ext cx="6390710" cy="461476"/>
          </a:xfrm>
        </p:spPr>
        <p:txBody>
          <a:bodyPr anchor="ctr">
            <a:normAutofit/>
          </a:bodyPr>
          <a:lstStyle>
            <a:lvl1pPr marL="0" indent="0" algn="r">
              <a:buNone/>
              <a:defRPr lang="es-SV" sz="2600" kern="1200" baseline="0" dirty="0">
                <a:solidFill>
                  <a:schemeClr val="bg2"/>
                </a:solidFill>
                <a:latin typeface="Source Sans Pro" panose="020B0503030403020204" pitchFamily="34" charset="0"/>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smtClean="0"/>
              <a:t>Your </a:t>
            </a:r>
            <a:r>
              <a:rPr lang="es-ES" dirty="0" err="1" smtClean="0"/>
              <a:t>subtitle</a:t>
            </a:r>
            <a:r>
              <a:rPr lang="es-ES" dirty="0" smtClean="0"/>
              <a:t> </a:t>
            </a:r>
            <a:r>
              <a:rPr lang="es-ES" dirty="0" err="1" smtClean="0"/>
              <a:t>or</a:t>
            </a:r>
            <a:r>
              <a:rPr lang="es-ES" dirty="0" smtClean="0"/>
              <a:t> </a:t>
            </a:r>
            <a:r>
              <a:rPr lang="es-ES" dirty="0" err="1" smtClean="0"/>
              <a:t>any</a:t>
            </a:r>
            <a:r>
              <a:rPr lang="es-ES" dirty="0" smtClean="0"/>
              <a:t> </a:t>
            </a:r>
            <a:r>
              <a:rPr lang="es-ES" dirty="0" err="1" smtClean="0"/>
              <a:t>other</a:t>
            </a:r>
            <a:r>
              <a:rPr lang="es-ES" dirty="0" smtClean="0"/>
              <a:t> </a:t>
            </a:r>
            <a:r>
              <a:rPr lang="es-ES" dirty="0" err="1" smtClean="0"/>
              <a:t>text</a:t>
            </a:r>
            <a:r>
              <a:rPr lang="es-ES" dirty="0" smtClean="0"/>
              <a:t> </a:t>
            </a:r>
            <a:r>
              <a:rPr lang="es-ES" dirty="0" err="1" smtClean="0"/>
              <a:t>goes</a:t>
            </a:r>
            <a:r>
              <a:rPr lang="es-ES" dirty="0" smtClean="0"/>
              <a:t> </a:t>
            </a:r>
            <a:r>
              <a:rPr lang="es-ES" dirty="0" err="1" smtClean="0"/>
              <a:t>here</a:t>
            </a:r>
            <a:endParaRPr lang="es-SV" dirty="0"/>
          </a:p>
        </p:txBody>
      </p:sp>
      <p:sp>
        <p:nvSpPr>
          <p:cNvPr id="5" name="Marcador de pie de página 4"/>
          <p:cNvSpPr>
            <a:spLocks noGrp="1"/>
          </p:cNvSpPr>
          <p:nvPr>
            <p:ph type="ftr" sz="quarter" idx="11"/>
          </p:nvPr>
        </p:nvSpPr>
        <p:spPr>
          <a:xfrm>
            <a:off x="8077200" y="12714288"/>
            <a:ext cx="8231188" cy="730250"/>
          </a:xfrm>
          <a:prstGeom prst="rect">
            <a:avLst/>
          </a:prstGeom>
        </p:spPr>
        <p:txBody>
          <a:bodyPr anchor="ctr"/>
          <a:lstStyle>
            <a:lvl1pPr algn="ctr">
              <a:defRPr>
                <a:solidFill>
                  <a:schemeClr val="tx2"/>
                </a:solidFill>
              </a:defRPr>
            </a:lvl1pPr>
          </a:lstStyle>
          <a:p>
            <a:pPr>
              <a:lnSpc>
                <a:spcPct val="125000"/>
              </a:lnSpc>
            </a:pPr>
            <a:r>
              <a:rPr lang="it-IT" sz="1800" smtClean="0">
                <a:latin typeface="Source Sans Pro" panose="020B0503030403020204" pitchFamily="34" charset="0"/>
              </a:rPr>
              <a:t>www.yourcompany.com | powerpoint template</a:t>
            </a:r>
            <a:endParaRPr lang="en-US" sz="1800" dirty="0" smtClean="0">
              <a:latin typeface="Source Sans Pro" panose="020B0503030403020204" pitchFamily="34" charset="0"/>
            </a:endParaRPr>
          </a:p>
        </p:txBody>
      </p:sp>
      <p:sp>
        <p:nvSpPr>
          <p:cNvPr id="6" name="Marcador de número de diapositiva 5"/>
          <p:cNvSpPr>
            <a:spLocks noGrp="1"/>
          </p:cNvSpPr>
          <p:nvPr>
            <p:ph type="sldNum" sz="quarter" idx="12"/>
          </p:nvPr>
        </p:nvSpPr>
        <p:spPr/>
        <p:txBody>
          <a:bodyPr/>
          <a:lstStyle>
            <a:lvl1pPr>
              <a:defRPr>
                <a:solidFill>
                  <a:schemeClr val="tx2"/>
                </a:solidFill>
              </a:defRPr>
            </a:lvl1pPr>
          </a:lstStyle>
          <a:p>
            <a:fld id="{FF439014-E629-42E3-A58B-61A0F1C8CFFE}" type="slidenum">
              <a:rPr lang="es-SV" smtClean="0"/>
              <a:pPr/>
              <a:t>‹#›</a:t>
            </a:fld>
            <a:endParaRPr lang="es-SV"/>
          </a:p>
        </p:txBody>
      </p:sp>
      <p:cxnSp>
        <p:nvCxnSpPr>
          <p:cNvPr id="10" name="Conector recto 9"/>
          <p:cNvCxnSpPr/>
          <p:nvPr userDrawn="1"/>
        </p:nvCxnSpPr>
        <p:spPr>
          <a:xfrm>
            <a:off x="525248" y="12731686"/>
            <a:ext cx="23335093"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3496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500" fill="hold"/>
                                        <p:tgtEl>
                                          <p:spTgt spid="2"/>
                                        </p:tgtEl>
                                        <p:attrNameLst>
                                          <p:attrName>ppt_x</p:attrName>
                                        </p:attrNameLst>
                                      </p:cBhvr>
                                      <p:tavLst>
                                        <p:tav tm="0">
                                          <p:val>
                                            <p:strVal val="#ppt_x"/>
                                          </p:val>
                                        </p:tav>
                                        <p:tav tm="100000">
                                          <p:val>
                                            <p:strVal val="#ppt_x"/>
                                          </p:val>
                                        </p:tav>
                                      </p:tavLst>
                                    </p:anim>
                                    <p:anim calcmode="lin" valueType="num">
                                      <p:cBhvr additive="base">
                                        <p:cTn id="8" dur="15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2" decel="100000" fill="hold" grpId="0" nodeType="withEffect">
                                  <p:stCondLst>
                                    <p:cond delay="25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500" fill="hold"/>
                                        <p:tgtEl>
                                          <p:spTgt spid="3"/>
                                        </p:tgtEl>
                                        <p:attrNameLst>
                                          <p:attrName>ppt_x</p:attrName>
                                        </p:attrNameLst>
                                      </p:cBhvr>
                                      <p:tavLst>
                                        <p:tav tm="0">
                                          <p:val>
                                            <p:strVal val="1+#ppt_w/2"/>
                                          </p:val>
                                        </p:tav>
                                        <p:tav tm="100000">
                                          <p:val>
                                            <p:strVal val="#ppt_x"/>
                                          </p:val>
                                        </p:tav>
                                      </p:tavLst>
                                    </p:anim>
                                    <p:anim calcmode="lin" valueType="num">
                                      <p:cBhvr additive="base">
                                        <p:cTn id="12" dur="1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4" decel="10000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1500" fill="hold"/>
                                        <p:tgtEl>
                                          <p:spTgt spid="5"/>
                                        </p:tgtEl>
                                        <p:attrNameLst>
                                          <p:attrName>ppt_x</p:attrName>
                                        </p:attrNameLst>
                                      </p:cBhvr>
                                      <p:tavLst>
                                        <p:tav tm="0">
                                          <p:val>
                                            <p:strVal val="#ppt_x"/>
                                          </p:val>
                                        </p:tav>
                                        <p:tav tm="100000">
                                          <p:val>
                                            <p:strVal val="#ppt_x"/>
                                          </p:val>
                                        </p:tav>
                                      </p:tavLst>
                                    </p:anim>
                                    <p:anim calcmode="lin" valueType="num">
                                      <p:cBhvr additive="base">
                                        <p:cTn id="16" dur="1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1500" fill="hold"/>
                                        <p:tgtEl>
                                          <p:spTgt spid="6"/>
                                        </p:tgtEl>
                                        <p:attrNameLst>
                                          <p:attrName>ppt_x</p:attrName>
                                        </p:attrNameLst>
                                      </p:cBhvr>
                                      <p:tavLst>
                                        <p:tav tm="0">
                                          <p:val>
                                            <p:strVal val="#ppt_x"/>
                                          </p:val>
                                        </p:tav>
                                        <p:tav tm="100000">
                                          <p:val>
                                            <p:strVal val="#ppt_x"/>
                                          </p:val>
                                        </p:tav>
                                      </p:tavLst>
                                    </p:anim>
                                    <p:anim calcmode="lin" valueType="num">
                                      <p:cBhvr additive="base">
                                        <p:cTn id="20" dur="1500" fill="hold"/>
                                        <p:tgtEl>
                                          <p:spTgt spid="6"/>
                                        </p:tgtEl>
                                        <p:attrNameLst>
                                          <p:attrName>ppt_y</p:attrName>
                                        </p:attrNameLst>
                                      </p:cBhvr>
                                      <p:tavLst>
                                        <p:tav tm="0">
                                          <p:val>
                                            <p:strVal val="1+#ppt_h/2"/>
                                          </p:val>
                                        </p:tav>
                                        <p:tav tm="100000">
                                          <p:val>
                                            <p:strVal val="#ppt_y"/>
                                          </p:val>
                                        </p:tav>
                                      </p:tavLst>
                                    </p:anim>
                                  </p:childTnLst>
                                </p:cTn>
                              </p:par>
                              <p:par>
                                <p:cTn id="21" presetID="10"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tmplLst>
          <p:tmpl>
            <p:tnLst>
              <p:par>
                <p:cTn presetID="2" presetClass="entr" presetSubtype="2" decel="100000" fill="hold" nodeType="withEffect">
                  <p:stCondLst>
                    <p:cond delay="25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1500" fill="hold"/>
                        <p:tgtEl>
                          <p:spTgt spid="3"/>
                        </p:tgtEl>
                        <p:attrNameLst>
                          <p:attrName>ppt_x</p:attrName>
                        </p:attrNameLst>
                      </p:cBhvr>
                      <p:tavLst>
                        <p:tav tm="0">
                          <p:val>
                            <p:strVal val="1+#ppt_w/2"/>
                          </p:val>
                        </p:tav>
                        <p:tav tm="100000">
                          <p:val>
                            <p:strVal val="#ppt_x"/>
                          </p:val>
                        </p:tav>
                      </p:tavLst>
                    </p:anim>
                    <p:anim calcmode="lin" valueType="num">
                      <p:cBhvr additive="base">
                        <p:cTn dur="1500" fill="hold"/>
                        <p:tgtEl>
                          <p:spTgt spid="3"/>
                        </p:tgtEl>
                        <p:attrNameLst>
                          <p:attrName>ppt_y</p:attrName>
                        </p:attrNameLst>
                      </p:cBhvr>
                      <p:tavLst>
                        <p:tav tm="0">
                          <p:val>
                            <p:strVal val="#ppt_y"/>
                          </p:val>
                        </p:tav>
                        <p:tav tm="100000">
                          <p:val>
                            <p:strVal val="#ppt_y"/>
                          </p:val>
                        </p:tav>
                      </p:tavLst>
                    </p:anim>
                  </p:childTnLst>
                </p:cTn>
              </p:par>
            </p:tnLst>
          </p:tmpl>
        </p:tmplLst>
      </p:bldP>
      <p:bldP spid="5" grpId="0"/>
      <p:bldP spid="6" grpId="0"/>
    </p:bldLst>
  </p:timing>
  <p:extLst mod="1">
    <p:ext uri="{DCECCB84-F9BA-43D5-87BE-67443E8EF086}">
      <p15:sldGuideLst xmlns:p15="http://schemas.microsoft.com/office/powerpoint/2012/main">
        <p15:guide id="1" orient="horz" pos="4320">
          <p15:clr>
            <a:srgbClr val="FBAE40"/>
          </p15:clr>
        </p15:guide>
        <p15:guide id="2" pos="768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Layout 02">
    <p:spTree>
      <p:nvGrpSpPr>
        <p:cNvPr id="1" name=""/>
        <p:cNvGrpSpPr/>
        <p:nvPr/>
      </p:nvGrpSpPr>
      <p:grpSpPr>
        <a:xfrm>
          <a:off x="0" y="0"/>
          <a:ext cx="0" cy="0"/>
          <a:chOff x="0" y="0"/>
          <a:chExt cx="0" cy="0"/>
        </a:xfrm>
      </p:grpSpPr>
      <p:sp>
        <p:nvSpPr>
          <p:cNvPr id="8" name="Marcador de posición de imagen 8"/>
          <p:cNvSpPr>
            <a:spLocks noGrp="1"/>
          </p:cNvSpPr>
          <p:nvPr>
            <p:ph type="pic" sz="quarter" idx="16" hasCustomPrompt="1"/>
          </p:nvPr>
        </p:nvSpPr>
        <p:spPr>
          <a:xfrm>
            <a:off x="9627509" y="4068484"/>
            <a:ext cx="5204460" cy="6921500"/>
          </a:xfrm>
          <a:prstGeom prst="rect">
            <a:avLst/>
          </a:prstGeom>
          <a:solidFill>
            <a:schemeClr val="bg1">
              <a:lumMod val="75000"/>
            </a:schemeClr>
          </a:solidFill>
        </p:spPr>
        <p:txBody>
          <a:bodyPr/>
          <a:lstStyle>
            <a:lvl1pPr algn="ctr">
              <a:defRPr sz="3200">
                <a:latin typeface="Calibri" panose="020F0502020204030204" pitchFamily="34" charset="0"/>
              </a:defRPr>
            </a:lvl1pPr>
          </a:lstStyle>
          <a:p>
            <a:r>
              <a:rPr lang="es-ES" dirty="0" err="1" smtClean="0"/>
              <a:t>Image</a:t>
            </a:r>
            <a:r>
              <a:rPr lang="es-ES" dirty="0" smtClean="0"/>
              <a:t> </a:t>
            </a:r>
            <a:r>
              <a:rPr lang="es-ES" dirty="0" err="1" smtClean="0"/>
              <a:t>Holder</a:t>
            </a:r>
            <a:endParaRPr lang="es-ES" dirty="0"/>
          </a:p>
        </p:txBody>
      </p:sp>
      <p:sp>
        <p:nvSpPr>
          <p:cNvPr id="15" name="Título 1"/>
          <p:cNvSpPr>
            <a:spLocks noGrp="1"/>
          </p:cNvSpPr>
          <p:nvPr>
            <p:ph type="ctrTitle" hasCustomPrompt="1"/>
          </p:nvPr>
        </p:nvSpPr>
        <p:spPr>
          <a:xfrm>
            <a:off x="1277784" y="649350"/>
            <a:ext cx="16314891" cy="1013669"/>
          </a:xfrm>
        </p:spPr>
        <p:txBody>
          <a:bodyPr anchor="b">
            <a:normAutofit/>
          </a:bodyPr>
          <a:lstStyle>
            <a:lvl1pPr marL="0" algn="l" defTabSz="914400" rtl="0" eaLnBrk="1" latinLnBrk="0" hangingPunct="1">
              <a:lnSpc>
                <a:spcPct val="90000"/>
              </a:lnSpc>
              <a:spcBef>
                <a:spcPct val="0"/>
              </a:spcBef>
              <a:buNone/>
              <a:defRPr lang="es-SV" sz="4800" kern="1200" dirty="0">
                <a:solidFill>
                  <a:schemeClr val="tx2"/>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r>
              <a:rPr lang="es-ES" dirty="0" err="1" smtClean="0"/>
              <a:t>Your</a:t>
            </a:r>
            <a:r>
              <a:rPr lang="es-ES" dirty="0" smtClean="0"/>
              <a:t> </a:t>
            </a:r>
            <a:r>
              <a:rPr lang="es-ES" dirty="0" err="1" smtClean="0"/>
              <a:t>title</a:t>
            </a:r>
            <a:r>
              <a:rPr lang="es-ES" dirty="0" smtClean="0"/>
              <a:t> </a:t>
            </a:r>
            <a:r>
              <a:rPr lang="es-ES" dirty="0" err="1" smtClean="0"/>
              <a:t>goes</a:t>
            </a:r>
            <a:r>
              <a:rPr lang="es-ES" dirty="0" smtClean="0"/>
              <a:t> </a:t>
            </a:r>
            <a:r>
              <a:rPr lang="es-ES" dirty="0" err="1" smtClean="0"/>
              <a:t>here</a:t>
            </a:r>
            <a:endParaRPr lang="es-SV" dirty="0"/>
          </a:p>
        </p:txBody>
      </p:sp>
      <p:sp>
        <p:nvSpPr>
          <p:cNvPr id="16" name="Subtítulo 2"/>
          <p:cNvSpPr>
            <a:spLocks noGrp="1"/>
          </p:cNvSpPr>
          <p:nvPr>
            <p:ph type="subTitle" idx="1" hasCustomPrompt="1"/>
          </p:nvPr>
        </p:nvSpPr>
        <p:spPr>
          <a:xfrm>
            <a:off x="1307158" y="1604963"/>
            <a:ext cx="6390710" cy="461476"/>
          </a:xfrm>
        </p:spPr>
        <p:txBody>
          <a:bodyPr anchor="ctr">
            <a:normAutofit/>
          </a:bodyPr>
          <a:lstStyle>
            <a:lvl1pPr marL="0" indent="0" algn="l">
              <a:buNone/>
              <a:defRPr lang="es-SV" sz="2600" kern="1200" baseline="0" dirty="0">
                <a:solidFill>
                  <a:schemeClr val="bg2"/>
                </a:solidFill>
                <a:latin typeface="Source Sans Pro" panose="020B0503030403020204" pitchFamily="34" charset="0"/>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smtClean="0"/>
              <a:t>Your </a:t>
            </a:r>
            <a:r>
              <a:rPr lang="es-ES" dirty="0" err="1" smtClean="0"/>
              <a:t>subtitle</a:t>
            </a:r>
            <a:r>
              <a:rPr lang="es-ES" dirty="0" smtClean="0"/>
              <a:t> </a:t>
            </a:r>
            <a:r>
              <a:rPr lang="es-ES" dirty="0" err="1" smtClean="0"/>
              <a:t>or</a:t>
            </a:r>
            <a:r>
              <a:rPr lang="es-ES" dirty="0" smtClean="0"/>
              <a:t> </a:t>
            </a:r>
            <a:r>
              <a:rPr lang="es-ES" dirty="0" err="1" smtClean="0"/>
              <a:t>any</a:t>
            </a:r>
            <a:r>
              <a:rPr lang="es-ES" dirty="0" smtClean="0"/>
              <a:t> </a:t>
            </a:r>
            <a:r>
              <a:rPr lang="es-ES" dirty="0" err="1" smtClean="0"/>
              <a:t>other</a:t>
            </a:r>
            <a:r>
              <a:rPr lang="es-ES" dirty="0" smtClean="0"/>
              <a:t> </a:t>
            </a:r>
            <a:r>
              <a:rPr lang="es-ES" dirty="0" err="1" smtClean="0"/>
              <a:t>text</a:t>
            </a:r>
            <a:r>
              <a:rPr lang="es-ES" dirty="0" smtClean="0"/>
              <a:t> </a:t>
            </a:r>
            <a:r>
              <a:rPr lang="es-ES" dirty="0" err="1" smtClean="0"/>
              <a:t>goes</a:t>
            </a:r>
            <a:r>
              <a:rPr lang="es-ES" dirty="0" smtClean="0"/>
              <a:t> </a:t>
            </a:r>
            <a:r>
              <a:rPr lang="es-ES" dirty="0" err="1" smtClean="0"/>
              <a:t>here</a:t>
            </a:r>
            <a:endParaRPr lang="es-SV" dirty="0"/>
          </a:p>
        </p:txBody>
      </p:sp>
      <p:sp>
        <p:nvSpPr>
          <p:cNvPr id="17" name="Marcador de pie de página 4"/>
          <p:cNvSpPr>
            <a:spLocks noGrp="1"/>
          </p:cNvSpPr>
          <p:nvPr>
            <p:ph type="ftr" sz="quarter" idx="11"/>
          </p:nvPr>
        </p:nvSpPr>
        <p:spPr>
          <a:xfrm>
            <a:off x="8077200" y="12714288"/>
            <a:ext cx="8231188" cy="730250"/>
          </a:xfrm>
          <a:prstGeom prst="rect">
            <a:avLst/>
          </a:prstGeom>
        </p:spPr>
        <p:txBody>
          <a:bodyPr anchor="ctr"/>
          <a:lstStyle>
            <a:lvl1pPr algn="ctr">
              <a:defRPr>
                <a:solidFill>
                  <a:schemeClr val="tx2"/>
                </a:solidFill>
              </a:defRPr>
            </a:lvl1pPr>
          </a:lstStyle>
          <a:p>
            <a:pPr>
              <a:lnSpc>
                <a:spcPct val="125000"/>
              </a:lnSpc>
            </a:pPr>
            <a:r>
              <a:rPr lang="it-IT" sz="1800" smtClean="0">
                <a:latin typeface="Source Sans Pro" panose="020B0503030403020204" pitchFamily="34" charset="0"/>
              </a:rPr>
              <a:t>www.yourcompany.com | powerpoint template</a:t>
            </a:r>
            <a:endParaRPr lang="en-US" sz="1800" dirty="0" smtClean="0">
              <a:latin typeface="Source Sans Pro" panose="020B0503030403020204" pitchFamily="34" charset="0"/>
            </a:endParaRPr>
          </a:p>
        </p:txBody>
      </p:sp>
      <p:sp>
        <p:nvSpPr>
          <p:cNvPr id="18" name="Marcador de número de diapositiva 5"/>
          <p:cNvSpPr>
            <a:spLocks noGrp="1"/>
          </p:cNvSpPr>
          <p:nvPr>
            <p:ph type="sldNum" sz="quarter" idx="12"/>
          </p:nvPr>
        </p:nvSpPr>
        <p:spPr>
          <a:xfrm>
            <a:off x="18168155" y="12714288"/>
            <a:ext cx="5486400" cy="730250"/>
          </a:xfrm>
        </p:spPr>
        <p:txBody>
          <a:bodyPr/>
          <a:lstStyle>
            <a:lvl1pPr>
              <a:defRPr>
                <a:solidFill>
                  <a:schemeClr val="tx2"/>
                </a:solidFill>
              </a:defRPr>
            </a:lvl1pPr>
          </a:lstStyle>
          <a:p>
            <a:fld id="{FF439014-E629-42E3-A58B-61A0F1C8CFFE}" type="slidenum">
              <a:rPr lang="es-SV" smtClean="0"/>
              <a:pPr/>
              <a:t>‹#›</a:t>
            </a:fld>
            <a:endParaRPr lang="es-SV"/>
          </a:p>
        </p:txBody>
      </p:sp>
      <p:cxnSp>
        <p:nvCxnSpPr>
          <p:cNvPr id="19" name="Conector recto 9"/>
          <p:cNvCxnSpPr/>
          <p:nvPr userDrawn="1"/>
        </p:nvCxnSpPr>
        <p:spPr>
          <a:xfrm>
            <a:off x="525248" y="12731686"/>
            <a:ext cx="23335093"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2610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500" fill="hold"/>
                                        <p:tgtEl>
                                          <p:spTgt spid="15"/>
                                        </p:tgtEl>
                                        <p:attrNameLst>
                                          <p:attrName>ppt_x</p:attrName>
                                        </p:attrNameLst>
                                      </p:cBhvr>
                                      <p:tavLst>
                                        <p:tav tm="0">
                                          <p:val>
                                            <p:strVal val="#ppt_x"/>
                                          </p:val>
                                        </p:tav>
                                        <p:tav tm="100000">
                                          <p:val>
                                            <p:strVal val="#ppt_x"/>
                                          </p:val>
                                        </p:tav>
                                      </p:tavLst>
                                    </p:anim>
                                    <p:anim calcmode="lin" valueType="num">
                                      <p:cBhvr additive="base">
                                        <p:cTn id="8" dur="1500" fill="hold"/>
                                        <p:tgtEl>
                                          <p:spTgt spid="15"/>
                                        </p:tgtEl>
                                        <p:attrNameLst>
                                          <p:attrName>ppt_y</p:attrName>
                                        </p:attrNameLst>
                                      </p:cBhvr>
                                      <p:tavLst>
                                        <p:tav tm="0">
                                          <p:val>
                                            <p:strVal val="0-#ppt_h/2"/>
                                          </p:val>
                                        </p:tav>
                                        <p:tav tm="100000">
                                          <p:val>
                                            <p:strVal val="#ppt_y"/>
                                          </p:val>
                                        </p:tav>
                                      </p:tavLst>
                                    </p:anim>
                                  </p:childTnLst>
                                </p:cTn>
                              </p:par>
                              <p:par>
                                <p:cTn id="9" presetID="2" presetClass="entr" presetSubtype="8" decel="100000" fill="hold" grpId="0" nodeType="withEffect">
                                  <p:stCondLst>
                                    <p:cond delay="25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1500" fill="hold"/>
                                        <p:tgtEl>
                                          <p:spTgt spid="16"/>
                                        </p:tgtEl>
                                        <p:attrNameLst>
                                          <p:attrName>ppt_x</p:attrName>
                                        </p:attrNameLst>
                                      </p:cBhvr>
                                      <p:tavLst>
                                        <p:tav tm="0">
                                          <p:val>
                                            <p:strVal val="0-#ppt_w/2"/>
                                          </p:val>
                                        </p:tav>
                                        <p:tav tm="100000">
                                          <p:val>
                                            <p:strVal val="#ppt_x"/>
                                          </p:val>
                                        </p:tav>
                                      </p:tavLst>
                                    </p:anim>
                                    <p:anim calcmode="lin" valueType="num">
                                      <p:cBhvr additive="base">
                                        <p:cTn id="12" dur="1500" fill="hold"/>
                                        <p:tgtEl>
                                          <p:spTgt spid="16"/>
                                        </p:tgtEl>
                                        <p:attrNameLst>
                                          <p:attrName>ppt_y</p:attrName>
                                        </p:attrNameLst>
                                      </p:cBhvr>
                                      <p:tavLst>
                                        <p:tav tm="0">
                                          <p:val>
                                            <p:strVal val="#ppt_y"/>
                                          </p:val>
                                        </p:tav>
                                        <p:tav tm="100000">
                                          <p:val>
                                            <p:strVal val="#ppt_y"/>
                                          </p:val>
                                        </p:tav>
                                      </p:tavLst>
                                    </p:anim>
                                  </p:childTnLst>
                                </p:cTn>
                              </p:par>
                              <p:par>
                                <p:cTn id="13" presetID="2" presetClass="entr" presetSubtype="4" decel="10000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1500" fill="hold"/>
                                        <p:tgtEl>
                                          <p:spTgt spid="17"/>
                                        </p:tgtEl>
                                        <p:attrNameLst>
                                          <p:attrName>ppt_x</p:attrName>
                                        </p:attrNameLst>
                                      </p:cBhvr>
                                      <p:tavLst>
                                        <p:tav tm="0">
                                          <p:val>
                                            <p:strVal val="#ppt_x"/>
                                          </p:val>
                                        </p:tav>
                                        <p:tav tm="100000">
                                          <p:val>
                                            <p:strVal val="#ppt_x"/>
                                          </p:val>
                                        </p:tav>
                                      </p:tavLst>
                                    </p:anim>
                                    <p:anim calcmode="lin" valueType="num">
                                      <p:cBhvr additive="base">
                                        <p:cTn id="16" dur="1500" fill="hold"/>
                                        <p:tgtEl>
                                          <p:spTgt spid="17"/>
                                        </p:tgtEl>
                                        <p:attrNameLst>
                                          <p:attrName>ppt_y</p:attrName>
                                        </p:attrNameLst>
                                      </p:cBhvr>
                                      <p:tavLst>
                                        <p:tav tm="0">
                                          <p:val>
                                            <p:strVal val="1+#ppt_h/2"/>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1500" fill="hold"/>
                                        <p:tgtEl>
                                          <p:spTgt spid="18"/>
                                        </p:tgtEl>
                                        <p:attrNameLst>
                                          <p:attrName>ppt_x</p:attrName>
                                        </p:attrNameLst>
                                      </p:cBhvr>
                                      <p:tavLst>
                                        <p:tav tm="0">
                                          <p:val>
                                            <p:strVal val="#ppt_x"/>
                                          </p:val>
                                        </p:tav>
                                        <p:tav tm="100000">
                                          <p:val>
                                            <p:strVal val="#ppt_x"/>
                                          </p:val>
                                        </p:tav>
                                      </p:tavLst>
                                    </p:anim>
                                    <p:anim calcmode="lin" valueType="num">
                                      <p:cBhvr additive="base">
                                        <p:cTn id="20" dur="1500" fill="hold"/>
                                        <p:tgtEl>
                                          <p:spTgt spid="18"/>
                                        </p:tgtEl>
                                        <p:attrNameLst>
                                          <p:attrName>ppt_y</p:attrName>
                                        </p:attrNameLst>
                                      </p:cBhvr>
                                      <p:tavLst>
                                        <p:tav tm="0">
                                          <p:val>
                                            <p:strVal val="1+#ppt_h/2"/>
                                          </p:val>
                                        </p:tav>
                                        <p:tav tm="100000">
                                          <p:val>
                                            <p:strVal val="#ppt_y"/>
                                          </p:val>
                                        </p:tav>
                                      </p:tavLst>
                                    </p:anim>
                                  </p:childTnLst>
                                </p:cTn>
                              </p:par>
                              <p:par>
                                <p:cTn id="21" presetID="10" presetClass="entr" presetSubtype="0"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tmplLst>
          <p:tmpl>
            <p:tnLst>
              <p:par>
                <p:cTn presetID="2" presetClass="entr" presetSubtype="8" decel="100000" fill="hold" nodeType="withEffect">
                  <p:stCondLst>
                    <p:cond delay="250"/>
                  </p:stCondLst>
                  <p:childTnLst>
                    <p:set>
                      <p:cBhvr>
                        <p:cTn dur="1" fill="hold">
                          <p:stCondLst>
                            <p:cond delay="0"/>
                          </p:stCondLst>
                        </p:cTn>
                        <p:tgtEl>
                          <p:spTgt spid="16"/>
                        </p:tgtEl>
                        <p:attrNameLst>
                          <p:attrName>style.visibility</p:attrName>
                        </p:attrNameLst>
                      </p:cBhvr>
                      <p:to>
                        <p:strVal val="visible"/>
                      </p:to>
                    </p:set>
                    <p:anim calcmode="lin" valueType="num">
                      <p:cBhvr additive="base">
                        <p:cTn dur="1500" fill="hold"/>
                        <p:tgtEl>
                          <p:spTgt spid="16"/>
                        </p:tgtEl>
                        <p:attrNameLst>
                          <p:attrName>ppt_x</p:attrName>
                        </p:attrNameLst>
                      </p:cBhvr>
                      <p:tavLst>
                        <p:tav tm="0">
                          <p:val>
                            <p:strVal val="0-#ppt_w/2"/>
                          </p:val>
                        </p:tav>
                        <p:tav tm="100000">
                          <p:val>
                            <p:strVal val="#ppt_x"/>
                          </p:val>
                        </p:tav>
                      </p:tavLst>
                    </p:anim>
                    <p:anim calcmode="lin" valueType="num">
                      <p:cBhvr additive="base">
                        <p:cTn dur="1500" fill="hold"/>
                        <p:tgtEl>
                          <p:spTgt spid="16"/>
                        </p:tgtEl>
                        <p:attrNameLst>
                          <p:attrName>ppt_y</p:attrName>
                        </p:attrNameLst>
                      </p:cBhvr>
                      <p:tavLst>
                        <p:tav tm="0">
                          <p:val>
                            <p:strVal val="#ppt_y"/>
                          </p:val>
                        </p:tav>
                        <p:tav tm="100000">
                          <p:val>
                            <p:strVal val="#ppt_y"/>
                          </p:val>
                        </p:tav>
                      </p:tavLst>
                    </p:anim>
                  </p:childTnLst>
                </p:cTn>
              </p:par>
            </p:tnLst>
          </p:tmpl>
        </p:tmplLst>
      </p:bldP>
      <p:bldP spid="17" grpId="0"/>
      <p:bldP spid="18" grpId="0"/>
    </p:bldLst>
  </p:timing>
  <p:extLst mod="1">
    <p:ext uri="{DCECCB84-F9BA-43D5-87BE-67443E8EF086}">
      <p15:sldGuideLst xmlns:p15="http://schemas.microsoft.com/office/powerpoint/2012/main">
        <p15:guide id="1" orient="horz" pos="4320">
          <p15:clr>
            <a:srgbClr val="FBAE40"/>
          </p15:clr>
        </p15:guide>
        <p15:guide id="2" pos="768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3048199" y="2244986"/>
            <a:ext cx="18289191" cy="4775753"/>
          </a:xfrm>
        </p:spPr>
        <p:txBody>
          <a:bodyPr anchor="b"/>
          <a:lstStyle>
            <a:lvl1pPr algn="ctr">
              <a:defRPr sz="12001"/>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3048199" y="7204910"/>
            <a:ext cx="18289191" cy="3311907"/>
          </a:xfrm>
        </p:spPr>
        <p:txBody>
          <a:bodyPr/>
          <a:lstStyle>
            <a:lvl1pPr marL="0" indent="0" algn="ctr">
              <a:buNone/>
              <a:defRPr sz="4800"/>
            </a:lvl1pPr>
            <a:lvl2pPr marL="914446" indent="0" algn="ctr">
              <a:buNone/>
              <a:defRPr sz="4000"/>
            </a:lvl2pPr>
            <a:lvl3pPr marL="1828891" indent="0" algn="ctr">
              <a:buNone/>
              <a:defRPr sz="3600"/>
            </a:lvl3pPr>
            <a:lvl4pPr marL="2743337" indent="0" algn="ctr">
              <a:buNone/>
              <a:defRPr sz="3200"/>
            </a:lvl4pPr>
            <a:lvl5pPr marL="3657783" indent="0" algn="ctr">
              <a:buNone/>
              <a:defRPr sz="3200"/>
            </a:lvl5pPr>
            <a:lvl6pPr marL="4572229" indent="0" algn="ctr">
              <a:buNone/>
              <a:defRPr sz="3200"/>
            </a:lvl6pPr>
            <a:lvl7pPr marL="5486674" indent="0" algn="ctr">
              <a:buNone/>
              <a:defRPr sz="3200"/>
            </a:lvl7pPr>
            <a:lvl8pPr marL="6401120" indent="0" algn="ctr">
              <a:buNone/>
              <a:defRPr sz="3200"/>
            </a:lvl8pPr>
            <a:lvl9pPr marL="7315566" indent="0" algn="ctr">
              <a:buNone/>
              <a:defRPr sz="3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2024/7/11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1629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96000">
              <a:srgbClr val="D7D9DB"/>
            </a:gs>
            <a:gs pos="64000">
              <a:srgbClr val="ECEEED"/>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1676400" y="730250"/>
            <a:ext cx="21032788" cy="2651125"/>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1676400" y="3651250"/>
            <a:ext cx="21032788" cy="87042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SV" dirty="0"/>
          </a:p>
        </p:txBody>
      </p:sp>
      <p:sp>
        <p:nvSpPr>
          <p:cNvPr id="6" name="Marcador de número de diapositiva 5"/>
          <p:cNvSpPr>
            <a:spLocks noGrp="1"/>
          </p:cNvSpPr>
          <p:nvPr>
            <p:ph type="sldNum" sz="quarter" idx="4"/>
          </p:nvPr>
        </p:nvSpPr>
        <p:spPr>
          <a:xfrm>
            <a:off x="18168155" y="12714288"/>
            <a:ext cx="5486400" cy="730250"/>
          </a:xfrm>
          <a:prstGeom prst="rect">
            <a:avLst/>
          </a:prstGeom>
        </p:spPr>
        <p:txBody>
          <a:bodyPr vert="horz" lIns="91440" tIns="45720" rIns="91440" bIns="45720" rtlCol="0" anchor="ctr"/>
          <a:lstStyle>
            <a:lvl1pPr algn="r">
              <a:defRPr lang="es-SV" sz="2000" kern="1200" smtClean="0">
                <a:solidFill>
                  <a:srgbClr val="656565"/>
                </a:solidFill>
                <a:latin typeface="Source Sans Pro" panose="020B0503030403020204" pitchFamily="34" charset="0"/>
                <a:ea typeface="+mn-ea"/>
                <a:cs typeface="+mn-cs"/>
              </a:defRPr>
            </a:lvl1pPr>
          </a:lstStyle>
          <a:p>
            <a:fld id="{FF439014-E629-42E3-A58B-61A0F1C8CFFE}" type="slidenum">
              <a:rPr lang="es-SV" smtClean="0"/>
              <a:pPr/>
              <a:t>‹#›</a:t>
            </a:fld>
            <a:endParaRPr lang="es-SV" dirty="0"/>
          </a:p>
        </p:txBody>
      </p:sp>
    </p:spTree>
    <p:extLst>
      <p:ext uri="{BB962C8B-B14F-4D97-AF65-F5344CB8AC3E}">
        <p14:creationId xmlns:p14="http://schemas.microsoft.com/office/powerpoint/2010/main" val="2116888411"/>
      </p:ext>
    </p:extLst>
  </p:cSld>
  <p:clrMap bg1="lt1" tx1="dk1" bg2="lt2" tx2="dk2" accent1="accent1" accent2="accent2" accent3="accent3" accent4="accent4" accent5="accent5" accent6="accent6" hlink="hlink" folHlink="folHlink"/>
  <p:sldLayoutIdLst>
    <p:sldLayoutId id="2147483848" r:id="rId1"/>
    <p:sldLayoutId id="2147483858" r:id="rId2"/>
    <p:sldLayoutId id="2147483884" r:id="rId3"/>
    <p:sldLayoutId id="2147483885" r:id="rId4"/>
    <p:sldLayoutId id="2147483819" r:id="rId5"/>
    <p:sldLayoutId id="2147483820" r:id="rId6"/>
    <p:sldLayoutId id="2147483821" r:id="rId7"/>
    <p:sldLayoutId id="2147483839" r:id="rId8"/>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509" y="730336"/>
            <a:ext cx="21032570" cy="265143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676509" y="3651673"/>
            <a:ext cx="21032570" cy="870368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676509" y="12714173"/>
            <a:ext cx="5486757" cy="730335"/>
          </a:xfrm>
          <a:prstGeom prst="rect">
            <a:avLst/>
          </a:prstGeom>
        </p:spPr>
        <p:txBody>
          <a:bodyPr vert="horz" lIns="91440" tIns="45720" rIns="91440" bIns="45720" rtlCol="0" anchor="ctr"/>
          <a:lstStyle>
            <a:lvl1pPr algn="l">
              <a:defRPr sz="2400">
                <a:solidFill>
                  <a:schemeClr val="tx1">
                    <a:tint val="75000"/>
                  </a:schemeClr>
                </a:solidFill>
              </a:defRPr>
            </a:lvl1pPr>
          </a:lstStyle>
          <a:p>
            <a:pPr defTabSz="1828891"/>
            <a:fld id="{16E5758D-A3C3-4E88-8AC0-22500507BD7E}" type="datetimeFigureOut">
              <a:rPr lang="zh-CN" altLang="en-US" smtClean="0">
                <a:solidFill>
                  <a:prstClr val="black">
                    <a:tint val="75000"/>
                  </a:prstClr>
                </a:solidFill>
              </a:rPr>
              <a:pPr defTabSz="1828891"/>
              <a:t>2024/7/11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8077726" y="12714173"/>
            <a:ext cx="8230136" cy="730335"/>
          </a:xfrm>
          <a:prstGeom prst="rect">
            <a:avLst/>
          </a:prstGeom>
        </p:spPr>
        <p:txBody>
          <a:bodyPr vert="horz" lIns="91440" tIns="45720" rIns="91440" bIns="45720" rtlCol="0" anchor="ctr"/>
          <a:lstStyle>
            <a:lvl1pPr algn="ctr">
              <a:defRPr sz="2400">
                <a:solidFill>
                  <a:schemeClr val="tx1">
                    <a:tint val="75000"/>
                  </a:schemeClr>
                </a:solidFill>
              </a:defRPr>
            </a:lvl1pPr>
          </a:lstStyle>
          <a:p>
            <a:pPr defTabSz="1828891"/>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17222322" y="12714173"/>
            <a:ext cx="5486757" cy="730335"/>
          </a:xfrm>
          <a:prstGeom prst="rect">
            <a:avLst/>
          </a:prstGeom>
        </p:spPr>
        <p:txBody>
          <a:bodyPr vert="horz" lIns="91440" tIns="45720" rIns="91440" bIns="45720" rtlCol="0" anchor="ctr"/>
          <a:lstStyle>
            <a:lvl1pPr algn="r">
              <a:defRPr sz="2400">
                <a:solidFill>
                  <a:schemeClr val="tx1">
                    <a:tint val="75000"/>
                  </a:schemeClr>
                </a:solidFill>
              </a:defRPr>
            </a:lvl1pPr>
          </a:lstStyle>
          <a:p>
            <a:pPr defTabSz="1828891"/>
            <a:fld id="{AA4E786F-588D-4932-A7B2-AE3451FA4ACA}" type="slidenum">
              <a:rPr lang="zh-CN" altLang="en-US" smtClean="0">
                <a:solidFill>
                  <a:prstClr val="black">
                    <a:tint val="75000"/>
                  </a:prstClr>
                </a:solidFill>
              </a:rPr>
              <a:pPr defTabSz="1828891"/>
              <a:t>‹#›</a:t>
            </a:fld>
            <a:endParaRPr lang="zh-CN" altLang="en-US">
              <a:solidFill>
                <a:prstClr val="black">
                  <a:tint val="75000"/>
                </a:prstClr>
              </a:solidFill>
            </a:endParaRPr>
          </a:p>
        </p:txBody>
      </p:sp>
    </p:spTree>
    <p:extLst>
      <p:ext uri="{BB962C8B-B14F-4D97-AF65-F5344CB8AC3E}">
        <p14:creationId xmlns:p14="http://schemas.microsoft.com/office/powerpoint/2010/main" val="3830158099"/>
      </p:ext>
    </p:extLst>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Lst>
  <p:txStyles>
    <p:titleStyle>
      <a:lvl1pPr algn="l" defTabSz="1828891"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23" indent="-457223" algn="l" defTabSz="1828891"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69" indent="-457223" algn="l" defTabSz="1828891"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114" indent="-457223" algn="l" defTabSz="1828891"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560" indent="-457223" algn="l" defTabSz="1828891"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5006" indent="-457223" algn="l" defTabSz="1828891"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451" indent="-457223" algn="l" defTabSz="1828891"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897" indent="-457223" algn="l" defTabSz="1828891"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343" indent="-457223" algn="l" defTabSz="1828891"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789" indent="-457223" algn="l" defTabSz="1828891"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91" rtl="0" eaLnBrk="1" latinLnBrk="0" hangingPunct="1">
        <a:defRPr sz="3600" kern="1200">
          <a:solidFill>
            <a:schemeClr val="tx1"/>
          </a:solidFill>
          <a:latin typeface="+mn-lt"/>
          <a:ea typeface="+mn-ea"/>
          <a:cs typeface="+mn-cs"/>
        </a:defRPr>
      </a:lvl1pPr>
      <a:lvl2pPr marL="914446" algn="l" defTabSz="1828891" rtl="0" eaLnBrk="1" latinLnBrk="0" hangingPunct="1">
        <a:defRPr sz="3600" kern="1200">
          <a:solidFill>
            <a:schemeClr val="tx1"/>
          </a:solidFill>
          <a:latin typeface="+mn-lt"/>
          <a:ea typeface="+mn-ea"/>
          <a:cs typeface="+mn-cs"/>
        </a:defRPr>
      </a:lvl2pPr>
      <a:lvl3pPr marL="1828891" algn="l" defTabSz="1828891" rtl="0" eaLnBrk="1" latinLnBrk="0" hangingPunct="1">
        <a:defRPr sz="3600" kern="1200">
          <a:solidFill>
            <a:schemeClr val="tx1"/>
          </a:solidFill>
          <a:latin typeface="+mn-lt"/>
          <a:ea typeface="+mn-ea"/>
          <a:cs typeface="+mn-cs"/>
        </a:defRPr>
      </a:lvl3pPr>
      <a:lvl4pPr marL="2743337" algn="l" defTabSz="1828891" rtl="0" eaLnBrk="1" latinLnBrk="0" hangingPunct="1">
        <a:defRPr sz="3600" kern="1200">
          <a:solidFill>
            <a:schemeClr val="tx1"/>
          </a:solidFill>
          <a:latin typeface="+mn-lt"/>
          <a:ea typeface="+mn-ea"/>
          <a:cs typeface="+mn-cs"/>
        </a:defRPr>
      </a:lvl4pPr>
      <a:lvl5pPr marL="3657783" algn="l" defTabSz="1828891" rtl="0" eaLnBrk="1" latinLnBrk="0" hangingPunct="1">
        <a:defRPr sz="3600" kern="1200">
          <a:solidFill>
            <a:schemeClr val="tx1"/>
          </a:solidFill>
          <a:latin typeface="+mn-lt"/>
          <a:ea typeface="+mn-ea"/>
          <a:cs typeface="+mn-cs"/>
        </a:defRPr>
      </a:lvl5pPr>
      <a:lvl6pPr marL="4572229" algn="l" defTabSz="1828891" rtl="0" eaLnBrk="1" latinLnBrk="0" hangingPunct="1">
        <a:defRPr sz="3600" kern="1200">
          <a:solidFill>
            <a:schemeClr val="tx1"/>
          </a:solidFill>
          <a:latin typeface="+mn-lt"/>
          <a:ea typeface="+mn-ea"/>
          <a:cs typeface="+mn-cs"/>
        </a:defRPr>
      </a:lvl6pPr>
      <a:lvl7pPr marL="5486674" algn="l" defTabSz="1828891" rtl="0" eaLnBrk="1" latinLnBrk="0" hangingPunct="1">
        <a:defRPr sz="3600" kern="1200">
          <a:solidFill>
            <a:schemeClr val="tx1"/>
          </a:solidFill>
          <a:latin typeface="+mn-lt"/>
          <a:ea typeface="+mn-ea"/>
          <a:cs typeface="+mn-cs"/>
        </a:defRPr>
      </a:lvl7pPr>
      <a:lvl8pPr marL="6401120" algn="l" defTabSz="1828891" rtl="0" eaLnBrk="1" latinLnBrk="0" hangingPunct="1">
        <a:defRPr sz="3600" kern="1200">
          <a:solidFill>
            <a:schemeClr val="tx1"/>
          </a:solidFill>
          <a:latin typeface="+mn-lt"/>
          <a:ea typeface="+mn-ea"/>
          <a:cs typeface="+mn-cs"/>
        </a:defRPr>
      </a:lvl8pPr>
      <a:lvl9pPr marL="7315566" algn="l" defTabSz="1828891"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1.xml"/><Relationship Id="rId1" Type="http://schemas.openxmlformats.org/officeDocument/2006/relationships/slideLayout" Target="../slideLayouts/slideLayout15.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entágono"/>
          <p:cNvSpPr/>
          <p:nvPr/>
        </p:nvSpPr>
        <p:spPr bwMode="auto">
          <a:xfrm>
            <a:off x="1727346" y="3071203"/>
            <a:ext cx="4725526" cy="1440160"/>
          </a:xfrm>
          <a:prstGeom prst="homePlate">
            <a:avLst/>
          </a:prstGeom>
          <a:solidFill>
            <a:schemeClr val="accent1"/>
          </a:solidFill>
          <a:ln>
            <a:noFill/>
          </a:ln>
          <a:effectLst/>
          <a:extLst/>
        </p:spPr>
        <p:txBody>
          <a:bodyPr lIns="179999" tIns="0" rIns="179999" bIns="0" rtlCol="0" anchor="ctr"/>
          <a:lstStyle/>
          <a:p>
            <a:r>
              <a:rPr lang="es-MX" sz="28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PLANNING</a:t>
            </a:r>
            <a:endParaRPr lang="es-SV" sz="28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5" name="4 Pentágono"/>
          <p:cNvSpPr/>
          <p:nvPr/>
        </p:nvSpPr>
        <p:spPr bwMode="auto">
          <a:xfrm>
            <a:off x="7037937" y="3071203"/>
            <a:ext cx="4725526" cy="1440160"/>
          </a:xfrm>
          <a:prstGeom prst="homePlate">
            <a:avLst/>
          </a:prstGeom>
          <a:solidFill>
            <a:schemeClr val="accent2"/>
          </a:solidFill>
          <a:ln>
            <a:noFill/>
          </a:ln>
          <a:effectLst/>
          <a:extLst/>
        </p:spPr>
        <p:txBody>
          <a:bodyPr lIns="179999" tIns="0" rIns="179999" bIns="0" rtlCol="0" anchor="ctr"/>
          <a:lstStyle/>
          <a:p>
            <a:r>
              <a:rPr lang="es-MX" sz="28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DESIGN</a:t>
            </a:r>
            <a:endParaRPr lang="es-SV" sz="28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6" name="5 Pentágono"/>
          <p:cNvSpPr/>
          <p:nvPr/>
        </p:nvSpPr>
        <p:spPr bwMode="auto">
          <a:xfrm>
            <a:off x="12348528" y="3071203"/>
            <a:ext cx="4725526" cy="1440160"/>
          </a:xfrm>
          <a:prstGeom prst="homePlate">
            <a:avLst/>
          </a:prstGeom>
          <a:solidFill>
            <a:schemeClr val="accent3"/>
          </a:solidFill>
          <a:ln>
            <a:noFill/>
          </a:ln>
          <a:effectLst/>
          <a:extLst/>
        </p:spPr>
        <p:txBody>
          <a:bodyPr lIns="179999" tIns="0" rIns="179999" bIns="0" rtlCol="0" anchor="ctr"/>
          <a:lstStyle/>
          <a:p>
            <a:r>
              <a:rPr lang="es-MX" sz="28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DEVELOPMENT</a:t>
            </a:r>
            <a:endParaRPr lang="es-SV" sz="28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7" name="6 Pentágono"/>
          <p:cNvSpPr/>
          <p:nvPr/>
        </p:nvSpPr>
        <p:spPr bwMode="auto">
          <a:xfrm>
            <a:off x="17659118" y="3071203"/>
            <a:ext cx="4725526" cy="1440160"/>
          </a:xfrm>
          <a:prstGeom prst="homePlate">
            <a:avLst/>
          </a:prstGeom>
          <a:solidFill>
            <a:schemeClr val="accent4"/>
          </a:solidFill>
          <a:ln>
            <a:noFill/>
          </a:ln>
          <a:effectLst/>
          <a:extLst/>
        </p:spPr>
        <p:txBody>
          <a:bodyPr lIns="179999" tIns="0" rIns="179999" bIns="0" rtlCol="0" anchor="ctr"/>
          <a:lstStyle/>
          <a:p>
            <a:r>
              <a:rPr lang="es-MX" sz="27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IMPLEMENTATION</a:t>
            </a:r>
            <a:endParaRPr lang="es-SV" sz="27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grpSp>
        <p:nvGrpSpPr>
          <p:cNvPr id="9" name="8 Grupo"/>
          <p:cNvGrpSpPr>
            <a:grpSpLocks noChangeAspect="1"/>
          </p:cNvGrpSpPr>
          <p:nvPr/>
        </p:nvGrpSpPr>
        <p:grpSpPr>
          <a:xfrm>
            <a:off x="5019615" y="2988363"/>
            <a:ext cx="1605963" cy="1605835"/>
            <a:chOff x="13700015" y="2693328"/>
            <a:chExt cx="3600703" cy="3600418"/>
          </a:xfrm>
        </p:grpSpPr>
        <p:sp>
          <p:nvSpPr>
            <p:cNvPr id="10" name="4 Elipse"/>
            <p:cNvSpPr/>
            <p:nvPr/>
          </p:nvSpPr>
          <p:spPr>
            <a:xfrm>
              <a:off x="13700015" y="2693328"/>
              <a:ext cx="3600703" cy="3600418"/>
            </a:xfrm>
            <a:prstGeom prst="roundRect">
              <a:avLst>
                <a:gd name="adj" fmla="val 10024"/>
              </a:avLst>
            </a:prstGeom>
            <a:solidFill>
              <a:schemeClr val="bg1"/>
            </a:solidFill>
            <a:ln w="3175" cap="rnd" cmpd="sng">
              <a:noFill/>
              <a:bevel/>
            </a:ln>
            <a:effectLst>
              <a:outerShdw blurRad="63500" sx="102000" sy="102000" algn="ctr" rotWithShape="0">
                <a:prstClr val="black">
                  <a:alpha val="40000"/>
                </a:prstClr>
              </a:outerShdw>
            </a:effectLst>
            <a:scene3d>
              <a:camera prst="orthographicFront"/>
              <a:lightRig rig="contrasting" dir="t"/>
            </a:scene3d>
            <a:sp3d prstMaterial="metal">
              <a:bevelT w="0" h="25400" prst="coolSlant"/>
              <a:contourClr>
                <a:srgbClr val="BEC7CC"/>
              </a:contourClr>
            </a:sp3d>
          </p:spPr>
          <p:style>
            <a:lnRef idx="2">
              <a:schemeClr val="accent1">
                <a:shade val="50000"/>
              </a:schemeClr>
            </a:lnRef>
            <a:fillRef idx="1">
              <a:schemeClr val="accent1"/>
            </a:fillRef>
            <a:effectRef idx="0">
              <a:schemeClr val="accent1"/>
            </a:effectRef>
            <a:fontRef idx="minor">
              <a:schemeClr val="lt1"/>
            </a:fontRef>
          </p:style>
          <p:txBody>
            <a:bodyPr lIns="182749" tIns="91378" rIns="182749" bIns="91378" rtlCol="0" anchor="ctr"/>
            <a:lstStyle/>
            <a:p>
              <a:pPr algn="ctr"/>
              <a:endParaRPr lang="es-MX" sz="180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11" name="5 Elipse"/>
            <p:cNvSpPr/>
            <p:nvPr/>
          </p:nvSpPr>
          <p:spPr>
            <a:xfrm>
              <a:off x="14220116" y="3213389"/>
              <a:ext cx="2560497" cy="2560296"/>
            </a:xfrm>
            <a:prstGeom prst="roundRect">
              <a:avLst>
                <a:gd name="adj" fmla="val 9994"/>
              </a:avLst>
            </a:prstGeom>
            <a:solidFill>
              <a:schemeClr val="bg1"/>
            </a:solidFill>
            <a:ln w="19050">
              <a:noFill/>
            </a:ln>
            <a:effectLst>
              <a:outerShdw blurRad="469900" dist="203200" dir="7800000" sx="102000" sy="102000" algn="tr" rotWithShape="0">
                <a:prstClr val="black">
                  <a:alpha val="60000"/>
                </a:prstClr>
              </a:outerShdw>
            </a:effectLst>
            <a:scene3d>
              <a:camera prst="orthographicFront">
                <a:rot lat="0" lon="0" rev="0"/>
              </a:camera>
              <a:lightRig rig="soft" dir="t">
                <a:rot lat="0" lon="0" rev="21594000"/>
              </a:lightRig>
            </a:scene3d>
            <a:sp3d extrusionH="69850">
              <a:bevelT w="38100" h="95250"/>
              <a:bevelB w="0" h="0"/>
              <a:extrusionClr>
                <a:schemeClr val="bg1"/>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lIns="0" tIns="91378" rIns="0" bIns="91378" rtlCol="0" anchor="ctr"/>
            <a:lstStyle/>
            <a:p>
              <a:pPr algn="ctr"/>
              <a:r>
                <a:rPr lang="es-MX" sz="6002" b="1"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01</a:t>
              </a:r>
            </a:p>
          </p:txBody>
        </p:sp>
      </p:grpSp>
      <p:grpSp>
        <p:nvGrpSpPr>
          <p:cNvPr id="13" name="12 Grupo"/>
          <p:cNvGrpSpPr>
            <a:grpSpLocks noChangeAspect="1"/>
          </p:cNvGrpSpPr>
          <p:nvPr/>
        </p:nvGrpSpPr>
        <p:grpSpPr>
          <a:xfrm>
            <a:off x="10292514" y="2988363"/>
            <a:ext cx="1605963" cy="1605835"/>
            <a:chOff x="13700015" y="2693328"/>
            <a:chExt cx="3600703" cy="3600418"/>
          </a:xfrm>
        </p:grpSpPr>
        <p:sp>
          <p:nvSpPr>
            <p:cNvPr id="14" name="4 Elipse"/>
            <p:cNvSpPr/>
            <p:nvPr/>
          </p:nvSpPr>
          <p:spPr>
            <a:xfrm>
              <a:off x="13700015" y="2693328"/>
              <a:ext cx="3600703" cy="3600418"/>
            </a:xfrm>
            <a:prstGeom prst="roundRect">
              <a:avLst>
                <a:gd name="adj" fmla="val 10024"/>
              </a:avLst>
            </a:prstGeom>
            <a:solidFill>
              <a:schemeClr val="bg1"/>
            </a:solidFill>
            <a:ln w="3175" cap="rnd" cmpd="sng">
              <a:noFill/>
              <a:bevel/>
            </a:ln>
            <a:effectLst>
              <a:outerShdw blurRad="63500" sx="102000" sy="102000" algn="ctr" rotWithShape="0">
                <a:prstClr val="black">
                  <a:alpha val="40000"/>
                </a:prstClr>
              </a:outerShdw>
            </a:effectLst>
            <a:scene3d>
              <a:camera prst="orthographicFront"/>
              <a:lightRig rig="contrasting" dir="t"/>
            </a:scene3d>
            <a:sp3d prstMaterial="metal">
              <a:bevelT w="0" h="25400" prst="coolSlant"/>
              <a:contourClr>
                <a:srgbClr val="BEC7CC"/>
              </a:contourClr>
            </a:sp3d>
          </p:spPr>
          <p:style>
            <a:lnRef idx="2">
              <a:schemeClr val="accent1">
                <a:shade val="50000"/>
              </a:schemeClr>
            </a:lnRef>
            <a:fillRef idx="1">
              <a:schemeClr val="accent1"/>
            </a:fillRef>
            <a:effectRef idx="0">
              <a:schemeClr val="accent1"/>
            </a:effectRef>
            <a:fontRef idx="minor">
              <a:schemeClr val="lt1"/>
            </a:fontRef>
          </p:style>
          <p:txBody>
            <a:bodyPr lIns="182749" tIns="91378" rIns="182749" bIns="91378" rtlCol="0" anchor="ctr"/>
            <a:lstStyle/>
            <a:p>
              <a:pPr algn="ctr"/>
              <a:endParaRPr lang="es-MX" sz="180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15" name="5 Elipse"/>
            <p:cNvSpPr/>
            <p:nvPr/>
          </p:nvSpPr>
          <p:spPr>
            <a:xfrm>
              <a:off x="14220116" y="3213389"/>
              <a:ext cx="2560497" cy="2560296"/>
            </a:xfrm>
            <a:prstGeom prst="roundRect">
              <a:avLst>
                <a:gd name="adj" fmla="val 9994"/>
              </a:avLst>
            </a:prstGeom>
            <a:solidFill>
              <a:schemeClr val="bg1"/>
            </a:solidFill>
            <a:ln w="19050">
              <a:noFill/>
            </a:ln>
            <a:effectLst>
              <a:outerShdw blurRad="469900" dist="203200" dir="7800000" sx="102000" sy="102000" algn="tr" rotWithShape="0">
                <a:prstClr val="black">
                  <a:alpha val="60000"/>
                </a:prstClr>
              </a:outerShdw>
            </a:effectLst>
            <a:scene3d>
              <a:camera prst="orthographicFront">
                <a:rot lat="0" lon="0" rev="0"/>
              </a:camera>
              <a:lightRig rig="soft" dir="t">
                <a:rot lat="0" lon="0" rev="21594000"/>
              </a:lightRig>
            </a:scene3d>
            <a:sp3d extrusionH="69850">
              <a:bevelT w="38100" h="95250"/>
              <a:bevelB w="0" h="0"/>
              <a:extrusionClr>
                <a:schemeClr val="bg1"/>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lIns="0" tIns="91378" rIns="0" bIns="91378" rtlCol="0" anchor="ctr"/>
            <a:lstStyle/>
            <a:p>
              <a:pPr algn="ctr"/>
              <a:r>
                <a:rPr lang="es-MX" sz="6002" b="1"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02</a:t>
              </a:r>
            </a:p>
          </p:txBody>
        </p:sp>
      </p:grpSp>
      <p:grpSp>
        <p:nvGrpSpPr>
          <p:cNvPr id="17" name="16 Grupo"/>
          <p:cNvGrpSpPr>
            <a:grpSpLocks noChangeAspect="1"/>
          </p:cNvGrpSpPr>
          <p:nvPr/>
        </p:nvGrpSpPr>
        <p:grpSpPr>
          <a:xfrm>
            <a:off x="15616152" y="2988363"/>
            <a:ext cx="1605963" cy="1605835"/>
            <a:chOff x="13700015" y="2693328"/>
            <a:chExt cx="3600703" cy="3600418"/>
          </a:xfrm>
        </p:grpSpPr>
        <p:sp>
          <p:nvSpPr>
            <p:cNvPr id="18" name="4 Elipse"/>
            <p:cNvSpPr/>
            <p:nvPr/>
          </p:nvSpPr>
          <p:spPr>
            <a:xfrm>
              <a:off x="13700015" y="2693328"/>
              <a:ext cx="3600703" cy="3600418"/>
            </a:xfrm>
            <a:prstGeom prst="roundRect">
              <a:avLst>
                <a:gd name="adj" fmla="val 10024"/>
              </a:avLst>
            </a:prstGeom>
            <a:solidFill>
              <a:schemeClr val="bg1"/>
            </a:solidFill>
            <a:ln w="3175" cap="rnd" cmpd="sng">
              <a:noFill/>
              <a:bevel/>
            </a:ln>
            <a:effectLst>
              <a:outerShdw blurRad="63500" sx="102000" sy="102000" algn="ctr" rotWithShape="0">
                <a:prstClr val="black">
                  <a:alpha val="40000"/>
                </a:prstClr>
              </a:outerShdw>
            </a:effectLst>
            <a:scene3d>
              <a:camera prst="orthographicFront"/>
              <a:lightRig rig="contrasting" dir="t"/>
            </a:scene3d>
            <a:sp3d prstMaterial="metal">
              <a:bevelT w="0" h="25400" prst="coolSlant"/>
              <a:contourClr>
                <a:srgbClr val="BEC7CC"/>
              </a:contourClr>
            </a:sp3d>
          </p:spPr>
          <p:style>
            <a:lnRef idx="2">
              <a:schemeClr val="accent1">
                <a:shade val="50000"/>
              </a:schemeClr>
            </a:lnRef>
            <a:fillRef idx="1">
              <a:schemeClr val="accent1"/>
            </a:fillRef>
            <a:effectRef idx="0">
              <a:schemeClr val="accent1"/>
            </a:effectRef>
            <a:fontRef idx="minor">
              <a:schemeClr val="lt1"/>
            </a:fontRef>
          </p:style>
          <p:txBody>
            <a:bodyPr lIns="182749" tIns="91378" rIns="182749" bIns="91378" rtlCol="0" anchor="ctr"/>
            <a:lstStyle/>
            <a:p>
              <a:pPr algn="ctr"/>
              <a:endParaRPr lang="es-MX" sz="180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19" name="5 Elipse"/>
            <p:cNvSpPr/>
            <p:nvPr/>
          </p:nvSpPr>
          <p:spPr>
            <a:xfrm>
              <a:off x="14220116" y="3213389"/>
              <a:ext cx="2560497" cy="2560296"/>
            </a:xfrm>
            <a:prstGeom prst="roundRect">
              <a:avLst>
                <a:gd name="adj" fmla="val 9994"/>
              </a:avLst>
            </a:prstGeom>
            <a:solidFill>
              <a:schemeClr val="bg1"/>
            </a:solidFill>
            <a:ln w="19050">
              <a:noFill/>
            </a:ln>
            <a:effectLst>
              <a:outerShdw blurRad="469900" dist="203200" dir="7800000" sx="102000" sy="102000" algn="tr" rotWithShape="0">
                <a:prstClr val="black">
                  <a:alpha val="60000"/>
                </a:prstClr>
              </a:outerShdw>
            </a:effectLst>
            <a:scene3d>
              <a:camera prst="orthographicFront">
                <a:rot lat="0" lon="0" rev="0"/>
              </a:camera>
              <a:lightRig rig="soft" dir="t">
                <a:rot lat="0" lon="0" rev="21594000"/>
              </a:lightRig>
            </a:scene3d>
            <a:sp3d extrusionH="69850">
              <a:bevelT w="38100" h="95250"/>
              <a:bevelB w="0" h="0"/>
              <a:extrusionClr>
                <a:schemeClr val="bg1"/>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lIns="0" tIns="91378" rIns="0" bIns="91378" rtlCol="0" anchor="ctr"/>
            <a:lstStyle/>
            <a:p>
              <a:pPr algn="ctr"/>
              <a:r>
                <a:rPr lang="es-MX" sz="6002" b="1"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03</a:t>
              </a:r>
            </a:p>
          </p:txBody>
        </p:sp>
      </p:grpSp>
      <p:grpSp>
        <p:nvGrpSpPr>
          <p:cNvPr id="21" name="20 Grupo"/>
          <p:cNvGrpSpPr>
            <a:grpSpLocks noChangeAspect="1"/>
          </p:cNvGrpSpPr>
          <p:nvPr/>
        </p:nvGrpSpPr>
        <p:grpSpPr>
          <a:xfrm>
            <a:off x="21003703" y="2988363"/>
            <a:ext cx="1605963" cy="1605835"/>
            <a:chOff x="13700015" y="2693328"/>
            <a:chExt cx="3600703" cy="3600418"/>
          </a:xfrm>
        </p:grpSpPr>
        <p:sp>
          <p:nvSpPr>
            <p:cNvPr id="22" name="4 Elipse"/>
            <p:cNvSpPr/>
            <p:nvPr/>
          </p:nvSpPr>
          <p:spPr>
            <a:xfrm>
              <a:off x="13700015" y="2693328"/>
              <a:ext cx="3600703" cy="3600418"/>
            </a:xfrm>
            <a:prstGeom prst="roundRect">
              <a:avLst>
                <a:gd name="adj" fmla="val 10024"/>
              </a:avLst>
            </a:prstGeom>
            <a:solidFill>
              <a:schemeClr val="bg1"/>
            </a:solidFill>
            <a:ln w="3175" cap="rnd" cmpd="sng">
              <a:noFill/>
              <a:bevel/>
            </a:ln>
            <a:effectLst>
              <a:outerShdw blurRad="63500" sx="102000" sy="102000" algn="ctr" rotWithShape="0">
                <a:prstClr val="black">
                  <a:alpha val="40000"/>
                </a:prstClr>
              </a:outerShdw>
            </a:effectLst>
            <a:scene3d>
              <a:camera prst="orthographicFront"/>
              <a:lightRig rig="contrasting" dir="t"/>
            </a:scene3d>
            <a:sp3d prstMaterial="metal">
              <a:bevelT w="0" h="25400" prst="coolSlant"/>
              <a:contourClr>
                <a:srgbClr val="BEC7CC"/>
              </a:contourClr>
            </a:sp3d>
          </p:spPr>
          <p:style>
            <a:lnRef idx="2">
              <a:schemeClr val="accent1">
                <a:shade val="50000"/>
              </a:schemeClr>
            </a:lnRef>
            <a:fillRef idx="1">
              <a:schemeClr val="accent1"/>
            </a:fillRef>
            <a:effectRef idx="0">
              <a:schemeClr val="accent1"/>
            </a:effectRef>
            <a:fontRef idx="minor">
              <a:schemeClr val="lt1"/>
            </a:fontRef>
          </p:style>
          <p:txBody>
            <a:bodyPr lIns="182749" tIns="91378" rIns="182749" bIns="91378" rtlCol="0" anchor="ctr"/>
            <a:lstStyle/>
            <a:p>
              <a:pPr algn="ctr"/>
              <a:endParaRPr lang="es-MX" sz="180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23" name="5 Elipse"/>
            <p:cNvSpPr/>
            <p:nvPr/>
          </p:nvSpPr>
          <p:spPr>
            <a:xfrm>
              <a:off x="14220116" y="3213389"/>
              <a:ext cx="2560497" cy="2560296"/>
            </a:xfrm>
            <a:prstGeom prst="roundRect">
              <a:avLst>
                <a:gd name="adj" fmla="val 9994"/>
              </a:avLst>
            </a:prstGeom>
            <a:solidFill>
              <a:schemeClr val="bg1"/>
            </a:solidFill>
            <a:ln w="19050">
              <a:noFill/>
            </a:ln>
            <a:effectLst>
              <a:outerShdw blurRad="469900" dist="203200" dir="7800000" sx="102000" sy="102000" algn="tr" rotWithShape="0">
                <a:prstClr val="black">
                  <a:alpha val="60000"/>
                </a:prstClr>
              </a:outerShdw>
            </a:effectLst>
            <a:scene3d>
              <a:camera prst="orthographicFront">
                <a:rot lat="0" lon="0" rev="0"/>
              </a:camera>
              <a:lightRig rig="soft" dir="t">
                <a:rot lat="0" lon="0" rev="21594000"/>
              </a:lightRig>
            </a:scene3d>
            <a:sp3d extrusionH="69850">
              <a:bevelT w="38100" h="95250"/>
              <a:bevelB w="0" h="0"/>
              <a:extrusionClr>
                <a:schemeClr val="bg1"/>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lIns="0" tIns="91378" rIns="0" bIns="91378" rtlCol="0" anchor="ctr"/>
            <a:lstStyle/>
            <a:p>
              <a:pPr algn="ctr"/>
              <a:r>
                <a:rPr lang="es-MX" sz="6002" b="1"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04</a:t>
              </a:r>
            </a:p>
          </p:txBody>
        </p:sp>
      </p:grpSp>
      <p:sp>
        <p:nvSpPr>
          <p:cNvPr id="25" name="24 Rectángulo redondeado"/>
          <p:cNvSpPr/>
          <p:nvPr/>
        </p:nvSpPr>
        <p:spPr bwMode="auto">
          <a:xfrm>
            <a:off x="1727346" y="5007173"/>
            <a:ext cx="4898234" cy="6757166"/>
          </a:xfrm>
          <a:prstGeom prst="roundRect">
            <a:avLst>
              <a:gd name="adj" fmla="val 2557"/>
            </a:avLst>
          </a:prstGeom>
          <a:noFill/>
          <a:ln w="3175">
            <a:solidFill>
              <a:schemeClr val="bg1">
                <a:lumMod val="50000"/>
              </a:schemeClr>
            </a:solidFill>
          </a:ln>
          <a:extLst/>
        </p:spPr>
        <p:txBody>
          <a:bodyPr lIns="216002" tIns="287999" rIns="216002" bIns="287999" rtlCol="0" anchor="t" anchorCtr="0"/>
          <a:lstStyle/>
          <a:p>
            <a:pPr lvl="0" algn="just">
              <a:lnSpc>
                <a:spcPct val="125000"/>
              </a:lnSpc>
            </a:pPr>
            <a:r>
              <a:rPr lang="en-US" sz="1800" dirty="0">
                <a:solidFill>
                  <a:schemeClr val="bg2"/>
                </a:solidFill>
                <a:latin typeface="Source Sans Pro" panose="020B0503030403020204" pitchFamily="34" charset="0"/>
              </a:rPr>
              <a:t>Duis arcu tortor, suscipit eget, </a:t>
            </a:r>
            <a:r>
              <a:rPr lang="en-US" sz="1800" dirty="0" err="1">
                <a:solidFill>
                  <a:schemeClr val="bg2"/>
                </a:solidFill>
                <a:latin typeface="Source Sans Pro" panose="020B0503030403020204" pitchFamily="34" charset="0"/>
              </a:rPr>
              <a:t>imperdiet</a:t>
            </a:r>
            <a:r>
              <a:rPr lang="en-US" sz="1800" dirty="0">
                <a:solidFill>
                  <a:schemeClr val="bg2"/>
                </a:solidFill>
                <a:latin typeface="Source Sans Pro" panose="020B0503030403020204" pitchFamily="34" charset="0"/>
              </a:rPr>
              <a:t> nec, </a:t>
            </a:r>
            <a:r>
              <a:rPr lang="en-US" sz="1800" dirty="0" err="1">
                <a:solidFill>
                  <a:schemeClr val="bg2"/>
                </a:solidFill>
                <a:latin typeface="Source Sans Pro" panose="020B0503030403020204" pitchFamily="34" charset="0"/>
              </a:rPr>
              <a:t>imperdiet</a:t>
            </a:r>
            <a:r>
              <a:rPr lang="en-US" sz="1800" dirty="0">
                <a:solidFill>
                  <a:schemeClr val="bg2"/>
                </a:solidFill>
                <a:latin typeface="Source Sans Pro" panose="020B0503030403020204" pitchFamily="34" charset="0"/>
              </a:rPr>
              <a:t> iaculis, ipsum. Sed aliquam ultrices mauris. Integer ante arcu, accumsan a, consectetuer eget, posuere ut, mauris. Praesent adipiscing. Phasellus ullamcorper. Integer ante arcu, accumsan a, consectetuer eget, posuere ut, mauris. Praesent adipiscing. Phasellus ullamcorper.</a:t>
            </a:r>
          </a:p>
          <a:p>
            <a:pPr lvl="0" algn="just">
              <a:lnSpc>
                <a:spcPct val="125000"/>
              </a:lnSpc>
            </a:pPr>
            <a:endParaRPr lang="en-US" sz="1800" dirty="0">
              <a:solidFill>
                <a:schemeClr val="bg2"/>
              </a:solidFill>
              <a:latin typeface="Source Sans Pro" panose="020B0503030403020204" pitchFamily="34" charset="0"/>
            </a:endParaRPr>
          </a:p>
          <a:p>
            <a:pPr indent="-450870" algn="just">
              <a:lnSpc>
                <a:spcPct val="125000"/>
              </a:lnSpc>
              <a:buFont typeface="Arial" panose="020B0604020202020204" pitchFamily="34" charset="0"/>
              <a:buChar char="•"/>
            </a:pPr>
            <a:r>
              <a:rPr lang="en-US" sz="1800" dirty="0">
                <a:solidFill>
                  <a:schemeClr val="bg2"/>
                </a:solidFill>
                <a:latin typeface="Source Sans Pro" panose="020B0503030403020204" pitchFamily="34" charset="0"/>
              </a:rPr>
              <a:t>Duis arcu tortor, suscipit </a:t>
            </a:r>
          </a:p>
          <a:p>
            <a:pPr indent="-450870" algn="just">
              <a:lnSpc>
                <a:spcPct val="125000"/>
              </a:lnSpc>
              <a:buFont typeface="Arial" panose="020B0604020202020204" pitchFamily="34" charset="0"/>
              <a:buChar char="•"/>
            </a:pPr>
            <a:r>
              <a:rPr lang="en-US" sz="1800" dirty="0">
                <a:solidFill>
                  <a:schemeClr val="bg2"/>
                </a:solidFill>
                <a:latin typeface="Source Sans Pro" panose="020B0503030403020204" pitchFamily="34" charset="0"/>
              </a:rPr>
              <a:t>Imperdiet nec, </a:t>
            </a:r>
            <a:r>
              <a:rPr lang="en-US" sz="1800" dirty="0" err="1">
                <a:solidFill>
                  <a:schemeClr val="bg2"/>
                </a:solidFill>
                <a:latin typeface="Source Sans Pro" panose="020B0503030403020204" pitchFamily="34" charset="0"/>
              </a:rPr>
              <a:t>imperdiet</a:t>
            </a:r>
            <a:r>
              <a:rPr lang="en-US" sz="1800" dirty="0">
                <a:solidFill>
                  <a:schemeClr val="bg2"/>
                </a:solidFill>
                <a:latin typeface="Source Sans Pro" panose="020B0503030403020204" pitchFamily="34" charset="0"/>
              </a:rPr>
              <a:t> </a:t>
            </a:r>
          </a:p>
          <a:p>
            <a:pPr indent="-450870" algn="just">
              <a:lnSpc>
                <a:spcPct val="125000"/>
              </a:lnSpc>
              <a:buFont typeface="Arial" panose="020B0604020202020204" pitchFamily="34" charset="0"/>
              <a:buChar char="•"/>
            </a:pPr>
            <a:r>
              <a:rPr lang="en-US" sz="1800" dirty="0">
                <a:solidFill>
                  <a:schemeClr val="bg2"/>
                </a:solidFill>
                <a:latin typeface="Source Sans Pro" panose="020B0503030403020204" pitchFamily="34" charset="0"/>
              </a:rPr>
              <a:t>Sed aliquam ultrices</a:t>
            </a:r>
          </a:p>
          <a:p>
            <a:pPr indent="-450870" algn="just">
              <a:lnSpc>
                <a:spcPct val="125000"/>
              </a:lnSpc>
              <a:buFont typeface="Arial" panose="020B0604020202020204" pitchFamily="34" charset="0"/>
              <a:buChar char="•"/>
            </a:pPr>
            <a:r>
              <a:rPr lang="en-US" sz="1800" dirty="0">
                <a:solidFill>
                  <a:schemeClr val="bg2"/>
                </a:solidFill>
                <a:latin typeface="Source Sans Pro" panose="020B0503030403020204" pitchFamily="34" charset="0"/>
              </a:rPr>
              <a:t>Imperdiet iaculis, ipsum.</a:t>
            </a:r>
          </a:p>
          <a:p>
            <a:pPr lvl="0" algn="just">
              <a:lnSpc>
                <a:spcPct val="125000"/>
              </a:lnSpc>
            </a:pPr>
            <a:endParaRPr lang="en-US" sz="1800" dirty="0">
              <a:solidFill>
                <a:srgbClr val="616161"/>
              </a:solidFill>
              <a:latin typeface="PT Sans" panose="020B0503020203020204" pitchFamily="34" charset="0"/>
              <a:ea typeface="Segoe UI" panose="020B0502040204020203" pitchFamily="34" charset="0"/>
              <a:cs typeface="Segoe UI" panose="020B0502040204020203" pitchFamily="34" charset="0"/>
            </a:endParaRPr>
          </a:p>
        </p:txBody>
      </p:sp>
      <p:sp>
        <p:nvSpPr>
          <p:cNvPr id="26" name="25 Rectángulo redondeado"/>
          <p:cNvSpPr/>
          <p:nvPr/>
        </p:nvSpPr>
        <p:spPr bwMode="auto">
          <a:xfrm>
            <a:off x="7000243" y="5007173"/>
            <a:ext cx="4898234" cy="6757166"/>
          </a:xfrm>
          <a:prstGeom prst="roundRect">
            <a:avLst>
              <a:gd name="adj" fmla="val 2557"/>
            </a:avLst>
          </a:prstGeom>
          <a:noFill/>
          <a:ln w="3175">
            <a:solidFill>
              <a:schemeClr val="bg1">
                <a:lumMod val="50000"/>
              </a:schemeClr>
            </a:solidFill>
          </a:ln>
          <a:extLst/>
        </p:spPr>
        <p:txBody>
          <a:bodyPr lIns="216002" tIns="287999" rIns="216002" bIns="287999" rtlCol="0" anchor="t" anchorCtr="0"/>
          <a:lstStyle/>
          <a:p>
            <a:pPr lvl="0" algn="just">
              <a:lnSpc>
                <a:spcPct val="125000"/>
              </a:lnSpc>
            </a:pPr>
            <a:r>
              <a:rPr lang="en-US" sz="1800" dirty="0">
                <a:solidFill>
                  <a:schemeClr val="bg2"/>
                </a:solidFill>
                <a:latin typeface="Source Sans Pro" panose="020B0503030403020204" pitchFamily="34" charset="0"/>
              </a:rPr>
              <a:t>Duis arcu tortor, suscipit eget, </a:t>
            </a:r>
            <a:r>
              <a:rPr lang="en-US" sz="1800" dirty="0" err="1">
                <a:solidFill>
                  <a:schemeClr val="bg2"/>
                </a:solidFill>
                <a:latin typeface="Source Sans Pro" panose="020B0503030403020204" pitchFamily="34" charset="0"/>
              </a:rPr>
              <a:t>imperdiet</a:t>
            </a:r>
            <a:r>
              <a:rPr lang="en-US" sz="1800" dirty="0">
                <a:solidFill>
                  <a:schemeClr val="bg2"/>
                </a:solidFill>
                <a:latin typeface="Source Sans Pro" panose="020B0503030403020204" pitchFamily="34" charset="0"/>
              </a:rPr>
              <a:t> nec, </a:t>
            </a:r>
            <a:r>
              <a:rPr lang="en-US" sz="1800" dirty="0" err="1">
                <a:solidFill>
                  <a:schemeClr val="bg2"/>
                </a:solidFill>
                <a:latin typeface="Source Sans Pro" panose="020B0503030403020204" pitchFamily="34" charset="0"/>
              </a:rPr>
              <a:t>imperdiet</a:t>
            </a:r>
            <a:r>
              <a:rPr lang="en-US" sz="1800" dirty="0">
                <a:solidFill>
                  <a:schemeClr val="bg2"/>
                </a:solidFill>
                <a:latin typeface="Source Sans Pro" panose="020B0503030403020204" pitchFamily="34" charset="0"/>
              </a:rPr>
              <a:t> iaculis, ipsum. Sed aliquam ultrices mauris. Integer ante arcu, accumsan a, consectetuer eget, posuere ut, mauris. </a:t>
            </a:r>
          </a:p>
          <a:p>
            <a:pPr lvl="0" algn="just">
              <a:lnSpc>
                <a:spcPct val="125000"/>
              </a:lnSpc>
            </a:pPr>
            <a:endParaRPr lang="en-US" sz="1800" dirty="0">
              <a:solidFill>
                <a:schemeClr val="bg2"/>
              </a:solidFill>
              <a:latin typeface="Source Sans Pro" panose="020B0503030403020204" pitchFamily="34" charset="0"/>
            </a:endParaRPr>
          </a:p>
          <a:p>
            <a:pPr indent="-450870" algn="just">
              <a:lnSpc>
                <a:spcPct val="125000"/>
              </a:lnSpc>
              <a:buFont typeface="Arial" panose="020B0604020202020204" pitchFamily="34" charset="0"/>
              <a:buChar char="•"/>
            </a:pPr>
            <a:r>
              <a:rPr lang="en-US" sz="1800" dirty="0">
                <a:solidFill>
                  <a:schemeClr val="bg2"/>
                </a:solidFill>
                <a:latin typeface="Source Sans Pro" panose="020B0503030403020204" pitchFamily="34" charset="0"/>
              </a:rPr>
              <a:t>Duis arcu tortor, suscipit </a:t>
            </a:r>
          </a:p>
          <a:p>
            <a:pPr indent="-450870" algn="just">
              <a:lnSpc>
                <a:spcPct val="125000"/>
              </a:lnSpc>
              <a:buFont typeface="Arial" panose="020B0604020202020204" pitchFamily="34" charset="0"/>
              <a:buChar char="•"/>
            </a:pPr>
            <a:r>
              <a:rPr lang="en-US" sz="1800" dirty="0">
                <a:solidFill>
                  <a:schemeClr val="bg2"/>
                </a:solidFill>
                <a:latin typeface="Source Sans Pro" panose="020B0503030403020204" pitchFamily="34" charset="0"/>
              </a:rPr>
              <a:t>Imperdiet nec, </a:t>
            </a:r>
            <a:r>
              <a:rPr lang="en-US" sz="1800" dirty="0" err="1">
                <a:solidFill>
                  <a:schemeClr val="bg2"/>
                </a:solidFill>
                <a:latin typeface="Source Sans Pro" panose="020B0503030403020204" pitchFamily="34" charset="0"/>
              </a:rPr>
              <a:t>imperdiet</a:t>
            </a:r>
            <a:r>
              <a:rPr lang="en-US" sz="1800" dirty="0">
                <a:solidFill>
                  <a:schemeClr val="bg2"/>
                </a:solidFill>
                <a:latin typeface="Source Sans Pro" panose="020B0503030403020204" pitchFamily="34" charset="0"/>
              </a:rPr>
              <a:t> </a:t>
            </a:r>
          </a:p>
          <a:p>
            <a:pPr indent="-450870" algn="just">
              <a:lnSpc>
                <a:spcPct val="125000"/>
              </a:lnSpc>
              <a:buFont typeface="Arial" panose="020B0604020202020204" pitchFamily="34" charset="0"/>
              <a:buChar char="•"/>
            </a:pPr>
            <a:r>
              <a:rPr lang="en-US" sz="1800" dirty="0">
                <a:solidFill>
                  <a:schemeClr val="bg2"/>
                </a:solidFill>
                <a:latin typeface="Source Sans Pro" panose="020B0503030403020204" pitchFamily="34" charset="0"/>
              </a:rPr>
              <a:t>Sed aliquam ultrices</a:t>
            </a:r>
          </a:p>
          <a:p>
            <a:pPr indent="-450870" algn="just">
              <a:lnSpc>
                <a:spcPct val="125000"/>
              </a:lnSpc>
              <a:buFont typeface="Arial" panose="020B0604020202020204" pitchFamily="34" charset="0"/>
              <a:buChar char="•"/>
            </a:pPr>
            <a:r>
              <a:rPr lang="en-US" sz="1800" dirty="0">
                <a:solidFill>
                  <a:schemeClr val="bg2"/>
                </a:solidFill>
                <a:latin typeface="Source Sans Pro" panose="020B0503030403020204" pitchFamily="34" charset="0"/>
              </a:rPr>
              <a:t>Imperdiet iaculis, ipsum.</a:t>
            </a:r>
          </a:p>
          <a:p>
            <a:pPr indent="-450870" algn="just">
              <a:lnSpc>
                <a:spcPct val="125000"/>
              </a:lnSpc>
              <a:buFont typeface="Arial" panose="020B0604020202020204" pitchFamily="34" charset="0"/>
              <a:buChar char="•"/>
            </a:pPr>
            <a:r>
              <a:rPr lang="en-US" sz="1800" dirty="0">
                <a:solidFill>
                  <a:schemeClr val="bg2"/>
                </a:solidFill>
                <a:latin typeface="Source Sans Pro" panose="020B0503030403020204" pitchFamily="34" charset="0"/>
              </a:rPr>
              <a:t>Duis arcu tortor, suscipit </a:t>
            </a:r>
          </a:p>
          <a:p>
            <a:pPr indent="-450870" algn="just">
              <a:lnSpc>
                <a:spcPct val="125000"/>
              </a:lnSpc>
              <a:buFont typeface="Arial" panose="020B0604020202020204" pitchFamily="34" charset="0"/>
              <a:buChar char="•"/>
            </a:pPr>
            <a:r>
              <a:rPr lang="en-US" sz="1800" dirty="0">
                <a:solidFill>
                  <a:schemeClr val="bg2"/>
                </a:solidFill>
                <a:latin typeface="Source Sans Pro" panose="020B0503030403020204" pitchFamily="34" charset="0"/>
              </a:rPr>
              <a:t>Imperdiet nec, </a:t>
            </a:r>
            <a:r>
              <a:rPr lang="en-US" sz="1800" dirty="0" err="1">
                <a:solidFill>
                  <a:schemeClr val="bg2"/>
                </a:solidFill>
                <a:latin typeface="Source Sans Pro" panose="020B0503030403020204" pitchFamily="34" charset="0"/>
              </a:rPr>
              <a:t>imperdiet</a:t>
            </a:r>
            <a:r>
              <a:rPr lang="en-US" sz="1800" dirty="0">
                <a:solidFill>
                  <a:schemeClr val="bg2"/>
                </a:solidFill>
                <a:latin typeface="Source Sans Pro" panose="020B0503030403020204" pitchFamily="34" charset="0"/>
              </a:rPr>
              <a:t> </a:t>
            </a:r>
          </a:p>
        </p:txBody>
      </p:sp>
      <p:sp>
        <p:nvSpPr>
          <p:cNvPr id="27" name="26 Rectángulo redondeado"/>
          <p:cNvSpPr/>
          <p:nvPr/>
        </p:nvSpPr>
        <p:spPr bwMode="auto">
          <a:xfrm>
            <a:off x="12323883" y="5007173"/>
            <a:ext cx="4898234" cy="6757166"/>
          </a:xfrm>
          <a:prstGeom prst="roundRect">
            <a:avLst>
              <a:gd name="adj" fmla="val 2557"/>
            </a:avLst>
          </a:prstGeom>
          <a:noFill/>
          <a:ln w="3175">
            <a:solidFill>
              <a:schemeClr val="bg1">
                <a:lumMod val="50000"/>
              </a:schemeClr>
            </a:solidFill>
          </a:ln>
          <a:extLst/>
        </p:spPr>
        <p:txBody>
          <a:bodyPr lIns="216002" tIns="287999" rIns="216002" bIns="287999" rtlCol="0" anchor="t" anchorCtr="0"/>
          <a:lstStyle/>
          <a:p>
            <a:pPr lvl="0" algn="just">
              <a:lnSpc>
                <a:spcPct val="125000"/>
              </a:lnSpc>
            </a:pPr>
            <a:r>
              <a:rPr lang="en-US" sz="1800" dirty="0">
                <a:solidFill>
                  <a:schemeClr val="bg2"/>
                </a:solidFill>
                <a:latin typeface="Source Sans Pro" panose="020B0503030403020204" pitchFamily="34" charset="0"/>
              </a:rPr>
              <a:t>Duis arcu tortor, suscipit eget, </a:t>
            </a:r>
            <a:r>
              <a:rPr lang="en-US" sz="1800" dirty="0" err="1">
                <a:solidFill>
                  <a:schemeClr val="bg2"/>
                </a:solidFill>
                <a:latin typeface="Source Sans Pro" panose="020B0503030403020204" pitchFamily="34" charset="0"/>
              </a:rPr>
              <a:t>imperdiet</a:t>
            </a:r>
            <a:r>
              <a:rPr lang="en-US" sz="1800" dirty="0">
                <a:solidFill>
                  <a:schemeClr val="bg2"/>
                </a:solidFill>
                <a:latin typeface="Source Sans Pro" panose="020B0503030403020204" pitchFamily="34" charset="0"/>
              </a:rPr>
              <a:t> nec, </a:t>
            </a:r>
            <a:r>
              <a:rPr lang="en-US" sz="1800" dirty="0" err="1">
                <a:solidFill>
                  <a:schemeClr val="bg2"/>
                </a:solidFill>
                <a:latin typeface="Source Sans Pro" panose="020B0503030403020204" pitchFamily="34" charset="0"/>
              </a:rPr>
              <a:t>imperdiet</a:t>
            </a:r>
            <a:r>
              <a:rPr lang="en-US" sz="1800" dirty="0">
                <a:solidFill>
                  <a:schemeClr val="bg2"/>
                </a:solidFill>
                <a:latin typeface="Source Sans Pro" panose="020B0503030403020204" pitchFamily="34" charset="0"/>
              </a:rPr>
              <a:t> iaculis, ipsum. Sed aliquam ultrices mauris. Integer ante arcu, accumsan a, consectetuer eget, posuere ut, mauris. Praesent adipiscing. </a:t>
            </a:r>
          </a:p>
          <a:p>
            <a:pPr lvl="0" algn="just">
              <a:lnSpc>
                <a:spcPct val="125000"/>
              </a:lnSpc>
            </a:pPr>
            <a:endParaRPr lang="en-US" sz="1800" dirty="0">
              <a:solidFill>
                <a:schemeClr val="bg2"/>
              </a:solidFill>
              <a:latin typeface="Source Sans Pro" panose="020B0503030403020204" pitchFamily="34" charset="0"/>
            </a:endParaRPr>
          </a:p>
          <a:p>
            <a:pPr lvl="0" algn="just">
              <a:lnSpc>
                <a:spcPct val="125000"/>
              </a:lnSpc>
            </a:pPr>
            <a:r>
              <a:rPr lang="en-US" sz="1800" dirty="0">
                <a:solidFill>
                  <a:schemeClr val="bg2"/>
                </a:solidFill>
                <a:latin typeface="Source Sans Pro" panose="020B0503030403020204" pitchFamily="34" charset="0"/>
              </a:rPr>
              <a:t>Praesent adipiscing </a:t>
            </a:r>
            <a:r>
              <a:rPr lang="en-US" sz="1800" dirty="0" err="1">
                <a:solidFill>
                  <a:schemeClr val="bg2"/>
                </a:solidFill>
                <a:latin typeface="Source Sans Pro" panose="020B0503030403020204" pitchFamily="34" charset="0"/>
              </a:rPr>
              <a:t>phasellus</a:t>
            </a:r>
            <a:r>
              <a:rPr lang="en-US" sz="1800" dirty="0">
                <a:solidFill>
                  <a:schemeClr val="bg2"/>
                </a:solidFill>
                <a:latin typeface="Source Sans Pro" panose="020B0503030403020204" pitchFamily="34" charset="0"/>
              </a:rPr>
              <a:t> ullamcorper.</a:t>
            </a:r>
          </a:p>
          <a:p>
            <a:pPr lvl="0" algn="just">
              <a:lnSpc>
                <a:spcPct val="125000"/>
              </a:lnSpc>
            </a:pPr>
            <a:endParaRPr lang="en-US" sz="1800" dirty="0">
              <a:solidFill>
                <a:schemeClr val="bg2"/>
              </a:solidFill>
              <a:latin typeface="Source Sans Pro" panose="020B0503030403020204" pitchFamily="34" charset="0"/>
            </a:endParaRPr>
          </a:p>
          <a:p>
            <a:pPr indent="-450870" algn="just">
              <a:lnSpc>
                <a:spcPct val="125000"/>
              </a:lnSpc>
              <a:buFont typeface="Arial" panose="020B0604020202020204" pitchFamily="34" charset="0"/>
              <a:buChar char="•"/>
            </a:pPr>
            <a:r>
              <a:rPr lang="en-US" sz="1800" dirty="0">
                <a:solidFill>
                  <a:schemeClr val="bg2"/>
                </a:solidFill>
                <a:latin typeface="Source Sans Pro" panose="020B0503030403020204" pitchFamily="34" charset="0"/>
              </a:rPr>
              <a:t>Duis arcu tortor, suscipit </a:t>
            </a:r>
          </a:p>
          <a:p>
            <a:pPr indent="-450870" algn="just">
              <a:lnSpc>
                <a:spcPct val="125000"/>
              </a:lnSpc>
              <a:buFont typeface="Arial" panose="020B0604020202020204" pitchFamily="34" charset="0"/>
              <a:buChar char="•"/>
            </a:pPr>
            <a:r>
              <a:rPr lang="en-US" sz="1800" dirty="0">
                <a:solidFill>
                  <a:schemeClr val="bg2"/>
                </a:solidFill>
                <a:latin typeface="Source Sans Pro" panose="020B0503030403020204" pitchFamily="34" charset="0"/>
              </a:rPr>
              <a:t>Imperdiet nec, </a:t>
            </a:r>
            <a:r>
              <a:rPr lang="en-US" sz="1800" dirty="0" err="1">
                <a:solidFill>
                  <a:schemeClr val="bg2"/>
                </a:solidFill>
                <a:latin typeface="Source Sans Pro" panose="020B0503030403020204" pitchFamily="34" charset="0"/>
              </a:rPr>
              <a:t>imperdiet</a:t>
            </a:r>
            <a:r>
              <a:rPr lang="en-US" sz="1800" dirty="0">
                <a:solidFill>
                  <a:schemeClr val="bg2"/>
                </a:solidFill>
                <a:latin typeface="Source Sans Pro" panose="020B0503030403020204" pitchFamily="34" charset="0"/>
              </a:rPr>
              <a:t> </a:t>
            </a:r>
          </a:p>
          <a:p>
            <a:pPr indent="-450870" algn="just">
              <a:lnSpc>
                <a:spcPct val="125000"/>
              </a:lnSpc>
              <a:buFont typeface="Arial" panose="020B0604020202020204" pitchFamily="34" charset="0"/>
              <a:buChar char="•"/>
            </a:pPr>
            <a:r>
              <a:rPr lang="en-US" sz="1800" dirty="0">
                <a:solidFill>
                  <a:schemeClr val="bg2"/>
                </a:solidFill>
                <a:latin typeface="Source Sans Pro" panose="020B0503030403020204" pitchFamily="34" charset="0"/>
              </a:rPr>
              <a:t>Sed aliquam ultrices</a:t>
            </a:r>
          </a:p>
          <a:p>
            <a:pPr indent="-450870" algn="just">
              <a:lnSpc>
                <a:spcPct val="125000"/>
              </a:lnSpc>
              <a:buFont typeface="Arial" panose="020B0604020202020204" pitchFamily="34" charset="0"/>
              <a:buChar char="•"/>
            </a:pPr>
            <a:r>
              <a:rPr lang="en-US" sz="1800" dirty="0">
                <a:solidFill>
                  <a:schemeClr val="bg2"/>
                </a:solidFill>
                <a:latin typeface="Source Sans Pro" panose="020B0503030403020204" pitchFamily="34" charset="0"/>
              </a:rPr>
              <a:t>Imperdiet iaculis, ipsum.</a:t>
            </a:r>
          </a:p>
          <a:p>
            <a:pPr indent="-450870" algn="just">
              <a:lnSpc>
                <a:spcPct val="125000"/>
              </a:lnSpc>
              <a:buFont typeface="Arial" panose="020B0604020202020204" pitchFamily="34" charset="0"/>
              <a:buChar char="•"/>
            </a:pPr>
            <a:r>
              <a:rPr lang="en-US" sz="1800" dirty="0">
                <a:solidFill>
                  <a:schemeClr val="bg2"/>
                </a:solidFill>
                <a:latin typeface="Source Sans Pro" panose="020B0503030403020204" pitchFamily="34" charset="0"/>
              </a:rPr>
              <a:t>Imperdiet nec, </a:t>
            </a:r>
            <a:r>
              <a:rPr lang="en-US" sz="1800" dirty="0" err="1">
                <a:solidFill>
                  <a:schemeClr val="bg2"/>
                </a:solidFill>
                <a:latin typeface="Source Sans Pro" panose="020B0503030403020204" pitchFamily="34" charset="0"/>
              </a:rPr>
              <a:t>imperdiet</a:t>
            </a:r>
            <a:r>
              <a:rPr lang="en-US" sz="1800" dirty="0">
                <a:solidFill>
                  <a:schemeClr val="bg2"/>
                </a:solidFill>
                <a:latin typeface="Source Sans Pro" panose="020B0503030403020204" pitchFamily="34" charset="0"/>
              </a:rPr>
              <a:t> </a:t>
            </a:r>
          </a:p>
          <a:p>
            <a:pPr indent="-450870" algn="just">
              <a:lnSpc>
                <a:spcPct val="125000"/>
              </a:lnSpc>
              <a:buFont typeface="Arial" panose="020B0604020202020204" pitchFamily="34" charset="0"/>
              <a:buChar char="•"/>
            </a:pPr>
            <a:r>
              <a:rPr lang="en-US" sz="1800" dirty="0">
                <a:solidFill>
                  <a:schemeClr val="bg2"/>
                </a:solidFill>
                <a:latin typeface="Source Sans Pro" panose="020B0503030403020204" pitchFamily="34" charset="0"/>
              </a:rPr>
              <a:t>Sed aliquam ultrices</a:t>
            </a:r>
          </a:p>
          <a:p>
            <a:pPr marL="169872">
              <a:lnSpc>
                <a:spcPct val="150000"/>
              </a:lnSpc>
            </a:pPr>
            <a:endParaRPr lang="en-US" sz="1800" dirty="0">
              <a:solidFill>
                <a:srgbClr val="616161"/>
              </a:solidFill>
              <a:latin typeface="PT Sans" panose="020B0604020202020204" charset="0"/>
              <a:ea typeface="Segoe UI" panose="020B0502040204020203" pitchFamily="34" charset="0"/>
              <a:cs typeface="Helvetica" panose="020B0604020202020204" pitchFamily="34" charset="0"/>
            </a:endParaRPr>
          </a:p>
        </p:txBody>
      </p:sp>
      <p:sp>
        <p:nvSpPr>
          <p:cNvPr id="28" name="27 Rectángulo redondeado"/>
          <p:cNvSpPr/>
          <p:nvPr/>
        </p:nvSpPr>
        <p:spPr bwMode="auto">
          <a:xfrm>
            <a:off x="17711432" y="5007173"/>
            <a:ext cx="4898234" cy="6757166"/>
          </a:xfrm>
          <a:prstGeom prst="roundRect">
            <a:avLst>
              <a:gd name="adj" fmla="val 2557"/>
            </a:avLst>
          </a:prstGeom>
          <a:noFill/>
          <a:ln w="3175">
            <a:solidFill>
              <a:schemeClr val="bg1">
                <a:lumMod val="50000"/>
              </a:schemeClr>
            </a:solidFill>
          </a:ln>
          <a:extLst/>
        </p:spPr>
        <p:txBody>
          <a:bodyPr lIns="216002" tIns="287999" rIns="216002" bIns="287999" rtlCol="0" anchor="t" anchorCtr="0"/>
          <a:lstStyle/>
          <a:p>
            <a:pPr lvl="0" algn="just">
              <a:lnSpc>
                <a:spcPct val="125000"/>
              </a:lnSpc>
            </a:pPr>
            <a:r>
              <a:rPr lang="en-US" sz="1800" dirty="0">
                <a:solidFill>
                  <a:schemeClr val="bg2"/>
                </a:solidFill>
                <a:latin typeface="Source Sans Pro" panose="020B0503030403020204" pitchFamily="34" charset="0"/>
              </a:rPr>
              <a:t>Duis arcu tortor, suscipit eget, </a:t>
            </a:r>
            <a:r>
              <a:rPr lang="en-US" sz="1800" dirty="0" err="1">
                <a:solidFill>
                  <a:schemeClr val="bg2"/>
                </a:solidFill>
                <a:latin typeface="Source Sans Pro" panose="020B0503030403020204" pitchFamily="34" charset="0"/>
              </a:rPr>
              <a:t>imperdiet</a:t>
            </a:r>
            <a:r>
              <a:rPr lang="en-US" sz="1800" dirty="0">
                <a:solidFill>
                  <a:schemeClr val="bg2"/>
                </a:solidFill>
                <a:latin typeface="Source Sans Pro" panose="020B0503030403020204" pitchFamily="34" charset="0"/>
              </a:rPr>
              <a:t> nec, </a:t>
            </a:r>
            <a:r>
              <a:rPr lang="en-US" sz="1800" dirty="0" err="1">
                <a:solidFill>
                  <a:schemeClr val="bg2"/>
                </a:solidFill>
                <a:latin typeface="Source Sans Pro" panose="020B0503030403020204" pitchFamily="34" charset="0"/>
              </a:rPr>
              <a:t>imperdiet</a:t>
            </a:r>
            <a:r>
              <a:rPr lang="en-US" sz="1800" dirty="0">
                <a:solidFill>
                  <a:schemeClr val="bg2"/>
                </a:solidFill>
                <a:latin typeface="Source Sans Pro" panose="020B0503030403020204" pitchFamily="34" charset="0"/>
              </a:rPr>
              <a:t> iaculis, ipsum. Sed aliquam ultrices mauris. Integer ante arcu, accumsan a, consectetuer eget, posuere ut, mauris. Praesent adipiscing. </a:t>
            </a:r>
          </a:p>
          <a:p>
            <a:pPr lvl="0" algn="just">
              <a:lnSpc>
                <a:spcPct val="125000"/>
              </a:lnSpc>
            </a:pPr>
            <a:endParaRPr lang="en-US" sz="1800" dirty="0">
              <a:solidFill>
                <a:schemeClr val="bg2"/>
              </a:solidFill>
              <a:latin typeface="Source Sans Pro" panose="020B0503030403020204" pitchFamily="34" charset="0"/>
            </a:endParaRPr>
          </a:p>
          <a:p>
            <a:pPr lvl="0" algn="just">
              <a:lnSpc>
                <a:spcPct val="125000"/>
              </a:lnSpc>
            </a:pPr>
            <a:r>
              <a:rPr lang="en-US" sz="1800" dirty="0">
                <a:solidFill>
                  <a:schemeClr val="bg2"/>
                </a:solidFill>
                <a:latin typeface="Source Sans Pro" panose="020B0503030403020204" pitchFamily="34" charset="0"/>
              </a:rPr>
              <a:t>Phasellus ullamcorper.</a:t>
            </a:r>
          </a:p>
          <a:p>
            <a:pPr lvl="0" algn="just">
              <a:lnSpc>
                <a:spcPct val="125000"/>
              </a:lnSpc>
            </a:pPr>
            <a:endParaRPr lang="en-US" sz="1800" dirty="0">
              <a:solidFill>
                <a:schemeClr val="bg2"/>
              </a:solidFill>
              <a:latin typeface="Source Sans Pro" panose="020B0503030403020204" pitchFamily="34" charset="0"/>
            </a:endParaRPr>
          </a:p>
          <a:p>
            <a:pPr indent="-450870" algn="just">
              <a:lnSpc>
                <a:spcPct val="125000"/>
              </a:lnSpc>
              <a:buFont typeface="Arial" panose="020B0604020202020204" pitchFamily="34" charset="0"/>
              <a:buChar char="•"/>
            </a:pPr>
            <a:r>
              <a:rPr lang="en-US" sz="1800" dirty="0">
                <a:solidFill>
                  <a:schemeClr val="bg2"/>
                </a:solidFill>
                <a:latin typeface="Source Sans Pro" panose="020B0503030403020204" pitchFamily="34" charset="0"/>
              </a:rPr>
              <a:t>Duis arcu tortor, suscipit </a:t>
            </a:r>
          </a:p>
          <a:p>
            <a:pPr indent="-450870" algn="just">
              <a:lnSpc>
                <a:spcPct val="125000"/>
              </a:lnSpc>
              <a:buFont typeface="Arial" panose="020B0604020202020204" pitchFamily="34" charset="0"/>
              <a:buChar char="•"/>
            </a:pPr>
            <a:r>
              <a:rPr lang="en-US" sz="1800" dirty="0">
                <a:solidFill>
                  <a:schemeClr val="bg2"/>
                </a:solidFill>
                <a:latin typeface="Source Sans Pro" panose="020B0503030403020204" pitchFamily="34" charset="0"/>
              </a:rPr>
              <a:t>Imperdiet nec, </a:t>
            </a:r>
            <a:r>
              <a:rPr lang="en-US" sz="1800" dirty="0" err="1">
                <a:solidFill>
                  <a:schemeClr val="bg2"/>
                </a:solidFill>
                <a:latin typeface="Source Sans Pro" panose="020B0503030403020204" pitchFamily="34" charset="0"/>
              </a:rPr>
              <a:t>imperdiet</a:t>
            </a:r>
            <a:r>
              <a:rPr lang="en-US" sz="1800" dirty="0">
                <a:solidFill>
                  <a:schemeClr val="bg2"/>
                </a:solidFill>
                <a:latin typeface="Source Sans Pro" panose="020B0503030403020204" pitchFamily="34" charset="0"/>
              </a:rPr>
              <a:t> </a:t>
            </a:r>
          </a:p>
          <a:p>
            <a:pPr indent="-450870" algn="just">
              <a:lnSpc>
                <a:spcPct val="125000"/>
              </a:lnSpc>
              <a:buFont typeface="Arial" panose="020B0604020202020204" pitchFamily="34" charset="0"/>
              <a:buChar char="•"/>
            </a:pPr>
            <a:r>
              <a:rPr lang="en-US" sz="1800" dirty="0">
                <a:solidFill>
                  <a:schemeClr val="bg2"/>
                </a:solidFill>
                <a:latin typeface="Source Sans Pro" panose="020B0503030403020204" pitchFamily="34" charset="0"/>
              </a:rPr>
              <a:t>Sed aliquam ultrices</a:t>
            </a:r>
          </a:p>
          <a:p>
            <a:pPr indent="-450870" algn="just">
              <a:lnSpc>
                <a:spcPct val="125000"/>
              </a:lnSpc>
              <a:buFont typeface="Arial" panose="020B0604020202020204" pitchFamily="34" charset="0"/>
              <a:buChar char="•"/>
            </a:pPr>
            <a:r>
              <a:rPr lang="en-US" sz="1800" dirty="0">
                <a:solidFill>
                  <a:schemeClr val="bg2"/>
                </a:solidFill>
                <a:latin typeface="Source Sans Pro" panose="020B0503030403020204" pitchFamily="34" charset="0"/>
              </a:rPr>
              <a:t>Imperdiet iaculis, ipsum.</a:t>
            </a:r>
          </a:p>
        </p:txBody>
      </p:sp>
      <p:sp>
        <p:nvSpPr>
          <p:cNvPr id="2" name="1 Título"/>
          <p:cNvSpPr>
            <a:spLocks noGrp="1"/>
          </p:cNvSpPr>
          <p:nvPr>
            <p:ph type="ctrTitle"/>
          </p:nvPr>
        </p:nvSpPr>
        <p:spPr/>
        <p:txBody>
          <a:bodyPr/>
          <a:lstStyle/>
          <a:p>
            <a:r>
              <a:rPr lang="es-MX" dirty="0" smtClean="0"/>
              <a:t>Step </a:t>
            </a:r>
            <a:r>
              <a:rPr lang="es-MX" dirty="0" err="1" smtClean="0"/>
              <a:t>by</a:t>
            </a:r>
            <a:r>
              <a:rPr lang="es-MX" dirty="0" smtClean="0"/>
              <a:t> Step</a:t>
            </a:r>
            <a:endParaRPr lang="es-SV" dirty="0"/>
          </a:p>
        </p:txBody>
      </p:sp>
      <p:sp>
        <p:nvSpPr>
          <p:cNvPr id="3" name="2 Subtítulo"/>
          <p:cNvSpPr>
            <a:spLocks noGrp="1"/>
          </p:cNvSpPr>
          <p:nvPr>
            <p:ph type="subTitle" idx="1"/>
          </p:nvPr>
        </p:nvSpPr>
        <p:spPr/>
        <p:txBody>
          <a:bodyPr/>
          <a:lstStyle/>
          <a:p>
            <a:r>
              <a:rPr lang="es-SV" dirty="0">
                <a:solidFill>
                  <a:srgbClr val="797979"/>
                </a:solidFill>
              </a:rPr>
              <a:t>Professional PowerPoint </a:t>
            </a:r>
            <a:r>
              <a:rPr lang="es-SV" dirty="0" err="1" smtClean="0">
                <a:solidFill>
                  <a:srgbClr val="797979"/>
                </a:solidFill>
              </a:rPr>
              <a:t>template</a:t>
            </a:r>
            <a:endParaRPr lang="es-SV" dirty="0">
              <a:solidFill>
                <a:srgbClr val="797979"/>
              </a:solidFill>
            </a:endParaRPr>
          </a:p>
        </p:txBody>
      </p:sp>
      <p:sp>
        <p:nvSpPr>
          <p:cNvPr id="8" name="7 Marcador de pie de página"/>
          <p:cNvSpPr>
            <a:spLocks noGrp="1"/>
          </p:cNvSpPr>
          <p:nvPr>
            <p:ph type="ftr" sz="quarter" idx="11"/>
          </p:nvPr>
        </p:nvSpPr>
        <p:spPr/>
        <p:txBody>
          <a:bodyPr/>
          <a:lstStyle/>
          <a:p>
            <a:pPr>
              <a:lnSpc>
                <a:spcPct val="125000"/>
              </a:lnSpc>
            </a:pPr>
            <a:r>
              <a:rPr lang="it-IT" sz="1800" smtClean="0">
                <a:latin typeface="Source Sans Pro" panose="020B0503030403020204" pitchFamily="34" charset="0"/>
              </a:rPr>
              <a:t>www.yourcompany.com | powerpoint template</a:t>
            </a:r>
            <a:endParaRPr lang="en-US" sz="1800" dirty="0" smtClean="0">
              <a:latin typeface="Source Sans Pro" panose="020B0503030403020204" pitchFamily="34" charset="0"/>
            </a:endParaRPr>
          </a:p>
        </p:txBody>
      </p:sp>
      <p:sp>
        <p:nvSpPr>
          <p:cNvPr id="16" name="文本框 15"/>
          <p:cNvSpPr txBox="1"/>
          <p:nvPr/>
        </p:nvSpPr>
        <p:spPr>
          <a:xfrm>
            <a:off x="10292514" y="963139"/>
            <a:ext cx="2575355" cy="338554"/>
          </a:xfrm>
          <a:prstGeom prst="rect">
            <a:avLst/>
          </a:prstGeom>
          <a:noFill/>
        </p:spPr>
        <p:txBody>
          <a:bodyPr wrap="square" rtlCol="0">
            <a:spAutoFit/>
          </a:bodyPr>
          <a:lstStyle/>
          <a:p>
            <a:r>
              <a:rPr lang="en-US" altLang="zh-CN" sz="1600" dirty="0">
                <a:solidFill>
                  <a:srgbClr val="ECEEED"/>
                </a:solidFill>
              </a:rPr>
              <a:t>https://www.ypppt.com/</a:t>
            </a:r>
            <a:endParaRPr lang="zh-CN" altLang="en-US" sz="1600" dirty="0">
              <a:solidFill>
                <a:srgbClr val="ECEEED"/>
              </a:solidFill>
            </a:endParaRPr>
          </a:p>
        </p:txBody>
      </p:sp>
    </p:spTree>
    <p:extLst>
      <p:ext uri="{BB962C8B-B14F-4D97-AF65-F5344CB8AC3E}">
        <p14:creationId xmlns:p14="http://schemas.microsoft.com/office/powerpoint/2010/main" val="26149775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750" fill="hold"/>
                                        <p:tgtEl>
                                          <p:spTgt spid="4"/>
                                        </p:tgtEl>
                                        <p:attrNameLst>
                                          <p:attrName>ppt_x</p:attrName>
                                        </p:attrNameLst>
                                      </p:cBhvr>
                                      <p:tavLst>
                                        <p:tav tm="0">
                                          <p:val>
                                            <p:strVal val="0-#ppt_w/2"/>
                                          </p:val>
                                        </p:tav>
                                        <p:tav tm="100000">
                                          <p:val>
                                            <p:strVal val="#ppt_x"/>
                                          </p:val>
                                        </p:tav>
                                      </p:tavLst>
                                    </p:anim>
                                    <p:anim calcmode="lin" valueType="num">
                                      <p:cBhvr additive="base">
                                        <p:cTn id="8" dur="75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25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750" fill="hold"/>
                                        <p:tgtEl>
                                          <p:spTgt spid="5"/>
                                        </p:tgtEl>
                                        <p:attrNameLst>
                                          <p:attrName>ppt_x</p:attrName>
                                        </p:attrNameLst>
                                      </p:cBhvr>
                                      <p:tavLst>
                                        <p:tav tm="0">
                                          <p:val>
                                            <p:strVal val="0-#ppt_w/2"/>
                                          </p:val>
                                        </p:tav>
                                        <p:tav tm="100000">
                                          <p:val>
                                            <p:strVal val="#ppt_x"/>
                                          </p:val>
                                        </p:tav>
                                      </p:tavLst>
                                    </p:anim>
                                    <p:anim calcmode="lin" valueType="num">
                                      <p:cBhvr additive="base">
                                        <p:cTn id="12" dur="750" fill="hold"/>
                                        <p:tgtEl>
                                          <p:spTgt spid="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50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750" fill="hold"/>
                                        <p:tgtEl>
                                          <p:spTgt spid="6"/>
                                        </p:tgtEl>
                                        <p:attrNameLst>
                                          <p:attrName>ppt_x</p:attrName>
                                        </p:attrNameLst>
                                      </p:cBhvr>
                                      <p:tavLst>
                                        <p:tav tm="0">
                                          <p:val>
                                            <p:strVal val="0-#ppt_w/2"/>
                                          </p:val>
                                        </p:tav>
                                        <p:tav tm="100000">
                                          <p:val>
                                            <p:strVal val="#ppt_x"/>
                                          </p:val>
                                        </p:tav>
                                      </p:tavLst>
                                    </p:anim>
                                    <p:anim calcmode="lin" valueType="num">
                                      <p:cBhvr additive="base">
                                        <p:cTn id="16" dur="750" fill="hold"/>
                                        <p:tgtEl>
                                          <p:spTgt spid="6"/>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75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750" fill="hold"/>
                                        <p:tgtEl>
                                          <p:spTgt spid="7"/>
                                        </p:tgtEl>
                                        <p:attrNameLst>
                                          <p:attrName>ppt_x</p:attrName>
                                        </p:attrNameLst>
                                      </p:cBhvr>
                                      <p:tavLst>
                                        <p:tav tm="0">
                                          <p:val>
                                            <p:strVal val="0-#ppt_w/2"/>
                                          </p:val>
                                        </p:tav>
                                        <p:tav tm="100000">
                                          <p:val>
                                            <p:strVal val="#ppt_x"/>
                                          </p:val>
                                        </p:tav>
                                      </p:tavLst>
                                    </p:anim>
                                    <p:anim calcmode="lin" valueType="num">
                                      <p:cBhvr additive="base">
                                        <p:cTn id="20" dur="750" fill="hold"/>
                                        <p:tgtEl>
                                          <p:spTgt spid="7"/>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par>
                          <p:cTn id="25" fill="hold">
                            <p:stCondLst>
                              <p:cond delay="2000"/>
                            </p:stCondLst>
                            <p:childTnLst>
                              <p:par>
                                <p:cTn id="26" presetID="10" presetClass="entr" presetSubtype="0"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childTnLst>
                          </p:cTn>
                        </p:par>
                        <p:par>
                          <p:cTn id="29" fill="hold">
                            <p:stCondLst>
                              <p:cond delay="2500"/>
                            </p:stCondLst>
                            <p:childTnLst>
                              <p:par>
                                <p:cTn id="30" presetID="10" presetClass="entr" presetSubtype="0" fill="hold"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par>
                          <p:cTn id="33" fill="hold">
                            <p:stCondLst>
                              <p:cond delay="3000"/>
                            </p:stCondLst>
                            <p:childTnLst>
                              <p:par>
                                <p:cTn id="34" presetID="10" presetClass="entr" presetSubtype="0" fill="hold" nodeType="after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fade">
                                      <p:cBhvr>
                                        <p:cTn id="36" dur="500"/>
                                        <p:tgtEl>
                                          <p:spTgt spid="21"/>
                                        </p:tgtEl>
                                      </p:cBhvr>
                                    </p:animEffect>
                                  </p:childTnLst>
                                </p:cTn>
                              </p:par>
                            </p:childTnLst>
                          </p:cTn>
                        </p:par>
                        <p:par>
                          <p:cTn id="37" fill="hold">
                            <p:stCondLst>
                              <p:cond delay="3500"/>
                            </p:stCondLst>
                            <p:childTnLst>
                              <p:par>
                                <p:cTn id="38" presetID="23" presetClass="entr" presetSubtype="288" fill="hold" grpId="0" nodeType="afterEffect">
                                  <p:stCondLst>
                                    <p:cond delay="0"/>
                                  </p:stCondLst>
                                  <p:childTnLst>
                                    <p:set>
                                      <p:cBhvr>
                                        <p:cTn id="39" dur="1" fill="hold">
                                          <p:stCondLst>
                                            <p:cond delay="0"/>
                                          </p:stCondLst>
                                        </p:cTn>
                                        <p:tgtEl>
                                          <p:spTgt spid="27"/>
                                        </p:tgtEl>
                                        <p:attrNameLst>
                                          <p:attrName>style.visibility</p:attrName>
                                        </p:attrNameLst>
                                      </p:cBhvr>
                                      <p:to>
                                        <p:strVal val="visible"/>
                                      </p:to>
                                    </p:set>
                                    <p:anim calcmode="lin" valueType="num">
                                      <p:cBhvr>
                                        <p:cTn id="40" dur="500" fill="hold"/>
                                        <p:tgtEl>
                                          <p:spTgt spid="27"/>
                                        </p:tgtEl>
                                        <p:attrNameLst>
                                          <p:attrName>ppt_w</p:attrName>
                                        </p:attrNameLst>
                                      </p:cBhvr>
                                      <p:tavLst>
                                        <p:tav tm="0">
                                          <p:val>
                                            <p:strVal val="4/3*#ppt_w"/>
                                          </p:val>
                                        </p:tav>
                                        <p:tav tm="100000">
                                          <p:val>
                                            <p:strVal val="#ppt_w"/>
                                          </p:val>
                                        </p:tav>
                                      </p:tavLst>
                                    </p:anim>
                                    <p:anim calcmode="lin" valueType="num">
                                      <p:cBhvr>
                                        <p:cTn id="41" dur="500" fill="hold"/>
                                        <p:tgtEl>
                                          <p:spTgt spid="27"/>
                                        </p:tgtEl>
                                        <p:attrNameLst>
                                          <p:attrName>ppt_h</p:attrName>
                                        </p:attrNameLst>
                                      </p:cBhvr>
                                      <p:tavLst>
                                        <p:tav tm="0">
                                          <p:val>
                                            <p:strVal val="4/3*#ppt_h"/>
                                          </p:val>
                                        </p:tav>
                                        <p:tav tm="100000">
                                          <p:val>
                                            <p:strVal val="#ppt_h"/>
                                          </p:val>
                                        </p:tav>
                                      </p:tavLst>
                                    </p:anim>
                                  </p:childTnLst>
                                </p:cTn>
                              </p:par>
                              <p:par>
                                <p:cTn id="42" presetID="23" presetClass="entr" presetSubtype="288" fill="hold" grpId="0" nodeType="withEffect">
                                  <p:stCondLst>
                                    <p:cond delay="0"/>
                                  </p:stCondLst>
                                  <p:childTnLst>
                                    <p:set>
                                      <p:cBhvr>
                                        <p:cTn id="43" dur="1" fill="hold">
                                          <p:stCondLst>
                                            <p:cond delay="0"/>
                                          </p:stCondLst>
                                        </p:cTn>
                                        <p:tgtEl>
                                          <p:spTgt spid="26"/>
                                        </p:tgtEl>
                                        <p:attrNameLst>
                                          <p:attrName>style.visibility</p:attrName>
                                        </p:attrNameLst>
                                      </p:cBhvr>
                                      <p:to>
                                        <p:strVal val="visible"/>
                                      </p:to>
                                    </p:set>
                                    <p:anim calcmode="lin" valueType="num">
                                      <p:cBhvr>
                                        <p:cTn id="44" dur="500" fill="hold"/>
                                        <p:tgtEl>
                                          <p:spTgt spid="26"/>
                                        </p:tgtEl>
                                        <p:attrNameLst>
                                          <p:attrName>ppt_w</p:attrName>
                                        </p:attrNameLst>
                                      </p:cBhvr>
                                      <p:tavLst>
                                        <p:tav tm="0">
                                          <p:val>
                                            <p:strVal val="4/3*#ppt_w"/>
                                          </p:val>
                                        </p:tav>
                                        <p:tav tm="100000">
                                          <p:val>
                                            <p:strVal val="#ppt_w"/>
                                          </p:val>
                                        </p:tav>
                                      </p:tavLst>
                                    </p:anim>
                                    <p:anim calcmode="lin" valueType="num">
                                      <p:cBhvr>
                                        <p:cTn id="45" dur="500" fill="hold"/>
                                        <p:tgtEl>
                                          <p:spTgt spid="26"/>
                                        </p:tgtEl>
                                        <p:attrNameLst>
                                          <p:attrName>ppt_h</p:attrName>
                                        </p:attrNameLst>
                                      </p:cBhvr>
                                      <p:tavLst>
                                        <p:tav tm="0">
                                          <p:val>
                                            <p:strVal val="4/3*#ppt_h"/>
                                          </p:val>
                                        </p:tav>
                                        <p:tav tm="100000">
                                          <p:val>
                                            <p:strVal val="#ppt_h"/>
                                          </p:val>
                                        </p:tav>
                                      </p:tavLst>
                                    </p:anim>
                                  </p:childTnLst>
                                </p:cTn>
                              </p:par>
                              <p:par>
                                <p:cTn id="46" presetID="23" presetClass="entr" presetSubtype="288" fill="hold" grpId="0" nodeType="withEffect">
                                  <p:stCondLst>
                                    <p:cond delay="0"/>
                                  </p:stCondLst>
                                  <p:childTnLst>
                                    <p:set>
                                      <p:cBhvr>
                                        <p:cTn id="47" dur="1" fill="hold">
                                          <p:stCondLst>
                                            <p:cond delay="0"/>
                                          </p:stCondLst>
                                        </p:cTn>
                                        <p:tgtEl>
                                          <p:spTgt spid="28"/>
                                        </p:tgtEl>
                                        <p:attrNameLst>
                                          <p:attrName>style.visibility</p:attrName>
                                        </p:attrNameLst>
                                      </p:cBhvr>
                                      <p:to>
                                        <p:strVal val="visible"/>
                                      </p:to>
                                    </p:set>
                                    <p:anim calcmode="lin" valueType="num">
                                      <p:cBhvr>
                                        <p:cTn id="48" dur="500" fill="hold"/>
                                        <p:tgtEl>
                                          <p:spTgt spid="28"/>
                                        </p:tgtEl>
                                        <p:attrNameLst>
                                          <p:attrName>ppt_w</p:attrName>
                                        </p:attrNameLst>
                                      </p:cBhvr>
                                      <p:tavLst>
                                        <p:tav tm="0">
                                          <p:val>
                                            <p:strVal val="4/3*#ppt_w"/>
                                          </p:val>
                                        </p:tav>
                                        <p:tav tm="100000">
                                          <p:val>
                                            <p:strVal val="#ppt_w"/>
                                          </p:val>
                                        </p:tav>
                                      </p:tavLst>
                                    </p:anim>
                                    <p:anim calcmode="lin" valueType="num">
                                      <p:cBhvr>
                                        <p:cTn id="49" dur="500" fill="hold"/>
                                        <p:tgtEl>
                                          <p:spTgt spid="28"/>
                                        </p:tgtEl>
                                        <p:attrNameLst>
                                          <p:attrName>ppt_h</p:attrName>
                                        </p:attrNameLst>
                                      </p:cBhvr>
                                      <p:tavLst>
                                        <p:tav tm="0">
                                          <p:val>
                                            <p:strVal val="4/3*#ppt_h"/>
                                          </p:val>
                                        </p:tav>
                                        <p:tav tm="100000">
                                          <p:val>
                                            <p:strVal val="#ppt_h"/>
                                          </p:val>
                                        </p:tav>
                                      </p:tavLst>
                                    </p:anim>
                                  </p:childTnLst>
                                </p:cTn>
                              </p:par>
                              <p:par>
                                <p:cTn id="50" presetID="23" presetClass="entr" presetSubtype="288" fill="hold" grpId="0" nodeType="withEffect">
                                  <p:stCondLst>
                                    <p:cond delay="0"/>
                                  </p:stCondLst>
                                  <p:childTnLst>
                                    <p:set>
                                      <p:cBhvr>
                                        <p:cTn id="51" dur="1" fill="hold">
                                          <p:stCondLst>
                                            <p:cond delay="0"/>
                                          </p:stCondLst>
                                        </p:cTn>
                                        <p:tgtEl>
                                          <p:spTgt spid="25"/>
                                        </p:tgtEl>
                                        <p:attrNameLst>
                                          <p:attrName>style.visibility</p:attrName>
                                        </p:attrNameLst>
                                      </p:cBhvr>
                                      <p:to>
                                        <p:strVal val="visible"/>
                                      </p:to>
                                    </p:set>
                                    <p:anim calcmode="lin" valueType="num">
                                      <p:cBhvr>
                                        <p:cTn id="52" dur="500" fill="hold"/>
                                        <p:tgtEl>
                                          <p:spTgt spid="25"/>
                                        </p:tgtEl>
                                        <p:attrNameLst>
                                          <p:attrName>ppt_w</p:attrName>
                                        </p:attrNameLst>
                                      </p:cBhvr>
                                      <p:tavLst>
                                        <p:tav tm="0">
                                          <p:val>
                                            <p:strVal val="4/3*#ppt_w"/>
                                          </p:val>
                                        </p:tav>
                                        <p:tav tm="100000">
                                          <p:val>
                                            <p:strVal val="#ppt_w"/>
                                          </p:val>
                                        </p:tav>
                                      </p:tavLst>
                                    </p:anim>
                                    <p:anim calcmode="lin" valueType="num">
                                      <p:cBhvr>
                                        <p:cTn id="53" dur="500" fill="hold"/>
                                        <p:tgtEl>
                                          <p:spTgt spid="25"/>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25" grpId="0" animBg="1"/>
      <p:bldP spid="26" grpId="0" animBg="1"/>
      <p:bldP spid="27" grpId="0" animBg="1"/>
      <p:bldP spid="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 y="5900462"/>
            <a:ext cx="24385585" cy="131453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23" tIns="0" rIns="360023" bIns="0" anchor="ctr"/>
          <a:lstStyle/>
          <a:p>
            <a:pPr algn="ctr" defTabSz="1828891">
              <a:defRPr/>
            </a:pPr>
            <a:r>
              <a:rPr lang="en-US" altLang="zh-CN" sz="56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56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2" y="4364817"/>
            <a:ext cx="24385585" cy="155065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defTabSz="1828891">
              <a:defRPr/>
            </a:pPr>
            <a:r>
              <a:rPr lang="zh-CN" altLang="en-US" sz="5600" spc="4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5600" spc="4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5600" spc="4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5600" spc="4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5600" spc="4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5600" spc="4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5600" spc="4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5163998" y="7842903"/>
            <a:ext cx="13813717" cy="3385762"/>
          </a:xfrm>
          <a:prstGeom prst="rect">
            <a:avLst/>
          </a:prstGeom>
          <a:noFill/>
          <a:ln w="25400" cap="flat" cmpd="sng" algn="ctr">
            <a:noFill/>
            <a:prstDash val="solid"/>
          </a:ln>
          <a:effectLst/>
        </p:spPr>
        <p:txBody>
          <a:bodyPr rtlCol="0" anchor="ctr"/>
          <a:lstStyle/>
          <a:p>
            <a:pPr defTabSz="1828891">
              <a:lnSpc>
                <a:spcPts val="4800"/>
              </a:lnSpc>
            </a:pPr>
            <a:r>
              <a:rPr lang="en-US" altLang="zh-CN" sz="24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24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24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24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24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24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24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24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2400" kern="0" dirty="0">
              <a:solidFill>
                <a:srgbClr val="EEECE1">
                  <a:lumMod val="25000"/>
                </a:srgbClr>
              </a:solidFill>
              <a:latin typeface="微软雅黑" panose="020B0503020204020204" pitchFamily="34" charset="-122"/>
              <a:ea typeface="微软雅黑" panose="020B0503020204020204" pitchFamily="34" charset="-122"/>
            </a:endParaRPr>
          </a:p>
          <a:p>
            <a:pPr defTabSz="1828891">
              <a:lnSpc>
                <a:spcPts val="4800"/>
              </a:lnSpc>
            </a:pPr>
            <a:r>
              <a:rPr lang="en-US" altLang="zh-CN" sz="24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24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24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24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24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24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2400" kern="0" dirty="0">
              <a:solidFill>
                <a:srgbClr val="EEECE1">
                  <a:lumMod val="25000"/>
                </a:srgbClr>
              </a:solidFill>
              <a:latin typeface="微软雅黑" panose="020B0503020204020204" pitchFamily="34" charset="-122"/>
              <a:ea typeface="微软雅黑" panose="020B0503020204020204" pitchFamily="34" charset="-122"/>
            </a:endParaRPr>
          </a:p>
          <a:p>
            <a:pPr defTabSz="1828891">
              <a:lnSpc>
                <a:spcPts val="4800"/>
              </a:lnSpc>
            </a:pPr>
            <a:r>
              <a:rPr lang="en-US" altLang="zh-CN" sz="24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24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24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24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24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24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24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2400" kern="0" dirty="0">
              <a:solidFill>
                <a:srgbClr val="EEECE1">
                  <a:lumMod val="25000"/>
                </a:srgbClr>
              </a:solidFill>
              <a:latin typeface="微软雅黑" panose="020B0503020204020204" pitchFamily="34" charset="-122"/>
              <a:ea typeface="微软雅黑" panose="020B0503020204020204" pitchFamily="34" charset="-122"/>
            </a:endParaRPr>
          </a:p>
          <a:p>
            <a:pPr defTabSz="1828891">
              <a:lnSpc>
                <a:spcPts val="4800"/>
              </a:lnSpc>
            </a:pPr>
            <a:r>
              <a:rPr lang="zh-CN" altLang="en-US" sz="24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24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24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24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24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24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24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2400" kern="0" dirty="0">
              <a:solidFill>
                <a:srgbClr val="EEECE1">
                  <a:lumMod val="25000"/>
                </a:srgbClr>
              </a:solidFill>
              <a:latin typeface="微软雅黑" panose="020B0503020204020204" pitchFamily="34" charset="-122"/>
              <a:ea typeface="微软雅黑" panose="020B0503020204020204" pitchFamily="34" charset="-122"/>
            </a:endParaRPr>
          </a:p>
          <a:p>
            <a:pPr defTabSz="1828891">
              <a:lnSpc>
                <a:spcPts val="4800"/>
              </a:lnSpc>
            </a:pPr>
            <a:r>
              <a:rPr lang="en-US" altLang="zh-CN" sz="24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24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24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24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776349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iseño personalizado">
  <a:themeElements>
    <a:clrScheme name="ISA 1W">
      <a:dk1>
        <a:srgbClr val="000000"/>
      </a:dk1>
      <a:lt1>
        <a:srgbClr val="FFFFFF"/>
      </a:lt1>
      <a:dk2>
        <a:srgbClr val="1F1F1F"/>
      </a:dk2>
      <a:lt2>
        <a:srgbClr val="575757"/>
      </a:lt2>
      <a:accent1>
        <a:srgbClr val="81B535"/>
      </a:accent1>
      <a:accent2>
        <a:srgbClr val="F99953"/>
      </a:accent2>
      <a:accent3>
        <a:srgbClr val="15A4C6"/>
      </a:accent3>
      <a:accent4>
        <a:srgbClr val="F23A43"/>
      </a:accent4>
      <a:accent5>
        <a:srgbClr val="0D84AF"/>
      </a:accent5>
      <a:accent6>
        <a:srgbClr val="192828"/>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150062</TotalTime>
  <Words>365</Words>
  <Application>Microsoft Office PowerPoint</Application>
  <PresentationFormat>自定义</PresentationFormat>
  <Paragraphs>53</Paragraphs>
  <Slides>2</Slides>
  <Notes>1</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2</vt:i4>
      </vt:variant>
    </vt:vector>
  </HeadingPairs>
  <TitlesOfParts>
    <vt:vector size="15" baseType="lpstr">
      <vt:lpstr>Meiryo</vt:lpstr>
      <vt:lpstr>PT Sans</vt:lpstr>
      <vt:lpstr>宋体</vt:lpstr>
      <vt:lpstr>微软雅黑</vt:lpstr>
      <vt:lpstr>Arial</vt:lpstr>
      <vt:lpstr>Calibri</vt:lpstr>
      <vt:lpstr>Calibri Light</vt:lpstr>
      <vt:lpstr>Helvetica</vt:lpstr>
      <vt:lpstr>Open Sans Extrabold</vt:lpstr>
      <vt:lpstr>Segoe UI</vt:lpstr>
      <vt:lpstr>Source Sans Pro</vt:lpstr>
      <vt:lpstr>1_Diseño personalizado</vt:lpstr>
      <vt:lpstr>Office Theme</vt:lpstr>
      <vt:lpstr>Step by Step</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11982</cp:revision>
  <dcterms:created xsi:type="dcterms:W3CDTF">2014-07-01T16:42:18Z</dcterms:created>
  <dcterms:modified xsi:type="dcterms:W3CDTF">2024-07-11T11:30:18Z</dcterms:modified>
</cp:coreProperties>
</file>