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  <p:sldMasterId id="2147483886" r:id="rId2"/>
  </p:sldMasterIdLst>
  <p:notesMasterIdLst>
    <p:notesMasterId r:id="rId5"/>
  </p:notesMasterIdLst>
  <p:handoutMasterIdLst>
    <p:handoutMasterId r:id="rId6"/>
  </p:handoutMasterIdLst>
  <p:sldIdLst>
    <p:sldId id="449" r:id="rId3"/>
    <p:sldId id="450" r:id="rId4"/>
  </p:sldIdLst>
  <p:sldSz cx="24385588" cy="13717588"/>
  <p:notesSz cx="6858000" cy="9144000"/>
  <p:defaultTextStyle>
    <a:defPPr>
      <a:defRPr lang="es-MX"/>
    </a:defPPr>
    <a:lvl1pPr marL="0" algn="l" defTabSz="241658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208283" algn="l" defTabSz="241658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2416581" algn="l" defTabSz="241658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3624878" algn="l" defTabSz="241658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4833170" algn="l" defTabSz="241658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6041466" algn="l" defTabSz="241658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7249769" algn="l" defTabSz="241658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8458050" algn="l" defTabSz="241658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9666350" algn="l" defTabSz="241658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2" pos="7680">
          <p15:clr>
            <a:srgbClr val="A4A3A4"/>
          </p15:clr>
        </p15:guide>
        <p15:guide id="33" pos="11536">
          <p15:clr>
            <a:srgbClr val="A4A3A4"/>
          </p15:clr>
        </p15:guide>
        <p15:guide id="35" pos="14938">
          <p15:clr>
            <a:srgbClr val="A4A3A4"/>
          </p15:clr>
        </p15:guide>
        <p15:guide id="36" pos="423">
          <p15:clr>
            <a:srgbClr val="A4A3A4"/>
          </p15:clr>
        </p15:guide>
        <p15:guide id="39" orient="horz" pos="493">
          <p15:clr>
            <a:srgbClr val="A4A3A4"/>
          </p15:clr>
        </p15:guide>
        <p15:guide id="41" pos="3825" userDrawn="1">
          <p15:clr>
            <a:srgbClr val="A4A3A4"/>
          </p15:clr>
        </p15:guide>
        <p15:guide id="43" orient="horz" pos="7496" userDrawn="1">
          <p15:clr>
            <a:srgbClr val="A4A3A4"/>
          </p15:clr>
        </p15:guide>
        <p15:guide id="45" orient="horz" pos="2053" userDrawn="1">
          <p15:clr>
            <a:srgbClr val="A4A3A4"/>
          </p15:clr>
        </p15:guide>
        <p15:guide id="46" orient="horz" pos="7949">
          <p15:clr>
            <a:srgbClr val="A4A3A4"/>
          </p15:clr>
        </p15:guide>
        <p15:guide id="48" orient="horz" pos="1344" userDrawn="1">
          <p15:clr>
            <a:srgbClr val="A4A3A4"/>
          </p15:clr>
        </p15:guide>
        <p15:guide id="49" orient="horz" pos="7042">
          <p15:clr>
            <a:srgbClr val="A4A3A4"/>
          </p15:clr>
        </p15:guide>
        <p15:guide id="51" pos="876">
          <p15:clr>
            <a:srgbClr val="A4A3A4"/>
          </p15:clr>
        </p15:guide>
        <p15:guide id="54" pos="7340">
          <p15:clr>
            <a:srgbClr val="A4A3A4"/>
          </p15:clr>
        </p15:guide>
        <p15:guide id="55" pos="8020">
          <p15:clr>
            <a:srgbClr val="A4A3A4"/>
          </p15:clr>
        </p15:guide>
        <p15:guide id="56" orient="horz" pos="7495">
          <p15:clr>
            <a:srgbClr val="A4A3A4"/>
          </p15:clr>
        </p15:guide>
        <p15:guide id="57" pos="11082" userDrawn="1">
          <p15:clr>
            <a:srgbClr val="A4A3A4"/>
          </p15:clr>
        </p15:guide>
        <p15:guide id="58" orient="horz" pos="4320">
          <p15:clr>
            <a:srgbClr val="A4A3A4"/>
          </p15:clr>
        </p15:guide>
        <p15:guide id="59" orient="horz" pos="2052">
          <p15:clr>
            <a:srgbClr val="A4A3A4"/>
          </p15:clr>
        </p15:guide>
        <p15:guide id="61" pos="3824">
          <p15:clr>
            <a:srgbClr val="A4A3A4"/>
          </p15:clr>
        </p15:guide>
        <p15:guide id="62" pos="14484">
          <p15:clr>
            <a:srgbClr val="A4A3A4"/>
          </p15:clr>
        </p15:guide>
        <p15:guide id="63" pos="4306">
          <p15:clr>
            <a:srgbClr val="A4A3A4"/>
          </p15:clr>
        </p15:guide>
        <p15:guide id="64" orient="horz" pos="1825">
          <p15:clr>
            <a:srgbClr val="A4A3A4"/>
          </p15:clr>
        </p15:guide>
        <p15:guide id="65" orient="horz" pos="707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o" initials="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EED"/>
    <a:srgbClr val="191919"/>
    <a:srgbClr val="1F161E"/>
    <a:srgbClr val="464353"/>
    <a:srgbClr val="D8D4A5"/>
    <a:srgbClr val="98A24D"/>
    <a:srgbClr val="485B4E"/>
    <a:srgbClr val="201F1F"/>
    <a:srgbClr val="1F1F1F"/>
    <a:srgbClr val="F1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6" autoAdjust="0"/>
    <p:restoredTop sz="96314" autoAdjust="0"/>
  </p:normalViewPr>
  <p:slideViewPr>
    <p:cSldViewPr>
      <p:cViewPr varScale="1">
        <p:scale>
          <a:sx n="55" d="100"/>
          <a:sy n="55" d="100"/>
        </p:scale>
        <p:origin x="510" y="90"/>
      </p:cViewPr>
      <p:guideLst>
        <p:guide pos="7680"/>
        <p:guide pos="11536"/>
        <p:guide pos="14938"/>
        <p:guide pos="423"/>
        <p:guide orient="horz" pos="493"/>
        <p:guide pos="3825"/>
        <p:guide orient="horz" pos="7496"/>
        <p:guide orient="horz" pos="2053"/>
        <p:guide orient="horz" pos="7949"/>
        <p:guide orient="horz" pos="1344"/>
        <p:guide orient="horz" pos="7042"/>
        <p:guide pos="876"/>
        <p:guide pos="7340"/>
        <p:guide pos="8020"/>
        <p:guide orient="horz" pos="7495"/>
        <p:guide pos="11082"/>
        <p:guide orient="horz" pos="4320"/>
        <p:guide orient="horz" pos="2052"/>
        <p:guide pos="3824"/>
        <p:guide pos="14484"/>
        <p:guide pos="4306"/>
        <p:guide orient="horz" pos="1825"/>
        <p:guide orient="horz" pos="7070"/>
      </p:guideLst>
    </p:cSldViewPr>
  </p:slideViewPr>
  <p:outlineViewPr>
    <p:cViewPr>
      <p:scale>
        <a:sx n="33" d="100"/>
        <a:sy n="33" d="100"/>
      </p:scale>
      <p:origin x="0" y="102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16" y="-78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B306A-FE1C-4996-AB92-3C76DD2CBDB3}" type="datetimeFigureOut">
              <a:rPr lang="es-SV" smtClean="0"/>
              <a:t>10/7/2024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FD865-E1A7-4294-B649-AA647C0EDEC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5339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93A81-F12D-42C5-A35C-8AABE483B59D}" type="datetimeFigureOut">
              <a:rPr lang="es-MX" smtClean="0"/>
              <a:t>10/07/2024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C2EFC-28F3-48C0-BF6B-230A53BCFDF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1181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1762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1208805" algn="l" defTabSz="241762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2417627" algn="l" defTabSz="241762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3626451" algn="l" defTabSz="241762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4835265" algn="l" defTabSz="241762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6044084" algn="l" defTabSz="241762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7252910" algn="l" defTabSz="241762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8461718" algn="l" defTabSz="241762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9670542" algn="l" defTabSz="241762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C2EFC-28F3-48C0-BF6B-230A53BCFDF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5902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312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Slid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277784" y="649350"/>
            <a:ext cx="16314891" cy="1013669"/>
          </a:xfrm>
        </p:spPr>
        <p:txBody>
          <a:bodyPr anchor="b"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SV" sz="4800" kern="12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07158" y="1604963"/>
            <a:ext cx="6390710" cy="461476"/>
          </a:xfrm>
        </p:spPr>
        <p:txBody>
          <a:bodyPr anchor="ctr">
            <a:normAutofit/>
          </a:bodyPr>
          <a:lstStyle>
            <a:lvl1pPr marL="0" indent="0" algn="l">
              <a:buNone/>
              <a:defRPr lang="es-SV" sz="2600" kern="1200" baseline="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Your </a:t>
            </a:r>
            <a:r>
              <a:rPr lang="es-ES" dirty="0" err="1" smtClean="0"/>
              <a:t>subtitle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077200" y="12714288"/>
            <a:ext cx="8231188" cy="730250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25000"/>
              </a:lnSpc>
            </a:pPr>
            <a:r>
              <a:rPr lang="it-IT" sz="1800" smtClean="0">
                <a:latin typeface="Source Sans Pro" panose="020B0503030403020204" pitchFamily="34" charset="0"/>
              </a:rPr>
              <a:t>www.yourcompany.com | powerpoint template</a:t>
            </a:r>
            <a:endParaRPr lang="en-US" sz="1800" dirty="0" smtClean="0">
              <a:latin typeface="Source Sans Pro" panose="020B0503030403020204" pitchFamily="34" charset="0"/>
            </a:endParaRPr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525248" y="12731686"/>
            <a:ext cx="23335093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87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  <p:extLst mod="1"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686" y="914506"/>
            <a:ext cx="7864986" cy="3200771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051" y="1975079"/>
            <a:ext cx="12345204" cy="9748379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46" indent="0">
              <a:buNone/>
              <a:defRPr sz="5600"/>
            </a:lvl2pPr>
            <a:lvl3pPr marL="1828891" indent="0">
              <a:buNone/>
              <a:defRPr sz="4800"/>
            </a:lvl3pPr>
            <a:lvl4pPr marL="2743337" indent="0">
              <a:buNone/>
              <a:defRPr sz="4000"/>
            </a:lvl4pPr>
            <a:lvl5pPr marL="3657783" indent="0">
              <a:buNone/>
              <a:defRPr sz="4000"/>
            </a:lvl5pPr>
            <a:lvl6pPr marL="4572229" indent="0">
              <a:buNone/>
              <a:defRPr sz="4000"/>
            </a:lvl6pPr>
            <a:lvl7pPr marL="5486674" indent="0">
              <a:buNone/>
              <a:defRPr sz="4000"/>
            </a:lvl7pPr>
            <a:lvl8pPr marL="6401120" indent="0">
              <a:buNone/>
              <a:defRPr sz="4000"/>
            </a:lvl8pPr>
            <a:lvl9pPr marL="7315566" indent="0">
              <a:buNone/>
              <a:defRPr sz="4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686" y="4115276"/>
            <a:ext cx="7864986" cy="7624059"/>
          </a:xfrm>
        </p:spPr>
        <p:txBody>
          <a:bodyPr/>
          <a:lstStyle>
            <a:lvl1pPr marL="0" indent="0">
              <a:buNone/>
              <a:defRPr sz="3200"/>
            </a:lvl1pPr>
            <a:lvl2pPr marL="914446" indent="0">
              <a:buNone/>
              <a:defRPr sz="2800"/>
            </a:lvl2pPr>
            <a:lvl3pPr marL="1828891" indent="0">
              <a:buNone/>
              <a:defRPr sz="2400"/>
            </a:lvl3pPr>
            <a:lvl4pPr marL="2743337" indent="0">
              <a:buNone/>
              <a:defRPr sz="2000"/>
            </a:lvl4pPr>
            <a:lvl5pPr marL="3657783" indent="0">
              <a:buNone/>
              <a:defRPr sz="2000"/>
            </a:lvl5pPr>
            <a:lvl6pPr marL="4572229" indent="0">
              <a:buNone/>
              <a:defRPr sz="2000"/>
            </a:lvl6pPr>
            <a:lvl7pPr marL="5486674" indent="0">
              <a:buNone/>
              <a:defRPr sz="2000"/>
            </a:lvl7pPr>
            <a:lvl8pPr marL="6401120" indent="0">
              <a:buNone/>
              <a:defRPr sz="2000"/>
            </a:lvl8pPr>
            <a:lvl9pPr marL="7315566" indent="0">
              <a:buNone/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21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054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0937" y="730334"/>
            <a:ext cx="5258142" cy="1162502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509" y="730334"/>
            <a:ext cx="15469607" cy="1162502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75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199" y="2244986"/>
            <a:ext cx="18289191" cy="4775753"/>
          </a:xfrm>
        </p:spPr>
        <p:txBody>
          <a:bodyPr anchor="b"/>
          <a:lstStyle>
            <a:lvl1pPr algn="ctr">
              <a:defRPr sz="1200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199" y="7204910"/>
            <a:ext cx="18289191" cy="3311907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46" indent="0" algn="ctr">
              <a:buNone/>
              <a:defRPr sz="4000"/>
            </a:lvl2pPr>
            <a:lvl3pPr marL="1828891" indent="0" algn="ctr">
              <a:buNone/>
              <a:defRPr sz="3600"/>
            </a:lvl3pPr>
            <a:lvl4pPr marL="2743337" indent="0" algn="ctr">
              <a:buNone/>
              <a:defRPr sz="3200"/>
            </a:lvl4pPr>
            <a:lvl5pPr marL="3657783" indent="0" algn="ctr">
              <a:buNone/>
              <a:defRPr sz="3200"/>
            </a:lvl5pPr>
            <a:lvl6pPr marL="4572229" indent="0" algn="ctr">
              <a:buNone/>
              <a:defRPr sz="3200"/>
            </a:lvl6pPr>
            <a:lvl7pPr marL="5486674" indent="0" algn="ctr">
              <a:buNone/>
              <a:defRPr sz="3200"/>
            </a:lvl7pPr>
            <a:lvl8pPr marL="6401120" indent="0" algn="ctr">
              <a:buNone/>
              <a:defRPr sz="3200"/>
            </a:lvl8pPr>
            <a:lvl9pPr marL="7315566" indent="0" algn="ctr">
              <a:buNone/>
              <a:defRPr sz="3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05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97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808" y="3419873"/>
            <a:ext cx="21032570" cy="5706135"/>
          </a:xfrm>
        </p:spPr>
        <p:txBody>
          <a:bodyPr anchor="b"/>
          <a:lstStyle>
            <a:lvl1pPr>
              <a:defRPr sz="1200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808" y="9179990"/>
            <a:ext cx="21032570" cy="3000721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46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9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33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78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22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67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11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56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70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509" y="3651673"/>
            <a:ext cx="10363875" cy="87036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5204" y="3651673"/>
            <a:ext cx="10363875" cy="87036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3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685" y="730336"/>
            <a:ext cx="21032570" cy="26514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686" y="3362715"/>
            <a:ext cx="10316246" cy="1648015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46" indent="0">
              <a:buNone/>
              <a:defRPr sz="4000" b="1"/>
            </a:lvl2pPr>
            <a:lvl3pPr marL="1828891" indent="0">
              <a:buNone/>
              <a:defRPr sz="3600" b="1"/>
            </a:lvl3pPr>
            <a:lvl4pPr marL="2743337" indent="0">
              <a:buNone/>
              <a:defRPr sz="3200" b="1"/>
            </a:lvl4pPr>
            <a:lvl5pPr marL="3657783" indent="0">
              <a:buNone/>
              <a:defRPr sz="3200" b="1"/>
            </a:lvl5pPr>
            <a:lvl6pPr marL="4572229" indent="0">
              <a:buNone/>
              <a:defRPr sz="3200" b="1"/>
            </a:lvl6pPr>
            <a:lvl7pPr marL="5486674" indent="0">
              <a:buNone/>
              <a:defRPr sz="3200" b="1"/>
            </a:lvl7pPr>
            <a:lvl8pPr marL="6401120" indent="0">
              <a:buNone/>
              <a:defRPr sz="3200" b="1"/>
            </a:lvl8pPr>
            <a:lvl9pPr marL="7315566" indent="0">
              <a:buNone/>
              <a:defRPr sz="3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686" y="5010730"/>
            <a:ext cx="10316246" cy="737002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5204" y="3362715"/>
            <a:ext cx="10367051" cy="1648015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46" indent="0">
              <a:buNone/>
              <a:defRPr sz="4000" b="1"/>
            </a:lvl2pPr>
            <a:lvl3pPr marL="1828891" indent="0">
              <a:buNone/>
              <a:defRPr sz="3600" b="1"/>
            </a:lvl3pPr>
            <a:lvl4pPr marL="2743337" indent="0">
              <a:buNone/>
              <a:defRPr sz="3200" b="1"/>
            </a:lvl4pPr>
            <a:lvl5pPr marL="3657783" indent="0">
              <a:buNone/>
              <a:defRPr sz="3200" b="1"/>
            </a:lvl5pPr>
            <a:lvl6pPr marL="4572229" indent="0">
              <a:buNone/>
              <a:defRPr sz="3200" b="1"/>
            </a:lvl6pPr>
            <a:lvl7pPr marL="5486674" indent="0">
              <a:buNone/>
              <a:defRPr sz="3200" b="1"/>
            </a:lvl7pPr>
            <a:lvl8pPr marL="6401120" indent="0">
              <a:buNone/>
              <a:defRPr sz="3200" b="1"/>
            </a:lvl8pPr>
            <a:lvl9pPr marL="7315566" indent="0">
              <a:buNone/>
              <a:defRPr sz="3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5204" y="5010730"/>
            <a:ext cx="10367051" cy="737002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13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50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20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686" y="914506"/>
            <a:ext cx="7864986" cy="3200771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051" y="1975079"/>
            <a:ext cx="12345204" cy="9748379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686" y="4115276"/>
            <a:ext cx="7864986" cy="7624059"/>
          </a:xfrm>
        </p:spPr>
        <p:txBody>
          <a:bodyPr/>
          <a:lstStyle>
            <a:lvl1pPr marL="0" indent="0">
              <a:buNone/>
              <a:defRPr sz="3200"/>
            </a:lvl1pPr>
            <a:lvl2pPr marL="914446" indent="0">
              <a:buNone/>
              <a:defRPr sz="2800"/>
            </a:lvl2pPr>
            <a:lvl3pPr marL="1828891" indent="0">
              <a:buNone/>
              <a:defRPr sz="2400"/>
            </a:lvl3pPr>
            <a:lvl4pPr marL="2743337" indent="0">
              <a:buNone/>
              <a:defRPr sz="2000"/>
            </a:lvl4pPr>
            <a:lvl5pPr marL="3657783" indent="0">
              <a:buNone/>
              <a:defRPr sz="2000"/>
            </a:lvl5pPr>
            <a:lvl6pPr marL="4572229" indent="0">
              <a:buNone/>
              <a:defRPr sz="2000"/>
            </a:lvl6pPr>
            <a:lvl7pPr marL="5486674" indent="0">
              <a:buNone/>
              <a:defRPr sz="2000"/>
            </a:lvl7pPr>
            <a:lvl8pPr marL="6401120" indent="0">
              <a:buNone/>
              <a:defRPr sz="2000"/>
            </a:lvl8pPr>
            <a:lvl9pPr marL="7315566" indent="0">
              <a:buNone/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26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D7D9DB"/>
            </a:gs>
            <a:gs pos="64000">
              <a:srgbClr val="ECEEED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2788" cy="2651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2788" cy="8704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8168155" y="12714288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s-SV" sz="2000" kern="1200" smtClean="0">
                <a:solidFill>
                  <a:srgbClr val="656565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fld id="{FF439014-E629-42E3-A58B-61A0F1C8CFFE}" type="slidenum">
              <a:rPr lang="es-SV" smtClean="0"/>
              <a:pPr/>
              <a:t>‹#›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88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509" y="730336"/>
            <a:ext cx="21032570" cy="2651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509" y="3651673"/>
            <a:ext cx="21032570" cy="8703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509" y="12714173"/>
            <a:ext cx="5486757" cy="730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91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1828891"/>
              <a:t>2024/7/10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726" y="12714173"/>
            <a:ext cx="8230136" cy="730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91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2322" y="12714173"/>
            <a:ext cx="5486757" cy="730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91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1828891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64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l" defTabSz="1828891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23" indent="-457223" algn="l" defTabSz="1828891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69" indent="-457223" algn="l" defTabSz="18288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114" indent="-457223" algn="l" defTabSz="18288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560" indent="-457223" algn="l" defTabSz="18288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5006" indent="-457223" algn="l" defTabSz="18288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451" indent="-457223" algn="l" defTabSz="18288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897" indent="-457223" algn="l" defTabSz="18288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343" indent="-457223" algn="l" defTabSz="18288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789" indent="-457223" algn="l" defTabSz="18288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91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algn="l" defTabSz="1828891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91" algn="l" defTabSz="1828891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337" algn="l" defTabSz="1828891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783" algn="l" defTabSz="1828891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229" algn="l" defTabSz="1828891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674" algn="l" defTabSz="1828891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1120" algn="l" defTabSz="1828891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566" algn="l" defTabSz="1828891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Elipse"/>
          <p:cNvSpPr>
            <a:spLocks noChangeAspect="1"/>
          </p:cNvSpPr>
          <p:nvPr/>
        </p:nvSpPr>
        <p:spPr bwMode="auto">
          <a:xfrm>
            <a:off x="10926262" y="3208219"/>
            <a:ext cx="4751039" cy="1579303"/>
          </a:xfrm>
          <a:custGeom>
            <a:avLst/>
            <a:gdLst/>
            <a:ahLst/>
            <a:cxnLst/>
            <a:rect l="l" t="t" r="r" b="b"/>
            <a:pathLst>
              <a:path w="6253047" h="2078589">
                <a:moveTo>
                  <a:pt x="3126524" y="0"/>
                </a:moveTo>
                <a:cubicBezTo>
                  <a:pt x="4364170" y="0"/>
                  <a:pt x="5478495" y="527996"/>
                  <a:pt x="6253047" y="1374248"/>
                </a:cubicBezTo>
                <a:cubicBezTo>
                  <a:pt x="5305971" y="1826078"/>
                  <a:pt x="4245736" y="2078589"/>
                  <a:pt x="3126523" y="2078589"/>
                </a:cubicBezTo>
                <a:cubicBezTo>
                  <a:pt x="2007312" y="2078589"/>
                  <a:pt x="947076" y="1826079"/>
                  <a:pt x="0" y="1374248"/>
                </a:cubicBezTo>
                <a:cubicBezTo>
                  <a:pt x="774552" y="527996"/>
                  <a:pt x="1888879" y="0"/>
                  <a:pt x="3126524" y="0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  <a:extLst/>
        </p:spPr>
        <p:txBody>
          <a:bodyPr lIns="0" tIns="287999" rIns="0" bIns="0" rtlCol="0" anchor="ctr"/>
          <a:lstStyle/>
          <a:p>
            <a:pPr algn="ctr"/>
            <a:r>
              <a:rPr lang="es-MX" sz="6002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B0604020202020204" charset="0"/>
              </a:rPr>
              <a:t>A</a:t>
            </a:r>
            <a:endParaRPr lang="es-SV" sz="6002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swald" panose="020B0604020202020204" charset="0"/>
            </a:endParaRPr>
          </a:p>
        </p:txBody>
      </p:sp>
      <p:sp>
        <p:nvSpPr>
          <p:cNvPr id="15" name="11 Elipse"/>
          <p:cNvSpPr>
            <a:spLocks noChangeAspect="1"/>
          </p:cNvSpPr>
          <p:nvPr/>
        </p:nvSpPr>
        <p:spPr bwMode="auto">
          <a:xfrm>
            <a:off x="10066334" y="5785832"/>
            <a:ext cx="6470900" cy="2375495"/>
          </a:xfrm>
          <a:custGeom>
            <a:avLst/>
            <a:gdLst/>
            <a:ahLst/>
            <a:cxnLst/>
            <a:rect l="l" t="t" r="r" b="b"/>
            <a:pathLst>
              <a:path w="8516627" h="3126491">
                <a:moveTo>
                  <a:pt x="7942187" y="3002664"/>
                </a:moveTo>
                <a:lnTo>
                  <a:pt x="7864843" y="3126491"/>
                </a:lnTo>
                <a:lnTo>
                  <a:pt x="7864555" y="3126491"/>
                </a:lnTo>
                <a:cubicBezTo>
                  <a:pt x="7892681" y="3086659"/>
                  <a:pt x="7917795" y="3044897"/>
                  <a:pt x="7942187" y="3002664"/>
                </a:cubicBezTo>
                <a:close/>
                <a:moveTo>
                  <a:pt x="8222087" y="2423534"/>
                </a:moveTo>
                <a:cubicBezTo>
                  <a:pt x="8219529" y="2430060"/>
                  <a:pt x="8216955" y="2436578"/>
                  <a:pt x="8213691" y="2442819"/>
                </a:cubicBezTo>
                <a:lnTo>
                  <a:pt x="8220847" y="2423925"/>
                </a:lnTo>
                <a:close/>
                <a:moveTo>
                  <a:pt x="88709" y="0"/>
                </a:moveTo>
                <a:cubicBezTo>
                  <a:pt x="1355653" y="590278"/>
                  <a:pt x="2768657" y="918468"/>
                  <a:pt x="4258313" y="918468"/>
                </a:cubicBezTo>
                <a:cubicBezTo>
                  <a:pt x="5747971" y="918468"/>
                  <a:pt x="7160975" y="590278"/>
                  <a:pt x="8427917" y="0"/>
                </a:cubicBezTo>
                <a:cubicBezTo>
                  <a:pt x="8486147" y="280118"/>
                  <a:pt x="8516627" y="570355"/>
                  <a:pt x="8516627" y="867710"/>
                </a:cubicBezTo>
                <a:cubicBezTo>
                  <a:pt x="8516627" y="1417280"/>
                  <a:pt x="8412519" y="1942532"/>
                  <a:pt x="8220847" y="2423925"/>
                </a:cubicBezTo>
                <a:cubicBezTo>
                  <a:pt x="6976771" y="2844459"/>
                  <a:pt x="5643923" y="3070359"/>
                  <a:pt x="4258311" y="3070359"/>
                </a:cubicBezTo>
                <a:cubicBezTo>
                  <a:pt x="2878567" y="3070359"/>
                  <a:pt x="1551135" y="2846367"/>
                  <a:pt x="311681" y="2428943"/>
                </a:cubicBezTo>
                <a:cubicBezTo>
                  <a:pt x="305739" y="2424587"/>
                  <a:pt x="299733" y="2420358"/>
                  <a:pt x="293194" y="2416955"/>
                </a:cubicBezTo>
                <a:cubicBezTo>
                  <a:pt x="103115" y="1937509"/>
                  <a:pt x="0" y="1414653"/>
                  <a:pt x="0" y="867710"/>
                </a:cubicBezTo>
                <a:cubicBezTo>
                  <a:pt x="0" y="570355"/>
                  <a:pt x="30478" y="280118"/>
                  <a:pt x="88709" y="0"/>
                </a:cubicBezTo>
                <a:close/>
              </a:path>
            </a:pathLst>
          </a:custGeom>
          <a:solidFill>
            <a:schemeClr val="accent3"/>
          </a:solidFill>
          <a:ln w="38100">
            <a:noFill/>
          </a:ln>
          <a:extLst/>
        </p:spPr>
        <p:txBody>
          <a:bodyPr lIns="0" tIns="648000" rIns="0" bIns="0" rtlCol="0" anchor="ctr"/>
          <a:lstStyle/>
          <a:p>
            <a:pPr algn="ctr"/>
            <a:r>
              <a:rPr lang="es-MX" sz="6002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B0604020202020204" charset="0"/>
              </a:rPr>
              <a:t>C</a:t>
            </a:r>
            <a:endParaRPr lang="es-SV" sz="6002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swald" panose="020B0604020202020204" charset="0"/>
            </a:endParaRPr>
          </a:p>
        </p:txBody>
      </p:sp>
      <p:sp>
        <p:nvSpPr>
          <p:cNvPr id="16" name="12 Elipse"/>
          <p:cNvSpPr>
            <a:spLocks noChangeAspect="1"/>
          </p:cNvSpPr>
          <p:nvPr/>
        </p:nvSpPr>
        <p:spPr bwMode="auto">
          <a:xfrm>
            <a:off x="10290124" y="7587584"/>
            <a:ext cx="6023321" cy="2053342"/>
          </a:xfrm>
          <a:custGeom>
            <a:avLst/>
            <a:gdLst/>
            <a:ahLst/>
            <a:cxnLst/>
            <a:rect l="l" t="t" r="r" b="b"/>
            <a:pathLst>
              <a:path w="7927548" h="2702489">
                <a:moveTo>
                  <a:pt x="7927548" y="0"/>
                </a:moveTo>
                <a:cubicBezTo>
                  <a:pt x="7307279" y="1582508"/>
                  <a:pt x="5766319" y="2702489"/>
                  <a:pt x="3963774" y="2702489"/>
                </a:cubicBezTo>
                <a:cubicBezTo>
                  <a:pt x="2161229" y="2702489"/>
                  <a:pt x="620269" y="1582508"/>
                  <a:pt x="0" y="0"/>
                </a:cubicBezTo>
                <a:cubicBezTo>
                  <a:pt x="1244436" y="420776"/>
                  <a:pt x="2577707" y="646825"/>
                  <a:pt x="3963773" y="646825"/>
                </a:cubicBezTo>
                <a:cubicBezTo>
                  <a:pt x="5349841" y="646825"/>
                  <a:pt x="6683111" y="420776"/>
                  <a:pt x="7927548" y="0"/>
                </a:cubicBezTo>
                <a:close/>
              </a:path>
            </a:pathLst>
          </a:custGeom>
          <a:solidFill>
            <a:schemeClr val="accent2"/>
          </a:solidFill>
          <a:ln w="38100">
            <a:noFill/>
          </a:ln>
          <a:extLst/>
        </p:spPr>
        <p:txBody>
          <a:bodyPr lIns="0" tIns="504001" rIns="0" bIns="0" rtlCol="0" anchor="ctr"/>
          <a:lstStyle/>
          <a:p>
            <a:pPr algn="ctr"/>
            <a:r>
              <a:rPr lang="es-MX" sz="6002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B0604020202020204" charset="0"/>
              </a:rPr>
              <a:t>D</a:t>
            </a:r>
            <a:endParaRPr lang="es-SV" sz="6002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swald" panose="020B0604020202020204" charset="0"/>
            </a:endParaRPr>
          </a:p>
        </p:txBody>
      </p:sp>
      <p:sp>
        <p:nvSpPr>
          <p:cNvPr id="17" name="10 Elipse"/>
          <p:cNvSpPr>
            <a:spLocks noChangeAspect="1"/>
          </p:cNvSpPr>
          <p:nvPr/>
        </p:nvSpPr>
        <p:spPr bwMode="auto">
          <a:xfrm>
            <a:off x="10131335" y="4250678"/>
            <a:ext cx="6340893" cy="2230282"/>
          </a:xfrm>
          <a:custGeom>
            <a:avLst/>
            <a:gdLst/>
            <a:ahLst/>
            <a:cxnLst/>
            <a:rect l="l" t="t" r="r" b="b"/>
            <a:pathLst>
              <a:path w="8345520" h="2935371">
                <a:moveTo>
                  <a:pt x="8338900" y="2016903"/>
                </a:moveTo>
                <a:lnTo>
                  <a:pt x="8345520" y="2053404"/>
                </a:lnTo>
                <a:lnTo>
                  <a:pt x="8345108" y="2053886"/>
                </a:lnTo>
                <a:cubicBezTo>
                  <a:pt x="8343356" y="2041532"/>
                  <a:pt x="8340868" y="2029334"/>
                  <a:pt x="8338320" y="2017155"/>
                </a:cubicBezTo>
                <a:close/>
                <a:moveTo>
                  <a:pt x="1041541" y="0"/>
                </a:moveTo>
                <a:cubicBezTo>
                  <a:pt x="1988941" y="452162"/>
                  <a:pt x="3049604" y="704889"/>
                  <a:pt x="4169296" y="704889"/>
                </a:cubicBezTo>
                <a:cubicBezTo>
                  <a:pt x="5288948" y="704889"/>
                  <a:pt x="6349572" y="452181"/>
                  <a:pt x="7296944" y="49"/>
                </a:cubicBezTo>
                <a:cubicBezTo>
                  <a:pt x="7812680" y="554088"/>
                  <a:pt x="8179380" y="1247625"/>
                  <a:pt x="8338320" y="2017155"/>
                </a:cubicBezTo>
                <a:cubicBezTo>
                  <a:pt x="7071532" y="2607280"/>
                  <a:pt x="5658728" y="2935371"/>
                  <a:pt x="4169296" y="2935371"/>
                </a:cubicBezTo>
                <a:cubicBezTo>
                  <a:pt x="2680778" y="2935371"/>
                  <a:pt x="1268795" y="2607682"/>
                  <a:pt x="2632" y="2018178"/>
                </a:cubicBezTo>
                <a:lnTo>
                  <a:pt x="0" y="2015648"/>
                </a:lnTo>
                <a:cubicBezTo>
                  <a:pt x="159301" y="1246702"/>
                  <a:pt x="526022" y="553691"/>
                  <a:pt x="1041541" y="0"/>
                </a:cubicBezTo>
                <a:close/>
              </a:path>
            </a:pathLst>
          </a:custGeom>
          <a:solidFill>
            <a:schemeClr val="accent4"/>
          </a:solidFill>
          <a:ln w="38100">
            <a:noFill/>
          </a:ln>
          <a:extLst/>
        </p:spPr>
        <p:txBody>
          <a:bodyPr lIns="0" tIns="504001" rIns="0" bIns="0" rtlCol="0" anchor="ctr"/>
          <a:lstStyle/>
          <a:p>
            <a:pPr algn="ctr"/>
            <a:r>
              <a:rPr lang="es-MX" sz="6002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B0604020202020204" charset="0"/>
              </a:rPr>
              <a:t>B</a:t>
            </a:r>
            <a:endParaRPr lang="es-SV" sz="6002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swald" panose="020B0604020202020204" charset="0"/>
            </a:endParaRPr>
          </a:p>
        </p:txBody>
      </p:sp>
      <p:sp>
        <p:nvSpPr>
          <p:cNvPr id="4" name="Freeform 6"/>
          <p:cNvSpPr>
            <a:spLocks noChangeAspect="1" noEditPoints="1"/>
          </p:cNvSpPr>
          <p:nvPr/>
        </p:nvSpPr>
        <p:spPr bwMode="auto">
          <a:xfrm>
            <a:off x="6988325" y="2749547"/>
            <a:ext cx="10101586" cy="10004902"/>
          </a:xfrm>
          <a:custGeom>
            <a:avLst/>
            <a:gdLst>
              <a:gd name="T0" fmla="*/ 214 w 3239"/>
              <a:gd name="T1" fmla="*/ 2748 h 3208"/>
              <a:gd name="T2" fmla="*/ 178 w 3239"/>
              <a:gd name="T3" fmla="*/ 2854 h 3208"/>
              <a:gd name="T4" fmla="*/ 220 w 3239"/>
              <a:gd name="T5" fmla="*/ 2968 h 3208"/>
              <a:gd name="T6" fmla="*/ 325 w 3239"/>
              <a:gd name="T7" fmla="*/ 3028 h 3208"/>
              <a:gd name="T8" fmla="*/ 441 w 3239"/>
              <a:gd name="T9" fmla="*/ 3010 h 3208"/>
              <a:gd name="T10" fmla="*/ 1245 w 3239"/>
              <a:gd name="T11" fmla="*/ 2124 h 3208"/>
              <a:gd name="T12" fmla="*/ 1050 w 3239"/>
              <a:gd name="T13" fmla="*/ 1917 h 3208"/>
              <a:gd name="T14" fmla="*/ 1792 w 3239"/>
              <a:gd name="T15" fmla="*/ 227 h 3208"/>
              <a:gd name="T16" fmla="*/ 1514 w 3239"/>
              <a:gd name="T17" fmla="*/ 338 h 3208"/>
              <a:gd name="T18" fmla="*/ 1283 w 3239"/>
              <a:gd name="T19" fmla="*/ 521 h 3208"/>
              <a:gd name="T20" fmla="*/ 1115 w 3239"/>
              <a:gd name="T21" fmla="*/ 762 h 3208"/>
              <a:gd name="T22" fmla="*/ 1025 w 3239"/>
              <a:gd name="T23" fmla="*/ 1048 h 3208"/>
              <a:gd name="T24" fmla="*/ 1025 w 3239"/>
              <a:gd name="T25" fmla="*/ 1359 h 3208"/>
              <a:gd name="T26" fmla="*/ 1115 w 3239"/>
              <a:gd name="T27" fmla="*/ 1644 h 3208"/>
              <a:gd name="T28" fmla="*/ 1283 w 3239"/>
              <a:gd name="T29" fmla="*/ 1885 h 3208"/>
              <a:gd name="T30" fmla="*/ 1514 w 3239"/>
              <a:gd name="T31" fmla="*/ 2069 h 3208"/>
              <a:gd name="T32" fmla="*/ 1792 w 3239"/>
              <a:gd name="T33" fmla="*/ 2179 h 3208"/>
              <a:gd name="T34" fmla="*/ 2104 w 3239"/>
              <a:gd name="T35" fmla="*/ 2202 h 3208"/>
              <a:gd name="T36" fmla="*/ 2401 w 3239"/>
              <a:gd name="T37" fmla="*/ 2134 h 3208"/>
              <a:gd name="T38" fmla="*/ 2657 w 3239"/>
              <a:gd name="T39" fmla="*/ 1985 h 3208"/>
              <a:gd name="T40" fmla="*/ 2858 w 3239"/>
              <a:gd name="T41" fmla="*/ 1771 h 3208"/>
              <a:gd name="T42" fmla="*/ 2990 w 3239"/>
              <a:gd name="T43" fmla="*/ 1505 h 3208"/>
              <a:gd name="T44" fmla="*/ 3036 w 3239"/>
              <a:gd name="T45" fmla="*/ 1203 h 3208"/>
              <a:gd name="T46" fmla="*/ 2990 w 3239"/>
              <a:gd name="T47" fmla="*/ 900 h 3208"/>
              <a:gd name="T48" fmla="*/ 2858 w 3239"/>
              <a:gd name="T49" fmla="*/ 635 h 3208"/>
              <a:gd name="T50" fmla="*/ 2657 w 3239"/>
              <a:gd name="T51" fmla="*/ 421 h 3208"/>
              <a:gd name="T52" fmla="*/ 2401 w 3239"/>
              <a:gd name="T53" fmla="*/ 272 h 3208"/>
              <a:gd name="T54" fmla="*/ 2104 w 3239"/>
              <a:gd name="T55" fmla="*/ 204 h 3208"/>
              <a:gd name="T56" fmla="*/ 2111 w 3239"/>
              <a:gd name="T57" fmla="*/ 3 h 3208"/>
              <a:gd name="T58" fmla="*/ 2440 w 3239"/>
              <a:gd name="T59" fmla="*/ 72 h 3208"/>
              <a:gd name="T60" fmla="*/ 2729 w 3239"/>
              <a:gd name="T61" fmla="*/ 223 h 3208"/>
              <a:gd name="T62" fmla="*/ 2965 w 3239"/>
              <a:gd name="T63" fmla="*/ 442 h 3208"/>
              <a:gd name="T64" fmla="*/ 3136 w 3239"/>
              <a:gd name="T65" fmla="*/ 716 h 3208"/>
              <a:gd name="T66" fmla="*/ 3228 w 3239"/>
              <a:gd name="T67" fmla="*/ 1033 h 3208"/>
              <a:gd name="T68" fmla="*/ 3228 w 3239"/>
              <a:gd name="T69" fmla="*/ 1373 h 3208"/>
              <a:gd name="T70" fmla="*/ 3136 w 3239"/>
              <a:gd name="T71" fmla="*/ 1690 h 3208"/>
              <a:gd name="T72" fmla="*/ 2965 w 3239"/>
              <a:gd name="T73" fmla="*/ 1964 h 3208"/>
              <a:gd name="T74" fmla="*/ 2729 w 3239"/>
              <a:gd name="T75" fmla="*/ 2183 h 3208"/>
              <a:gd name="T76" fmla="*/ 2440 w 3239"/>
              <a:gd name="T77" fmla="*/ 2333 h 3208"/>
              <a:gd name="T78" fmla="*/ 2111 w 3239"/>
              <a:gd name="T79" fmla="*/ 2402 h 3208"/>
              <a:gd name="T80" fmla="*/ 1768 w 3239"/>
              <a:gd name="T81" fmla="*/ 2379 h 3208"/>
              <a:gd name="T82" fmla="*/ 1457 w 3239"/>
              <a:gd name="T83" fmla="*/ 2265 h 3208"/>
              <a:gd name="T84" fmla="*/ 551 w 3239"/>
              <a:gd name="T85" fmla="*/ 3152 h 3208"/>
              <a:gd name="T86" fmla="*/ 400 w 3239"/>
              <a:gd name="T87" fmla="*/ 3206 h 3208"/>
              <a:gd name="T88" fmla="*/ 218 w 3239"/>
              <a:gd name="T89" fmla="*/ 3180 h 3208"/>
              <a:gd name="T90" fmla="*/ 75 w 3239"/>
              <a:gd name="T91" fmla="*/ 3071 h 3208"/>
              <a:gd name="T92" fmla="*/ 3 w 3239"/>
              <a:gd name="T93" fmla="*/ 2902 h 3208"/>
              <a:gd name="T94" fmla="*/ 22 w 3239"/>
              <a:gd name="T95" fmla="*/ 2733 h 3208"/>
              <a:gd name="T96" fmla="*/ 108 w 3239"/>
              <a:gd name="T97" fmla="*/ 2602 h 3208"/>
              <a:gd name="T98" fmla="*/ 884 w 3239"/>
              <a:gd name="T99" fmla="*/ 1616 h 3208"/>
              <a:gd name="T100" fmla="*/ 813 w 3239"/>
              <a:gd name="T101" fmla="*/ 1289 h 3208"/>
              <a:gd name="T102" fmla="*/ 836 w 3239"/>
              <a:gd name="T103" fmla="*/ 951 h 3208"/>
              <a:gd name="T104" fmla="*/ 949 w 3239"/>
              <a:gd name="T105" fmla="*/ 643 h 3208"/>
              <a:gd name="T106" fmla="*/ 1138 w 3239"/>
              <a:gd name="T107" fmla="*/ 382 h 3208"/>
              <a:gd name="T108" fmla="*/ 1388 w 3239"/>
              <a:gd name="T109" fmla="*/ 178 h 3208"/>
              <a:gd name="T110" fmla="*/ 1688 w 3239"/>
              <a:gd name="T111" fmla="*/ 46 h 3208"/>
              <a:gd name="T112" fmla="*/ 2025 w 3239"/>
              <a:gd name="T113" fmla="*/ 0 h 3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239" h="3208">
                <a:moveTo>
                  <a:pt x="1050" y="1917"/>
                </a:moveTo>
                <a:lnTo>
                  <a:pt x="233" y="2726"/>
                </a:lnTo>
                <a:lnTo>
                  <a:pt x="233" y="2727"/>
                </a:lnTo>
                <a:lnTo>
                  <a:pt x="214" y="2748"/>
                </a:lnTo>
                <a:lnTo>
                  <a:pt x="200" y="2771"/>
                </a:lnTo>
                <a:lnTo>
                  <a:pt x="188" y="2797"/>
                </a:lnTo>
                <a:lnTo>
                  <a:pt x="181" y="2825"/>
                </a:lnTo>
                <a:lnTo>
                  <a:pt x="178" y="2854"/>
                </a:lnTo>
                <a:lnTo>
                  <a:pt x="181" y="2886"/>
                </a:lnTo>
                <a:lnTo>
                  <a:pt x="189" y="2916"/>
                </a:lnTo>
                <a:lnTo>
                  <a:pt x="203" y="2943"/>
                </a:lnTo>
                <a:lnTo>
                  <a:pt x="220" y="2968"/>
                </a:lnTo>
                <a:lnTo>
                  <a:pt x="242" y="2990"/>
                </a:lnTo>
                <a:lnTo>
                  <a:pt x="267" y="3007"/>
                </a:lnTo>
                <a:lnTo>
                  <a:pt x="295" y="3019"/>
                </a:lnTo>
                <a:lnTo>
                  <a:pt x="325" y="3028"/>
                </a:lnTo>
                <a:lnTo>
                  <a:pt x="357" y="3031"/>
                </a:lnTo>
                <a:lnTo>
                  <a:pt x="387" y="3029"/>
                </a:lnTo>
                <a:lnTo>
                  <a:pt x="415" y="3021"/>
                </a:lnTo>
                <a:lnTo>
                  <a:pt x="441" y="3010"/>
                </a:lnTo>
                <a:lnTo>
                  <a:pt x="465" y="2995"/>
                </a:lnTo>
                <a:lnTo>
                  <a:pt x="485" y="2976"/>
                </a:lnTo>
                <a:lnTo>
                  <a:pt x="1301" y="2168"/>
                </a:lnTo>
                <a:lnTo>
                  <a:pt x="1245" y="2124"/>
                </a:lnTo>
                <a:lnTo>
                  <a:pt x="1192" y="2077"/>
                </a:lnTo>
                <a:lnTo>
                  <a:pt x="1141" y="2027"/>
                </a:lnTo>
                <a:lnTo>
                  <a:pt x="1094" y="1974"/>
                </a:lnTo>
                <a:lnTo>
                  <a:pt x="1050" y="1917"/>
                </a:lnTo>
                <a:close/>
                <a:moveTo>
                  <a:pt x="2025" y="201"/>
                </a:moveTo>
                <a:lnTo>
                  <a:pt x="1945" y="204"/>
                </a:lnTo>
                <a:lnTo>
                  <a:pt x="1868" y="212"/>
                </a:lnTo>
                <a:lnTo>
                  <a:pt x="1792" y="227"/>
                </a:lnTo>
                <a:lnTo>
                  <a:pt x="1720" y="247"/>
                </a:lnTo>
                <a:lnTo>
                  <a:pt x="1648" y="272"/>
                </a:lnTo>
                <a:lnTo>
                  <a:pt x="1580" y="303"/>
                </a:lnTo>
                <a:lnTo>
                  <a:pt x="1514" y="338"/>
                </a:lnTo>
                <a:lnTo>
                  <a:pt x="1451" y="377"/>
                </a:lnTo>
                <a:lnTo>
                  <a:pt x="1391" y="421"/>
                </a:lnTo>
                <a:lnTo>
                  <a:pt x="1335" y="469"/>
                </a:lnTo>
                <a:lnTo>
                  <a:pt x="1283" y="521"/>
                </a:lnTo>
                <a:lnTo>
                  <a:pt x="1235" y="576"/>
                </a:lnTo>
                <a:lnTo>
                  <a:pt x="1191" y="635"/>
                </a:lnTo>
                <a:lnTo>
                  <a:pt x="1150" y="697"/>
                </a:lnTo>
                <a:lnTo>
                  <a:pt x="1115" y="762"/>
                </a:lnTo>
                <a:lnTo>
                  <a:pt x="1085" y="831"/>
                </a:lnTo>
                <a:lnTo>
                  <a:pt x="1059" y="900"/>
                </a:lnTo>
                <a:lnTo>
                  <a:pt x="1039" y="973"/>
                </a:lnTo>
                <a:lnTo>
                  <a:pt x="1025" y="1048"/>
                </a:lnTo>
                <a:lnTo>
                  <a:pt x="1016" y="1125"/>
                </a:lnTo>
                <a:lnTo>
                  <a:pt x="1012" y="1203"/>
                </a:lnTo>
                <a:lnTo>
                  <a:pt x="1016" y="1282"/>
                </a:lnTo>
                <a:lnTo>
                  <a:pt x="1025" y="1359"/>
                </a:lnTo>
                <a:lnTo>
                  <a:pt x="1039" y="1433"/>
                </a:lnTo>
                <a:lnTo>
                  <a:pt x="1059" y="1505"/>
                </a:lnTo>
                <a:lnTo>
                  <a:pt x="1085" y="1576"/>
                </a:lnTo>
                <a:lnTo>
                  <a:pt x="1115" y="1644"/>
                </a:lnTo>
                <a:lnTo>
                  <a:pt x="1150" y="1709"/>
                </a:lnTo>
                <a:lnTo>
                  <a:pt x="1191" y="1771"/>
                </a:lnTo>
                <a:lnTo>
                  <a:pt x="1235" y="1830"/>
                </a:lnTo>
                <a:lnTo>
                  <a:pt x="1283" y="1885"/>
                </a:lnTo>
                <a:lnTo>
                  <a:pt x="1335" y="1938"/>
                </a:lnTo>
                <a:lnTo>
                  <a:pt x="1391" y="1985"/>
                </a:lnTo>
                <a:lnTo>
                  <a:pt x="1451" y="2029"/>
                </a:lnTo>
                <a:lnTo>
                  <a:pt x="1514" y="2069"/>
                </a:lnTo>
                <a:lnTo>
                  <a:pt x="1580" y="2104"/>
                </a:lnTo>
                <a:lnTo>
                  <a:pt x="1648" y="2134"/>
                </a:lnTo>
                <a:lnTo>
                  <a:pt x="1720" y="2159"/>
                </a:lnTo>
                <a:lnTo>
                  <a:pt x="1792" y="2179"/>
                </a:lnTo>
                <a:lnTo>
                  <a:pt x="1868" y="2193"/>
                </a:lnTo>
                <a:lnTo>
                  <a:pt x="1945" y="2202"/>
                </a:lnTo>
                <a:lnTo>
                  <a:pt x="2025" y="2205"/>
                </a:lnTo>
                <a:lnTo>
                  <a:pt x="2104" y="2202"/>
                </a:lnTo>
                <a:lnTo>
                  <a:pt x="2181" y="2193"/>
                </a:lnTo>
                <a:lnTo>
                  <a:pt x="2257" y="2179"/>
                </a:lnTo>
                <a:lnTo>
                  <a:pt x="2330" y="2159"/>
                </a:lnTo>
                <a:lnTo>
                  <a:pt x="2401" y="2134"/>
                </a:lnTo>
                <a:lnTo>
                  <a:pt x="2470" y="2104"/>
                </a:lnTo>
                <a:lnTo>
                  <a:pt x="2535" y="2069"/>
                </a:lnTo>
                <a:lnTo>
                  <a:pt x="2598" y="2029"/>
                </a:lnTo>
                <a:lnTo>
                  <a:pt x="2657" y="1985"/>
                </a:lnTo>
                <a:lnTo>
                  <a:pt x="2713" y="1938"/>
                </a:lnTo>
                <a:lnTo>
                  <a:pt x="2766" y="1885"/>
                </a:lnTo>
                <a:lnTo>
                  <a:pt x="2815" y="1830"/>
                </a:lnTo>
                <a:lnTo>
                  <a:pt x="2858" y="1771"/>
                </a:lnTo>
                <a:lnTo>
                  <a:pt x="2899" y="1709"/>
                </a:lnTo>
                <a:lnTo>
                  <a:pt x="2934" y="1644"/>
                </a:lnTo>
                <a:lnTo>
                  <a:pt x="2965" y="1576"/>
                </a:lnTo>
                <a:lnTo>
                  <a:pt x="2990" y="1505"/>
                </a:lnTo>
                <a:lnTo>
                  <a:pt x="3010" y="1433"/>
                </a:lnTo>
                <a:lnTo>
                  <a:pt x="3025" y="1359"/>
                </a:lnTo>
                <a:lnTo>
                  <a:pt x="3034" y="1282"/>
                </a:lnTo>
                <a:lnTo>
                  <a:pt x="3036" y="1203"/>
                </a:lnTo>
                <a:lnTo>
                  <a:pt x="3034" y="1125"/>
                </a:lnTo>
                <a:lnTo>
                  <a:pt x="3025" y="1048"/>
                </a:lnTo>
                <a:lnTo>
                  <a:pt x="3010" y="973"/>
                </a:lnTo>
                <a:lnTo>
                  <a:pt x="2990" y="900"/>
                </a:lnTo>
                <a:lnTo>
                  <a:pt x="2965" y="831"/>
                </a:lnTo>
                <a:lnTo>
                  <a:pt x="2934" y="762"/>
                </a:lnTo>
                <a:lnTo>
                  <a:pt x="2899" y="697"/>
                </a:lnTo>
                <a:lnTo>
                  <a:pt x="2858" y="635"/>
                </a:lnTo>
                <a:lnTo>
                  <a:pt x="2815" y="576"/>
                </a:lnTo>
                <a:lnTo>
                  <a:pt x="2766" y="521"/>
                </a:lnTo>
                <a:lnTo>
                  <a:pt x="2713" y="469"/>
                </a:lnTo>
                <a:lnTo>
                  <a:pt x="2657" y="421"/>
                </a:lnTo>
                <a:lnTo>
                  <a:pt x="2598" y="377"/>
                </a:lnTo>
                <a:lnTo>
                  <a:pt x="2535" y="338"/>
                </a:lnTo>
                <a:lnTo>
                  <a:pt x="2470" y="303"/>
                </a:lnTo>
                <a:lnTo>
                  <a:pt x="2401" y="272"/>
                </a:lnTo>
                <a:lnTo>
                  <a:pt x="2330" y="247"/>
                </a:lnTo>
                <a:lnTo>
                  <a:pt x="2257" y="227"/>
                </a:lnTo>
                <a:lnTo>
                  <a:pt x="2181" y="212"/>
                </a:lnTo>
                <a:lnTo>
                  <a:pt x="2104" y="204"/>
                </a:lnTo>
                <a:lnTo>
                  <a:pt x="2025" y="201"/>
                </a:lnTo>
                <a:close/>
                <a:moveTo>
                  <a:pt x="2025" y="0"/>
                </a:moveTo>
                <a:lnTo>
                  <a:pt x="2025" y="0"/>
                </a:lnTo>
                <a:lnTo>
                  <a:pt x="2111" y="3"/>
                </a:lnTo>
                <a:lnTo>
                  <a:pt x="2197" y="12"/>
                </a:lnTo>
                <a:lnTo>
                  <a:pt x="2280" y="27"/>
                </a:lnTo>
                <a:lnTo>
                  <a:pt x="2360" y="46"/>
                </a:lnTo>
                <a:lnTo>
                  <a:pt x="2440" y="72"/>
                </a:lnTo>
                <a:lnTo>
                  <a:pt x="2517" y="103"/>
                </a:lnTo>
                <a:lnTo>
                  <a:pt x="2590" y="138"/>
                </a:lnTo>
                <a:lnTo>
                  <a:pt x="2661" y="178"/>
                </a:lnTo>
                <a:lnTo>
                  <a:pt x="2729" y="223"/>
                </a:lnTo>
                <a:lnTo>
                  <a:pt x="2793" y="272"/>
                </a:lnTo>
                <a:lnTo>
                  <a:pt x="2854" y="324"/>
                </a:lnTo>
                <a:lnTo>
                  <a:pt x="2912" y="382"/>
                </a:lnTo>
                <a:lnTo>
                  <a:pt x="2965" y="442"/>
                </a:lnTo>
                <a:lnTo>
                  <a:pt x="3015" y="506"/>
                </a:lnTo>
                <a:lnTo>
                  <a:pt x="3059" y="572"/>
                </a:lnTo>
                <a:lnTo>
                  <a:pt x="3101" y="643"/>
                </a:lnTo>
                <a:lnTo>
                  <a:pt x="3136" y="716"/>
                </a:lnTo>
                <a:lnTo>
                  <a:pt x="3167" y="792"/>
                </a:lnTo>
                <a:lnTo>
                  <a:pt x="3193" y="870"/>
                </a:lnTo>
                <a:lnTo>
                  <a:pt x="3212" y="951"/>
                </a:lnTo>
                <a:lnTo>
                  <a:pt x="3228" y="1033"/>
                </a:lnTo>
                <a:lnTo>
                  <a:pt x="3236" y="1118"/>
                </a:lnTo>
                <a:lnTo>
                  <a:pt x="3239" y="1203"/>
                </a:lnTo>
                <a:lnTo>
                  <a:pt x="3236" y="1289"/>
                </a:lnTo>
                <a:lnTo>
                  <a:pt x="3228" y="1373"/>
                </a:lnTo>
                <a:lnTo>
                  <a:pt x="3212" y="1456"/>
                </a:lnTo>
                <a:lnTo>
                  <a:pt x="3193" y="1536"/>
                </a:lnTo>
                <a:lnTo>
                  <a:pt x="3167" y="1614"/>
                </a:lnTo>
                <a:lnTo>
                  <a:pt x="3136" y="1690"/>
                </a:lnTo>
                <a:lnTo>
                  <a:pt x="3101" y="1762"/>
                </a:lnTo>
                <a:lnTo>
                  <a:pt x="3059" y="1833"/>
                </a:lnTo>
                <a:lnTo>
                  <a:pt x="3015" y="1900"/>
                </a:lnTo>
                <a:lnTo>
                  <a:pt x="2965" y="1964"/>
                </a:lnTo>
                <a:lnTo>
                  <a:pt x="2912" y="2025"/>
                </a:lnTo>
                <a:lnTo>
                  <a:pt x="2854" y="2081"/>
                </a:lnTo>
                <a:lnTo>
                  <a:pt x="2793" y="2135"/>
                </a:lnTo>
                <a:lnTo>
                  <a:pt x="2729" y="2183"/>
                </a:lnTo>
                <a:lnTo>
                  <a:pt x="2661" y="2228"/>
                </a:lnTo>
                <a:lnTo>
                  <a:pt x="2590" y="2268"/>
                </a:lnTo>
                <a:lnTo>
                  <a:pt x="2517" y="2303"/>
                </a:lnTo>
                <a:lnTo>
                  <a:pt x="2440" y="2333"/>
                </a:lnTo>
                <a:lnTo>
                  <a:pt x="2360" y="2359"/>
                </a:lnTo>
                <a:lnTo>
                  <a:pt x="2280" y="2379"/>
                </a:lnTo>
                <a:lnTo>
                  <a:pt x="2197" y="2394"/>
                </a:lnTo>
                <a:lnTo>
                  <a:pt x="2111" y="2402"/>
                </a:lnTo>
                <a:lnTo>
                  <a:pt x="2025" y="2405"/>
                </a:lnTo>
                <a:lnTo>
                  <a:pt x="1937" y="2402"/>
                </a:lnTo>
                <a:lnTo>
                  <a:pt x="1852" y="2393"/>
                </a:lnTo>
                <a:lnTo>
                  <a:pt x="1768" y="2379"/>
                </a:lnTo>
                <a:lnTo>
                  <a:pt x="1686" y="2358"/>
                </a:lnTo>
                <a:lnTo>
                  <a:pt x="1607" y="2332"/>
                </a:lnTo>
                <a:lnTo>
                  <a:pt x="1530" y="2301"/>
                </a:lnTo>
                <a:lnTo>
                  <a:pt x="1457" y="2265"/>
                </a:lnTo>
                <a:lnTo>
                  <a:pt x="612" y="3101"/>
                </a:lnTo>
                <a:lnTo>
                  <a:pt x="612" y="3101"/>
                </a:lnTo>
                <a:lnTo>
                  <a:pt x="583" y="3128"/>
                </a:lnTo>
                <a:lnTo>
                  <a:pt x="551" y="3152"/>
                </a:lnTo>
                <a:lnTo>
                  <a:pt x="516" y="3171"/>
                </a:lnTo>
                <a:lnTo>
                  <a:pt x="479" y="3186"/>
                </a:lnTo>
                <a:lnTo>
                  <a:pt x="440" y="3199"/>
                </a:lnTo>
                <a:lnTo>
                  <a:pt x="400" y="3206"/>
                </a:lnTo>
                <a:lnTo>
                  <a:pt x="357" y="3208"/>
                </a:lnTo>
                <a:lnTo>
                  <a:pt x="308" y="3205"/>
                </a:lnTo>
                <a:lnTo>
                  <a:pt x="263" y="3196"/>
                </a:lnTo>
                <a:lnTo>
                  <a:pt x="218" y="3180"/>
                </a:lnTo>
                <a:lnTo>
                  <a:pt x="177" y="3160"/>
                </a:lnTo>
                <a:lnTo>
                  <a:pt x="139" y="3134"/>
                </a:lnTo>
                <a:lnTo>
                  <a:pt x="105" y="3104"/>
                </a:lnTo>
                <a:lnTo>
                  <a:pt x="75" y="3071"/>
                </a:lnTo>
                <a:lnTo>
                  <a:pt x="49" y="3033"/>
                </a:lnTo>
                <a:lnTo>
                  <a:pt x="28" y="2992"/>
                </a:lnTo>
                <a:lnTo>
                  <a:pt x="12" y="2948"/>
                </a:lnTo>
                <a:lnTo>
                  <a:pt x="3" y="2902"/>
                </a:lnTo>
                <a:lnTo>
                  <a:pt x="0" y="2854"/>
                </a:lnTo>
                <a:lnTo>
                  <a:pt x="2" y="2812"/>
                </a:lnTo>
                <a:lnTo>
                  <a:pt x="9" y="2772"/>
                </a:lnTo>
                <a:lnTo>
                  <a:pt x="22" y="2733"/>
                </a:lnTo>
                <a:lnTo>
                  <a:pt x="37" y="2696"/>
                </a:lnTo>
                <a:lnTo>
                  <a:pt x="57" y="2663"/>
                </a:lnTo>
                <a:lnTo>
                  <a:pt x="81" y="2631"/>
                </a:lnTo>
                <a:lnTo>
                  <a:pt x="108" y="2602"/>
                </a:lnTo>
                <a:lnTo>
                  <a:pt x="107" y="2601"/>
                </a:lnTo>
                <a:lnTo>
                  <a:pt x="951" y="1765"/>
                </a:lnTo>
                <a:lnTo>
                  <a:pt x="915" y="1692"/>
                </a:lnTo>
                <a:lnTo>
                  <a:pt x="884" y="1616"/>
                </a:lnTo>
                <a:lnTo>
                  <a:pt x="857" y="1537"/>
                </a:lnTo>
                <a:lnTo>
                  <a:pt x="837" y="1457"/>
                </a:lnTo>
                <a:lnTo>
                  <a:pt x="822" y="1374"/>
                </a:lnTo>
                <a:lnTo>
                  <a:pt x="813" y="1289"/>
                </a:lnTo>
                <a:lnTo>
                  <a:pt x="810" y="1203"/>
                </a:lnTo>
                <a:lnTo>
                  <a:pt x="813" y="1118"/>
                </a:lnTo>
                <a:lnTo>
                  <a:pt x="822" y="1033"/>
                </a:lnTo>
                <a:lnTo>
                  <a:pt x="836" y="951"/>
                </a:lnTo>
                <a:lnTo>
                  <a:pt x="857" y="870"/>
                </a:lnTo>
                <a:lnTo>
                  <a:pt x="882" y="792"/>
                </a:lnTo>
                <a:lnTo>
                  <a:pt x="913" y="716"/>
                </a:lnTo>
                <a:lnTo>
                  <a:pt x="949" y="643"/>
                </a:lnTo>
                <a:lnTo>
                  <a:pt x="990" y="572"/>
                </a:lnTo>
                <a:lnTo>
                  <a:pt x="1034" y="506"/>
                </a:lnTo>
                <a:lnTo>
                  <a:pt x="1084" y="442"/>
                </a:lnTo>
                <a:lnTo>
                  <a:pt x="1138" y="382"/>
                </a:lnTo>
                <a:lnTo>
                  <a:pt x="1195" y="324"/>
                </a:lnTo>
                <a:lnTo>
                  <a:pt x="1256" y="272"/>
                </a:lnTo>
                <a:lnTo>
                  <a:pt x="1320" y="223"/>
                </a:lnTo>
                <a:lnTo>
                  <a:pt x="1388" y="178"/>
                </a:lnTo>
                <a:lnTo>
                  <a:pt x="1459" y="138"/>
                </a:lnTo>
                <a:lnTo>
                  <a:pt x="1533" y="103"/>
                </a:lnTo>
                <a:lnTo>
                  <a:pt x="1610" y="72"/>
                </a:lnTo>
                <a:lnTo>
                  <a:pt x="1688" y="46"/>
                </a:lnTo>
                <a:lnTo>
                  <a:pt x="1769" y="27"/>
                </a:lnTo>
                <a:lnTo>
                  <a:pt x="1853" y="12"/>
                </a:lnTo>
                <a:lnTo>
                  <a:pt x="1938" y="3"/>
                </a:lnTo>
                <a:lnTo>
                  <a:pt x="202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s-SV"/>
          </a:p>
        </p:txBody>
      </p:sp>
      <p:sp>
        <p:nvSpPr>
          <p:cNvPr id="12" name="6 Forma libre"/>
          <p:cNvSpPr/>
          <p:nvPr/>
        </p:nvSpPr>
        <p:spPr bwMode="auto">
          <a:xfrm>
            <a:off x="8187966" y="3772316"/>
            <a:ext cx="3756727" cy="478360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" fmla="*/ 1212057 w 1212057"/>
              <a:gd name="connsiteY0" fmla="*/ 623888 h 623888"/>
              <a:gd name="connsiteX1" fmla="*/ 754857 w 1212057"/>
              <a:gd name="connsiteY1" fmla="*/ 111919 h 623888"/>
              <a:gd name="connsiteX2" fmla="*/ 76200 w 1212057"/>
              <a:gd name="connsiteY2" fmla="*/ 111919 h 623888"/>
              <a:gd name="connsiteX3" fmla="*/ 0 w 1212057"/>
              <a:gd name="connsiteY3" fmla="*/ 0 h 623888"/>
              <a:gd name="connsiteX0" fmla="*/ 1135857 w 1135857"/>
              <a:gd name="connsiteY0" fmla="*/ 511969 h 511969"/>
              <a:gd name="connsiteX1" fmla="*/ 678657 w 1135857"/>
              <a:gd name="connsiteY1" fmla="*/ 0 h 511969"/>
              <a:gd name="connsiteX2" fmla="*/ 0 w 1135857"/>
              <a:gd name="connsiteY2" fmla="*/ 0 h 511969"/>
              <a:gd name="connsiteX0" fmla="*/ 1135857 w 1135857"/>
              <a:gd name="connsiteY0" fmla="*/ 515488 h 515488"/>
              <a:gd name="connsiteX1" fmla="*/ 1071960 w 1135857"/>
              <a:gd name="connsiteY1" fmla="*/ 0 h 515488"/>
              <a:gd name="connsiteX2" fmla="*/ 0 w 1135857"/>
              <a:gd name="connsiteY2" fmla="*/ 3519 h 515488"/>
              <a:gd name="connsiteX0" fmla="*/ 516656 w 516656"/>
              <a:gd name="connsiteY0" fmla="*/ 515488 h 515488"/>
              <a:gd name="connsiteX1" fmla="*/ 452759 w 516656"/>
              <a:gd name="connsiteY1" fmla="*/ 0 h 515488"/>
              <a:gd name="connsiteX2" fmla="*/ 0 w 516656"/>
              <a:gd name="connsiteY2" fmla="*/ 320212 h 515488"/>
              <a:gd name="connsiteX0" fmla="*/ 465224 w 465224"/>
              <a:gd name="connsiteY0" fmla="*/ 515488 h 515488"/>
              <a:gd name="connsiteX1" fmla="*/ 401327 w 465224"/>
              <a:gd name="connsiteY1" fmla="*/ 0 h 515488"/>
              <a:gd name="connsiteX2" fmla="*/ 0 w 465224"/>
              <a:gd name="connsiteY2" fmla="*/ 28150 h 515488"/>
              <a:gd name="connsiteX0" fmla="*/ 502285 w 502285"/>
              <a:gd name="connsiteY0" fmla="*/ 515488 h 515488"/>
              <a:gd name="connsiteX1" fmla="*/ 438388 w 502285"/>
              <a:gd name="connsiteY1" fmla="*/ 0 h 515488"/>
              <a:gd name="connsiteX2" fmla="*/ 0 w 502285"/>
              <a:gd name="connsiteY2" fmla="*/ 439 h 515488"/>
              <a:gd name="connsiteX0" fmla="*/ 502285 w 502285"/>
              <a:gd name="connsiteY0" fmla="*/ 593342 h 593342"/>
              <a:gd name="connsiteX1" fmla="*/ 438766 w 502285"/>
              <a:gd name="connsiteY1" fmla="*/ 0 h 593342"/>
              <a:gd name="connsiteX2" fmla="*/ 0 w 502285"/>
              <a:gd name="connsiteY2" fmla="*/ 78293 h 593342"/>
              <a:gd name="connsiteX0" fmla="*/ 502285 w 502285"/>
              <a:gd name="connsiteY0" fmla="*/ 515488 h 515488"/>
              <a:gd name="connsiteX1" fmla="*/ 436119 w 502285"/>
              <a:gd name="connsiteY1" fmla="*/ 0 h 515488"/>
              <a:gd name="connsiteX2" fmla="*/ 0 w 502285"/>
              <a:gd name="connsiteY2" fmla="*/ 439 h 515488"/>
              <a:gd name="connsiteX0" fmla="*/ 502285 w 502285"/>
              <a:gd name="connsiteY0" fmla="*/ 515049 h 515049"/>
              <a:gd name="connsiteX1" fmla="*/ 378576 w 502285"/>
              <a:gd name="connsiteY1" fmla="*/ 2121 h 515049"/>
              <a:gd name="connsiteX2" fmla="*/ 0 w 502285"/>
              <a:gd name="connsiteY2" fmla="*/ 0 h 515049"/>
              <a:gd name="connsiteX0" fmla="*/ 502285 w 502285"/>
              <a:gd name="connsiteY0" fmla="*/ 515049 h 515049"/>
              <a:gd name="connsiteX1" fmla="*/ 476473 w 502285"/>
              <a:gd name="connsiteY1" fmla="*/ 2121 h 515049"/>
              <a:gd name="connsiteX2" fmla="*/ 0 w 502285"/>
              <a:gd name="connsiteY2" fmla="*/ 0 h 51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285" h="515049">
                <a:moveTo>
                  <a:pt x="502285" y="515049"/>
                </a:moveTo>
                <a:lnTo>
                  <a:pt x="476473" y="2121"/>
                </a:ln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>
                <a:lumMod val="75000"/>
                <a:lumOff val="25000"/>
              </a:schemeClr>
            </a:solidFill>
            <a:bevel/>
            <a:headEnd w="med" len="sm"/>
            <a:tailEnd type="oval" w="med" len="med"/>
          </a:ln>
          <a:extLst/>
        </p:spPr>
        <p:txBody>
          <a:bodyPr lIns="241719" tIns="120860" rIns="241719" bIns="120860" rtlCol="0" anchor="ctr"/>
          <a:lstStyle/>
          <a:p>
            <a:pPr algn="ctr"/>
            <a:endParaRPr lang="es-SV" sz="18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8 Forma libre"/>
          <p:cNvSpPr/>
          <p:nvPr/>
        </p:nvSpPr>
        <p:spPr bwMode="auto">
          <a:xfrm flipH="1">
            <a:off x="15222200" y="4248109"/>
            <a:ext cx="3181284" cy="789651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" fmla="*/ 1212057 w 1212057"/>
              <a:gd name="connsiteY0" fmla="*/ 623888 h 623888"/>
              <a:gd name="connsiteX1" fmla="*/ 754857 w 1212057"/>
              <a:gd name="connsiteY1" fmla="*/ 111919 h 623888"/>
              <a:gd name="connsiteX2" fmla="*/ 76200 w 1212057"/>
              <a:gd name="connsiteY2" fmla="*/ 111919 h 623888"/>
              <a:gd name="connsiteX3" fmla="*/ 0 w 1212057"/>
              <a:gd name="connsiteY3" fmla="*/ 0 h 623888"/>
              <a:gd name="connsiteX0" fmla="*/ 1135857 w 1135857"/>
              <a:gd name="connsiteY0" fmla="*/ 511969 h 511969"/>
              <a:gd name="connsiteX1" fmla="*/ 678657 w 1135857"/>
              <a:gd name="connsiteY1" fmla="*/ 0 h 511969"/>
              <a:gd name="connsiteX2" fmla="*/ 0 w 1135857"/>
              <a:gd name="connsiteY2" fmla="*/ 0 h 511969"/>
              <a:gd name="connsiteX0" fmla="*/ 1135857 w 1135857"/>
              <a:gd name="connsiteY0" fmla="*/ 515488 h 515488"/>
              <a:gd name="connsiteX1" fmla="*/ 1071960 w 1135857"/>
              <a:gd name="connsiteY1" fmla="*/ 0 h 515488"/>
              <a:gd name="connsiteX2" fmla="*/ 0 w 1135857"/>
              <a:gd name="connsiteY2" fmla="*/ 3519 h 515488"/>
              <a:gd name="connsiteX0" fmla="*/ 516656 w 516656"/>
              <a:gd name="connsiteY0" fmla="*/ 515488 h 515488"/>
              <a:gd name="connsiteX1" fmla="*/ 452759 w 516656"/>
              <a:gd name="connsiteY1" fmla="*/ 0 h 515488"/>
              <a:gd name="connsiteX2" fmla="*/ 0 w 516656"/>
              <a:gd name="connsiteY2" fmla="*/ 320212 h 515488"/>
              <a:gd name="connsiteX0" fmla="*/ 465224 w 465224"/>
              <a:gd name="connsiteY0" fmla="*/ 515488 h 515488"/>
              <a:gd name="connsiteX1" fmla="*/ 401327 w 465224"/>
              <a:gd name="connsiteY1" fmla="*/ 0 h 515488"/>
              <a:gd name="connsiteX2" fmla="*/ 0 w 465224"/>
              <a:gd name="connsiteY2" fmla="*/ 28150 h 515488"/>
              <a:gd name="connsiteX0" fmla="*/ 502285 w 502285"/>
              <a:gd name="connsiteY0" fmla="*/ 515488 h 515488"/>
              <a:gd name="connsiteX1" fmla="*/ 438388 w 502285"/>
              <a:gd name="connsiteY1" fmla="*/ 0 h 515488"/>
              <a:gd name="connsiteX2" fmla="*/ 0 w 502285"/>
              <a:gd name="connsiteY2" fmla="*/ 439 h 515488"/>
              <a:gd name="connsiteX0" fmla="*/ 502285 w 502285"/>
              <a:gd name="connsiteY0" fmla="*/ 593342 h 593342"/>
              <a:gd name="connsiteX1" fmla="*/ 438766 w 502285"/>
              <a:gd name="connsiteY1" fmla="*/ 0 h 593342"/>
              <a:gd name="connsiteX2" fmla="*/ 0 w 502285"/>
              <a:gd name="connsiteY2" fmla="*/ 78293 h 593342"/>
              <a:gd name="connsiteX0" fmla="*/ 502285 w 502285"/>
              <a:gd name="connsiteY0" fmla="*/ 515488 h 515488"/>
              <a:gd name="connsiteX1" fmla="*/ 436119 w 502285"/>
              <a:gd name="connsiteY1" fmla="*/ 0 h 515488"/>
              <a:gd name="connsiteX2" fmla="*/ 0 w 502285"/>
              <a:gd name="connsiteY2" fmla="*/ 439 h 51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285" h="515488">
                <a:moveTo>
                  <a:pt x="502285" y="515488"/>
                </a:moveTo>
                <a:lnTo>
                  <a:pt x="436119" y="0"/>
                </a:lnTo>
                <a:lnTo>
                  <a:pt x="0" y="439"/>
                </a:lnTo>
              </a:path>
            </a:pathLst>
          </a:custGeom>
          <a:noFill/>
          <a:ln w="19050" cap="rnd">
            <a:solidFill>
              <a:schemeClr val="tx1">
                <a:lumMod val="75000"/>
                <a:lumOff val="25000"/>
              </a:schemeClr>
            </a:solidFill>
            <a:bevel/>
            <a:headEnd w="med" len="sm"/>
            <a:tailEnd type="oval" w="med" len="med"/>
          </a:ln>
          <a:extLst/>
        </p:spPr>
        <p:txBody>
          <a:bodyPr lIns="241719" tIns="120860" rIns="241719" bIns="120860" rtlCol="0" anchor="ctr"/>
          <a:lstStyle/>
          <a:p>
            <a:pPr algn="ctr"/>
            <a:endParaRPr lang="es-SV" sz="18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12 Forma libre"/>
          <p:cNvSpPr/>
          <p:nvPr/>
        </p:nvSpPr>
        <p:spPr bwMode="auto">
          <a:xfrm flipH="1" flipV="1">
            <a:off x="15222200" y="8129784"/>
            <a:ext cx="3332406" cy="1381892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" fmla="*/ 1212057 w 1212057"/>
              <a:gd name="connsiteY0" fmla="*/ 623888 h 623888"/>
              <a:gd name="connsiteX1" fmla="*/ 754857 w 1212057"/>
              <a:gd name="connsiteY1" fmla="*/ 111919 h 623888"/>
              <a:gd name="connsiteX2" fmla="*/ 76200 w 1212057"/>
              <a:gd name="connsiteY2" fmla="*/ 111919 h 623888"/>
              <a:gd name="connsiteX3" fmla="*/ 0 w 1212057"/>
              <a:gd name="connsiteY3" fmla="*/ 0 h 623888"/>
              <a:gd name="connsiteX0" fmla="*/ 1135857 w 1135857"/>
              <a:gd name="connsiteY0" fmla="*/ 511969 h 511969"/>
              <a:gd name="connsiteX1" fmla="*/ 678657 w 1135857"/>
              <a:gd name="connsiteY1" fmla="*/ 0 h 511969"/>
              <a:gd name="connsiteX2" fmla="*/ 0 w 1135857"/>
              <a:gd name="connsiteY2" fmla="*/ 0 h 511969"/>
              <a:gd name="connsiteX0" fmla="*/ 1135857 w 1135857"/>
              <a:gd name="connsiteY0" fmla="*/ 515488 h 515488"/>
              <a:gd name="connsiteX1" fmla="*/ 1071960 w 1135857"/>
              <a:gd name="connsiteY1" fmla="*/ 0 h 515488"/>
              <a:gd name="connsiteX2" fmla="*/ 0 w 1135857"/>
              <a:gd name="connsiteY2" fmla="*/ 3519 h 515488"/>
              <a:gd name="connsiteX0" fmla="*/ 516656 w 516656"/>
              <a:gd name="connsiteY0" fmla="*/ 515488 h 515488"/>
              <a:gd name="connsiteX1" fmla="*/ 452759 w 516656"/>
              <a:gd name="connsiteY1" fmla="*/ 0 h 515488"/>
              <a:gd name="connsiteX2" fmla="*/ 0 w 516656"/>
              <a:gd name="connsiteY2" fmla="*/ 320212 h 515488"/>
              <a:gd name="connsiteX0" fmla="*/ 465224 w 465224"/>
              <a:gd name="connsiteY0" fmla="*/ 515488 h 515488"/>
              <a:gd name="connsiteX1" fmla="*/ 401327 w 465224"/>
              <a:gd name="connsiteY1" fmla="*/ 0 h 515488"/>
              <a:gd name="connsiteX2" fmla="*/ 0 w 465224"/>
              <a:gd name="connsiteY2" fmla="*/ 28150 h 515488"/>
              <a:gd name="connsiteX0" fmla="*/ 502285 w 502285"/>
              <a:gd name="connsiteY0" fmla="*/ 515488 h 515488"/>
              <a:gd name="connsiteX1" fmla="*/ 438388 w 502285"/>
              <a:gd name="connsiteY1" fmla="*/ 0 h 515488"/>
              <a:gd name="connsiteX2" fmla="*/ 0 w 502285"/>
              <a:gd name="connsiteY2" fmla="*/ 439 h 515488"/>
              <a:gd name="connsiteX0" fmla="*/ 502285 w 502285"/>
              <a:gd name="connsiteY0" fmla="*/ 593342 h 593342"/>
              <a:gd name="connsiteX1" fmla="*/ 438766 w 502285"/>
              <a:gd name="connsiteY1" fmla="*/ 0 h 593342"/>
              <a:gd name="connsiteX2" fmla="*/ 0 w 502285"/>
              <a:gd name="connsiteY2" fmla="*/ 78293 h 593342"/>
              <a:gd name="connsiteX0" fmla="*/ 502285 w 502285"/>
              <a:gd name="connsiteY0" fmla="*/ 515488 h 515488"/>
              <a:gd name="connsiteX1" fmla="*/ 436119 w 502285"/>
              <a:gd name="connsiteY1" fmla="*/ 0 h 515488"/>
              <a:gd name="connsiteX2" fmla="*/ 0 w 502285"/>
              <a:gd name="connsiteY2" fmla="*/ 439 h 51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285" h="515488">
                <a:moveTo>
                  <a:pt x="502285" y="515488"/>
                </a:moveTo>
                <a:lnTo>
                  <a:pt x="436119" y="0"/>
                </a:lnTo>
                <a:lnTo>
                  <a:pt x="0" y="439"/>
                </a:lnTo>
              </a:path>
            </a:pathLst>
          </a:custGeom>
          <a:noFill/>
          <a:ln w="19050" cap="rnd">
            <a:solidFill>
              <a:schemeClr val="tx1">
                <a:lumMod val="75000"/>
                <a:lumOff val="25000"/>
              </a:schemeClr>
            </a:solidFill>
            <a:bevel/>
            <a:headEnd w="med" len="sm"/>
            <a:tailEnd type="oval" w="med" len="med"/>
          </a:ln>
          <a:extLst/>
        </p:spPr>
        <p:txBody>
          <a:bodyPr lIns="241719" tIns="120860" rIns="241719" bIns="120860" rtlCol="0" anchor="ctr"/>
          <a:lstStyle/>
          <a:p>
            <a:pPr algn="ctr"/>
            <a:endParaRPr lang="es-SV" sz="18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15 Forma libre"/>
          <p:cNvSpPr/>
          <p:nvPr/>
        </p:nvSpPr>
        <p:spPr bwMode="auto">
          <a:xfrm flipV="1">
            <a:off x="6178232" y="7306339"/>
            <a:ext cx="5489261" cy="715219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" fmla="*/ 1212057 w 1212057"/>
              <a:gd name="connsiteY0" fmla="*/ 623888 h 623888"/>
              <a:gd name="connsiteX1" fmla="*/ 754857 w 1212057"/>
              <a:gd name="connsiteY1" fmla="*/ 111919 h 623888"/>
              <a:gd name="connsiteX2" fmla="*/ 76200 w 1212057"/>
              <a:gd name="connsiteY2" fmla="*/ 111919 h 623888"/>
              <a:gd name="connsiteX3" fmla="*/ 0 w 1212057"/>
              <a:gd name="connsiteY3" fmla="*/ 0 h 623888"/>
              <a:gd name="connsiteX0" fmla="*/ 1135857 w 1135857"/>
              <a:gd name="connsiteY0" fmla="*/ 511969 h 511969"/>
              <a:gd name="connsiteX1" fmla="*/ 678657 w 1135857"/>
              <a:gd name="connsiteY1" fmla="*/ 0 h 511969"/>
              <a:gd name="connsiteX2" fmla="*/ 0 w 1135857"/>
              <a:gd name="connsiteY2" fmla="*/ 0 h 511969"/>
              <a:gd name="connsiteX0" fmla="*/ 1135857 w 1135857"/>
              <a:gd name="connsiteY0" fmla="*/ 515488 h 515488"/>
              <a:gd name="connsiteX1" fmla="*/ 1071960 w 1135857"/>
              <a:gd name="connsiteY1" fmla="*/ 0 h 515488"/>
              <a:gd name="connsiteX2" fmla="*/ 0 w 1135857"/>
              <a:gd name="connsiteY2" fmla="*/ 3519 h 515488"/>
              <a:gd name="connsiteX0" fmla="*/ 516656 w 516656"/>
              <a:gd name="connsiteY0" fmla="*/ 515488 h 515488"/>
              <a:gd name="connsiteX1" fmla="*/ 452759 w 516656"/>
              <a:gd name="connsiteY1" fmla="*/ 0 h 515488"/>
              <a:gd name="connsiteX2" fmla="*/ 0 w 516656"/>
              <a:gd name="connsiteY2" fmla="*/ 320212 h 515488"/>
              <a:gd name="connsiteX0" fmla="*/ 465224 w 465224"/>
              <a:gd name="connsiteY0" fmla="*/ 515488 h 515488"/>
              <a:gd name="connsiteX1" fmla="*/ 401327 w 465224"/>
              <a:gd name="connsiteY1" fmla="*/ 0 h 515488"/>
              <a:gd name="connsiteX2" fmla="*/ 0 w 465224"/>
              <a:gd name="connsiteY2" fmla="*/ 28150 h 515488"/>
              <a:gd name="connsiteX0" fmla="*/ 502285 w 502285"/>
              <a:gd name="connsiteY0" fmla="*/ 515488 h 515488"/>
              <a:gd name="connsiteX1" fmla="*/ 438388 w 502285"/>
              <a:gd name="connsiteY1" fmla="*/ 0 h 515488"/>
              <a:gd name="connsiteX2" fmla="*/ 0 w 502285"/>
              <a:gd name="connsiteY2" fmla="*/ 439 h 515488"/>
              <a:gd name="connsiteX0" fmla="*/ 502285 w 502285"/>
              <a:gd name="connsiteY0" fmla="*/ 593342 h 593342"/>
              <a:gd name="connsiteX1" fmla="*/ 438766 w 502285"/>
              <a:gd name="connsiteY1" fmla="*/ 0 h 593342"/>
              <a:gd name="connsiteX2" fmla="*/ 0 w 502285"/>
              <a:gd name="connsiteY2" fmla="*/ 78293 h 593342"/>
              <a:gd name="connsiteX0" fmla="*/ 502285 w 502285"/>
              <a:gd name="connsiteY0" fmla="*/ 515488 h 515488"/>
              <a:gd name="connsiteX1" fmla="*/ 436119 w 502285"/>
              <a:gd name="connsiteY1" fmla="*/ 0 h 515488"/>
              <a:gd name="connsiteX2" fmla="*/ 0 w 502285"/>
              <a:gd name="connsiteY2" fmla="*/ 439 h 51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285" h="515488">
                <a:moveTo>
                  <a:pt x="502285" y="515488"/>
                </a:moveTo>
                <a:lnTo>
                  <a:pt x="436119" y="0"/>
                </a:lnTo>
                <a:lnTo>
                  <a:pt x="0" y="439"/>
                </a:lnTo>
              </a:path>
            </a:pathLst>
          </a:custGeom>
          <a:noFill/>
          <a:ln w="19050" cap="rnd">
            <a:solidFill>
              <a:schemeClr val="tx1">
                <a:lumMod val="75000"/>
                <a:lumOff val="25000"/>
              </a:schemeClr>
            </a:solidFill>
            <a:bevel/>
            <a:headEnd w="med" len="sm"/>
            <a:tailEnd type="oval" w="med" len="med"/>
          </a:ln>
          <a:extLst/>
        </p:spPr>
        <p:txBody>
          <a:bodyPr lIns="241719" tIns="120860" rIns="241719" bIns="120860" rtlCol="0" anchor="ctr"/>
          <a:lstStyle/>
          <a:p>
            <a:pPr algn="ctr"/>
            <a:endParaRPr lang="es-SV" sz="18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69 CuadroTexto"/>
          <p:cNvSpPr txBox="1"/>
          <p:nvPr/>
        </p:nvSpPr>
        <p:spPr>
          <a:xfrm>
            <a:off x="3476512" y="2901699"/>
            <a:ext cx="4711455" cy="1741815"/>
          </a:xfrm>
          <a:prstGeom prst="rect">
            <a:avLst/>
          </a:prstGeom>
          <a:noFill/>
        </p:spPr>
        <p:txBody>
          <a:bodyPr wrap="square" lIns="181270" tIns="90674" rIns="181270" bIns="90674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600" kern="1000" dirty="0">
                <a:solidFill>
                  <a:schemeClr val="tx2"/>
                </a:solid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Identify Needs</a:t>
            </a:r>
          </a:p>
          <a:p>
            <a:pPr algn="ctr">
              <a:lnSpc>
                <a:spcPct val="125000"/>
              </a:lnSpc>
            </a:pPr>
            <a:r>
              <a:rPr lang="es-MX" sz="1800" noProof="1">
                <a:solidFill>
                  <a:schemeClr val="bg2"/>
                </a:solidFill>
                <a:latin typeface="Source Sans Pro" panose="020B0503030403020204" pitchFamily="34" charset="0"/>
              </a:rPr>
              <a:t>Aenean commodo ligula eget dolor. Neque porro quisquam est, qui dolorem ipsum quia dolor sit amet, consectetur, adipisci velit. </a:t>
            </a:r>
            <a:endParaRPr lang="es-MX" sz="1800" dirty="0">
              <a:solidFill>
                <a:schemeClr val="bg2"/>
              </a:solidFill>
              <a:latin typeface="Source Sans Pro" panose="020B0503030403020204" pitchFamily="34" charset="0"/>
            </a:endParaRPr>
          </a:p>
        </p:txBody>
      </p:sp>
      <p:sp>
        <p:nvSpPr>
          <p:cNvPr id="24" name="69 CuadroTexto"/>
          <p:cNvSpPr txBox="1"/>
          <p:nvPr/>
        </p:nvSpPr>
        <p:spPr>
          <a:xfrm>
            <a:off x="1466776" y="7150941"/>
            <a:ext cx="4711455" cy="1741815"/>
          </a:xfrm>
          <a:prstGeom prst="rect">
            <a:avLst/>
          </a:prstGeom>
          <a:noFill/>
        </p:spPr>
        <p:txBody>
          <a:bodyPr wrap="square" lIns="181270" tIns="90674" rIns="181270" bIns="90674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600" kern="1000" dirty="0">
                <a:solidFill>
                  <a:schemeClr val="tx2"/>
                </a:solid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Running</a:t>
            </a:r>
          </a:p>
          <a:p>
            <a:pPr algn="ctr">
              <a:lnSpc>
                <a:spcPct val="125000"/>
              </a:lnSpc>
            </a:pPr>
            <a:r>
              <a:rPr lang="es-MX" sz="1800" noProof="1">
                <a:solidFill>
                  <a:schemeClr val="bg2"/>
                </a:solidFill>
                <a:latin typeface="Source Sans Pro" panose="020B0503030403020204" pitchFamily="34" charset="0"/>
              </a:rPr>
              <a:t>Aenean commodo ligula eget dolor. Neque porro quisquam est, qui dolorem ipsum quia dolor sit amet, consectetur, adipisci velit.</a:t>
            </a:r>
            <a:endParaRPr lang="es-MX" sz="1800" dirty="0">
              <a:solidFill>
                <a:schemeClr val="bg2"/>
              </a:solidFill>
              <a:latin typeface="Source Sans Pro" panose="020B0503030403020204" pitchFamily="34" charset="0"/>
            </a:endParaRPr>
          </a:p>
        </p:txBody>
      </p:sp>
      <p:sp>
        <p:nvSpPr>
          <p:cNvPr id="25" name="69 CuadroTexto"/>
          <p:cNvSpPr txBox="1"/>
          <p:nvPr/>
        </p:nvSpPr>
        <p:spPr>
          <a:xfrm>
            <a:off x="18403484" y="3377489"/>
            <a:ext cx="4711455" cy="1722002"/>
          </a:xfrm>
          <a:prstGeom prst="rect">
            <a:avLst/>
          </a:prstGeom>
          <a:noFill/>
        </p:spPr>
        <p:txBody>
          <a:bodyPr wrap="square" lIns="181270" tIns="90674" rIns="181270" bIns="90674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600" kern="1000" dirty="0">
                <a:solidFill>
                  <a:schemeClr val="tx2"/>
                </a:solid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Starting Points</a:t>
            </a:r>
          </a:p>
          <a:p>
            <a:pPr algn="ctr">
              <a:lnSpc>
                <a:spcPct val="125000"/>
              </a:lnSpc>
            </a:pPr>
            <a:r>
              <a:rPr lang="es-MX" sz="1800" noProof="1">
                <a:solidFill>
                  <a:schemeClr val="bg2"/>
                </a:solidFill>
                <a:latin typeface="Source Sans Pro" panose="020B0503030403020204" pitchFamily="34" charset="0"/>
              </a:rPr>
              <a:t>Aenean commodo ligula eget dolor. Neque porro quisquam est, qui dolorem ipsum quia dolor sit amet, consectetur, adipisci velit.</a:t>
            </a:r>
            <a:endParaRPr lang="es-MX" sz="1800" dirty="0">
              <a:solidFill>
                <a:schemeClr val="bg2"/>
              </a:solidFill>
              <a:latin typeface="Source Sans Pro" panose="020B0503030403020204" pitchFamily="34" charset="0"/>
            </a:endParaRPr>
          </a:p>
        </p:txBody>
      </p:sp>
      <p:sp>
        <p:nvSpPr>
          <p:cNvPr id="26" name="69 CuadroTexto"/>
          <p:cNvSpPr txBox="1"/>
          <p:nvPr/>
        </p:nvSpPr>
        <p:spPr>
          <a:xfrm>
            <a:off x="18558387" y="8636855"/>
            <a:ext cx="4711455" cy="1741815"/>
          </a:xfrm>
          <a:prstGeom prst="rect">
            <a:avLst/>
          </a:prstGeom>
          <a:noFill/>
        </p:spPr>
        <p:txBody>
          <a:bodyPr wrap="square" lIns="181270" tIns="90674" rIns="181270" bIns="90674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600" kern="1000" dirty="0">
                <a:solidFill>
                  <a:schemeClr val="tx2"/>
                </a:solid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Results</a:t>
            </a:r>
          </a:p>
          <a:p>
            <a:pPr algn="ctr">
              <a:lnSpc>
                <a:spcPct val="125000"/>
              </a:lnSpc>
            </a:pPr>
            <a:r>
              <a:rPr lang="es-MX" sz="1800" noProof="1">
                <a:solidFill>
                  <a:schemeClr val="bg2"/>
                </a:solidFill>
                <a:latin typeface="Source Sans Pro" panose="020B0503030403020204" pitchFamily="34" charset="0"/>
              </a:rPr>
              <a:t>Aenean commodo ligula eget dolor. Neque porro quisquam est, qui dolorem ipsum quia dolor sit amet, consectetur, adipisci velit.</a:t>
            </a:r>
            <a:endParaRPr lang="es-MX" sz="1800" dirty="0">
              <a:solidFill>
                <a:schemeClr val="bg2"/>
              </a:solidFill>
              <a:latin typeface="Source Sans Pro" panose="020B0503030403020204" pitchFamily="34" charset="0"/>
            </a:endParaRPr>
          </a:p>
        </p:txBody>
      </p:sp>
      <p:sp>
        <p:nvSpPr>
          <p:cNvPr id="31" name="Freeform 6"/>
          <p:cNvSpPr>
            <a:spLocks noChangeAspect="1" noEditPoints="1"/>
          </p:cNvSpPr>
          <p:nvPr/>
        </p:nvSpPr>
        <p:spPr bwMode="auto">
          <a:xfrm>
            <a:off x="3822507" y="2911440"/>
            <a:ext cx="712630" cy="617702"/>
          </a:xfrm>
          <a:custGeom>
            <a:avLst/>
            <a:gdLst>
              <a:gd name="T0" fmla="*/ 4656 w 4841"/>
              <a:gd name="T1" fmla="*/ 3367 h 4195"/>
              <a:gd name="T2" fmla="*/ 4772 w 4841"/>
              <a:gd name="T3" fmla="*/ 3584 h 4195"/>
              <a:gd name="T4" fmla="*/ 4835 w 4841"/>
              <a:gd name="T5" fmla="*/ 3823 h 4195"/>
              <a:gd name="T6" fmla="*/ 4808 w 4841"/>
              <a:gd name="T7" fmla="*/ 4032 h 4195"/>
              <a:gd name="T8" fmla="*/ 4634 w 4841"/>
              <a:gd name="T9" fmla="*/ 4180 h 4195"/>
              <a:gd name="T10" fmla="*/ 4400 w 4841"/>
              <a:gd name="T11" fmla="*/ 4161 h 4195"/>
              <a:gd name="T12" fmla="*/ 4251 w 4841"/>
              <a:gd name="T13" fmla="*/ 3990 h 4195"/>
              <a:gd name="T14" fmla="*/ 4249 w 4841"/>
              <a:gd name="T15" fmla="*/ 3779 h 4195"/>
              <a:gd name="T16" fmla="*/ 4324 w 4841"/>
              <a:gd name="T17" fmla="*/ 3534 h 4195"/>
              <a:gd name="T18" fmla="*/ 4449 w 4841"/>
              <a:gd name="T19" fmla="*/ 3337 h 4195"/>
              <a:gd name="T20" fmla="*/ 1059 w 4841"/>
              <a:gd name="T21" fmla="*/ 2697 h 4195"/>
              <a:gd name="T22" fmla="*/ 1144 w 4841"/>
              <a:gd name="T23" fmla="*/ 2837 h 4195"/>
              <a:gd name="T24" fmla="*/ 1399 w 4841"/>
              <a:gd name="T25" fmla="*/ 2983 h 4195"/>
              <a:gd name="T26" fmla="*/ 1825 w 4841"/>
              <a:gd name="T27" fmla="*/ 3100 h 4195"/>
              <a:gd name="T28" fmla="*/ 2421 w 4841"/>
              <a:gd name="T29" fmla="*/ 3147 h 4195"/>
              <a:gd name="T30" fmla="*/ 3017 w 4841"/>
              <a:gd name="T31" fmla="*/ 3100 h 4195"/>
              <a:gd name="T32" fmla="*/ 3442 w 4841"/>
              <a:gd name="T33" fmla="*/ 2983 h 4195"/>
              <a:gd name="T34" fmla="*/ 3697 w 4841"/>
              <a:gd name="T35" fmla="*/ 2837 h 4195"/>
              <a:gd name="T36" fmla="*/ 3782 w 4841"/>
              <a:gd name="T37" fmla="*/ 2697 h 4195"/>
              <a:gd name="T38" fmla="*/ 2371 w 4841"/>
              <a:gd name="T39" fmla="*/ 1796 h 4195"/>
              <a:gd name="T40" fmla="*/ 4606 w 4841"/>
              <a:gd name="T41" fmla="*/ 1514 h 4195"/>
              <a:gd name="T42" fmla="*/ 4691 w 4841"/>
              <a:gd name="T43" fmla="*/ 1648 h 4195"/>
              <a:gd name="T44" fmla="*/ 4634 w 4841"/>
              <a:gd name="T45" fmla="*/ 3113 h 4195"/>
              <a:gd name="T46" fmla="*/ 4473 w 4841"/>
              <a:gd name="T47" fmla="*/ 3131 h 4195"/>
              <a:gd name="T48" fmla="*/ 4387 w 4841"/>
              <a:gd name="T49" fmla="*/ 2997 h 4195"/>
              <a:gd name="T50" fmla="*/ 4445 w 4841"/>
              <a:gd name="T51" fmla="*/ 1532 h 4195"/>
              <a:gd name="T52" fmla="*/ 2387 w 4841"/>
              <a:gd name="T53" fmla="*/ 304 h 4195"/>
              <a:gd name="T54" fmla="*/ 317 w 4841"/>
              <a:gd name="T55" fmla="*/ 834 h 4195"/>
              <a:gd name="T56" fmla="*/ 335 w 4841"/>
              <a:gd name="T57" fmla="*/ 992 h 4195"/>
              <a:gd name="T58" fmla="*/ 2421 w 4841"/>
              <a:gd name="T59" fmla="*/ 1498 h 4195"/>
              <a:gd name="T60" fmla="*/ 4506 w 4841"/>
              <a:gd name="T61" fmla="*/ 992 h 4195"/>
              <a:gd name="T62" fmla="*/ 4524 w 4841"/>
              <a:gd name="T63" fmla="*/ 834 h 4195"/>
              <a:gd name="T64" fmla="*/ 2454 w 4841"/>
              <a:gd name="T65" fmla="*/ 304 h 4195"/>
              <a:gd name="T66" fmla="*/ 2521 w 4841"/>
              <a:gd name="T67" fmla="*/ 12 h 4195"/>
              <a:gd name="T68" fmla="*/ 4702 w 4841"/>
              <a:gd name="T69" fmla="*/ 576 h 4195"/>
              <a:gd name="T70" fmla="*/ 4838 w 4841"/>
              <a:gd name="T71" fmla="*/ 837 h 4195"/>
              <a:gd name="T72" fmla="*/ 4777 w 4841"/>
              <a:gd name="T73" fmla="*/ 1130 h 4195"/>
              <a:gd name="T74" fmla="*/ 4549 w 4841"/>
              <a:gd name="T75" fmla="*/ 1319 h 4195"/>
              <a:gd name="T76" fmla="*/ 4075 w 4841"/>
              <a:gd name="T77" fmla="*/ 2794 h 4195"/>
              <a:gd name="T78" fmla="*/ 3960 w 4841"/>
              <a:gd name="T79" fmla="*/ 3025 h 4195"/>
              <a:gd name="T80" fmla="*/ 3704 w 4841"/>
              <a:gd name="T81" fmla="*/ 3221 h 4195"/>
              <a:gd name="T82" fmla="*/ 3291 w 4841"/>
              <a:gd name="T83" fmla="*/ 3364 h 4195"/>
              <a:gd name="T84" fmla="*/ 2706 w 4841"/>
              <a:gd name="T85" fmla="*/ 3438 h 4195"/>
              <a:gd name="T86" fmla="*/ 2004 w 4841"/>
              <a:gd name="T87" fmla="*/ 3429 h 4195"/>
              <a:gd name="T88" fmla="*/ 1454 w 4841"/>
              <a:gd name="T89" fmla="*/ 3340 h 4195"/>
              <a:gd name="T90" fmla="*/ 1074 w 4841"/>
              <a:gd name="T91" fmla="*/ 3185 h 4195"/>
              <a:gd name="T92" fmla="*/ 848 w 4841"/>
              <a:gd name="T93" fmla="*/ 2982 h 4195"/>
              <a:gd name="T94" fmla="*/ 758 w 4841"/>
              <a:gd name="T95" fmla="*/ 2746 h 4195"/>
              <a:gd name="T96" fmla="*/ 235 w 4841"/>
              <a:gd name="T97" fmla="*/ 1294 h 4195"/>
              <a:gd name="T98" fmla="*/ 37 w 4841"/>
              <a:gd name="T99" fmla="*/ 1077 h 4195"/>
              <a:gd name="T100" fmla="*/ 16 w 4841"/>
              <a:gd name="T101" fmla="*/ 778 h 4195"/>
              <a:gd name="T102" fmla="*/ 185 w 4841"/>
              <a:gd name="T103" fmla="*/ 537 h 4195"/>
              <a:gd name="T104" fmla="*/ 2371 w 4841"/>
              <a:gd name="T105" fmla="*/ 3 h 4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841" h="4195">
                <a:moveTo>
                  <a:pt x="4539" y="3296"/>
                </a:moveTo>
                <a:lnTo>
                  <a:pt x="4570" y="3302"/>
                </a:lnTo>
                <a:lnTo>
                  <a:pt x="4600" y="3315"/>
                </a:lnTo>
                <a:lnTo>
                  <a:pt x="4629" y="3337"/>
                </a:lnTo>
                <a:lnTo>
                  <a:pt x="4656" y="3367"/>
                </a:lnTo>
                <a:lnTo>
                  <a:pt x="4683" y="3402"/>
                </a:lnTo>
                <a:lnTo>
                  <a:pt x="4708" y="3442"/>
                </a:lnTo>
                <a:lnTo>
                  <a:pt x="4731" y="3486"/>
                </a:lnTo>
                <a:lnTo>
                  <a:pt x="4753" y="3534"/>
                </a:lnTo>
                <a:lnTo>
                  <a:pt x="4772" y="3584"/>
                </a:lnTo>
                <a:lnTo>
                  <a:pt x="4790" y="3633"/>
                </a:lnTo>
                <a:lnTo>
                  <a:pt x="4805" y="3683"/>
                </a:lnTo>
                <a:lnTo>
                  <a:pt x="4817" y="3731"/>
                </a:lnTo>
                <a:lnTo>
                  <a:pt x="4828" y="3779"/>
                </a:lnTo>
                <a:lnTo>
                  <a:pt x="4835" y="3823"/>
                </a:lnTo>
                <a:lnTo>
                  <a:pt x="4840" y="3861"/>
                </a:lnTo>
                <a:lnTo>
                  <a:pt x="4841" y="3895"/>
                </a:lnTo>
                <a:lnTo>
                  <a:pt x="4838" y="3944"/>
                </a:lnTo>
                <a:lnTo>
                  <a:pt x="4826" y="3990"/>
                </a:lnTo>
                <a:lnTo>
                  <a:pt x="4808" y="4032"/>
                </a:lnTo>
                <a:lnTo>
                  <a:pt x="4783" y="4072"/>
                </a:lnTo>
                <a:lnTo>
                  <a:pt x="4753" y="4108"/>
                </a:lnTo>
                <a:lnTo>
                  <a:pt x="4717" y="4137"/>
                </a:lnTo>
                <a:lnTo>
                  <a:pt x="4677" y="4161"/>
                </a:lnTo>
                <a:lnTo>
                  <a:pt x="4634" y="4180"/>
                </a:lnTo>
                <a:lnTo>
                  <a:pt x="4588" y="4190"/>
                </a:lnTo>
                <a:lnTo>
                  <a:pt x="4539" y="4195"/>
                </a:lnTo>
                <a:lnTo>
                  <a:pt x="4489" y="4190"/>
                </a:lnTo>
                <a:lnTo>
                  <a:pt x="4443" y="4180"/>
                </a:lnTo>
                <a:lnTo>
                  <a:pt x="4400" y="4161"/>
                </a:lnTo>
                <a:lnTo>
                  <a:pt x="4360" y="4137"/>
                </a:lnTo>
                <a:lnTo>
                  <a:pt x="4324" y="4108"/>
                </a:lnTo>
                <a:lnTo>
                  <a:pt x="4294" y="4072"/>
                </a:lnTo>
                <a:lnTo>
                  <a:pt x="4270" y="4032"/>
                </a:lnTo>
                <a:lnTo>
                  <a:pt x="4251" y="3990"/>
                </a:lnTo>
                <a:lnTo>
                  <a:pt x="4239" y="3944"/>
                </a:lnTo>
                <a:lnTo>
                  <a:pt x="4236" y="3895"/>
                </a:lnTo>
                <a:lnTo>
                  <a:pt x="4238" y="3861"/>
                </a:lnTo>
                <a:lnTo>
                  <a:pt x="4242" y="3823"/>
                </a:lnTo>
                <a:lnTo>
                  <a:pt x="4249" y="3779"/>
                </a:lnTo>
                <a:lnTo>
                  <a:pt x="4260" y="3731"/>
                </a:lnTo>
                <a:lnTo>
                  <a:pt x="4272" y="3683"/>
                </a:lnTo>
                <a:lnTo>
                  <a:pt x="4288" y="3633"/>
                </a:lnTo>
                <a:lnTo>
                  <a:pt x="4305" y="3584"/>
                </a:lnTo>
                <a:lnTo>
                  <a:pt x="4324" y="3534"/>
                </a:lnTo>
                <a:lnTo>
                  <a:pt x="4346" y="3486"/>
                </a:lnTo>
                <a:lnTo>
                  <a:pt x="4370" y="3442"/>
                </a:lnTo>
                <a:lnTo>
                  <a:pt x="4394" y="3402"/>
                </a:lnTo>
                <a:lnTo>
                  <a:pt x="4421" y="3367"/>
                </a:lnTo>
                <a:lnTo>
                  <a:pt x="4449" y="3337"/>
                </a:lnTo>
                <a:lnTo>
                  <a:pt x="4477" y="3315"/>
                </a:lnTo>
                <a:lnTo>
                  <a:pt x="4507" y="3302"/>
                </a:lnTo>
                <a:lnTo>
                  <a:pt x="4539" y="3296"/>
                </a:lnTo>
                <a:close/>
                <a:moveTo>
                  <a:pt x="1059" y="1499"/>
                </a:moveTo>
                <a:lnTo>
                  <a:pt x="1059" y="2697"/>
                </a:lnTo>
                <a:lnTo>
                  <a:pt x="1062" y="2722"/>
                </a:lnTo>
                <a:lnTo>
                  <a:pt x="1073" y="2749"/>
                </a:lnTo>
                <a:lnTo>
                  <a:pt x="1091" y="2778"/>
                </a:lnTo>
                <a:lnTo>
                  <a:pt x="1115" y="2806"/>
                </a:lnTo>
                <a:lnTo>
                  <a:pt x="1144" y="2837"/>
                </a:lnTo>
                <a:lnTo>
                  <a:pt x="1182" y="2867"/>
                </a:lnTo>
                <a:lnTo>
                  <a:pt x="1226" y="2896"/>
                </a:lnTo>
                <a:lnTo>
                  <a:pt x="1277" y="2927"/>
                </a:lnTo>
                <a:lnTo>
                  <a:pt x="1335" y="2955"/>
                </a:lnTo>
                <a:lnTo>
                  <a:pt x="1399" y="2983"/>
                </a:lnTo>
                <a:lnTo>
                  <a:pt x="1471" y="3010"/>
                </a:lnTo>
                <a:lnTo>
                  <a:pt x="1550" y="3036"/>
                </a:lnTo>
                <a:lnTo>
                  <a:pt x="1635" y="3059"/>
                </a:lnTo>
                <a:lnTo>
                  <a:pt x="1727" y="3081"/>
                </a:lnTo>
                <a:lnTo>
                  <a:pt x="1825" y="3100"/>
                </a:lnTo>
                <a:lnTo>
                  <a:pt x="1931" y="3116"/>
                </a:lnTo>
                <a:lnTo>
                  <a:pt x="2043" y="3128"/>
                </a:lnTo>
                <a:lnTo>
                  <a:pt x="2162" y="3138"/>
                </a:lnTo>
                <a:lnTo>
                  <a:pt x="2289" y="3144"/>
                </a:lnTo>
                <a:lnTo>
                  <a:pt x="2421" y="3147"/>
                </a:lnTo>
                <a:lnTo>
                  <a:pt x="2554" y="3144"/>
                </a:lnTo>
                <a:lnTo>
                  <a:pt x="2679" y="3138"/>
                </a:lnTo>
                <a:lnTo>
                  <a:pt x="2798" y="3128"/>
                </a:lnTo>
                <a:lnTo>
                  <a:pt x="2911" y="3116"/>
                </a:lnTo>
                <a:lnTo>
                  <a:pt x="3017" y="3100"/>
                </a:lnTo>
                <a:lnTo>
                  <a:pt x="3116" y="3081"/>
                </a:lnTo>
                <a:lnTo>
                  <a:pt x="3208" y="3059"/>
                </a:lnTo>
                <a:lnTo>
                  <a:pt x="3293" y="3036"/>
                </a:lnTo>
                <a:lnTo>
                  <a:pt x="3370" y="3010"/>
                </a:lnTo>
                <a:lnTo>
                  <a:pt x="3442" y="2983"/>
                </a:lnTo>
                <a:lnTo>
                  <a:pt x="3507" y="2955"/>
                </a:lnTo>
                <a:lnTo>
                  <a:pt x="3564" y="2927"/>
                </a:lnTo>
                <a:lnTo>
                  <a:pt x="3616" y="2896"/>
                </a:lnTo>
                <a:lnTo>
                  <a:pt x="3659" y="2867"/>
                </a:lnTo>
                <a:lnTo>
                  <a:pt x="3697" y="2837"/>
                </a:lnTo>
                <a:lnTo>
                  <a:pt x="3728" y="2806"/>
                </a:lnTo>
                <a:lnTo>
                  <a:pt x="3752" y="2778"/>
                </a:lnTo>
                <a:lnTo>
                  <a:pt x="3768" y="2749"/>
                </a:lnTo>
                <a:lnTo>
                  <a:pt x="3779" y="2722"/>
                </a:lnTo>
                <a:lnTo>
                  <a:pt x="3782" y="2697"/>
                </a:lnTo>
                <a:lnTo>
                  <a:pt x="3782" y="1499"/>
                </a:lnTo>
                <a:lnTo>
                  <a:pt x="2523" y="1787"/>
                </a:lnTo>
                <a:lnTo>
                  <a:pt x="2472" y="1796"/>
                </a:lnTo>
                <a:lnTo>
                  <a:pt x="2421" y="1799"/>
                </a:lnTo>
                <a:lnTo>
                  <a:pt x="2371" y="1796"/>
                </a:lnTo>
                <a:lnTo>
                  <a:pt x="2320" y="1787"/>
                </a:lnTo>
                <a:lnTo>
                  <a:pt x="1059" y="1499"/>
                </a:lnTo>
                <a:close/>
                <a:moveTo>
                  <a:pt x="4539" y="1498"/>
                </a:moveTo>
                <a:lnTo>
                  <a:pt x="4573" y="1502"/>
                </a:lnTo>
                <a:lnTo>
                  <a:pt x="4606" y="1514"/>
                </a:lnTo>
                <a:lnTo>
                  <a:pt x="4634" y="1532"/>
                </a:lnTo>
                <a:lnTo>
                  <a:pt x="4656" y="1555"/>
                </a:lnTo>
                <a:lnTo>
                  <a:pt x="4674" y="1582"/>
                </a:lnTo>
                <a:lnTo>
                  <a:pt x="4686" y="1614"/>
                </a:lnTo>
                <a:lnTo>
                  <a:pt x="4691" y="1648"/>
                </a:lnTo>
                <a:lnTo>
                  <a:pt x="4691" y="2997"/>
                </a:lnTo>
                <a:lnTo>
                  <a:pt x="4686" y="3031"/>
                </a:lnTo>
                <a:lnTo>
                  <a:pt x="4674" y="3062"/>
                </a:lnTo>
                <a:lnTo>
                  <a:pt x="4656" y="3090"/>
                </a:lnTo>
                <a:lnTo>
                  <a:pt x="4634" y="3113"/>
                </a:lnTo>
                <a:lnTo>
                  <a:pt x="4606" y="3131"/>
                </a:lnTo>
                <a:lnTo>
                  <a:pt x="4573" y="3143"/>
                </a:lnTo>
                <a:lnTo>
                  <a:pt x="4539" y="3147"/>
                </a:lnTo>
                <a:lnTo>
                  <a:pt x="4504" y="3143"/>
                </a:lnTo>
                <a:lnTo>
                  <a:pt x="4473" y="3131"/>
                </a:lnTo>
                <a:lnTo>
                  <a:pt x="4445" y="3113"/>
                </a:lnTo>
                <a:lnTo>
                  <a:pt x="4421" y="3090"/>
                </a:lnTo>
                <a:lnTo>
                  <a:pt x="4403" y="3062"/>
                </a:lnTo>
                <a:lnTo>
                  <a:pt x="4391" y="3031"/>
                </a:lnTo>
                <a:lnTo>
                  <a:pt x="4387" y="2997"/>
                </a:lnTo>
                <a:lnTo>
                  <a:pt x="4387" y="1648"/>
                </a:lnTo>
                <a:lnTo>
                  <a:pt x="4391" y="1614"/>
                </a:lnTo>
                <a:lnTo>
                  <a:pt x="4403" y="1582"/>
                </a:lnTo>
                <a:lnTo>
                  <a:pt x="4421" y="1555"/>
                </a:lnTo>
                <a:lnTo>
                  <a:pt x="4445" y="1532"/>
                </a:lnTo>
                <a:lnTo>
                  <a:pt x="4473" y="1514"/>
                </a:lnTo>
                <a:lnTo>
                  <a:pt x="4504" y="1502"/>
                </a:lnTo>
                <a:lnTo>
                  <a:pt x="4539" y="1498"/>
                </a:lnTo>
                <a:close/>
                <a:moveTo>
                  <a:pt x="2421" y="300"/>
                </a:moveTo>
                <a:lnTo>
                  <a:pt x="2387" y="304"/>
                </a:lnTo>
                <a:lnTo>
                  <a:pt x="420" y="753"/>
                </a:lnTo>
                <a:lnTo>
                  <a:pt x="387" y="764"/>
                </a:lnTo>
                <a:lnTo>
                  <a:pt x="359" y="782"/>
                </a:lnTo>
                <a:lnTo>
                  <a:pt x="335" y="806"/>
                </a:lnTo>
                <a:lnTo>
                  <a:pt x="317" y="834"/>
                </a:lnTo>
                <a:lnTo>
                  <a:pt x="307" y="865"/>
                </a:lnTo>
                <a:lnTo>
                  <a:pt x="302" y="899"/>
                </a:lnTo>
                <a:lnTo>
                  <a:pt x="307" y="933"/>
                </a:lnTo>
                <a:lnTo>
                  <a:pt x="317" y="965"/>
                </a:lnTo>
                <a:lnTo>
                  <a:pt x="335" y="992"/>
                </a:lnTo>
                <a:lnTo>
                  <a:pt x="359" y="1015"/>
                </a:lnTo>
                <a:lnTo>
                  <a:pt x="387" y="1033"/>
                </a:lnTo>
                <a:lnTo>
                  <a:pt x="420" y="1045"/>
                </a:lnTo>
                <a:lnTo>
                  <a:pt x="2387" y="1495"/>
                </a:lnTo>
                <a:lnTo>
                  <a:pt x="2421" y="1498"/>
                </a:lnTo>
                <a:lnTo>
                  <a:pt x="2454" y="1495"/>
                </a:lnTo>
                <a:lnTo>
                  <a:pt x="4421" y="1045"/>
                </a:lnTo>
                <a:lnTo>
                  <a:pt x="4454" y="1033"/>
                </a:lnTo>
                <a:lnTo>
                  <a:pt x="4482" y="1015"/>
                </a:lnTo>
                <a:lnTo>
                  <a:pt x="4506" y="992"/>
                </a:lnTo>
                <a:lnTo>
                  <a:pt x="4524" y="965"/>
                </a:lnTo>
                <a:lnTo>
                  <a:pt x="4536" y="933"/>
                </a:lnTo>
                <a:lnTo>
                  <a:pt x="4539" y="899"/>
                </a:lnTo>
                <a:lnTo>
                  <a:pt x="4536" y="865"/>
                </a:lnTo>
                <a:lnTo>
                  <a:pt x="4524" y="834"/>
                </a:lnTo>
                <a:lnTo>
                  <a:pt x="4506" y="806"/>
                </a:lnTo>
                <a:lnTo>
                  <a:pt x="4482" y="782"/>
                </a:lnTo>
                <a:lnTo>
                  <a:pt x="4454" y="764"/>
                </a:lnTo>
                <a:lnTo>
                  <a:pt x="4421" y="753"/>
                </a:lnTo>
                <a:lnTo>
                  <a:pt x="2454" y="304"/>
                </a:lnTo>
                <a:lnTo>
                  <a:pt x="2421" y="300"/>
                </a:lnTo>
                <a:close/>
                <a:moveTo>
                  <a:pt x="2421" y="0"/>
                </a:moveTo>
                <a:lnTo>
                  <a:pt x="2421" y="0"/>
                </a:lnTo>
                <a:lnTo>
                  <a:pt x="2470" y="3"/>
                </a:lnTo>
                <a:lnTo>
                  <a:pt x="2521" y="12"/>
                </a:lnTo>
                <a:lnTo>
                  <a:pt x="4489" y="460"/>
                </a:lnTo>
                <a:lnTo>
                  <a:pt x="4549" y="480"/>
                </a:lnTo>
                <a:lnTo>
                  <a:pt x="4606" y="505"/>
                </a:lnTo>
                <a:lnTo>
                  <a:pt x="4656" y="537"/>
                </a:lnTo>
                <a:lnTo>
                  <a:pt x="4702" y="576"/>
                </a:lnTo>
                <a:lnTo>
                  <a:pt x="4743" y="618"/>
                </a:lnTo>
                <a:lnTo>
                  <a:pt x="4777" y="667"/>
                </a:lnTo>
                <a:lnTo>
                  <a:pt x="4805" y="720"/>
                </a:lnTo>
                <a:lnTo>
                  <a:pt x="4825" y="778"/>
                </a:lnTo>
                <a:lnTo>
                  <a:pt x="4838" y="837"/>
                </a:lnTo>
                <a:lnTo>
                  <a:pt x="4841" y="899"/>
                </a:lnTo>
                <a:lnTo>
                  <a:pt x="4838" y="962"/>
                </a:lnTo>
                <a:lnTo>
                  <a:pt x="4825" y="1021"/>
                </a:lnTo>
                <a:lnTo>
                  <a:pt x="4805" y="1077"/>
                </a:lnTo>
                <a:lnTo>
                  <a:pt x="4777" y="1130"/>
                </a:lnTo>
                <a:lnTo>
                  <a:pt x="4743" y="1179"/>
                </a:lnTo>
                <a:lnTo>
                  <a:pt x="4702" y="1223"/>
                </a:lnTo>
                <a:lnTo>
                  <a:pt x="4656" y="1262"/>
                </a:lnTo>
                <a:lnTo>
                  <a:pt x="4606" y="1294"/>
                </a:lnTo>
                <a:lnTo>
                  <a:pt x="4549" y="1319"/>
                </a:lnTo>
                <a:lnTo>
                  <a:pt x="4489" y="1337"/>
                </a:lnTo>
                <a:lnTo>
                  <a:pt x="4086" y="1430"/>
                </a:lnTo>
                <a:lnTo>
                  <a:pt x="4086" y="2697"/>
                </a:lnTo>
                <a:lnTo>
                  <a:pt x="4083" y="2746"/>
                </a:lnTo>
                <a:lnTo>
                  <a:pt x="4075" y="2794"/>
                </a:lnTo>
                <a:lnTo>
                  <a:pt x="4063" y="2843"/>
                </a:lnTo>
                <a:lnTo>
                  <a:pt x="4045" y="2890"/>
                </a:lnTo>
                <a:lnTo>
                  <a:pt x="4023" y="2936"/>
                </a:lnTo>
                <a:lnTo>
                  <a:pt x="3995" y="2982"/>
                </a:lnTo>
                <a:lnTo>
                  <a:pt x="3960" y="3025"/>
                </a:lnTo>
                <a:lnTo>
                  <a:pt x="3922" y="3067"/>
                </a:lnTo>
                <a:lnTo>
                  <a:pt x="3875" y="3109"/>
                </a:lnTo>
                <a:lnTo>
                  <a:pt x="3825" y="3147"/>
                </a:lnTo>
                <a:lnTo>
                  <a:pt x="3768" y="3185"/>
                </a:lnTo>
                <a:lnTo>
                  <a:pt x="3704" y="3221"/>
                </a:lnTo>
                <a:lnTo>
                  <a:pt x="3636" y="3253"/>
                </a:lnTo>
                <a:lnTo>
                  <a:pt x="3560" y="3284"/>
                </a:lnTo>
                <a:lnTo>
                  <a:pt x="3476" y="3314"/>
                </a:lnTo>
                <a:lnTo>
                  <a:pt x="3388" y="3340"/>
                </a:lnTo>
                <a:lnTo>
                  <a:pt x="3291" y="3364"/>
                </a:lnTo>
                <a:lnTo>
                  <a:pt x="3189" y="3385"/>
                </a:lnTo>
                <a:lnTo>
                  <a:pt x="3080" y="3402"/>
                </a:lnTo>
                <a:lnTo>
                  <a:pt x="2962" y="3417"/>
                </a:lnTo>
                <a:lnTo>
                  <a:pt x="2838" y="3429"/>
                </a:lnTo>
                <a:lnTo>
                  <a:pt x="2706" y="3438"/>
                </a:lnTo>
                <a:lnTo>
                  <a:pt x="2567" y="3444"/>
                </a:lnTo>
                <a:lnTo>
                  <a:pt x="2421" y="3445"/>
                </a:lnTo>
                <a:lnTo>
                  <a:pt x="2274" y="3444"/>
                </a:lnTo>
                <a:lnTo>
                  <a:pt x="2135" y="3438"/>
                </a:lnTo>
                <a:lnTo>
                  <a:pt x="2004" y="3429"/>
                </a:lnTo>
                <a:lnTo>
                  <a:pt x="1879" y="3417"/>
                </a:lnTo>
                <a:lnTo>
                  <a:pt x="1763" y="3402"/>
                </a:lnTo>
                <a:lnTo>
                  <a:pt x="1652" y="3385"/>
                </a:lnTo>
                <a:lnTo>
                  <a:pt x="1550" y="3364"/>
                </a:lnTo>
                <a:lnTo>
                  <a:pt x="1454" y="3340"/>
                </a:lnTo>
                <a:lnTo>
                  <a:pt x="1365" y="3314"/>
                </a:lnTo>
                <a:lnTo>
                  <a:pt x="1283" y="3284"/>
                </a:lnTo>
                <a:lnTo>
                  <a:pt x="1207" y="3253"/>
                </a:lnTo>
                <a:lnTo>
                  <a:pt x="1137" y="3221"/>
                </a:lnTo>
                <a:lnTo>
                  <a:pt x="1074" y="3185"/>
                </a:lnTo>
                <a:lnTo>
                  <a:pt x="1016" y="3147"/>
                </a:lnTo>
                <a:lnTo>
                  <a:pt x="966" y="3109"/>
                </a:lnTo>
                <a:lnTo>
                  <a:pt x="921" y="3067"/>
                </a:lnTo>
                <a:lnTo>
                  <a:pt x="881" y="3025"/>
                </a:lnTo>
                <a:lnTo>
                  <a:pt x="848" y="2982"/>
                </a:lnTo>
                <a:lnTo>
                  <a:pt x="820" y="2936"/>
                </a:lnTo>
                <a:lnTo>
                  <a:pt x="796" y="2890"/>
                </a:lnTo>
                <a:lnTo>
                  <a:pt x="779" y="2843"/>
                </a:lnTo>
                <a:lnTo>
                  <a:pt x="766" y="2794"/>
                </a:lnTo>
                <a:lnTo>
                  <a:pt x="758" y="2746"/>
                </a:lnTo>
                <a:lnTo>
                  <a:pt x="757" y="2697"/>
                </a:lnTo>
                <a:lnTo>
                  <a:pt x="757" y="1430"/>
                </a:lnTo>
                <a:lnTo>
                  <a:pt x="352" y="1337"/>
                </a:lnTo>
                <a:lnTo>
                  <a:pt x="292" y="1319"/>
                </a:lnTo>
                <a:lnTo>
                  <a:pt x="235" y="1294"/>
                </a:lnTo>
                <a:lnTo>
                  <a:pt x="185" y="1262"/>
                </a:lnTo>
                <a:lnTo>
                  <a:pt x="139" y="1223"/>
                </a:lnTo>
                <a:lnTo>
                  <a:pt x="98" y="1179"/>
                </a:lnTo>
                <a:lnTo>
                  <a:pt x="64" y="1130"/>
                </a:lnTo>
                <a:lnTo>
                  <a:pt x="37" y="1077"/>
                </a:lnTo>
                <a:lnTo>
                  <a:pt x="16" y="1021"/>
                </a:lnTo>
                <a:lnTo>
                  <a:pt x="4" y="962"/>
                </a:lnTo>
                <a:lnTo>
                  <a:pt x="0" y="899"/>
                </a:lnTo>
                <a:lnTo>
                  <a:pt x="4" y="837"/>
                </a:lnTo>
                <a:lnTo>
                  <a:pt x="16" y="778"/>
                </a:lnTo>
                <a:lnTo>
                  <a:pt x="37" y="720"/>
                </a:lnTo>
                <a:lnTo>
                  <a:pt x="64" y="667"/>
                </a:lnTo>
                <a:lnTo>
                  <a:pt x="98" y="618"/>
                </a:lnTo>
                <a:lnTo>
                  <a:pt x="139" y="576"/>
                </a:lnTo>
                <a:lnTo>
                  <a:pt x="185" y="537"/>
                </a:lnTo>
                <a:lnTo>
                  <a:pt x="235" y="505"/>
                </a:lnTo>
                <a:lnTo>
                  <a:pt x="292" y="480"/>
                </a:lnTo>
                <a:lnTo>
                  <a:pt x="352" y="460"/>
                </a:lnTo>
                <a:lnTo>
                  <a:pt x="2318" y="12"/>
                </a:lnTo>
                <a:lnTo>
                  <a:pt x="2371" y="3"/>
                </a:lnTo>
                <a:lnTo>
                  <a:pt x="2421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s-SV" sz="1800"/>
          </a:p>
        </p:txBody>
      </p:sp>
      <p:grpSp>
        <p:nvGrpSpPr>
          <p:cNvPr id="32" name="Group 9"/>
          <p:cNvGrpSpPr>
            <a:grpSpLocks noChangeAspect="1"/>
          </p:cNvGrpSpPr>
          <p:nvPr/>
        </p:nvGrpSpPr>
        <p:grpSpPr bwMode="auto">
          <a:xfrm>
            <a:off x="2013075" y="7023020"/>
            <a:ext cx="817316" cy="650612"/>
            <a:chOff x="6717" y="6983"/>
            <a:chExt cx="1613" cy="1284"/>
          </a:xfrm>
          <a:solidFill>
            <a:schemeClr val="tx2"/>
          </a:solidFill>
        </p:grpSpPr>
        <p:sp>
          <p:nvSpPr>
            <p:cNvPr id="35" name="Freeform 11"/>
            <p:cNvSpPr>
              <a:spLocks noEditPoints="1"/>
            </p:cNvSpPr>
            <p:nvPr/>
          </p:nvSpPr>
          <p:spPr bwMode="auto">
            <a:xfrm>
              <a:off x="7826" y="7378"/>
              <a:ext cx="302" cy="396"/>
            </a:xfrm>
            <a:custGeom>
              <a:avLst/>
              <a:gdLst>
                <a:gd name="T0" fmla="*/ 150 w 906"/>
                <a:gd name="T1" fmla="*/ 149 h 1187"/>
                <a:gd name="T2" fmla="*/ 150 w 906"/>
                <a:gd name="T3" fmla="*/ 1038 h 1187"/>
                <a:gd name="T4" fmla="*/ 756 w 906"/>
                <a:gd name="T5" fmla="*/ 1038 h 1187"/>
                <a:gd name="T6" fmla="*/ 756 w 906"/>
                <a:gd name="T7" fmla="*/ 816 h 1187"/>
                <a:gd name="T8" fmla="*/ 302 w 906"/>
                <a:gd name="T9" fmla="*/ 149 h 1187"/>
                <a:gd name="T10" fmla="*/ 150 w 906"/>
                <a:gd name="T11" fmla="*/ 149 h 1187"/>
                <a:gd name="T12" fmla="*/ 150 w 906"/>
                <a:gd name="T13" fmla="*/ 0 h 1187"/>
                <a:gd name="T14" fmla="*/ 302 w 906"/>
                <a:gd name="T15" fmla="*/ 0 h 1187"/>
                <a:gd name="T16" fmla="*/ 332 w 906"/>
                <a:gd name="T17" fmla="*/ 3 h 1187"/>
                <a:gd name="T18" fmla="*/ 360 w 906"/>
                <a:gd name="T19" fmla="*/ 12 h 1187"/>
                <a:gd name="T20" fmla="*/ 385 w 906"/>
                <a:gd name="T21" fmla="*/ 27 h 1187"/>
                <a:gd name="T22" fmla="*/ 409 w 906"/>
                <a:gd name="T23" fmla="*/ 44 h 1187"/>
                <a:gd name="T24" fmla="*/ 428 w 906"/>
                <a:gd name="T25" fmla="*/ 67 h 1187"/>
                <a:gd name="T26" fmla="*/ 881 w 906"/>
                <a:gd name="T27" fmla="*/ 734 h 1187"/>
                <a:gd name="T28" fmla="*/ 895 w 906"/>
                <a:gd name="T29" fmla="*/ 759 h 1187"/>
                <a:gd name="T30" fmla="*/ 904 w 906"/>
                <a:gd name="T31" fmla="*/ 787 h 1187"/>
                <a:gd name="T32" fmla="*/ 906 w 906"/>
                <a:gd name="T33" fmla="*/ 816 h 1187"/>
                <a:gd name="T34" fmla="*/ 906 w 906"/>
                <a:gd name="T35" fmla="*/ 1038 h 1187"/>
                <a:gd name="T36" fmla="*/ 902 w 906"/>
                <a:gd name="T37" fmla="*/ 1073 h 1187"/>
                <a:gd name="T38" fmla="*/ 892 w 906"/>
                <a:gd name="T39" fmla="*/ 1103 h 1187"/>
                <a:gd name="T40" fmla="*/ 874 w 906"/>
                <a:gd name="T41" fmla="*/ 1131 h 1187"/>
                <a:gd name="T42" fmla="*/ 850 w 906"/>
                <a:gd name="T43" fmla="*/ 1155 h 1187"/>
                <a:gd name="T44" fmla="*/ 822 w 906"/>
                <a:gd name="T45" fmla="*/ 1172 h 1187"/>
                <a:gd name="T46" fmla="*/ 790 w 906"/>
                <a:gd name="T47" fmla="*/ 1182 h 1187"/>
                <a:gd name="T48" fmla="*/ 756 w 906"/>
                <a:gd name="T49" fmla="*/ 1187 h 1187"/>
                <a:gd name="T50" fmla="*/ 150 w 906"/>
                <a:gd name="T51" fmla="*/ 1187 h 1187"/>
                <a:gd name="T52" fmla="*/ 116 w 906"/>
                <a:gd name="T53" fmla="*/ 1182 h 1187"/>
                <a:gd name="T54" fmla="*/ 85 w 906"/>
                <a:gd name="T55" fmla="*/ 1172 h 1187"/>
                <a:gd name="T56" fmla="*/ 56 w 906"/>
                <a:gd name="T57" fmla="*/ 1155 h 1187"/>
                <a:gd name="T58" fmla="*/ 32 w 906"/>
                <a:gd name="T59" fmla="*/ 1131 h 1187"/>
                <a:gd name="T60" fmla="*/ 15 w 906"/>
                <a:gd name="T61" fmla="*/ 1103 h 1187"/>
                <a:gd name="T62" fmla="*/ 4 w 906"/>
                <a:gd name="T63" fmla="*/ 1073 h 1187"/>
                <a:gd name="T64" fmla="*/ 0 w 906"/>
                <a:gd name="T65" fmla="*/ 1038 h 1187"/>
                <a:gd name="T66" fmla="*/ 0 w 906"/>
                <a:gd name="T67" fmla="*/ 149 h 1187"/>
                <a:gd name="T68" fmla="*/ 4 w 906"/>
                <a:gd name="T69" fmla="*/ 116 h 1187"/>
                <a:gd name="T70" fmla="*/ 15 w 906"/>
                <a:gd name="T71" fmla="*/ 83 h 1187"/>
                <a:gd name="T72" fmla="*/ 32 w 906"/>
                <a:gd name="T73" fmla="*/ 56 h 1187"/>
                <a:gd name="T74" fmla="*/ 56 w 906"/>
                <a:gd name="T75" fmla="*/ 34 h 1187"/>
                <a:gd name="T76" fmla="*/ 85 w 906"/>
                <a:gd name="T77" fmla="*/ 16 h 1187"/>
                <a:gd name="T78" fmla="*/ 116 w 906"/>
                <a:gd name="T79" fmla="*/ 5 h 1187"/>
                <a:gd name="T80" fmla="*/ 150 w 906"/>
                <a:gd name="T81" fmla="*/ 0 h 1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06" h="1187">
                  <a:moveTo>
                    <a:pt x="150" y="149"/>
                  </a:moveTo>
                  <a:lnTo>
                    <a:pt x="150" y="1038"/>
                  </a:lnTo>
                  <a:lnTo>
                    <a:pt x="756" y="1038"/>
                  </a:lnTo>
                  <a:lnTo>
                    <a:pt x="756" y="816"/>
                  </a:lnTo>
                  <a:lnTo>
                    <a:pt x="302" y="149"/>
                  </a:lnTo>
                  <a:lnTo>
                    <a:pt x="150" y="149"/>
                  </a:lnTo>
                  <a:close/>
                  <a:moveTo>
                    <a:pt x="150" y="0"/>
                  </a:moveTo>
                  <a:lnTo>
                    <a:pt x="302" y="0"/>
                  </a:lnTo>
                  <a:lnTo>
                    <a:pt x="332" y="3"/>
                  </a:lnTo>
                  <a:lnTo>
                    <a:pt x="360" y="12"/>
                  </a:lnTo>
                  <a:lnTo>
                    <a:pt x="385" y="27"/>
                  </a:lnTo>
                  <a:lnTo>
                    <a:pt x="409" y="44"/>
                  </a:lnTo>
                  <a:lnTo>
                    <a:pt x="428" y="67"/>
                  </a:lnTo>
                  <a:lnTo>
                    <a:pt x="881" y="734"/>
                  </a:lnTo>
                  <a:lnTo>
                    <a:pt x="895" y="759"/>
                  </a:lnTo>
                  <a:lnTo>
                    <a:pt x="904" y="787"/>
                  </a:lnTo>
                  <a:lnTo>
                    <a:pt x="906" y="816"/>
                  </a:lnTo>
                  <a:lnTo>
                    <a:pt x="906" y="1038"/>
                  </a:lnTo>
                  <a:lnTo>
                    <a:pt x="902" y="1073"/>
                  </a:lnTo>
                  <a:lnTo>
                    <a:pt x="892" y="1103"/>
                  </a:lnTo>
                  <a:lnTo>
                    <a:pt x="874" y="1131"/>
                  </a:lnTo>
                  <a:lnTo>
                    <a:pt x="850" y="1155"/>
                  </a:lnTo>
                  <a:lnTo>
                    <a:pt x="822" y="1172"/>
                  </a:lnTo>
                  <a:lnTo>
                    <a:pt x="790" y="1182"/>
                  </a:lnTo>
                  <a:lnTo>
                    <a:pt x="756" y="1187"/>
                  </a:lnTo>
                  <a:lnTo>
                    <a:pt x="150" y="1187"/>
                  </a:lnTo>
                  <a:lnTo>
                    <a:pt x="116" y="1182"/>
                  </a:lnTo>
                  <a:lnTo>
                    <a:pt x="85" y="1172"/>
                  </a:lnTo>
                  <a:lnTo>
                    <a:pt x="56" y="1155"/>
                  </a:lnTo>
                  <a:lnTo>
                    <a:pt x="32" y="1131"/>
                  </a:lnTo>
                  <a:lnTo>
                    <a:pt x="15" y="1103"/>
                  </a:lnTo>
                  <a:lnTo>
                    <a:pt x="4" y="1073"/>
                  </a:lnTo>
                  <a:lnTo>
                    <a:pt x="0" y="1038"/>
                  </a:lnTo>
                  <a:lnTo>
                    <a:pt x="0" y="149"/>
                  </a:lnTo>
                  <a:lnTo>
                    <a:pt x="4" y="116"/>
                  </a:lnTo>
                  <a:lnTo>
                    <a:pt x="15" y="83"/>
                  </a:lnTo>
                  <a:lnTo>
                    <a:pt x="32" y="56"/>
                  </a:lnTo>
                  <a:lnTo>
                    <a:pt x="56" y="34"/>
                  </a:lnTo>
                  <a:lnTo>
                    <a:pt x="85" y="16"/>
                  </a:lnTo>
                  <a:lnTo>
                    <a:pt x="116" y="5"/>
                  </a:lnTo>
                  <a:lnTo>
                    <a:pt x="15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lang="es-SV" sz="1800"/>
            </a:p>
          </p:txBody>
        </p:sp>
        <p:sp>
          <p:nvSpPr>
            <p:cNvPr id="36" name="Freeform 12"/>
            <p:cNvSpPr>
              <a:spLocks noEditPoints="1"/>
            </p:cNvSpPr>
            <p:nvPr/>
          </p:nvSpPr>
          <p:spPr bwMode="auto">
            <a:xfrm>
              <a:off x="6717" y="6983"/>
              <a:ext cx="1613" cy="1284"/>
            </a:xfrm>
            <a:custGeom>
              <a:avLst/>
              <a:gdLst>
                <a:gd name="T0" fmla="*/ 3414 w 4838"/>
                <a:gd name="T1" fmla="*/ 3052 h 3853"/>
                <a:gd name="T2" fmla="*/ 3331 w 4838"/>
                <a:gd name="T3" fmla="*/ 3308 h 3853"/>
                <a:gd name="T4" fmla="*/ 3490 w 4838"/>
                <a:gd name="T5" fmla="*/ 3523 h 3853"/>
                <a:gd name="T6" fmla="*/ 3767 w 4838"/>
                <a:gd name="T7" fmla="*/ 3523 h 3853"/>
                <a:gd name="T8" fmla="*/ 3927 w 4838"/>
                <a:gd name="T9" fmla="*/ 3308 h 3853"/>
                <a:gd name="T10" fmla="*/ 3842 w 4838"/>
                <a:gd name="T11" fmla="*/ 3052 h 3853"/>
                <a:gd name="T12" fmla="*/ 1663 w 4838"/>
                <a:gd name="T13" fmla="*/ 2964 h 3853"/>
                <a:gd name="T14" fmla="*/ 1419 w 4838"/>
                <a:gd name="T15" fmla="*/ 3085 h 3853"/>
                <a:gd name="T16" fmla="*/ 1376 w 4838"/>
                <a:gd name="T17" fmla="*/ 3354 h 3853"/>
                <a:gd name="T18" fmla="*/ 1568 w 4838"/>
                <a:gd name="T19" fmla="*/ 3542 h 3853"/>
                <a:gd name="T20" fmla="*/ 1842 w 4838"/>
                <a:gd name="T21" fmla="*/ 3500 h 3853"/>
                <a:gd name="T22" fmla="*/ 1966 w 4838"/>
                <a:gd name="T23" fmla="*/ 3260 h 3853"/>
                <a:gd name="T24" fmla="*/ 1842 w 4838"/>
                <a:gd name="T25" fmla="*/ 3021 h 3853"/>
                <a:gd name="T26" fmla="*/ 3175 w 4838"/>
                <a:gd name="T27" fmla="*/ 2075 h 3853"/>
                <a:gd name="T28" fmla="*/ 3042 w 4838"/>
                <a:gd name="T29" fmla="*/ 2389 h 3853"/>
                <a:gd name="T30" fmla="*/ 2721 w 4838"/>
                <a:gd name="T31" fmla="*/ 2520 h 3853"/>
                <a:gd name="T32" fmla="*/ 813 w 4838"/>
                <a:gd name="T33" fmla="*/ 3079 h 3853"/>
                <a:gd name="T34" fmla="*/ 1133 w 4838"/>
                <a:gd name="T35" fmla="*/ 2980 h 3853"/>
                <a:gd name="T36" fmla="*/ 1446 w 4838"/>
                <a:gd name="T37" fmla="*/ 2707 h 3853"/>
                <a:gd name="T38" fmla="*/ 1881 w 4838"/>
                <a:gd name="T39" fmla="*/ 2707 h 3853"/>
                <a:gd name="T40" fmla="*/ 2193 w 4838"/>
                <a:gd name="T41" fmla="*/ 2980 h 3853"/>
                <a:gd name="T42" fmla="*/ 3136 w 4838"/>
                <a:gd name="T43" fmla="*/ 2920 h 3853"/>
                <a:gd name="T44" fmla="*/ 3480 w 4838"/>
                <a:gd name="T45" fmla="*/ 2685 h 3853"/>
                <a:gd name="T46" fmla="*/ 3912 w 4838"/>
                <a:gd name="T47" fmla="*/ 2736 h 3853"/>
                <a:gd name="T48" fmla="*/ 4189 w 4838"/>
                <a:gd name="T49" fmla="*/ 3044 h 3853"/>
                <a:gd name="T50" fmla="*/ 4503 w 4838"/>
                <a:gd name="T51" fmla="*/ 3057 h 3853"/>
                <a:gd name="T52" fmla="*/ 4525 w 4838"/>
                <a:gd name="T53" fmla="*/ 2019 h 3853"/>
                <a:gd name="T54" fmla="*/ 3809 w 4838"/>
                <a:gd name="T55" fmla="*/ 1041 h 3853"/>
                <a:gd name="T56" fmla="*/ 359 w 4838"/>
                <a:gd name="T57" fmla="*/ 330 h 3853"/>
                <a:gd name="T58" fmla="*/ 307 w 4838"/>
                <a:gd name="T59" fmla="*/ 2109 h 3853"/>
                <a:gd name="T60" fmla="*/ 453 w 4838"/>
                <a:gd name="T61" fmla="*/ 2223 h 3853"/>
                <a:gd name="T62" fmla="*/ 2858 w 4838"/>
                <a:gd name="T63" fmla="*/ 2140 h 3853"/>
                <a:gd name="T64" fmla="*/ 2840 w 4838"/>
                <a:gd name="T65" fmla="*/ 352 h 3853"/>
                <a:gd name="T66" fmla="*/ 453 w 4838"/>
                <a:gd name="T67" fmla="*/ 0 h 3853"/>
                <a:gd name="T68" fmla="*/ 2999 w 4838"/>
                <a:gd name="T69" fmla="*/ 94 h 3853"/>
                <a:gd name="T70" fmla="*/ 3172 w 4838"/>
                <a:gd name="T71" fmla="*/ 384 h 3853"/>
                <a:gd name="T72" fmla="*/ 3945 w 4838"/>
                <a:gd name="T73" fmla="*/ 771 h 3853"/>
                <a:gd name="T74" fmla="*/ 4762 w 4838"/>
                <a:gd name="T75" fmla="*/ 1829 h 3853"/>
                <a:gd name="T76" fmla="*/ 4838 w 4838"/>
                <a:gd name="T77" fmla="*/ 2964 h 3853"/>
                <a:gd name="T78" fmla="*/ 4706 w 4838"/>
                <a:gd name="T79" fmla="*/ 3278 h 3853"/>
                <a:gd name="T80" fmla="*/ 4384 w 4838"/>
                <a:gd name="T81" fmla="*/ 3408 h 3853"/>
                <a:gd name="T82" fmla="*/ 4028 w 4838"/>
                <a:gd name="T83" fmla="*/ 3704 h 3853"/>
                <a:gd name="T84" fmla="*/ 3629 w 4838"/>
                <a:gd name="T85" fmla="*/ 3853 h 3853"/>
                <a:gd name="T86" fmla="*/ 3230 w 4838"/>
                <a:gd name="T87" fmla="*/ 3704 h 3853"/>
                <a:gd name="T88" fmla="*/ 2247 w 4838"/>
                <a:gd name="T89" fmla="*/ 3408 h 3853"/>
                <a:gd name="T90" fmla="*/ 2006 w 4838"/>
                <a:gd name="T91" fmla="*/ 3748 h 3853"/>
                <a:gd name="T92" fmla="*/ 1587 w 4838"/>
                <a:gd name="T93" fmla="*/ 3848 h 3853"/>
                <a:gd name="T94" fmla="*/ 1214 w 4838"/>
                <a:gd name="T95" fmla="*/ 3654 h 3853"/>
                <a:gd name="T96" fmla="*/ 846 w 4838"/>
                <a:gd name="T97" fmla="*/ 3405 h 3853"/>
                <a:gd name="T98" fmla="*/ 548 w 4838"/>
                <a:gd name="T99" fmla="*/ 3235 h 3853"/>
                <a:gd name="T100" fmla="*/ 453 w 4838"/>
                <a:gd name="T101" fmla="*/ 2520 h 3853"/>
                <a:gd name="T102" fmla="*/ 133 w 4838"/>
                <a:gd name="T103" fmla="*/ 2389 h 3853"/>
                <a:gd name="T104" fmla="*/ 0 w 4838"/>
                <a:gd name="T105" fmla="*/ 2075 h 3853"/>
                <a:gd name="T106" fmla="*/ 95 w 4838"/>
                <a:gd name="T107" fmla="*/ 174 h 3853"/>
                <a:gd name="T108" fmla="*/ 392 w 4838"/>
                <a:gd name="T109" fmla="*/ 5 h 3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38" h="3853">
                  <a:moveTo>
                    <a:pt x="3629" y="2964"/>
                  </a:moveTo>
                  <a:lnTo>
                    <a:pt x="3580" y="2968"/>
                  </a:lnTo>
                  <a:lnTo>
                    <a:pt x="3534" y="2979"/>
                  </a:lnTo>
                  <a:lnTo>
                    <a:pt x="3490" y="2998"/>
                  </a:lnTo>
                  <a:lnTo>
                    <a:pt x="3450" y="3021"/>
                  </a:lnTo>
                  <a:lnTo>
                    <a:pt x="3414" y="3052"/>
                  </a:lnTo>
                  <a:lnTo>
                    <a:pt x="3385" y="3085"/>
                  </a:lnTo>
                  <a:lnTo>
                    <a:pt x="3361" y="3125"/>
                  </a:lnTo>
                  <a:lnTo>
                    <a:pt x="3342" y="3167"/>
                  </a:lnTo>
                  <a:lnTo>
                    <a:pt x="3331" y="3212"/>
                  </a:lnTo>
                  <a:lnTo>
                    <a:pt x="3327" y="3260"/>
                  </a:lnTo>
                  <a:lnTo>
                    <a:pt x="3331" y="3308"/>
                  </a:lnTo>
                  <a:lnTo>
                    <a:pt x="3342" y="3354"/>
                  </a:lnTo>
                  <a:lnTo>
                    <a:pt x="3361" y="3396"/>
                  </a:lnTo>
                  <a:lnTo>
                    <a:pt x="3385" y="3435"/>
                  </a:lnTo>
                  <a:lnTo>
                    <a:pt x="3414" y="3470"/>
                  </a:lnTo>
                  <a:lnTo>
                    <a:pt x="3450" y="3500"/>
                  </a:lnTo>
                  <a:lnTo>
                    <a:pt x="3490" y="3523"/>
                  </a:lnTo>
                  <a:lnTo>
                    <a:pt x="3534" y="3542"/>
                  </a:lnTo>
                  <a:lnTo>
                    <a:pt x="3580" y="3552"/>
                  </a:lnTo>
                  <a:lnTo>
                    <a:pt x="3629" y="3556"/>
                  </a:lnTo>
                  <a:lnTo>
                    <a:pt x="3678" y="3552"/>
                  </a:lnTo>
                  <a:lnTo>
                    <a:pt x="3724" y="3542"/>
                  </a:lnTo>
                  <a:lnTo>
                    <a:pt x="3767" y="3523"/>
                  </a:lnTo>
                  <a:lnTo>
                    <a:pt x="3808" y="3500"/>
                  </a:lnTo>
                  <a:lnTo>
                    <a:pt x="3842" y="3470"/>
                  </a:lnTo>
                  <a:lnTo>
                    <a:pt x="3873" y="3435"/>
                  </a:lnTo>
                  <a:lnTo>
                    <a:pt x="3897" y="3396"/>
                  </a:lnTo>
                  <a:lnTo>
                    <a:pt x="3916" y="3354"/>
                  </a:lnTo>
                  <a:lnTo>
                    <a:pt x="3927" y="3308"/>
                  </a:lnTo>
                  <a:lnTo>
                    <a:pt x="3931" y="3260"/>
                  </a:lnTo>
                  <a:lnTo>
                    <a:pt x="3927" y="3212"/>
                  </a:lnTo>
                  <a:lnTo>
                    <a:pt x="3916" y="3167"/>
                  </a:lnTo>
                  <a:lnTo>
                    <a:pt x="3897" y="3125"/>
                  </a:lnTo>
                  <a:lnTo>
                    <a:pt x="3873" y="3085"/>
                  </a:lnTo>
                  <a:lnTo>
                    <a:pt x="3842" y="3052"/>
                  </a:lnTo>
                  <a:lnTo>
                    <a:pt x="3808" y="3021"/>
                  </a:lnTo>
                  <a:lnTo>
                    <a:pt x="3767" y="2998"/>
                  </a:lnTo>
                  <a:lnTo>
                    <a:pt x="3724" y="2979"/>
                  </a:lnTo>
                  <a:lnTo>
                    <a:pt x="3678" y="2968"/>
                  </a:lnTo>
                  <a:lnTo>
                    <a:pt x="3629" y="2964"/>
                  </a:lnTo>
                  <a:close/>
                  <a:moveTo>
                    <a:pt x="1663" y="2964"/>
                  </a:moveTo>
                  <a:lnTo>
                    <a:pt x="1614" y="2968"/>
                  </a:lnTo>
                  <a:lnTo>
                    <a:pt x="1568" y="2979"/>
                  </a:lnTo>
                  <a:lnTo>
                    <a:pt x="1525" y="2998"/>
                  </a:lnTo>
                  <a:lnTo>
                    <a:pt x="1485" y="3021"/>
                  </a:lnTo>
                  <a:lnTo>
                    <a:pt x="1449" y="3052"/>
                  </a:lnTo>
                  <a:lnTo>
                    <a:pt x="1419" y="3085"/>
                  </a:lnTo>
                  <a:lnTo>
                    <a:pt x="1394" y="3125"/>
                  </a:lnTo>
                  <a:lnTo>
                    <a:pt x="1376" y="3167"/>
                  </a:lnTo>
                  <a:lnTo>
                    <a:pt x="1364" y="3212"/>
                  </a:lnTo>
                  <a:lnTo>
                    <a:pt x="1361" y="3260"/>
                  </a:lnTo>
                  <a:lnTo>
                    <a:pt x="1364" y="3308"/>
                  </a:lnTo>
                  <a:lnTo>
                    <a:pt x="1376" y="3354"/>
                  </a:lnTo>
                  <a:lnTo>
                    <a:pt x="1394" y="3396"/>
                  </a:lnTo>
                  <a:lnTo>
                    <a:pt x="1419" y="3435"/>
                  </a:lnTo>
                  <a:lnTo>
                    <a:pt x="1449" y="3470"/>
                  </a:lnTo>
                  <a:lnTo>
                    <a:pt x="1485" y="3500"/>
                  </a:lnTo>
                  <a:lnTo>
                    <a:pt x="1525" y="3523"/>
                  </a:lnTo>
                  <a:lnTo>
                    <a:pt x="1568" y="3542"/>
                  </a:lnTo>
                  <a:lnTo>
                    <a:pt x="1614" y="3552"/>
                  </a:lnTo>
                  <a:lnTo>
                    <a:pt x="1663" y="3556"/>
                  </a:lnTo>
                  <a:lnTo>
                    <a:pt x="1712" y="3552"/>
                  </a:lnTo>
                  <a:lnTo>
                    <a:pt x="1759" y="3542"/>
                  </a:lnTo>
                  <a:lnTo>
                    <a:pt x="1802" y="3523"/>
                  </a:lnTo>
                  <a:lnTo>
                    <a:pt x="1842" y="3500"/>
                  </a:lnTo>
                  <a:lnTo>
                    <a:pt x="1878" y="3470"/>
                  </a:lnTo>
                  <a:lnTo>
                    <a:pt x="1908" y="3435"/>
                  </a:lnTo>
                  <a:lnTo>
                    <a:pt x="1933" y="3396"/>
                  </a:lnTo>
                  <a:lnTo>
                    <a:pt x="1951" y="3354"/>
                  </a:lnTo>
                  <a:lnTo>
                    <a:pt x="1963" y="3308"/>
                  </a:lnTo>
                  <a:lnTo>
                    <a:pt x="1966" y="3260"/>
                  </a:lnTo>
                  <a:lnTo>
                    <a:pt x="1963" y="3212"/>
                  </a:lnTo>
                  <a:lnTo>
                    <a:pt x="1951" y="3167"/>
                  </a:lnTo>
                  <a:lnTo>
                    <a:pt x="1933" y="3125"/>
                  </a:lnTo>
                  <a:lnTo>
                    <a:pt x="1908" y="3085"/>
                  </a:lnTo>
                  <a:lnTo>
                    <a:pt x="1878" y="3052"/>
                  </a:lnTo>
                  <a:lnTo>
                    <a:pt x="1842" y="3021"/>
                  </a:lnTo>
                  <a:lnTo>
                    <a:pt x="1802" y="2998"/>
                  </a:lnTo>
                  <a:lnTo>
                    <a:pt x="1759" y="2979"/>
                  </a:lnTo>
                  <a:lnTo>
                    <a:pt x="1712" y="2968"/>
                  </a:lnTo>
                  <a:lnTo>
                    <a:pt x="1663" y="2964"/>
                  </a:lnTo>
                  <a:close/>
                  <a:moveTo>
                    <a:pt x="3175" y="1038"/>
                  </a:moveTo>
                  <a:lnTo>
                    <a:pt x="3175" y="2075"/>
                  </a:lnTo>
                  <a:lnTo>
                    <a:pt x="3172" y="2135"/>
                  </a:lnTo>
                  <a:lnTo>
                    <a:pt x="3160" y="2194"/>
                  </a:lnTo>
                  <a:lnTo>
                    <a:pt x="3139" y="2248"/>
                  </a:lnTo>
                  <a:lnTo>
                    <a:pt x="3114" y="2299"/>
                  </a:lnTo>
                  <a:lnTo>
                    <a:pt x="3081" y="2347"/>
                  </a:lnTo>
                  <a:lnTo>
                    <a:pt x="3042" y="2389"/>
                  </a:lnTo>
                  <a:lnTo>
                    <a:pt x="2999" y="2427"/>
                  </a:lnTo>
                  <a:lnTo>
                    <a:pt x="2950" y="2459"/>
                  </a:lnTo>
                  <a:lnTo>
                    <a:pt x="2898" y="2485"/>
                  </a:lnTo>
                  <a:lnTo>
                    <a:pt x="2841" y="2504"/>
                  </a:lnTo>
                  <a:lnTo>
                    <a:pt x="2783" y="2516"/>
                  </a:lnTo>
                  <a:lnTo>
                    <a:pt x="2721" y="2520"/>
                  </a:lnTo>
                  <a:lnTo>
                    <a:pt x="756" y="2520"/>
                  </a:lnTo>
                  <a:lnTo>
                    <a:pt x="756" y="2964"/>
                  </a:lnTo>
                  <a:lnTo>
                    <a:pt x="759" y="2998"/>
                  </a:lnTo>
                  <a:lnTo>
                    <a:pt x="771" y="3030"/>
                  </a:lnTo>
                  <a:lnTo>
                    <a:pt x="789" y="3057"/>
                  </a:lnTo>
                  <a:lnTo>
                    <a:pt x="813" y="3079"/>
                  </a:lnTo>
                  <a:lnTo>
                    <a:pt x="841" y="3097"/>
                  </a:lnTo>
                  <a:lnTo>
                    <a:pt x="873" y="3109"/>
                  </a:lnTo>
                  <a:lnTo>
                    <a:pt x="907" y="3113"/>
                  </a:lnTo>
                  <a:lnTo>
                    <a:pt x="1080" y="3113"/>
                  </a:lnTo>
                  <a:lnTo>
                    <a:pt x="1102" y="3044"/>
                  </a:lnTo>
                  <a:lnTo>
                    <a:pt x="1133" y="2980"/>
                  </a:lnTo>
                  <a:lnTo>
                    <a:pt x="1170" y="2920"/>
                  </a:lnTo>
                  <a:lnTo>
                    <a:pt x="1214" y="2866"/>
                  </a:lnTo>
                  <a:lnTo>
                    <a:pt x="1264" y="2817"/>
                  </a:lnTo>
                  <a:lnTo>
                    <a:pt x="1319" y="2773"/>
                  </a:lnTo>
                  <a:lnTo>
                    <a:pt x="1380" y="2736"/>
                  </a:lnTo>
                  <a:lnTo>
                    <a:pt x="1446" y="2707"/>
                  </a:lnTo>
                  <a:lnTo>
                    <a:pt x="1516" y="2685"/>
                  </a:lnTo>
                  <a:lnTo>
                    <a:pt x="1587" y="2672"/>
                  </a:lnTo>
                  <a:lnTo>
                    <a:pt x="1663" y="2668"/>
                  </a:lnTo>
                  <a:lnTo>
                    <a:pt x="1739" y="2672"/>
                  </a:lnTo>
                  <a:lnTo>
                    <a:pt x="1811" y="2685"/>
                  </a:lnTo>
                  <a:lnTo>
                    <a:pt x="1881" y="2707"/>
                  </a:lnTo>
                  <a:lnTo>
                    <a:pt x="1946" y="2736"/>
                  </a:lnTo>
                  <a:lnTo>
                    <a:pt x="2007" y="2773"/>
                  </a:lnTo>
                  <a:lnTo>
                    <a:pt x="2062" y="2817"/>
                  </a:lnTo>
                  <a:lnTo>
                    <a:pt x="2113" y="2866"/>
                  </a:lnTo>
                  <a:lnTo>
                    <a:pt x="2156" y="2920"/>
                  </a:lnTo>
                  <a:lnTo>
                    <a:pt x="2193" y="2980"/>
                  </a:lnTo>
                  <a:lnTo>
                    <a:pt x="2225" y="3044"/>
                  </a:lnTo>
                  <a:lnTo>
                    <a:pt x="2247" y="3113"/>
                  </a:lnTo>
                  <a:lnTo>
                    <a:pt x="3045" y="3113"/>
                  </a:lnTo>
                  <a:lnTo>
                    <a:pt x="3068" y="3044"/>
                  </a:lnTo>
                  <a:lnTo>
                    <a:pt x="3097" y="2980"/>
                  </a:lnTo>
                  <a:lnTo>
                    <a:pt x="3136" y="2920"/>
                  </a:lnTo>
                  <a:lnTo>
                    <a:pt x="3179" y="2866"/>
                  </a:lnTo>
                  <a:lnTo>
                    <a:pt x="3230" y="2817"/>
                  </a:lnTo>
                  <a:lnTo>
                    <a:pt x="3285" y="2773"/>
                  </a:lnTo>
                  <a:lnTo>
                    <a:pt x="3346" y="2736"/>
                  </a:lnTo>
                  <a:lnTo>
                    <a:pt x="3412" y="2707"/>
                  </a:lnTo>
                  <a:lnTo>
                    <a:pt x="3480" y="2685"/>
                  </a:lnTo>
                  <a:lnTo>
                    <a:pt x="3553" y="2672"/>
                  </a:lnTo>
                  <a:lnTo>
                    <a:pt x="3629" y="2668"/>
                  </a:lnTo>
                  <a:lnTo>
                    <a:pt x="3705" y="2672"/>
                  </a:lnTo>
                  <a:lnTo>
                    <a:pt x="3776" y="2685"/>
                  </a:lnTo>
                  <a:lnTo>
                    <a:pt x="3846" y="2707"/>
                  </a:lnTo>
                  <a:lnTo>
                    <a:pt x="3912" y="2736"/>
                  </a:lnTo>
                  <a:lnTo>
                    <a:pt x="3971" y="2773"/>
                  </a:lnTo>
                  <a:lnTo>
                    <a:pt x="4028" y="2817"/>
                  </a:lnTo>
                  <a:lnTo>
                    <a:pt x="4079" y="2866"/>
                  </a:lnTo>
                  <a:lnTo>
                    <a:pt x="4122" y="2920"/>
                  </a:lnTo>
                  <a:lnTo>
                    <a:pt x="4159" y="2980"/>
                  </a:lnTo>
                  <a:lnTo>
                    <a:pt x="4189" y="3044"/>
                  </a:lnTo>
                  <a:lnTo>
                    <a:pt x="4211" y="3113"/>
                  </a:lnTo>
                  <a:lnTo>
                    <a:pt x="4384" y="3113"/>
                  </a:lnTo>
                  <a:lnTo>
                    <a:pt x="4420" y="3109"/>
                  </a:lnTo>
                  <a:lnTo>
                    <a:pt x="4451" y="3097"/>
                  </a:lnTo>
                  <a:lnTo>
                    <a:pt x="4479" y="3079"/>
                  </a:lnTo>
                  <a:lnTo>
                    <a:pt x="4503" y="3057"/>
                  </a:lnTo>
                  <a:lnTo>
                    <a:pt x="4521" y="3030"/>
                  </a:lnTo>
                  <a:lnTo>
                    <a:pt x="4531" y="2998"/>
                  </a:lnTo>
                  <a:lnTo>
                    <a:pt x="4536" y="2964"/>
                  </a:lnTo>
                  <a:lnTo>
                    <a:pt x="4536" y="2075"/>
                  </a:lnTo>
                  <a:lnTo>
                    <a:pt x="4533" y="2046"/>
                  </a:lnTo>
                  <a:lnTo>
                    <a:pt x="4525" y="2019"/>
                  </a:lnTo>
                  <a:lnTo>
                    <a:pt x="4510" y="1994"/>
                  </a:lnTo>
                  <a:lnTo>
                    <a:pt x="3906" y="1104"/>
                  </a:lnTo>
                  <a:lnTo>
                    <a:pt x="3887" y="1082"/>
                  </a:lnTo>
                  <a:lnTo>
                    <a:pt x="3864" y="1063"/>
                  </a:lnTo>
                  <a:lnTo>
                    <a:pt x="3837" y="1050"/>
                  </a:lnTo>
                  <a:lnTo>
                    <a:pt x="3809" y="1041"/>
                  </a:lnTo>
                  <a:lnTo>
                    <a:pt x="3779" y="1038"/>
                  </a:lnTo>
                  <a:lnTo>
                    <a:pt x="3175" y="1038"/>
                  </a:lnTo>
                  <a:close/>
                  <a:moveTo>
                    <a:pt x="453" y="298"/>
                  </a:moveTo>
                  <a:lnTo>
                    <a:pt x="418" y="301"/>
                  </a:lnTo>
                  <a:lnTo>
                    <a:pt x="387" y="313"/>
                  </a:lnTo>
                  <a:lnTo>
                    <a:pt x="359" y="330"/>
                  </a:lnTo>
                  <a:lnTo>
                    <a:pt x="335" y="352"/>
                  </a:lnTo>
                  <a:lnTo>
                    <a:pt x="319" y="380"/>
                  </a:lnTo>
                  <a:lnTo>
                    <a:pt x="307" y="411"/>
                  </a:lnTo>
                  <a:lnTo>
                    <a:pt x="302" y="446"/>
                  </a:lnTo>
                  <a:lnTo>
                    <a:pt x="302" y="2075"/>
                  </a:lnTo>
                  <a:lnTo>
                    <a:pt x="307" y="2109"/>
                  </a:lnTo>
                  <a:lnTo>
                    <a:pt x="319" y="2140"/>
                  </a:lnTo>
                  <a:lnTo>
                    <a:pt x="335" y="2167"/>
                  </a:lnTo>
                  <a:lnTo>
                    <a:pt x="359" y="2191"/>
                  </a:lnTo>
                  <a:lnTo>
                    <a:pt x="387" y="2208"/>
                  </a:lnTo>
                  <a:lnTo>
                    <a:pt x="418" y="2220"/>
                  </a:lnTo>
                  <a:lnTo>
                    <a:pt x="453" y="2223"/>
                  </a:lnTo>
                  <a:lnTo>
                    <a:pt x="2721" y="2223"/>
                  </a:lnTo>
                  <a:lnTo>
                    <a:pt x="2756" y="2220"/>
                  </a:lnTo>
                  <a:lnTo>
                    <a:pt x="2788" y="2208"/>
                  </a:lnTo>
                  <a:lnTo>
                    <a:pt x="2816" y="2191"/>
                  </a:lnTo>
                  <a:lnTo>
                    <a:pt x="2840" y="2167"/>
                  </a:lnTo>
                  <a:lnTo>
                    <a:pt x="2858" y="2140"/>
                  </a:lnTo>
                  <a:lnTo>
                    <a:pt x="2868" y="2109"/>
                  </a:lnTo>
                  <a:lnTo>
                    <a:pt x="2872" y="2075"/>
                  </a:lnTo>
                  <a:lnTo>
                    <a:pt x="2872" y="446"/>
                  </a:lnTo>
                  <a:lnTo>
                    <a:pt x="2868" y="411"/>
                  </a:lnTo>
                  <a:lnTo>
                    <a:pt x="2858" y="380"/>
                  </a:lnTo>
                  <a:lnTo>
                    <a:pt x="2840" y="352"/>
                  </a:lnTo>
                  <a:lnTo>
                    <a:pt x="2816" y="330"/>
                  </a:lnTo>
                  <a:lnTo>
                    <a:pt x="2788" y="313"/>
                  </a:lnTo>
                  <a:lnTo>
                    <a:pt x="2756" y="301"/>
                  </a:lnTo>
                  <a:lnTo>
                    <a:pt x="2721" y="298"/>
                  </a:lnTo>
                  <a:lnTo>
                    <a:pt x="453" y="298"/>
                  </a:lnTo>
                  <a:close/>
                  <a:moveTo>
                    <a:pt x="453" y="0"/>
                  </a:moveTo>
                  <a:lnTo>
                    <a:pt x="2721" y="0"/>
                  </a:lnTo>
                  <a:lnTo>
                    <a:pt x="2783" y="5"/>
                  </a:lnTo>
                  <a:lnTo>
                    <a:pt x="2841" y="17"/>
                  </a:lnTo>
                  <a:lnTo>
                    <a:pt x="2898" y="35"/>
                  </a:lnTo>
                  <a:lnTo>
                    <a:pt x="2950" y="62"/>
                  </a:lnTo>
                  <a:lnTo>
                    <a:pt x="2999" y="94"/>
                  </a:lnTo>
                  <a:lnTo>
                    <a:pt x="3042" y="132"/>
                  </a:lnTo>
                  <a:lnTo>
                    <a:pt x="3081" y="174"/>
                  </a:lnTo>
                  <a:lnTo>
                    <a:pt x="3114" y="221"/>
                  </a:lnTo>
                  <a:lnTo>
                    <a:pt x="3139" y="272"/>
                  </a:lnTo>
                  <a:lnTo>
                    <a:pt x="3160" y="327"/>
                  </a:lnTo>
                  <a:lnTo>
                    <a:pt x="3172" y="384"/>
                  </a:lnTo>
                  <a:lnTo>
                    <a:pt x="3175" y="446"/>
                  </a:lnTo>
                  <a:lnTo>
                    <a:pt x="3175" y="742"/>
                  </a:lnTo>
                  <a:lnTo>
                    <a:pt x="3779" y="742"/>
                  </a:lnTo>
                  <a:lnTo>
                    <a:pt x="3836" y="745"/>
                  </a:lnTo>
                  <a:lnTo>
                    <a:pt x="3891" y="755"/>
                  </a:lnTo>
                  <a:lnTo>
                    <a:pt x="3945" y="771"/>
                  </a:lnTo>
                  <a:lnTo>
                    <a:pt x="3994" y="794"/>
                  </a:lnTo>
                  <a:lnTo>
                    <a:pt x="4041" y="822"/>
                  </a:lnTo>
                  <a:lnTo>
                    <a:pt x="4085" y="857"/>
                  </a:lnTo>
                  <a:lnTo>
                    <a:pt x="4123" y="895"/>
                  </a:lnTo>
                  <a:lnTo>
                    <a:pt x="4158" y="940"/>
                  </a:lnTo>
                  <a:lnTo>
                    <a:pt x="4762" y="1829"/>
                  </a:lnTo>
                  <a:lnTo>
                    <a:pt x="4789" y="1874"/>
                  </a:lnTo>
                  <a:lnTo>
                    <a:pt x="4811" y="1922"/>
                  </a:lnTo>
                  <a:lnTo>
                    <a:pt x="4826" y="1972"/>
                  </a:lnTo>
                  <a:lnTo>
                    <a:pt x="4835" y="2023"/>
                  </a:lnTo>
                  <a:lnTo>
                    <a:pt x="4838" y="2075"/>
                  </a:lnTo>
                  <a:lnTo>
                    <a:pt x="4838" y="2964"/>
                  </a:lnTo>
                  <a:lnTo>
                    <a:pt x="4835" y="3024"/>
                  </a:lnTo>
                  <a:lnTo>
                    <a:pt x="4823" y="3082"/>
                  </a:lnTo>
                  <a:lnTo>
                    <a:pt x="4802" y="3136"/>
                  </a:lnTo>
                  <a:lnTo>
                    <a:pt x="4777" y="3189"/>
                  </a:lnTo>
                  <a:lnTo>
                    <a:pt x="4744" y="3235"/>
                  </a:lnTo>
                  <a:lnTo>
                    <a:pt x="4706" y="3278"/>
                  </a:lnTo>
                  <a:lnTo>
                    <a:pt x="4662" y="3316"/>
                  </a:lnTo>
                  <a:lnTo>
                    <a:pt x="4613" y="3348"/>
                  </a:lnTo>
                  <a:lnTo>
                    <a:pt x="4561" y="3373"/>
                  </a:lnTo>
                  <a:lnTo>
                    <a:pt x="4505" y="3392"/>
                  </a:lnTo>
                  <a:lnTo>
                    <a:pt x="4446" y="3405"/>
                  </a:lnTo>
                  <a:lnTo>
                    <a:pt x="4384" y="3408"/>
                  </a:lnTo>
                  <a:lnTo>
                    <a:pt x="4211" y="3408"/>
                  </a:lnTo>
                  <a:lnTo>
                    <a:pt x="4189" y="3476"/>
                  </a:lnTo>
                  <a:lnTo>
                    <a:pt x="4159" y="3540"/>
                  </a:lnTo>
                  <a:lnTo>
                    <a:pt x="4122" y="3600"/>
                  </a:lnTo>
                  <a:lnTo>
                    <a:pt x="4077" y="3654"/>
                  </a:lnTo>
                  <a:lnTo>
                    <a:pt x="4028" y="3704"/>
                  </a:lnTo>
                  <a:lnTo>
                    <a:pt x="3971" y="3748"/>
                  </a:lnTo>
                  <a:lnTo>
                    <a:pt x="3910" y="3784"/>
                  </a:lnTo>
                  <a:lnTo>
                    <a:pt x="3845" y="3813"/>
                  </a:lnTo>
                  <a:lnTo>
                    <a:pt x="3776" y="3835"/>
                  </a:lnTo>
                  <a:lnTo>
                    <a:pt x="3703" y="3848"/>
                  </a:lnTo>
                  <a:lnTo>
                    <a:pt x="3629" y="3853"/>
                  </a:lnTo>
                  <a:lnTo>
                    <a:pt x="3553" y="3848"/>
                  </a:lnTo>
                  <a:lnTo>
                    <a:pt x="3480" y="3835"/>
                  </a:lnTo>
                  <a:lnTo>
                    <a:pt x="3412" y="3813"/>
                  </a:lnTo>
                  <a:lnTo>
                    <a:pt x="3346" y="3784"/>
                  </a:lnTo>
                  <a:lnTo>
                    <a:pt x="3285" y="3748"/>
                  </a:lnTo>
                  <a:lnTo>
                    <a:pt x="3230" y="3704"/>
                  </a:lnTo>
                  <a:lnTo>
                    <a:pt x="3179" y="3654"/>
                  </a:lnTo>
                  <a:lnTo>
                    <a:pt x="3136" y="3600"/>
                  </a:lnTo>
                  <a:lnTo>
                    <a:pt x="3097" y="3540"/>
                  </a:lnTo>
                  <a:lnTo>
                    <a:pt x="3068" y="3476"/>
                  </a:lnTo>
                  <a:lnTo>
                    <a:pt x="3045" y="3408"/>
                  </a:lnTo>
                  <a:lnTo>
                    <a:pt x="2247" y="3408"/>
                  </a:lnTo>
                  <a:lnTo>
                    <a:pt x="2225" y="3476"/>
                  </a:lnTo>
                  <a:lnTo>
                    <a:pt x="2193" y="3540"/>
                  </a:lnTo>
                  <a:lnTo>
                    <a:pt x="2156" y="3600"/>
                  </a:lnTo>
                  <a:lnTo>
                    <a:pt x="2112" y="3654"/>
                  </a:lnTo>
                  <a:lnTo>
                    <a:pt x="2062" y="3704"/>
                  </a:lnTo>
                  <a:lnTo>
                    <a:pt x="2006" y="3748"/>
                  </a:lnTo>
                  <a:lnTo>
                    <a:pt x="1945" y="3784"/>
                  </a:lnTo>
                  <a:lnTo>
                    <a:pt x="1881" y="3813"/>
                  </a:lnTo>
                  <a:lnTo>
                    <a:pt x="1811" y="3835"/>
                  </a:lnTo>
                  <a:lnTo>
                    <a:pt x="1739" y="3848"/>
                  </a:lnTo>
                  <a:lnTo>
                    <a:pt x="1663" y="3853"/>
                  </a:lnTo>
                  <a:lnTo>
                    <a:pt x="1587" y="3848"/>
                  </a:lnTo>
                  <a:lnTo>
                    <a:pt x="1516" y="3835"/>
                  </a:lnTo>
                  <a:lnTo>
                    <a:pt x="1446" y="3813"/>
                  </a:lnTo>
                  <a:lnTo>
                    <a:pt x="1380" y="3784"/>
                  </a:lnTo>
                  <a:lnTo>
                    <a:pt x="1319" y="3748"/>
                  </a:lnTo>
                  <a:lnTo>
                    <a:pt x="1264" y="3704"/>
                  </a:lnTo>
                  <a:lnTo>
                    <a:pt x="1214" y="3654"/>
                  </a:lnTo>
                  <a:lnTo>
                    <a:pt x="1170" y="3600"/>
                  </a:lnTo>
                  <a:lnTo>
                    <a:pt x="1133" y="3540"/>
                  </a:lnTo>
                  <a:lnTo>
                    <a:pt x="1102" y="3476"/>
                  </a:lnTo>
                  <a:lnTo>
                    <a:pt x="1080" y="3408"/>
                  </a:lnTo>
                  <a:lnTo>
                    <a:pt x="907" y="3408"/>
                  </a:lnTo>
                  <a:lnTo>
                    <a:pt x="846" y="3405"/>
                  </a:lnTo>
                  <a:lnTo>
                    <a:pt x="786" y="3392"/>
                  </a:lnTo>
                  <a:lnTo>
                    <a:pt x="731" y="3373"/>
                  </a:lnTo>
                  <a:lnTo>
                    <a:pt x="679" y="3348"/>
                  </a:lnTo>
                  <a:lnTo>
                    <a:pt x="630" y="3316"/>
                  </a:lnTo>
                  <a:lnTo>
                    <a:pt x="587" y="3278"/>
                  </a:lnTo>
                  <a:lnTo>
                    <a:pt x="548" y="3235"/>
                  </a:lnTo>
                  <a:lnTo>
                    <a:pt x="515" y="3189"/>
                  </a:lnTo>
                  <a:lnTo>
                    <a:pt x="488" y="3136"/>
                  </a:lnTo>
                  <a:lnTo>
                    <a:pt x="469" y="3082"/>
                  </a:lnTo>
                  <a:lnTo>
                    <a:pt x="457" y="3024"/>
                  </a:lnTo>
                  <a:lnTo>
                    <a:pt x="453" y="2964"/>
                  </a:lnTo>
                  <a:lnTo>
                    <a:pt x="453" y="2520"/>
                  </a:lnTo>
                  <a:lnTo>
                    <a:pt x="392" y="2516"/>
                  </a:lnTo>
                  <a:lnTo>
                    <a:pt x="334" y="2504"/>
                  </a:lnTo>
                  <a:lnTo>
                    <a:pt x="277" y="2485"/>
                  </a:lnTo>
                  <a:lnTo>
                    <a:pt x="225" y="2459"/>
                  </a:lnTo>
                  <a:lnTo>
                    <a:pt x="177" y="2427"/>
                  </a:lnTo>
                  <a:lnTo>
                    <a:pt x="133" y="2389"/>
                  </a:lnTo>
                  <a:lnTo>
                    <a:pt x="95" y="2347"/>
                  </a:lnTo>
                  <a:lnTo>
                    <a:pt x="63" y="2299"/>
                  </a:lnTo>
                  <a:lnTo>
                    <a:pt x="36" y="2248"/>
                  </a:lnTo>
                  <a:lnTo>
                    <a:pt x="16" y="2194"/>
                  </a:lnTo>
                  <a:lnTo>
                    <a:pt x="4" y="2135"/>
                  </a:lnTo>
                  <a:lnTo>
                    <a:pt x="0" y="2075"/>
                  </a:lnTo>
                  <a:lnTo>
                    <a:pt x="0" y="446"/>
                  </a:lnTo>
                  <a:lnTo>
                    <a:pt x="4" y="384"/>
                  </a:lnTo>
                  <a:lnTo>
                    <a:pt x="16" y="327"/>
                  </a:lnTo>
                  <a:lnTo>
                    <a:pt x="36" y="272"/>
                  </a:lnTo>
                  <a:lnTo>
                    <a:pt x="63" y="221"/>
                  </a:lnTo>
                  <a:lnTo>
                    <a:pt x="95" y="174"/>
                  </a:lnTo>
                  <a:lnTo>
                    <a:pt x="133" y="132"/>
                  </a:lnTo>
                  <a:lnTo>
                    <a:pt x="177" y="94"/>
                  </a:lnTo>
                  <a:lnTo>
                    <a:pt x="225" y="62"/>
                  </a:lnTo>
                  <a:lnTo>
                    <a:pt x="277" y="35"/>
                  </a:lnTo>
                  <a:lnTo>
                    <a:pt x="334" y="17"/>
                  </a:lnTo>
                  <a:lnTo>
                    <a:pt x="392" y="5"/>
                  </a:lnTo>
                  <a:lnTo>
                    <a:pt x="4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lang="es-SV" sz="1800"/>
            </a:p>
          </p:txBody>
        </p:sp>
      </p:grpSp>
      <p:sp>
        <p:nvSpPr>
          <p:cNvPr id="40" name="Freeform 17"/>
          <p:cNvSpPr>
            <a:spLocks noChangeAspect="1" noEditPoints="1"/>
          </p:cNvSpPr>
          <p:nvPr/>
        </p:nvSpPr>
        <p:spPr bwMode="auto">
          <a:xfrm>
            <a:off x="18810572" y="3392002"/>
            <a:ext cx="488960" cy="552932"/>
          </a:xfrm>
          <a:custGeom>
            <a:avLst/>
            <a:gdLst>
              <a:gd name="T0" fmla="*/ 707 w 2827"/>
              <a:gd name="T1" fmla="*/ 2997 h 3197"/>
              <a:gd name="T2" fmla="*/ 2153 w 2827"/>
              <a:gd name="T3" fmla="*/ 2698 h 3197"/>
              <a:gd name="T4" fmla="*/ 550 w 2827"/>
              <a:gd name="T5" fmla="*/ 1598 h 3197"/>
              <a:gd name="T6" fmla="*/ 2165 w 2827"/>
              <a:gd name="T7" fmla="*/ 2598 h 3197"/>
              <a:gd name="T8" fmla="*/ 550 w 2827"/>
              <a:gd name="T9" fmla="*/ 1598 h 3197"/>
              <a:gd name="T10" fmla="*/ 539 w 2827"/>
              <a:gd name="T11" fmla="*/ 1499 h 3197"/>
              <a:gd name="T12" fmla="*/ 2322 w 2827"/>
              <a:gd name="T13" fmla="*/ 1199 h 3197"/>
              <a:gd name="T14" fmla="*/ 202 w 2827"/>
              <a:gd name="T15" fmla="*/ 700 h 3197"/>
              <a:gd name="T16" fmla="*/ 2625 w 2827"/>
              <a:gd name="T17" fmla="*/ 999 h 3197"/>
              <a:gd name="T18" fmla="*/ 202 w 2827"/>
              <a:gd name="T19" fmla="*/ 700 h 3197"/>
              <a:gd name="T20" fmla="*/ 404 w 2827"/>
              <a:gd name="T21" fmla="*/ 500 h 3197"/>
              <a:gd name="T22" fmla="*/ 2322 w 2827"/>
              <a:gd name="T23" fmla="*/ 200 h 3197"/>
              <a:gd name="T24" fmla="*/ 505 w 2827"/>
              <a:gd name="T25" fmla="*/ 0 h 3197"/>
              <a:gd name="T26" fmla="*/ 2354 w 2827"/>
              <a:gd name="T27" fmla="*/ 2 h 3197"/>
              <a:gd name="T28" fmla="*/ 2414 w 2827"/>
              <a:gd name="T29" fmla="*/ 22 h 3197"/>
              <a:gd name="T30" fmla="*/ 2464 w 2827"/>
              <a:gd name="T31" fmla="*/ 57 h 3197"/>
              <a:gd name="T32" fmla="*/ 2501 w 2827"/>
              <a:gd name="T33" fmla="*/ 107 h 3197"/>
              <a:gd name="T34" fmla="*/ 2637 w 2827"/>
              <a:gd name="T35" fmla="*/ 502 h 3197"/>
              <a:gd name="T36" fmla="*/ 2703 w 2827"/>
              <a:gd name="T37" fmla="*/ 517 h 3197"/>
              <a:gd name="T38" fmla="*/ 2760 w 2827"/>
              <a:gd name="T39" fmla="*/ 552 h 3197"/>
              <a:gd name="T40" fmla="*/ 2801 w 2827"/>
              <a:gd name="T41" fmla="*/ 602 h 3197"/>
              <a:gd name="T42" fmla="*/ 2824 w 2827"/>
              <a:gd name="T43" fmla="*/ 665 h 3197"/>
              <a:gd name="T44" fmla="*/ 2827 w 2827"/>
              <a:gd name="T45" fmla="*/ 999 h 3197"/>
              <a:gd name="T46" fmla="*/ 2816 w 2827"/>
              <a:gd name="T47" fmla="*/ 1062 h 3197"/>
              <a:gd name="T48" fmla="*/ 2787 w 2827"/>
              <a:gd name="T49" fmla="*/ 1117 h 3197"/>
              <a:gd name="T50" fmla="*/ 2744 w 2827"/>
              <a:gd name="T51" fmla="*/ 1161 h 3197"/>
              <a:gd name="T52" fmla="*/ 2689 w 2827"/>
              <a:gd name="T53" fmla="*/ 1188 h 3197"/>
              <a:gd name="T54" fmla="*/ 2625 w 2827"/>
              <a:gd name="T55" fmla="*/ 1199 h 3197"/>
              <a:gd name="T56" fmla="*/ 2522 w 2827"/>
              <a:gd name="T57" fmla="*/ 1221 h 3197"/>
              <a:gd name="T58" fmla="*/ 2315 w 2827"/>
              <a:gd name="T59" fmla="*/ 3052 h 3197"/>
              <a:gd name="T60" fmla="*/ 2287 w 2827"/>
              <a:gd name="T61" fmla="*/ 3110 h 3197"/>
              <a:gd name="T62" fmla="*/ 2242 w 2827"/>
              <a:gd name="T63" fmla="*/ 3156 h 3197"/>
              <a:gd name="T64" fmla="*/ 2186 w 2827"/>
              <a:gd name="T65" fmla="*/ 3186 h 3197"/>
              <a:gd name="T66" fmla="*/ 2120 w 2827"/>
              <a:gd name="T67" fmla="*/ 3197 h 3197"/>
              <a:gd name="T68" fmla="*/ 674 w 2827"/>
              <a:gd name="T69" fmla="*/ 3194 h 3197"/>
              <a:gd name="T70" fmla="*/ 612 w 2827"/>
              <a:gd name="T71" fmla="*/ 3174 h 3197"/>
              <a:gd name="T72" fmla="*/ 561 w 2827"/>
              <a:gd name="T73" fmla="*/ 3135 h 3197"/>
              <a:gd name="T74" fmla="*/ 524 w 2827"/>
              <a:gd name="T75" fmla="*/ 3083 h 3197"/>
              <a:gd name="T76" fmla="*/ 507 w 2827"/>
              <a:gd name="T77" fmla="*/ 3020 h 3197"/>
              <a:gd name="T78" fmla="*/ 307 w 2827"/>
              <a:gd name="T79" fmla="*/ 1199 h 3197"/>
              <a:gd name="T80" fmla="*/ 166 w 2827"/>
              <a:gd name="T81" fmla="*/ 1196 h 3197"/>
              <a:gd name="T82" fmla="*/ 101 w 2827"/>
              <a:gd name="T83" fmla="*/ 1172 h 3197"/>
              <a:gd name="T84" fmla="*/ 48 w 2827"/>
              <a:gd name="T85" fmla="*/ 1128 h 3197"/>
              <a:gd name="T86" fmla="*/ 13 w 2827"/>
              <a:gd name="T87" fmla="*/ 1069 h 3197"/>
              <a:gd name="T88" fmla="*/ 0 w 2827"/>
              <a:gd name="T89" fmla="*/ 999 h 3197"/>
              <a:gd name="T90" fmla="*/ 3 w 2827"/>
              <a:gd name="T91" fmla="*/ 665 h 3197"/>
              <a:gd name="T92" fmla="*/ 26 w 2827"/>
              <a:gd name="T93" fmla="*/ 603 h 3197"/>
              <a:gd name="T94" fmla="*/ 67 w 2827"/>
              <a:gd name="T95" fmla="*/ 552 h 3197"/>
              <a:gd name="T96" fmla="*/ 124 w 2827"/>
              <a:gd name="T97" fmla="*/ 517 h 3197"/>
              <a:gd name="T98" fmla="*/ 190 w 2827"/>
              <a:gd name="T99" fmla="*/ 502 h 3197"/>
              <a:gd name="T100" fmla="*/ 326 w 2827"/>
              <a:gd name="T101" fmla="*/ 107 h 3197"/>
              <a:gd name="T102" fmla="*/ 363 w 2827"/>
              <a:gd name="T103" fmla="*/ 57 h 3197"/>
              <a:gd name="T104" fmla="*/ 413 w 2827"/>
              <a:gd name="T105" fmla="*/ 22 h 3197"/>
              <a:gd name="T106" fmla="*/ 473 w 2827"/>
              <a:gd name="T107" fmla="*/ 2 h 3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827" h="3197">
                <a:moveTo>
                  <a:pt x="673" y="2698"/>
                </a:moveTo>
                <a:lnTo>
                  <a:pt x="707" y="2997"/>
                </a:lnTo>
                <a:lnTo>
                  <a:pt x="2120" y="2997"/>
                </a:lnTo>
                <a:lnTo>
                  <a:pt x="2153" y="2698"/>
                </a:lnTo>
                <a:lnTo>
                  <a:pt x="673" y="2698"/>
                </a:lnTo>
                <a:close/>
                <a:moveTo>
                  <a:pt x="550" y="1598"/>
                </a:moveTo>
                <a:lnTo>
                  <a:pt x="662" y="2598"/>
                </a:lnTo>
                <a:lnTo>
                  <a:pt x="2165" y="2598"/>
                </a:lnTo>
                <a:lnTo>
                  <a:pt x="2277" y="1598"/>
                </a:lnTo>
                <a:lnTo>
                  <a:pt x="550" y="1598"/>
                </a:lnTo>
                <a:close/>
                <a:moveTo>
                  <a:pt x="505" y="1199"/>
                </a:moveTo>
                <a:lnTo>
                  <a:pt x="539" y="1499"/>
                </a:lnTo>
                <a:lnTo>
                  <a:pt x="2289" y="1499"/>
                </a:lnTo>
                <a:lnTo>
                  <a:pt x="2322" y="1199"/>
                </a:lnTo>
                <a:lnTo>
                  <a:pt x="505" y="1199"/>
                </a:lnTo>
                <a:close/>
                <a:moveTo>
                  <a:pt x="202" y="700"/>
                </a:moveTo>
                <a:lnTo>
                  <a:pt x="202" y="999"/>
                </a:lnTo>
                <a:lnTo>
                  <a:pt x="2625" y="999"/>
                </a:lnTo>
                <a:lnTo>
                  <a:pt x="2625" y="700"/>
                </a:lnTo>
                <a:lnTo>
                  <a:pt x="202" y="700"/>
                </a:lnTo>
                <a:close/>
                <a:moveTo>
                  <a:pt x="505" y="200"/>
                </a:moveTo>
                <a:lnTo>
                  <a:pt x="404" y="500"/>
                </a:lnTo>
                <a:lnTo>
                  <a:pt x="2423" y="500"/>
                </a:lnTo>
                <a:lnTo>
                  <a:pt x="2322" y="200"/>
                </a:lnTo>
                <a:lnTo>
                  <a:pt x="505" y="200"/>
                </a:lnTo>
                <a:close/>
                <a:moveTo>
                  <a:pt x="505" y="0"/>
                </a:moveTo>
                <a:lnTo>
                  <a:pt x="2322" y="0"/>
                </a:lnTo>
                <a:lnTo>
                  <a:pt x="2354" y="2"/>
                </a:lnTo>
                <a:lnTo>
                  <a:pt x="2385" y="10"/>
                </a:lnTo>
                <a:lnTo>
                  <a:pt x="2414" y="22"/>
                </a:lnTo>
                <a:lnTo>
                  <a:pt x="2440" y="38"/>
                </a:lnTo>
                <a:lnTo>
                  <a:pt x="2464" y="57"/>
                </a:lnTo>
                <a:lnTo>
                  <a:pt x="2484" y="81"/>
                </a:lnTo>
                <a:lnTo>
                  <a:pt x="2501" y="107"/>
                </a:lnTo>
                <a:lnTo>
                  <a:pt x="2514" y="137"/>
                </a:lnTo>
                <a:lnTo>
                  <a:pt x="2637" y="502"/>
                </a:lnTo>
                <a:lnTo>
                  <a:pt x="2671" y="507"/>
                </a:lnTo>
                <a:lnTo>
                  <a:pt x="2703" y="517"/>
                </a:lnTo>
                <a:lnTo>
                  <a:pt x="2733" y="532"/>
                </a:lnTo>
                <a:lnTo>
                  <a:pt x="2760" y="552"/>
                </a:lnTo>
                <a:lnTo>
                  <a:pt x="2782" y="575"/>
                </a:lnTo>
                <a:lnTo>
                  <a:pt x="2801" y="602"/>
                </a:lnTo>
                <a:lnTo>
                  <a:pt x="2815" y="633"/>
                </a:lnTo>
                <a:lnTo>
                  <a:pt x="2824" y="665"/>
                </a:lnTo>
                <a:lnTo>
                  <a:pt x="2827" y="700"/>
                </a:lnTo>
                <a:lnTo>
                  <a:pt x="2827" y="999"/>
                </a:lnTo>
                <a:lnTo>
                  <a:pt x="2824" y="1031"/>
                </a:lnTo>
                <a:lnTo>
                  <a:pt x="2816" y="1062"/>
                </a:lnTo>
                <a:lnTo>
                  <a:pt x="2804" y="1091"/>
                </a:lnTo>
                <a:lnTo>
                  <a:pt x="2787" y="1117"/>
                </a:lnTo>
                <a:lnTo>
                  <a:pt x="2768" y="1140"/>
                </a:lnTo>
                <a:lnTo>
                  <a:pt x="2744" y="1161"/>
                </a:lnTo>
                <a:lnTo>
                  <a:pt x="2718" y="1177"/>
                </a:lnTo>
                <a:lnTo>
                  <a:pt x="2689" y="1188"/>
                </a:lnTo>
                <a:lnTo>
                  <a:pt x="2657" y="1197"/>
                </a:lnTo>
                <a:lnTo>
                  <a:pt x="2625" y="1199"/>
                </a:lnTo>
                <a:lnTo>
                  <a:pt x="2521" y="1199"/>
                </a:lnTo>
                <a:lnTo>
                  <a:pt x="2522" y="1221"/>
                </a:lnTo>
                <a:lnTo>
                  <a:pt x="2321" y="3020"/>
                </a:lnTo>
                <a:lnTo>
                  <a:pt x="2315" y="3052"/>
                </a:lnTo>
                <a:lnTo>
                  <a:pt x="2303" y="3083"/>
                </a:lnTo>
                <a:lnTo>
                  <a:pt x="2287" y="3110"/>
                </a:lnTo>
                <a:lnTo>
                  <a:pt x="2267" y="3135"/>
                </a:lnTo>
                <a:lnTo>
                  <a:pt x="2242" y="3156"/>
                </a:lnTo>
                <a:lnTo>
                  <a:pt x="2215" y="3174"/>
                </a:lnTo>
                <a:lnTo>
                  <a:pt x="2186" y="3186"/>
                </a:lnTo>
                <a:lnTo>
                  <a:pt x="2153" y="3194"/>
                </a:lnTo>
                <a:lnTo>
                  <a:pt x="2120" y="3197"/>
                </a:lnTo>
                <a:lnTo>
                  <a:pt x="707" y="3197"/>
                </a:lnTo>
                <a:lnTo>
                  <a:pt x="674" y="3194"/>
                </a:lnTo>
                <a:lnTo>
                  <a:pt x="642" y="3186"/>
                </a:lnTo>
                <a:lnTo>
                  <a:pt x="612" y="3174"/>
                </a:lnTo>
                <a:lnTo>
                  <a:pt x="585" y="3156"/>
                </a:lnTo>
                <a:lnTo>
                  <a:pt x="561" y="3135"/>
                </a:lnTo>
                <a:lnTo>
                  <a:pt x="541" y="3110"/>
                </a:lnTo>
                <a:lnTo>
                  <a:pt x="524" y="3083"/>
                </a:lnTo>
                <a:lnTo>
                  <a:pt x="513" y="3052"/>
                </a:lnTo>
                <a:lnTo>
                  <a:pt x="507" y="3020"/>
                </a:lnTo>
                <a:lnTo>
                  <a:pt x="305" y="1221"/>
                </a:lnTo>
                <a:lnTo>
                  <a:pt x="307" y="1199"/>
                </a:lnTo>
                <a:lnTo>
                  <a:pt x="202" y="1199"/>
                </a:lnTo>
                <a:lnTo>
                  <a:pt x="166" y="1196"/>
                </a:lnTo>
                <a:lnTo>
                  <a:pt x="132" y="1186"/>
                </a:lnTo>
                <a:lnTo>
                  <a:pt x="101" y="1172"/>
                </a:lnTo>
                <a:lnTo>
                  <a:pt x="72" y="1152"/>
                </a:lnTo>
                <a:lnTo>
                  <a:pt x="48" y="1128"/>
                </a:lnTo>
                <a:lnTo>
                  <a:pt x="28" y="1100"/>
                </a:lnTo>
                <a:lnTo>
                  <a:pt x="13" y="1069"/>
                </a:lnTo>
                <a:lnTo>
                  <a:pt x="4" y="1035"/>
                </a:lnTo>
                <a:lnTo>
                  <a:pt x="0" y="999"/>
                </a:lnTo>
                <a:lnTo>
                  <a:pt x="0" y="700"/>
                </a:lnTo>
                <a:lnTo>
                  <a:pt x="3" y="665"/>
                </a:lnTo>
                <a:lnTo>
                  <a:pt x="12" y="633"/>
                </a:lnTo>
                <a:lnTo>
                  <a:pt x="26" y="603"/>
                </a:lnTo>
                <a:lnTo>
                  <a:pt x="44" y="575"/>
                </a:lnTo>
                <a:lnTo>
                  <a:pt x="67" y="552"/>
                </a:lnTo>
                <a:lnTo>
                  <a:pt x="94" y="532"/>
                </a:lnTo>
                <a:lnTo>
                  <a:pt x="124" y="517"/>
                </a:lnTo>
                <a:lnTo>
                  <a:pt x="156" y="507"/>
                </a:lnTo>
                <a:lnTo>
                  <a:pt x="190" y="502"/>
                </a:lnTo>
                <a:lnTo>
                  <a:pt x="314" y="137"/>
                </a:lnTo>
                <a:lnTo>
                  <a:pt x="326" y="107"/>
                </a:lnTo>
                <a:lnTo>
                  <a:pt x="343" y="81"/>
                </a:lnTo>
                <a:lnTo>
                  <a:pt x="363" y="57"/>
                </a:lnTo>
                <a:lnTo>
                  <a:pt x="387" y="38"/>
                </a:lnTo>
                <a:lnTo>
                  <a:pt x="413" y="22"/>
                </a:lnTo>
                <a:lnTo>
                  <a:pt x="442" y="10"/>
                </a:lnTo>
                <a:lnTo>
                  <a:pt x="473" y="2"/>
                </a:lnTo>
                <a:lnTo>
                  <a:pt x="50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s-SV" sz="1800"/>
          </a:p>
        </p:txBody>
      </p:sp>
      <p:sp>
        <p:nvSpPr>
          <p:cNvPr id="44" name="Freeform 22"/>
          <p:cNvSpPr>
            <a:spLocks noChangeAspect="1" noEditPoints="1"/>
          </p:cNvSpPr>
          <p:nvPr/>
        </p:nvSpPr>
        <p:spPr bwMode="auto">
          <a:xfrm>
            <a:off x="19364697" y="8656504"/>
            <a:ext cx="604426" cy="555711"/>
          </a:xfrm>
          <a:custGeom>
            <a:avLst/>
            <a:gdLst>
              <a:gd name="T0" fmla="*/ 4083 w 4838"/>
              <a:gd name="T1" fmla="*/ 2818 h 4448"/>
              <a:gd name="T2" fmla="*/ 4083 w 4838"/>
              <a:gd name="T3" fmla="*/ 592 h 4448"/>
              <a:gd name="T4" fmla="*/ 4177 w 4838"/>
              <a:gd name="T5" fmla="*/ 625 h 4448"/>
              <a:gd name="T6" fmla="*/ 4229 w 4838"/>
              <a:gd name="T7" fmla="*/ 707 h 4448"/>
              <a:gd name="T8" fmla="*/ 4229 w 4838"/>
              <a:gd name="T9" fmla="*/ 2851 h 4448"/>
              <a:gd name="T10" fmla="*/ 4177 w 4838"/>
              <a:gd name="T11" fmla="*/ 2933 h 4448"/>
              <a:gd name="T12" fmla="*/ 4083 w 4838"/>
              <a:gd name="T13" fmla="*/ 2965 h 4448"/>
              <a:gd name="T14" fmla="*/ 689 w 4838"/>
              <a:gd name="T15" fmla="*/ 2951 h 4448"/>
              <a:gd name="T16" fmla="*/ 619 w 4838"/>
              <a:gd name="T17" fmla="*/ 2882 h 4448"/>
              <a:gd name="T18" fmla="*/ 605 w 4838"/>
              <a:gd name="T19" fmla="*/ 741 h 4448"/>
              <a:gd name="T20" fmla="*/ 637 w 4838"/>
              <a:gd name="T21" fmla="*/ 649 h 4448"/>
              <a:gd name="T22" fmla="*/ 721 w 4838"/>
              <a:gd name="T23" fmla="*/ 597 h 4448"/>
              <a:gd name="T24" fmla="*/ 453 w 4838"/>
              <a:gd name="T25" fmla="*/ 297 h 4448"/>
              <a:gd name="T26" fmla="*/ 359 w 4838"/>
              <a:gd name="T27" fmla="*/ 329 h 4448"/>
              <a:gd name="T28" fmla="*/ 307 w 4838"/>
              <a:gd name="T29" fmla="*/ 410 h 4448"/>
              <a:gd name="T30" fmla="*/ 307 w 4838"/>
              <a:gd name="T31" fmla="*/ 3444 h 4448"/>
              <a:gd name="T32" fmla="*/ 359 w 4838"/>
              <a:gd name="T33" fmla="*/ 3526 h 4448"/>
              <a:gd name="T34" fmla="*/ 453 w 4838"/>
              <a:gd name="T35" fmla="*/ 3560 h 4448"/>
              <a:gd name="T36" fmla="*/ 4451 w 4838"/>
              <a:gd name="T37" fmla="*/ 3544 h 4448"/>
              <a:gd name="T38" fmla="*/ 4521 w 4838"/>
              <a:gd name="T39" fmla="*/ 3477 h 4448"/>
              <a:gd name="T40" fmla="*/ 4536 w 4838"/>
              <a:gd name="T41" fmla="*/ 444 h 4448"/>
              <a:gd name="T42" fmla="*/ 4503 w 4838"/>
              <a:gd name="T43" fmla="*/ 352 h 4448"/>
              <a:gd name="T44" fmla="*/ 4420 w 4838"/>
              <a:gd name="T45" fmla="*/ 301 h 4448"/>
              <a:gd name="T46" fmla="*/ 453 w 4838"/>
              <a:gd name="T47" fmla="*/ 0 h 4448"/>
              <a:gd name="T48" fmla="*/ 4505 w 4838"/>
              <a:gd name="T49" fmla="*/ 16 h 4448"/>
              <a:gd name="T50" fmla="*/ 4662 w 4838"/>
              <a:gd name="T51" fmla="*/ 92 h 4448"/>
              <a:gd name="T52" fmla="*/ 4777 w 4838"/>
              <a:gd name="T53" fmla="*/ 221 h 4448"/>
              <a:gd name="T54" fmla="*/ 4835 w 4838"/>
              <a:gd name="T55" fmla="*/ 384 h 4448"/>
              <a:gd name="T56" fmla="*/ 4835 w 4838"/>
              <a:gd name="T57" fmla="*/ 3471 h 4448"/>
              <a:gd name="T58" fmla="*/ 4777 w 4838"/>
              <a:gd name="T59" fmla="*/ 3636 h 4448"/>
              <a:gd name="T60" fmla="*/ 4662 w 4838"/>
              <a:gd name="T61" fmla="*/ 3763 h 4448"/>
              <a:gd name="T62" fmla="*/ 4506 w 4838"/>
              <a:gd name="T63" fmla="*/ 3840 h 4448"/>
              <a:gd name="T64" fmla="*/ 2872 w 4838"/>
              <a:gd name="T65" fmla="*/ 3855 h 4448"/>
              <a:gd name="T66" fmla="*/ 3849 w 4838"/>
              <a:gd name="T67" fmla="*/ 4169 h 4448"/>
              <a:gd name="T68" fmla="*/ 3916 w 4838"/>
              <a:gd name="T69" fmla="*/ 4236 h 4448"/>
              <a:gd name="T70" fmla="*/ 3927 w 4838"/>
              <a:gd name="T71" fmla="*/ 4334 h 4448"/>
              <a:gd name="T72" fmla="*/ 3875 w 4838"/>
              <a:gd name="T73" fmla="*/ 4416 h 4448"/>
              <a:gd name="T74" fmla="*/ 3779 w 4838"/>
              <a:gd name="T75" fmla="*/ 4448 h 4448"/>
              <a:gd name="T76" fmla="*/ 992 w 4838"/>
              <a:gd name="T77" fmla="*/ 4433 h 4448"/>
              <a:gd name="T78" fmla="*/ 923 w 4838"/>
              <a:gd name="T79" fmla="*/ 4366 h 4448"/>
              <a:gd name="T80" fmla="*/ 911 w 4838"/>
              <a:gd name="T81" fmla="*/ 4267 h 4448"/>
              <a:gd name="T82" fmla="*/ 962 w 4838"/>
              <a:gd name="T83" fmla="*/ 4187 h 4448"/>
              <a:gd name="T84" fmla="*/ 1966 w 4838"/>
              <a:gd name="T85" fmla="*/ 4036 h 4448"/>
              <a:gd name="T86" fmla="*/ 390 w 4838"/>
              <a:gd name="T87" fmla="*/ 3852 h 4448"/>
              <a:gd name="T88" fmla="*/ 223 w 4838"/>
              <a:gd name="T89" fmla="*/ 3795 h 4448"/>
              <a:gd name="T90" fmla="*/ 94 w 4838"/>
              <a:gd name="T91" fmla="*/ 3683 h 4448"/>
              <a:gd name="T92" fmla="*/ 16 w 4838"/>
              <a:gd name="T93" fmla="*/ 3529 h 4448"/>
              <a:gd name="T94" fmla="*/ 0 w 4838"/>
              <a:gd name="T95" fmla="*/ 444 h 4448"/>
              <a:gd name="T96" fmla="*/ 36 w 4838"/>
              <a:gd name="T97" fmla="*/ 272 h 4448"/>
              <a:gd name="T98" fmla="*/ 133 w 4838"/>
              <a:gd name="T99" fmla="*/ 130 h 4448"/>
              <a:gd name="T100" fmla="*/ 277 w 4838"/>
              <a:gd name="T101" fmla="*/ 35 h 4448"/>
              <a:gd name="T102" fmla="*/ 453 w 4838"/>
              <a:gd name="T103" fmla="*/ 0 h 4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838" h="4448">
                <a:moveTo>
                  <a:pt x="756" y="741"/>
                </a:moveTo>
                <a:lnTo>
                  <a:pt x="756" y="2818"/>
                </a:lnTo>
                <a:lnTo>
                  <a:pt x="4083" y="2818"/>
                </a:lnTo>
                <a:lnTo>
                  <a:pt x="4083" y="741"/>
                </a:lnTo>
                <a:lnTo>
                  <a:pt x="756" y="741"/>
                </a:lnTo>
                <a:close/>
                <a:moveTo>
                  <a:pt x="4083" y="592"/>
                </a:moveTo>
                <a:lnTo>
                  <a:pt x="4117" y="596"/>
                </a:lnTo>
                <a:lnTo>
                  <a:pt x="4149" y="608"/>
                </a:lnTo>
                <a:lnTo>
                  <a:pt x="4177" y="625"/>
                </a:lnTo>
                <a:lnTo>
                  <a:pt x="4201" y="649"/>
                </a:lnTo>
                <a:lnTo>
                  <a:pt x="4219" y="675"/>
                </a:lnTo>
                <a:lnTo>
                  <a:pt x="4229" y="707"/>
                </a:lnTo>
                <a:lnTo>
                  <a:pt x="4233" y="741"/>
                </a:lnTo>
                <a:lnTo>
                  <a:pt x="4233" y="2818"/>
                </a:lnTo>
                <a:lnTo>
                  <a:pt x="4229" y="2851"/>
                </a:lnTo>
                <a:lnTo>
                  <a:pt x="4219" y="2882"/>
                </a:lnTo>
                <a:lnTo>
                  <a:pt x="4201" y="2910"/>
                </a:lnTo>
                <a:lnTo>
                  <a:pt x="4177" y="2933"/>
                </a:lnTo>
                <a:lnTo>
                  <a:pt x="4149" y="2951"/>
                </a:lnTo>
                <a:lnTo>
                  <a:pt x="4117" y="2961"/>
                </a:lnTo>
                <a:lnTo>
                  <a:pt x="4083" y="2965"/>
                </a:lnTo>
                <a:lnTo>
                  <a:pt x="756" y="2965"/>
                </a:lnTo>
                <a:lnTo>
                  <a:pt x="721" y="2961"/>
                </a:lnTo>
                <a:lnTo>
                  <a:pt x="689" y="2951"/>
                </a:lnTo>
                <a:lnTo>
                  <a:pt x="661" y="2933"/>
                </a:lnTo>
                <a:lnTo>
                  <a:pt x="637" y="2910"/>
                </a:lnTo>
                <a:lnTo>
                  <a:pt x="619" y="2882"/>
                </a:lnTo>
                <a:lnTo>
                  <a:pt x="609" y="2851"/>
                </a:lnTo>
                <a:lnTo>
                  <a:pt x="605" y="2818"/>
                </a:lnTo>
                <a:lnTo>
                  <a:pt x="605" y="741"/>
                </a:lnTo>
                <a:lnTo>
                  <a:pt x="609" y="707"/>
                </a:lnTo>
                <a:lnTo>
                  <a:pt x="619" y="675"/>
                </a:lnTo>
                <a:lnTo>
                  <a:pt x="637" y="649"/>
                </a:lnTo>
                <a:lnTo>
                  <a:pt x="661" y="625"/>
                </a:lnTo>
                <a:lnTo>
                  <a:pt x="689" y="608"/>
                </a:lnTo>
                <a:lnTo>
                  <a:pt x="721" y="597"/>
                </a:lnTo>
                <a:lnTo>
                  <a:pt x="756" y="593"/>
                </a:lnTo>
                <a:lnTo>
                  <a:pt x="4083" y="592"/>
                </a:lnTo>
                <a:close/>
                <a:moveTo>
                  <a:pt x="453" y="297"/>
                </a:moveTo>
                <a:lnTo>
                  <a:pt x="418" y="301"/>
                </a:lnTo>
                <a:lnTo>
                  <a:pt x="387" y="311"/>
                </a:lnTo>
                <a:lnTo>
                  <a:pt x="359" y="329"/>
                </a:lnTo>
                <a:lnTo>
                  <a:pt x="335" y="352"/>
                </a:lnTo>
                <a:lnTo>
                  <a:pt x="319" y="380"/>
                </a:lnTo>
                <a:lnTo>
                  <a:pt x="307" y="410"/>
                </a:lnTo>
                <a:lnTo>
                  <a:pt x="302" y="444"/>
                </a:lnTo>
                <a:lnTo>
                  <a:pt x="302" y="3411"/>
                </a:lnTo>
                <a:lnTo>
                  <a:pt x="307" y="3444"/>
                </a:lnTo>
                <a:lnTo>
                  <a:pt x="319" y="3477"/>
                </a:lnTo>
                <a:lnTo>
                  <a:pt x="335" y="3504"/>
                </a:lnTo>
                <a:lnTo>
                  <a:pt x="359" y="3526"/>
                </a:lnTo>
                <a:lnTo>
                  <a:pt x="387" y="3544"/>
                </a:lnTo>
                <a:lnTo>
                  <a:pt x="418" y="3555"/>
                </a:lnTo>
                <a:lnTo>
                  <a:pt x="453" y="3560"/>
                </a:lnTo>
                <a:lnTo>
                  <a:pt x="4384" y="3560"/>
                </a:lnTo>
                <a:lnTo>
                  <a:pt x="4420" y="3555"/>
                </a:lnTo>
                <a:lnTo>
                  <a:pt x="4451" y="3544"/>
                </a:lnTo>
                <a:lnTo>
                  <a:pt x="4479" y="3526"/>
                </a:lnTo>
                <a:lnTo>
                  <a:pt x="4503" y="3504"/>
                </a:lnTo>
                <a:lnTo>
                  <a:pt x="4521" y="3477"/>
                </a:lnTo>
                <a:lnTo>
                  <a:pt x="4531" y="3444"/>
                </a:lnTo>
                <a:lnTo>
                  <a:pt x="4536" y="3411"/>
                </a:lnTo>
                <a:lnTo>
                  <a:pt x="4536" y="444"/>
                </a:lnTo>
                <a:lnTo>
                  <a:pt x="4531" y="410"/>
                </a:lnTo>
                <a:lnTo>
                  <a:pt x="4521" y="380"/>
                </a:lnTo>
                <a:lnTo>
                  <a:pt x="4503" y="352"/>
                </a:lnTo>
                <a:lnTo>
                  <a:pt x="4479" y="329"/>
                </a:lnTo>
                <a:lnTo>
                  <a:pt x="4451" y="311"/>
                </a:lnTo>
                <a:lnTo>
                  <a:pt x="4420" y="301"/>
                </a:lnTo>
                <a:lnTo>
                  <a:pt x="4384" y="297"/>
                </a:lnTo>
                <a:lnTo>
                  <a:pt x="453" y="297"/>
                </a:lnTo>
                <a:close/>
                <a:moveTo>
                  <a:pt x="453" y="0"/>
                </a:moveTo>
                <a:lnTo>
                  <a:pt x="4384" y="0"/>
                </a:lnTo>
                <a:lnTo>
                  <a:pt x="4446" y="4"/>
                </a:lnTo>
                <a:lnTo>
                  <a:pt x="4505" y="16"/>
                </a:lnTo>
                <a:lnTo>
                  <a:pt x="4561" y="35"/>
                </a:lnTo>
                <a:lnTo>
                  <a:pt x="4613" y="60"/>
                </a:lnTo>
                <a:lnTo>
                  <a:pt x="4662" y="92"/>
                </a:lnTo>
                <a:lnTo>
                  <a:pt x="4706" y="130"/>
                </a:lnTo>
                <a:lnTo>
                  <a:pt x="4744" y="172"/>
                </a:lnTo>
                <a:lnTo>
                  <a:pt x="4777" y="221"/>
                </a:lnTo>
                <a:lnTo>
                  <a:pt x="4802" y="272"/>
                </a:lnTo>
                <a:lnTo>
                  <a:pt x="4823" y="326"/>
                </a:lnTo>
                <a:lnTo>
                  <a:pt x="4835" y="384"/>
                </a:lnTo>
                <a:lnTo>
                  <a:pt x="4838" y="444"/>
                </a:lnTo>
                <a:lnTo>
                  <a:pt x="4838" y="3411"/>
                </a:lnTo>
                <a:lnTo>
                  <a:pt x="4835" y="3471"/>
                </a:lnTo>
                <a:lnTo>
                  <a:pt x="4823" y="3529"/>
                </a:lnTo>
                <a:lnTo>
                  <a:pt x="4804" y="3585"/>
                </a:lnTo>
                <a:lnTo>
                  <a:pt x="4777" y="3636"/>
                </a:lnTo>
                <a:lnTo>
                  <a:pt x="4744" y="3683"/>
                </a:lnTo>
                <a:lnTo>
                  <a:pt x="4707" y="3725"/>
                </a:lnTo>
                <a:lnTo>
                  <a:pt x="4662" y="3763"/>
                </a:lnTo>
                <a:lnTo>
                  <a:pt x="4615" y="3795"/>
                </a:lnTo>
                <a:lnTo>
                  <a:pt x="4563" y="3821"/>
                </a:lnTo>
                <a:lnTo>
                  <a:pt x="4506" y="3840"/>
                </a:lnTo>
                <a:lnTo>
                  <a:pt x="4448" y="3852"/>
                </a:lnTo>
                <a:lnTo>
                  <a:pt x="4387" y="3855"/>
                </a:lnTo>
                <a:lnTo>
                  <a:pt x="2872" y="3855"/>
                </a:lnTo>
                <a:lnTo>
                  <a:pt x="2872" y="4036"/>
                </a:lnTo>
                <a:lnTo>
                  <a:pt x="3817" y="4157"/>
                </a:lnTo>
                <a:lnTo>
                  <a:pt x="3849" y="4169"/>
                </a:lnTo>
                <a:lnTo>
                  <a:pt x="3876" y="4187"/>
                </a:lnTo>
                <a:lnTo>
                  <a:pt x="3900" y="4208"/>
                </a:lnTo>
                <a:lnTo>
                  <a:pt x="3916" y="4236"/>
                </a:lnTo>
                <a:lnTo>
                  <a:pt x="3928" y="4267"/>
                </a:lnTo>
                <a:lnTo>
                  <a:pt x="3931" y="4300"/>
                </a:lnTo>
                <a:lnTo>
                  <a:pt x="3927" y="4334"/>
                </a:lnTo>
                <a:lnTo>
                  <a:pt x="3916" y="4366"/>
                </a:lnTo>
                <a:lnTo>
                  <a:pt x="3898" y="4394"/>
                </a:lnTo>
                <a:lnTo>
                  <a:pt x="3875" y="4416"/>
                </a:lnTo>
                <a:lnTo>
                  <a:pt x="3846" y="4433"/>
                </a:lnTo>
                <a:lnTo>
                  <a:pt x="3815" y="4445"/>
                </a:lnTo>
                <a:lnTo>
                  <a:pt x="3779" y="4448"/>
                </a:lnTo>
                <a:lnTo>
                  <a:pt x="1059" y="4448"/>
                </a:lnTo>
                <a:lnTo>
                  <a:pt x="1024" y="4445"/>
                </a:lnTo>
                <a:lnTo>
                  <a:pt x="992" y="4433"/>
                </a:lnTo>
                <a:lnTo>
                  <a:pt x="963" y="4416"/>
                </a:lnTo>
                <a:lnTo>
                  <a:pt x="941" y="4394"/>
                </a:lnTo>
                <a:lnTo>
                  <a:pt x="923" y="4366"/>
                </a:lnTo>
                <a:lnTo>
                  <a:pt x="911" y="4334"/>
                </a:lnTo>
                <a:lnTo>
                  <a:pt x="907" y="4300"/>
                </a:lnTo>
                <a:lnTo>
                  <a:pt x="911" y="4267"/>
                </a:lnTo>
                <a:lnTo>
                  <a:pt x="922" y="4236"/>
                </a:lnTo>
                <a:lnTo>
                  <a:pt x="940" y="4208"/>
                </a:lnTo>
                <a:lnTo>
                  <a:pt x="962" y="4187"/>
                </a:lnTo>
                <a:lnTo>
                  <a:pt x="990" y="4169"/>
                </a:lnTo>
                <a:lnTo>
                  <a:pt x="1022" y="4157"/>
                </a:lnTo>
                <a:lnTo>
                  <a:pt x="1966" y="4036"/>
                </a:lnTo>
                <a:lnTo>
                  <a:pt x="1966" y="3855"/>
                </a:lnTo>
                <a:lnTo>
                  <a:pt x="451" y="3855"/>
                </a:lnTo>
                <a:lnTo>
                  <a:pt x="390" y="3852"/>
                </a:lnTo>
                <a:lnTo>
                  <a:pt x="332" y="3840"/>
                </a:lnTo>
                <a:lnTo>
                  <a:pt x="275" y="3821"/>
                </a:lnTo>
                <a:lnTo>
                  <a:pt x="223" y="3795"/>
                </a:lnTo>
                <a:lnTo>
                  <a:pt x="176" y="3763"/>
                </a:lnTo>
                <a:lnTo>
                  <a:pt x="133" y="3725"/>
                </a:lnTo>
                <a:lnTo>
                  <a:pt x="94" y="3683"/>
                </a:lnTo>
                <a:lnTo>
                  <a:pt x="61" y="3636"/>
                </a:lnTo>
                <a:lnTo>
                  <a:pt x="36" y="3585"/>
                </a:lnTo>
                <a:lnTo>
                  <a:pt x="16" y="3529"/>
                </a:lnTo>
                <a:lnTo>
                  <a:pt x="4" y="3471"/>
                </a:lnTo>
                <a:lnTo>
                  <a:pt x="0" y="3411"/>
                </a:lnTo>
                <a:lnTo>
                  <a:pt x="0" y="444"/>
                </a:lnTo>
                <a:lnTo>
                  <a:pt x="4" y="384"/>
                </a:lnTo>
                <a:lnTo>
                  <a:pt x="16" y="326"/>
                </a:lnTo>
                <a:lnTo>
                  <a:pt x="36" y="272"/>
                </a:lnTo>
                <a:lnTo>
                  <a:pt x="63" y="221"/>
                </a:lnTo>
                <a:lnTo>
                  <a:pt x="94" y="172"/>
                </a:lnTo>
                <a:lnTo>
                  <a:pt x="133" y="130"/>
                </a:lnTo>
                <a:lnTo>
                  <a:pt x="176" y="92"/>
                </a:lnTo>
                <a:lnTo>
                  <a:pt x="225" y="60"/>
                </a:lnTo>
                <a:lnTo>
                  <a:pt x="277" y="35"/>
                </a:lnTo>
                <a:lnTo>
                  <a:pt x="332" y="16"/>
                </a:lnTo>
                <a:lnTo>
                  <a:pt x="392" y="4"/>
                </a:lnTo>
                <a:lnTo>
                  <a:pt x="45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s-SV" sz="1800"/>
          </a:p>
        </p:txBody>
      </p:sp>
      <p:sp>
        <p:nvSpPr>
          <p:cNvPr id="57" name="35 Rectángulo"/>
          <p:cNvSpPr/>
          <p:nvPr/>
        </p:nvSpPr>
        <p:spPr>
          <a:xfrm>
            <a:off x="1494293" y="10377264"/>
            <a:ext cx="5475107" cy="1024551"/>
          </a:xfrm>
          <a:prstGeom prst="rect">
            <a:avLst/>
          </a:prstGeom>
        </p:spPr>
        <p:txBody>
          <a:bodyPr wrap="square" lIns="143748" tIns="120860" rIns="241719" bIns="120860" anchor="ctr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s-MX" sz="4400" dirty="0" err="1">
                <a:solidFill>
                  <a:schemeClr val="accent5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Step</a:t>
            </a:r>
            <a:r>
              <a:rPr lang="es-MX" sz="4400" dirty="0">
                <a:solidFill>
                  <a:schemeClr val="accent5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  <a:r>
              <a:rPr lang="es-MX" sz="4400" dirty="0" err="1">
                <a:solidFill>
                  <a:schemeClr val="accent5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by</a:t>
            </a:r>
            <a:r>
              <a:rPr lang="es-MX" sz="4400" dirty="0">
                <a:solidFill>
                  <a:schemeClr val="accent5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  <a:r>
              <a:rPr lang="es-MX" sz="4400" dirty="0" err="1">
                <a:solidFill>
                  <a:schemeClr val="accent5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step</a:t>
            </a:r>
            <a:endParaRPr lang="es-MX" sz="4400" dirty="0">
              <a:solidFill>
                <a:schemeClr val="accent5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60" name="59 Arco"/>
          <p:cNvSpPr/>
          <p:nvPr/>
        </p:nvSpPr>
        <p:spPr>
          <a:xfrm>
            <a:off x="3731854" y="10552981"/>
            <a:ext cx="3302231" cy="1625226"/>
          </a:xfrm>
          <a:prstGeom prst="arc">
            <a:avLst>
              <a:gd name="adj1" fmla="val 988110"/>
              <a:gd name="adj2" fmla="val 10429378"/>
            </a:avLst>
          </a:prstGeom>
          <a:ln>
            <a:solidFill>
              <a:schemeClr val="accent5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SV" sz="180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/>
              <a:t>Research</a:t>
            </a:r>
            <a:r>
              <a:rPr lang="es-MX" dirty="0" smtClean="0"/>
              <a:t> </a:t>
            </a:r>
            <a:r>
              <a:rPr lang="es-MX" dirty="0" err="1" smtClean="0"/>
              <a:t>Process</a:t>
            </a:r>
            <a:endParaRPr lang="es-SV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SV" dirty="0">
                <a:solidFill>
                  <a:srgbClr val="797979"/>
                </a:solidFill>
              </a:rPr>
              <a:t>Professional PowerPoint </a:t>
            </a:r>
            <a:r>
              <a:rPr lang="es-SV" dirty="0" err="1" smtClean="0">
                <a:solidFill>
                  <a:srgbClr val="797979"/>
                </a:solidFill>
              </a:rPr>
              <a:t>template</a:t>
            </a:r>
            <a:endParaRPr lang="es-SV" dirty="0">
              <a:solidFill>
                <a:srgbClr val="797979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it-IT" sz="1800" dirty="0" smtClean="0">
                <a:latin typeface="Source Sans Pro" panose="020B0503030403020204" pitchFamily="34" charset="0"/>
              </a:rPr>
              <a:t>www.yourcompany.com | powerpoint template</a:t>
            </a:r>
            <a:endParaRPr lang="en-US" sz="1800" dirty="0" smtClean="0">
              <a:latin typeface="Source Sans Pro" panose="020B0503030403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412374" y="513089"/>
            <a:ext cx="3105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ECEEED"/>
                </a:solidFill>
              </a:rPr>
              <a:t>https://www.ypppt.com/</a:t>
            </a:r>
            <a:endParaRPr lang="zh-CN" altLang="en-US" sz="2000" dirty="0">
              <a:solidFill>
                <a:srgbClr val="ECEE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62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5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65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25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85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6" grpId="0" animBg="1"/>
      <p:bldP spid="17" grpId="0" animBg="1"/>
      <p:bldP spid="4" grpId="0" animBg="1"/>
      <p:bldP spid="12" grpId="0" animBg="1"/>
      <p:bldP spid="13" grpId="0" animBg="1"/>
      <p:bldP spid="14" grpId="0" animBg="1"/>
      <p:bldP spid="18" grpId="0" animBg="1"/>
      <p:bldP spid="23" grpId="0"/>
      <p:bldP spid="24" grpId="0"/>
      <p:bldP spid="25" grpId="0"/>
      <p:bldP spid="26" grpId="0"/>
      <p:bldP spid="31" grpId="0" animBg="1"/>
      <p:bldP spid="40" grpId="0" animBg="1"/>
      <p:bldP spid="44" grpId="0" animBg="1"/>
      <p:bldP spid="57" grpId="0"/>
      <p:bldP spid="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" y="5900462"/>
            <a:ext cx="24385585" cy="131453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23" tIns="0" rIns="360023" bIns="0" anchor="ctr"/>
          <a:lstStyle/>
          <a:p>
            <a:pPr algn="ctr" defTabSz="1828891">
              <a:defRPr/>
            </a:pPr>
            <a:r>
              <a:rPr lang="en-US" altLang="zh-CN" sz="5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56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" y="4364817"/>
            <a:ext cx="24385585" cy="155065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defTabSz="1828891">
              <a:defRPr/>
            </a:pPr>
            <a:r>
              <a:rPr lang="zh-CN" altLang="en-US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5163998" y="7842903"/>
            <a:ext cx="13813717" cy="338576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1828891">
              <a:lnSpc>
                <a:spcPts val="4800"/>
              </a:lnSpc>
            </a:pP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24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828891">
              <a:lnSpc>
                <a:spcPts val="4800"/>
              </a:lnSpc>
            </a:pP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24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828891">
              <a:lnSpc>
                <a:spcPts val="4800"/>
              </a:lnSpc>
            </a:pP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24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828891">
              <a:lnSpc>
                <a:spcPts val="4800"/>
              </a:lnSpc>
            </a:pP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24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828891">
              <a:lnSpc>
                <a:spcPts val="4800"/>
              </a:lnSpc>
            </a:pP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24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7478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iseño personalizado">
  <a:themeElements>
    <a:clrScheme name="ISA 1W">
      <a:dk1>
        <a:srgbClr val="000000"/>
      </a:dk1>
      <a:lt1>
        <a:srgbClr val="FFFFFF"/>
      </a:lt1>
      <a:dk2>
        <a:srgbClr val="1F1F1F"/>
      </a:dk2>
      <a:lt2>
        <a:srgbClr val="575757"/>
      </a:lt2>
      <a:accent1>
        <a:srgbClr val="81B535"/>
      </a:accent1>
      <a:accent2>
        <a:srgbClr val="F99953"/>
      </a:accent2>
      <a:accent3>
        <a:srgbClr val="15A4C6"/>
      </a:accent3>
      <a:accent4>
        <a:srgbClr val="F23A43"/>
      </a:accent4>
      <a:accent5>
        <a:srgbClr val="0D84AF"/>
      </a:accent5>
      <a:accent6>
        <a:srgbClr val="192828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150061</TotalTime>
  <Words>201</Words>
  <Application>Microsoft Office PowerPoint</Application>
  <PresentationFormat>自定义</PresentationFormat>
  <Paragraphs>27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Meiryo</vt:lpstr>
      <vt:lpstr>宋体</vt:lpstr>
      <vt:lpstr>微软雅黑</vt:lpstr>
      <vt:lpstr>Arial</vt:lpstr>
      <vt:lpstr>Calibri</vt:lpstr>
      <vt:lpstr>Calibri Light</vt:lpstr>
      <vt:lpstr>Open Sans Condensed</vt:lpstr>
      <vt:lpstr>Open Sans Extrabold</vt:lpstr>
      <vt:lpstr>Oswald</vt:lpstr>
      <vt:lpstr>Source Sans Pro</vt:lpstr>
      <vt:lpstr>1_Diseño personalizado</vt:lpstr>
      <vt:lpstr>Office Theme</vt:lpstr>
      <vt:lpstr>Research Process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lastModifiedBy>kan</cp:lastModifiedBy>
  <cp:revision>11982</cp:revision>
  <dcterms:created xsi:type="dcterms:W3CDTF">2014-07-01T16:42:18Z</dcterms:created>
  <dcterms:modified xsi:type="dcterms:W3CDTF">2024-07-10T11:15:44Z</dcterms:modified>
</cp:coreProperties>
</file>