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9" r:id="rId2"/>
  </p:sldMasterIdLst>
  <p:notesMasterIdLst>
    <p:notesMasterId r:id="rId5"/>
  </p:notesMasterIdLst>
  <p:handoutMasterIdLst>
    <p:handoutMasterId r:id="rId6"/>
  </p:handoutMasterIdLst>
  <p:sldIdLst>
    <p:sldId id="335" r:id="rId3"/>
    <p:sldId id="336" r:id="rId4"/>
  </p:sldIdLst>
  <p:sldSz cx="24387175" cy="13716000"/>
  <p:notesSz cx="6858000" cy="9144000"/>
  <p:defaultTextStyle>
    <a:defPPr>
      <a:defRPr lang="en-US"/>
    </a:defPPr>
    <a:lvl1pPr marL="0" algn="l" defTabSz="1038822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1pPr>
    <a:lvl2pPr marL="1038822" algn="l" defTabSz="1038822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2pPr>
    <a:lvl3pPr marL="2077642" algn="l" defTabSz="1038822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3pPr>
    <a:lvl4pPr marL="3116464" algn="l" defTabSz="1038822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4pPr>
    <a:lvl5pPr marL="4155282" algn="l" defTabSz="1038822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5pPr>
    <a:lvl6pPr marL="5194102" algn="l" defTabSz="1038822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6pPr>
    <a:lvl7pPr marL="6232922" algn="l" defTabSz="1038822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7pPr>
    <a:lvl8pPr marL="7271744" algn="l" defTabSz="1038822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8pPr>
    <a:lvl9pPr marL="8310564" algn="l" defTabSz="1038822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1451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 snapToGrid="0" snapToObjects="1">
      <p:cViewPr varScale="1">
        <p:scale>
          <a:sx n="54" d="100"/>
          <a:sy n="54" d="100"/>
        </p:scale>
        <p:origin x="714" y="96"/>
      </p:cViewPr>
      <p:guideLst>
        <p:guide orient="horz"/>
        <p:guide pos="1451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23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AD1F4-EB9B-8D4C-8330-A7FD24F71DA8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FAAED-601C-2E42-A5D2-7D875446EB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7862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B5DB0-7631-C740-8B9A-54252701A623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955A8-62FB-E247-BFB6-6D96B50CB5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0409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3882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1038822" algn="l" defTabSz="103882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2077642" algn="l" defTabSz="103882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3116464" algn="l" defTabSz="103882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4155282" algn="l" defTabSz="103882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5194102" algn="l" defTabSz="103882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6232922" algn="l" defTabSz="103882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7271744" algn="l" defTabSz="103882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8310564" algn="l" defTabSz="103882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01892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les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536915" y="649160"/>
            <a:ext cx="21431925" cy="863560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5400" b="1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s-ES_tradnl" dirty="0" err="1" smtClean="0"/>
              <a:t>Title</a:t>
            </a:r>
            <a:r>
              <a:rPr lang="es-ES_tradnl" dirty="0" smtClean="0"/>
              <a:t> </a:t>
            </a:r>
            <a:r>
              <a:rPr lang="es-ES_tradnl" dirty="0" err="1" smtClean="0"/>
              <a:t>Example</a:t>
            </a:r>
            <a:endParaRPr lang="es-ES_tradnl" dirty="0" smtClean="0"/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1536915" y="1623733"/>
            <a:ext cx="21431925" cy="456902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0">
                <a:solidFill>
                  <a:schemeClr val="accent3"/>
                </a:solidFill>
                <a:latin typeface="Lato Light"/>
                <a:cs typeface="Lato Light"/>
              </a:defRPr>
            </a:lvl1pPr>
          </a:lstStyle>
          <a:p>
            <a:pPr lvl="0"/>
            <a:r>
              <a:rPr lang="es-ES_tradnl" dirty="0" err="1" smtClean="0"/>
              <a:t>Subtitle</a:t>
            </a:r>
            <a:r>
              <a:rPr lang="es-ES_tradnl" dirty="0" smtClean="0"/>
              <a:t> </a:t>
            </a:r>
            <a:r>
              <a:rPr lang="es-ES_tradnl" dirty="0" err="1" smtClean="0"/>
              <a:t>Example</a:t>
            </a:r>
            <a:endParaRPr lang="es-ES_tradnl" dirty="0" smtClean="0"/>
          </a:p>
        </p:txBody>
      </p:sp>
      <p:sp>
        <p:nvSpPr>
          <p:cNvPr id="57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1741348" y="10739376"/>
            <a:ext cx="21297514" cy="2089504"/>
          </a:xfrm>
          <a:prstGeom prst="rect">
            <a:avLst/>
          </a:prstGeom>
        </p:spPr>
        <p:txBody>
          <a:bodyPr vert="horz" lIns="243798" tIns="121900" rIns="243798" bIns="121900"/>
          <a:lstStyle>
            <a:lvl1pPr marL="0" indent="0" algn="ctr">
              <a:lnSpc>
                <a:spcPct val="150000"/>
              </a:lnSpc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cs typeface="Lato Regular"/>
              </a:defRPr>
            </a:lvl1pPr>
          </a:lstStyle>
          <a:p>
            <a:pPr lvl="0"/>
            <a:r>
              <a:rPr lang="en-US" dirty="0" err="1" smtClean="0"/>
              <a:t>Donec</a:t>
            </a:r>
            <a:r>
              <a:rPr lang="en-US" dirty="0" smtClean="0"/>
              <a:t> </a:t>
            </a:r>
            <a:r>
              <a:rPr lang="en-US" dirty="0" err="1" smtClean="0"/>
              <a:t>vel</a:t>
            </a:r>
            <a:r>
              <a:rPr lang="en-US" dirty="0" smtClean="0"/>
              <a:t> </a:t>
            </a:r>
            <a:r>
              <a:rPr lang="en-US" dirty="0" err="1" smtClean="0"/>
              <a:t>nisl</a:t>
            </a:r>
            <a:r>
              <a:rPr lang="en-US" dirty="0" smtClean="0"/>
              <a:t> </a:t>
            </a:r>
            <a:r>
              <a:rPr lang="en-US" dirty="0" err="1" smtClean="0"/>
              <a:t>nec</a:t>
            </a:r>
            <a:r>
              <a:rPr lang="en-US" dirty="0" smtClean="0"/>
              <a:t> </a:t>
            </a:r>
            <a:r>
              <a:rPr lang="en-US" dirty="0" err="1" smtClean="0"/>
              <a:t>risus</a:t>
            </a:r>
            <a:r>
              <a:rPr lang="en-US" dirty="0" smtClean="0"/>
              <a:t> </a:t>
            </a:r>
            <a:r>
              <a:rPr lang="en-US" dirty="0" err="1" smtClean="0"/>
              <a:t>vulputate</a:t>
            </a:r>
            <a:r>
              <a:rPr lang="en-US" dirty="0" smtClean="0"/>
              <a:t> </a:t>
            </a:r>
            <a:r>
              <a:rPr lang="en-US" dirty="0" err="1" smtClean="0"/>
              <a:t>placerat</a:t>
            </a:r>
            <a:r>
              <a:rPr lang="en-US" dirty="0" smtClean="0"/>
              <a:t> in at ligula. </a:t>
            </a:r>
            <a:r>
              <a:rPr lang="en-US" dirty="0" err="1" smtClean="0"/>
              <a:t>Donec</a:t>
            </a:r>
            <a:r>
              <a:rPr lang="en-US" dirty="0" smtClean="0"/>
              <a:t> </a:t>
            </a:r>
            <a:r>
              <a:rPr lang="en-US" dirty="0" err="1" smtClean="0"/>
              <a:t>auctor</a:t>
            </a:r>
            <a:r>
              <a:rPr lang="en-US" dirty="0" smtClean="0"/>
              <a:t> magna </a:t>
            </a:r>
            <a:r>
              <a:rPr lang="en-US" dirty="0" err="1" smtClean="0"/>
              <a:t>nec</a:t>
            </a:r>
            <a:r>
              <a:rPr lang="en-US" dirty="0" smtClean="0"/>
              <a:t> lacus </a:t>
            </a:r>
            <a:r>
              <a:rPr lang="en-US" dirty="0" err="1" smtClean="0"/>
              <a:t>porttitor</a:t>
            </a:r>
            <a:r>
              <a:rPr lang="en-US" dirty="0" smtClean="0"/>
              <a:t> </a:t>
            </a:r>
            <a:r>
              <a:rPr lang="en-US" dirty="0" err="1" smtClean="0"/>
              <a:t>hendrerit</a:t>
            </a:r>
            <a:r>
              <a:rPr lang="en-US" dirty="0" smtClean="0"/>
              <a:t>. In </a:t>
            </a:r>
            <a:r>
              <a:rPr lang="en-US" dirty="0" err="1" smtClean="0"/>
              <a:t>pulvinar</a:t>
            </a:r>
            <a:r>
              <a:rPr lang="en-US" dirty="0" smtClean="0"/>
              <a:t> quam vitae </a:t>
            </a:r>
            <a:r>
              <a:rPr lang="en-US" dirty="0" err="1" smtClean="0"/>
              <a:t>pellentesque</a:t>
            </a:r>
            <a:r>
              <a:rPr lang="en-US" dirty="0" smtClean="0"/>
              <a:t> </a:t>
            </a:r>
            <a:r>
              <a:rPr lang="en-US" dirty="0" err="1" smtClean="0"/>
              <a:t>aliquam</a:t>
            </a:r>
            <a:r>
              <a:rPr lang="en-US" dirty="0" smtClean="0"/>
              <a:t>. </a:t>
            </a:r>
            <a:r>
              <a:rPr lang="en-US" dirty="0" err="1" smtClean="0"/>
              <a:t>Fusce</a:t>
            </a:r>
            <a:r>
              <a:rPr lang="en-US" dirty="0" smtClean="0"/>
              <a:t> </a:t>
            </a:r>
            <a:r>
              <a:rPr lang="en-US" dirty="0" err="1" smtClean="0"/>
              <a:t>venenatis</a:t>
            </a:r>
            <a:r>
              <a:rPr lang="en-US" dirty="0" smtClean="0"/>
              <a:t> 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faucibus</a:t>
            </a:r>
            <a:r>
              <a:rPr lang="en-US" dirty="0" smtClean="0"/>
              <a:t>, </a:t>
            </a:r>
            <a:r>
              <a:rPr lang="en-US" dirty="0" err="1" smtClean="0"/>
              <a:t>commodo</a:t>
            </a:r>
            <a:r>
              <a:rPr lang="en-US" dirty="0" smtClean="0"/>
              <a:t> magna </a:t>
            </a:r>
            <a:r>
              <a:rPr lang="en-US" dirty="0" err="1" smtClean="0"/>
              <a:t>eget</a:t>
            </a:r>
            <a:r>
              <a:rPr lang="en-US" dirty="0" smtClean="0"/>
              <a:t>, </a:t>
            </a:r>
            <a:r>
              <a:rPr lang="en-US" dirty="0" err="1" smtClean="0"/>
              <a:t>egestas</a:t>
            </a:r>
            <a:r>
              <a:rPr lang="en-US" dirty="0" smtClean="0"/>
              <a:t> </a:t>
            </a:r>
            <a:r>
              <a:rPr lang="en-US" dirty="0" err="1" smtClean="0"/>
              <a:t>orci</a:t>
            </a:r>
            <a:r>
              <a:rPr lang="en-US" dirty="0" smtClean="0"/>
              <a:t>. </a:t>
            </a:r>
            <a:r>
              <a:rPr lang="en-US" dirty="0" err="1" smtClean="0"/>
              <a:t>Nullam</a:t>
            </a:r>
            <a:r>
              <a:rPr lang="en-US" dirty="0" smtClean="0"/>
              <a:t> at </a:t>
            </a:r>
            <a:r>
              <a:rPr lang="en-US" dirty="0" err="1" smtClean="0"/>
              <a:t>risus</a:t>
            </a:r>
            <a:r>
              <a:rPr lang="en-US" dirty="0" smtClean="0"/>
              <a:t> </a:t>
            </a:r>
            <a:r>
              <a:rPr lang="en-US" dirty="0" err="1" smtClean="0"/>
              <a:t>congue</a:t>
            </a:r>
            <a:r>
              <a:rPr lang="en-US" dirty="0" smtClean="0"/>
              <a:t>, </a:t>
            </a:r>
            <a:r>
              <a:rPr lang="en-US" dirty="0" err="1" smtClean="0"/>
              <a:t>hendrerit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id, dictum quam. </a:t>
            </a:r>
            <a:r>
              <a:rPr lang="en-US" dirty="0" err="1" smtClean="0"/>
              <a:t>Praesent</a:t>
            </a:r>
            <a:r>
              <a:rPr lang="en-US" dirty="0" smtClean="0"/>
              <a:t> a </a:t>
            </a:r>
            <a:r>
              <a:rPr lang="en-US" dirty="0" err="1" smtClean="0"/>
              <a:t>tincidunt</a:t>
            </a:r>
            <a:r>
              <a:rPr lang="en-US" dirty="0" smtClean="0"/>
              <a:t> </a:t>
            </a:r>
            <a:r>
              <a:rPr lang="en-US" dirty="0" err="1" smtClean="0"/>
              <a:t>tortor</a:t>
            </a:r>
            <a:r>
              <a:rPr lang="en-US" dirty="0" smtClean="0"/>
              <a:t>.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malesuada</a:t>
            </a:r>
            <a:r>
              <a:rPr lang="en-US" dirty="0" smtClean="0"/>
              <a:t> </a:t>
            </a:r>
            <a:r>
              <a:rPr lang="en-US" dirty="0" err="1" smtClean="0"/>
              <a:t>viverra</a:t>
            </a:r>
            <a:r>
              <a:rPr lang="en-US" dirty="0" smtClean="0"/>
              <a:t> </a:t>
            </a:r>
            <a:r>
              <a:rPr lang="en-US" dirty="0" err="1" smtClean="0"/>
              <a:t>felis</a:t>
            </a:r>
            <a:r>
              <a:rPr lang="en-US" dirty="0" smtClean="0"/>
              <a:t>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varius</a:t>
            </a:r>
            <a:r>
              <a:rPr lang="en-US" dirty="0" smtClean="0"/>
              <a:t>.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facilisi</a:t>
            </a:r>
            <a:r>
              <a:rPr lang="en-US" dirty="0" smtClean="0"/>
              <a:t>. </a:t>
            </a:r>
            <a:r>
              <a:rPr lang="en-US" dirty="0" err="1" smtClean="0"/>
              <a:t>Etiam</a:t>
            </a:r>
            <a:r>
              <a:rPr lang="en-US" dirty="0" smtClean="0"/>
              <a:t> </a:t>
            </a:r>
            <a:r>
              <a:rPr lang="en-US" dirty="0" err="1" smtClean="0"/>
              <a:t>molestie</a:t>
            </a:r>
            <a:r>
              <a:rPr lang="en-US" dirty="0" smtClean="0"/>
              <a:t> </a:t>
            </a:r>
            <a:r>
              <a:rPr lang="en-US" dirty="0" err="1" smtClean="0"/>
              <a:t>risus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, ac </a:t>
            </a:r>
            <a:r>
              <a:rPr lang="en-US" dirty="0" err="1" smtClean="0"/>
              <a:t>bibendum</a:t>
            </a:r>
            <a:r>
              <a:rPr lang="en-US" dirty="0" smtClean="0"/>
              <a:t> magna </a:t>
            </a:r>
            <a:r>
              <a:rPr lang="en-US" dirty="0" err="1" smtClean="0"/>
              <a:t>tempor</a:t>
            </a:r>
            <a:r>
              <a:rPr lang="en-US" dirty="0" smtClean="0"/>
              <a:t> at. </a:t>
            </a:r>
            <a:r>
              <a:rPr lang="en-US" dirty="0" err="1" smtClean="0"/>
              <a:t>Vestibulum</a:t>
            </a:r>
            <a:r>
              <a:rPr lang="en-US" dirty="0" smtClean="0"/>
              <a:t> </a:t>
            </a:r>
            <a:r>
              <a:rPr lang="en-US" dirty="0" err="1" smtClean="0"/>
              <a:t>facilisis</a:t>
            </a:r>
            <a:r>
              <a:rPr lang="en-US" dirty="0" smtClean="0"/>
              <a:t> </a:t>
            </a:r>
            <a:r>
              <a:rPr lang="en-US" dirty="0" err="1" smtClean="0"/>
              <a:t>ornare</a:t>
            </a:r>
            <a:r>
              <a:rPr lang="en-US" dirty="0" smtClean="0"/>
              <a:t> </a:t>
            </a:r>
            <a:r>
              <a:rPr lang="en-US" dirty="0" err="1" smtClean="0"/>
              <a:t>eleifend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21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400"/>
                        <p:tgtEl>
                          <p:spTgt spid="20"/>
                        </p:tgtEl>
                      </p:cBhvr>
                    </p:animEffect>
                    <p:anim calcmode="lin" valueType="num">
                      <p:cBhvr>
                        <p:cTn dur="4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4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8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18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437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389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28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91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99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0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037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438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473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13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14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038822" rtl="0" eaLnBrk="1" latinLnBrk="0" hangingPunct="1">
        <a:spcBef>
          <a:spcPct val="0"/>
        </a:spcBef>
        <a:buNone/>
        <a:defRPr sz="10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79114" indent="-779114" algn="l" defTabSz="1038822" rtl="0" eaLnBrk="1" latinLnBrk="0" hangingPunct="1">
        <a:spcBef>
          <a:spcPct val="20000"/>
        </a:spcBef>
        <a:buFont typeface="Arial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688084" indent="-649262" algn="l" defTabSz="1038822" rtl="0" eaLnBrk="1" latinLnBrk="0" hangingPunct="1">
        <a:spcBef>
          <a:spcPct val="20000"/>
        </a:spcBef>
        <a:buFont typeface="Arial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2597052" indent="-519410" algn="l" defTabSz="1038822" rtl="0" eaLnBrk="1" latinLnBrk="0" hangingPunct="1">
        <a:spcBef>
          <a:spcPct val="20000"/>
        </a:spcBef>
        <a:buFont typeface="Arial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3635870" indent="-519410" algn="l" defTabSz="1038822" rtl="0" eaLnBrk="1" latinLnBrk="0" hangingPunct="1">
        <a:spcBef>
          <a:spcPct val="20000"/>
        </a:spcBef>
        <a:buFont typeface="Arial"/>
        <a:buChar char="–"/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674692" indent="-519410" algn="l" defTabSz="1038822" rtl="0" eaLnBrk="1" latinLnBrk="0" hangingPunct="1">
        <a:spcBef>
          <a:spcPct val="20000"/>
        </a:spcBef>
        <a:buFont typeface="Arial"/>
        <a:buChar char="»"/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713512" indent="-519410" algn="l" defTabSz="1038822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6752334" indent="-519410" algn="l" defTabSz="1038822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7791154" indent="-519410" algn="l" defTabSz="1038822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8829974" indent="-519410" algn="l" defTabSz="1038822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8822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38822" algn="l" defTabSz="1038822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77642" algn="l" defTabSz="1038822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116464" algn="l" defTabSz="1038822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55282" algn="l" defTabSz="1038822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194102" algn="l" defTabSz="1038822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232922" algn="l" defTabSz="1038822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271744" algn="l" defTabSz="1038822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310564" algn="l" defTabSz="1038822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8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1828800"/>
              <a:t>2024/6/28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8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8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18288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528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Timeline slide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Subtitle Example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, </a:t>
            </a:r>
            <a:r>
              <a:rPr lang="en-US" dirty="0" err="1"/>
              <a:t>mattis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dapibus</a:t>
            </a:r>
            <a:r>
              <a:rPr lang="en-US" dirty="0"/>
              <a:t> vitae, </a:t>
            </a:r>
            <a:r>
              <a:rPr lang="en-US" dirty="0" err="1"/>
              <a:t>euismod</a:t>
            </a:r>
            <a:r>
              <a:rPr lang="en-US" dirty="0"/>
              <a:t> non </a:t>
            </a:r>
            <a:r>
              <a:rPr lang="en-US" dirty="0" err="1"/>
              <a:t>purus</a:t>
            </a:r>
            <a:r>
              <a:rPr lang="en-US" dirty="0"/>
              <a:t>. Maecenas </a:t>
            </a:r>
            <a:r>
              <a:rPr lang="en-US" dirty="0" err="1"/>
              <a:t>ut</a:t>
            </a:r>
            <a:r>
              <a:rPr lang="en-US" dirty="0"/>
              <a:t> lacus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</a:t>
            </a:r>
            <a:r>
              <a:rPr lang="en-US" dirty="0" err="1"/>
              <a:t>tristique</a:t>
            </a:r>
            <a:r>
              <a:rPr lang="en-US" dirty="0"/>
              <a:t> et in </a:t>
            </a:r>
            <a:r>
              <a:rPr lang="en-US" dirty="0" err="1"/>
              <a:t>metus</a:t>
            </a:r>
            <a:r>
              <a:rPr lang="en-US" dirty="0"/>
              <a:t>. </a:t>
            </a:r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eros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semper semper. </a:t>
            </a:r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ligula </a:t>
            </a:r>
            <a:r>
              <a:rPr lang="en-US" dirty="0" err="1"/>
              <a:t>vestibulum</a:t>
            </a:r>
            <a:r>
              <a:rPr lang="en-US" dirty="0"/>
              <a:t>, </a:t>
            </a:r>
            <a:r>
              <a:rPr lang="en-US" dirty="0" err="1"/>
              <a:t>ut</a:t>
            </a:r>
            <a:r>
              <a:rPr lang="en-US" dirty="0"/>
              <a:t> semper ex </a:t>
            </a:r>
            <a:r>
              <a:rPr lang="en-US" dirty="0" err="1"/>
              <a:t>suscipit</a:t>
            </a:r>
            <a:r>
              <a:rPr lang="en-US" dirty="0"/>
              <a:t>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fringilla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cursus</a:t>
            </a:r>
            <a:r>
              <a:rPr lang="en-US" dirty="0"/>
              <a:t>.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accumsan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. </a:t>
            </a:r>
          </a:p>
        </p:txBody>
      </p:sp>
      <p:sp>
        <p:nvSpPr>
          <p:cNvPr id="5" name="AutoShape 25"/>
          <p:cNvSpPr>
            <a:spLocks/>
          </p:cNvSpPr>
          <p:nvPr/>
        </p:nvSpPr>
        <p:spPr bwMode="auto">
          <a:xfrm>
            <a:off x="2692400" y="4883150"/>
            <a:ext cx="4487863" cy="16510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846" y="0"/>
                </a:moveTo>
                <a:lnTo>
                  <a:pt x="2625" y="4984"/>
                </a:lnTo>
                <a:lnTo>
                  <a:pt x="305" y="4984"/>
                </a:lnTo>
                <a:cubicBezTo>
                  <a:pt x="136" y="4984"/>
                  <a:pt x="0" y="5356"/>
                  <a:pt x="0" y="5815"/>
                </a:cubicBezTo>
                <a:lnTo>
                  <a:pt x="0" y="20769"/>
                </a:lnTo>
                <a:cubicBezTo>
                  <a:pt x="0" y="21228"/>
                  <a:pt x="136" y="21599"/>
                  <a:pt x="305" y="21599"/>
                </a:cubicBezTo>
                <a:lnTo>
                  <a:pt x="21294" y="21599"/>
                </a:lnTo>
                <a:cubicBezTo>
                  <a:pt x="21463" y="21599"/>
                  <a:pt x="21599" y="21228"/>
                  <a:pt x="21599" y="20769"/>
                </a:cubicBezTo>
                <a:lnTo>
                  <a:pt x="21599" y="5815"/>
                </a:lnTo>
                <a:cubicBezTo>
                  <a:pt x="21600" y="5356"/>
                  <a:pt x="21463" y="4984"/>
                  <a:pt x="21294" y="4984"/>
                </a:cubicBezTo>
                <a:lnTo>
                  <a:pt x="5068" y="4984"/>
                </a:lnTo>
                <a:lnTo>
                  <a:pt x="384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>
              <a:lnSpc>
                <a:spcPct val="100000"/>
              </a:lnSpc>
              <a:defRPr/>
            </a:pPr>
            <a:endParaRPr lang="es-ES" sz="3200" b="0">
              <a:solidFill>
                <a:srgbClr val="FFFFFF"/>
              </a:solidFill>
              <a:latin typeface="Helvetica Light" charset="0"/>
              <a:cs typeface="Helvetica Light" charset="0"/>
              <a:sym typeface="Helvetica Light" charset="0"/>
            </a:endParaRPr>
          </a:p>
        </p:txBody>
      </p: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2692400" y="3038475"/>
            <a:ext cx="1590675" cy="1590675"/>
            <a:chOff x="0" y="0"/>
            <a:chExt cx="1591420" cy="1591420"/>
          </a:xfrm>
        </p:grpSpPr>
        <p:sp>
          <p:nvSpPr>
            <p:cNvPr id="7" name="AutoShape 27"/>
            <p:cNvSpPr>
              <a:spLocks/>
            </p:cNvSpPr>
            <p:nvPr/>
          </p:nvSpPr>
          <p:spPr bwMode="auto">
            <a:xfrm>
              <a:off x="0" y="0"/>
              <a:ext cx="1591420" cy="1591420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100000"/>
                </a:lnSpc>
                <a:defRPr/>
              </a:pPr>
              <a:endParaRPr lang="es-ES" sz="3200" b="0">
                <a:solidFill>
                  <a:srgbClr val="FFFFFF"/>
                </a:solidFill>
                <a:latin typeface="Helvetica Light" charset="0"/>
                <a:cs typeface="Helvetica Light" charset="0"/>
                <a:sym typeface="Helvetica Light" charset="0"/>
              </a:endParaRPr>
            </a:p>
          </p:txBody>
        </p:sp>
        <p:sp>
          <p:nvSpPr>
            <p:cNvPr id="8" name="AutoShape 28"/>
            <p:cNvSpPr>
              <a:spLocks/>
            </p:cNvSpPr>
            <p:nvPr/>
          </p:nvSpPr>
          <p:spPr bwMode="auto">
            <a:xfrm>
              <a:off x="0" y="547945"/>
              <a:ext cx="1591420" cy="49553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es-ES" sz="2500" dirty="0" smtClean="0">
                  <a:solidFill>
                    <a:srgbClr val="FFFFFF"/>
                  </a:solidFill>
                  <a:latin typeface="Calibri" charset="0"/>
                  <a:cs typeface="Calibri" charset="0"/>
                  <a:sym typeface="Calibri" charset="0"/>
                </a:rPr>
                <a:t>20</a:t>
              </a:r>
              <a:r>
                <a:rPr lang="en-US" altLang="zh-CN" sz="2500" dirty="0" smtClean="0">
                  <a:solidFill>
                    <a:srgbClr val="FFFFFF"/>
                  </a:solidFill>
                  <a:latin typeface="Calibri" charset="0"/>
                  <a:cs typeface="Calibri" charset="0"/>
                  <a:sym typeface="Calibri" charset="0"/>
                </a:rPr>
                <a:t>XX</a:t>
              </a:r>
              <a:endParaRPr lang="es-ES" dirty="0">
                <a:cs typeface="Lato" charset="0"/>
              </a:endParaRPr>
            </a:p>
          </p:txBody>
        </p:sp>
      </p:grpSp>
      <p:sp>
        <p:nvSpPr>
          <p:cNvPr id="9" name="AutoShape 29"/>
          <p:cNvSpPr>
            <a:spLocks/>
          </p:cNvSpPr>
          <p:nvPr/>
        </p:nvSpPr>
        <p:spPr bwMode="auto">
          <a:xfrm>
            <a:off x="3292475" y="5557838"/>
            <a:ext cx="3178175" cy="6492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5719" tIns="45719" rIns="45719" bIns="45719" anchor="ctr"/>
          <a:lstStyle/>
          <a:p>
            <a:pPr algn="r" defTabSz="914400">
              <a:lnSpc>
                <a:spcPct val="100000"/>
              </a:lnSpc>
              <a:defRPr/>
            </a:pPr>
            <a:r>
              <a:rPr lang="es-ES" sz="3000">
                <a:solidFill>
                  <a:srgbClr val="FFFFFF"/>
                </a:solidFill>
                <a:cs typeface="Lato" charset="0"/>
              </a:rPr>
              <a:t>One</a:t>
            </a:r>
            <a:r>
              <a:rPr lang="es-ES" sz="3000" b="0">
                <a:solidFill>
                  <a:srgbClr val="FFFFFF"/>
                </a:solidFill>
                <a:cs typeface="Lato" charset="0"/>
              </a:rPr>
              <a:t> | Ocean Blue</a:t>
            </a:r>
            <a:endParaRPr lang="es-ES">
              <a:cs typeface="Lato" charset="0"/>
            </a:endParaRPr>
          </a:p>
        </p:txBody>
      </p:sp>
      <p:sp>
        <p:nvSpPr>
          <p:cNvPr id="10" name="AutoShape 30"/>
          <p:cNvSpPr>
            <a:spLocks/>
          </p:cNvSpPr>
          <p:nvPr/>
        </p:nvSpPr>
        <p:spPr bwMode="auto">
          <a:xfrm>
            <a:off x="7497763" y="5251450"/>
            <a:ext cx="4489450" cy="16510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05" y="0"/>
                </a:moveTo>
                <a:cubicBezTo>
                  <a:pt x="136" y="0"/>
                  <a:pt x="0" y="371"/>
                  <a:pt x="0" y="830"/>
                </a:cubicBezTo>
                <a:lnTo>
                  <a:pt x="0" y="15784"/>
                </a:lnTo>
                <a:cubicBezTo>
                  <a:pt x="0" y="16243"/>
                  <a:pt x="136" y="16615"/>
                  <a:pt x="305" y="16615"/>
                </a:cubicBezTo>
                <a:lnTo>
                  <a:pt x="2627" y="16615"/>
                </a:lnTo>
                <a:lnTo>
                  <a:pt x="3849" y="21599"/>
                </a:lnTo>
                <a:lnTo>
                  <a:pt x="5072" y="16615"/>
                </a:lnTo>
                <a:lnTo>
                  <a:pt x="21294" y="16615"/>
                </a:lnTo>
                <a:cubicBezTo>
                  <a:pt x="21463" y="16615"/>
                  <a:pt x="21599" y="16243"/>
                  <a:pt x="21599" y="15784"/>
                </a:cubicBezTo>
                <a:lnTo>
                  <a:pt x="21599" y="830"/>
                </a:lnTo>
                <a:cubicBezTo>
                  <a:pt x="21600" y="371"/>
                  <a:pt x="21463" y="0"/>
                  <a:pt x="21294" y="0"/>
                </a:cubicBezTo>
                <a:lnTo>
                  <a:pt x="30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>
              <a:lnSpc>
                <a:spcPct val="100000"/>
              </a:lnSpc>
              <a:defRPr/>
            </a:pPr>
            <a:endParaRPr lang="es-ES" sz="3200" b="0">
              <a:solidFill>
                <a:srgbClr val="FFFFFF"/>
              </a:solidFill>
              <a:latin typeface="Helvetica Light" charset="0"/>
              <a:cs typeface="Helvetica Light" charset="0"/>
              <a:sym typeface="Helvetica Light" charset="0"/>
            </a:endParaRPr>
          </a:p>
        </p:txBody>
      </p:sp>
      <p:grpSp>
        <p:nvGrpSpPr>
          <p:cNvPr id="11" name="Group 31"/>
          <p:cNvGrpSpPr>
            <a:grpSpLocks/>
          </p:cNvGrpSpPr>
          <p:nvPr/>
        </p:nvGrpSpPr>
        <p:grpSpPr bwMode="auto">
          <a:xfrm>
            <a:off x="7497763" y="7156450"/>
            <a:ext cx="1592262" cy="1592263"/>
            <a:chOff x="0" y="0"/>
            <a:chExt cx="1591420" cy="1591420"/>
          </a:xfrm>
        </p:grpSpPr>
        <p:sp>
          <p:nvSpPr>
            <p:cNvPr id="12" name="AutoShape 32"/>
            <p:cNvSpPr>
              <a:spLocks/>
            </p:cNvSpPr>
            <p:nvPr/>
          </p:nvSpPr>
          <p:spPr bwMode="auto">
            <a:xfrm>
              <a:off x="0" y="0"/>
              <a:ext cx="1591420" cy="1591420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100000"/>
                </a:lnSpc>
                <a:defRPr/>
              </a:pPr>
              <a:endParaRPr lang="es-ES" sz="3200" b="0">
                <a:solidFill>
                  <a:srgbClr val="FFFFFF"/>
                </a:solidFill>
                <a:latin typeface="Helvetica Light" charset="0"/>
                <a:cs typeface="Helvetica Light" charset="0"/>
                <a:sym typeface="Helvetica Light" charset="0"/>
              </a:endParaRPr>
            </a:p>
          </p:txBody>
        </p:sp>
        <p:sp>
          <p:nvSpPr>
            <p:cNvPr id="13" name="AutoShape 33"/>
            <p:cNvSpPr>
              <a:spLocks/>
            </p:cNvSpPr>
            <p:nvPr/>
          </p:nvSpPr>
          <p:spPr bwMode="auto">
            <a:xfrm>
              <a:off x="0" y="553745"/>
              <a:ext cx="1591420" cy="48393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es-ES" sz="2500" dirty="0" smtClean="0">
                  <a:solidFill>
                    <a:srgbClr val="FFFFFF"/>
                  </a:solidFill>
                  <a:cs typeface="Lato" charset="0"/>
                </a:rPr>
                <a:t>20</a:t>
              </a:r>
              <a:r>
                <a:rPr lang="en-US" altLang="zh-CN" sz="2500" dirty="0" smtClean="0">
                  <a:solidFill>
                    <a:srgbClr val="FFFFFF"/>
                  </a:solidFill>
                  <a:cs typeface="Lato" charset="0"/>
                </a:rPr>
                <a:t>XX</a:t>
              </a:r>
              <a:endParaRPr lang="es-ES" dirty="0">
                <a:cs typeface="Lato" charset="0"/>
              </a:endParaRPr>
            </a:p>
          </p:txBody>
        </p:sp>
      </p:grpSp>
      <p:sp>
        <p:nvSpPr>
          <p:cNvPr id="14" name="AutoShape 34"/>
          <p:cNvSpPr>
            <a:spLocks/>
          </p:cNvSpPr>
          <p:nvPr/>
        </p:nvSpPr>
        <p:spPr bwMode="auto">
          <a:xfrm>
            <a:off x="8128000" y="5557838"/>
            <a:ext cx="3178175" cy="6492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5719" tIns="45719" rIns="45719" bIns="45719" anchor="ctr"/>
          <a:lstStyle/>
          <a:p>
            <a:pPr algn="r" defTabSz="914400">
              <a:lnSpc>
                <a:spcPct val="100000"/>
              </a:lnSpc>
              <a:defRPr/>
            </a:pPr>
            <a:r>
              <a:rPr lang="es-ES" sz="3000">
                <a:solidFill>
                  <a:srgbClr val="FFFFFF"/>
                </a:solidFill>
                <a:cs typeface="Lato" charset="0"/>
              </a:rPr>
              <a:t>Two</a:t>
            </a:r>
            <a:r>
              <a:rPr lang="es-ES" sz="3000" b="0">
                <a:solidFill>
                  <a:srgbClr val="FFFFFF"/>
                </a:solidFill>
                <a:cs typeface="Lato" charset="0"/>
              </a:rPr>
              <a:t> | Ocean Blue</a:t>
            </a:r>
            <a:endParaRPr lang="es-ES">
              <a:cs typeface="Lato" charset="0"/>
            </a:endParaRPr>
          </a:p>
        </p:txBody>
      </p:sp>
      <p:sp>
        <p:nvSpPr>
          <p:cNvPr id="15" name="AutoShape 35"/>
          <p:cNvSpPr>
            <a:spLocks/>
          </p:cNvSpPr>
          <p:nvPr/>
        </p:nvSpPr>
        <p:spPr bwMode="auto">
          <a:xfrm>
            <a:off x="12253913" y="4883150"/>
            <a:ext cx="4487862" cy="16510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846" y="0"/>
                </a:moveTo>
                <a:lnTo>
                  <a:pt x="2625" y="4984"/>
                </a:lnTo>
                <a:lnTo>
                  <a:pt x="305" y="4984"/>
                </a:lnTo>
                <a:cubicBezTo>
                  <a:pt x="136" y="4984"/>
                  <a:pt x="0" y="5356"/>
                  <a:pt x="0" y="5815"/>
                </a:cubicBezTo>
                <a:lnTo>
                  <a:pt x="0" y="20769"/>
                </a:lnTo>
                <a:cubicBezTo>
                  <a:pt x="0" y="21228"/>
                  <a:pt x="136" y="21599"/>
                  <a:pt x="305" y="21599"/>
                </a:cubicBezTo>
                <a:lnTo>
                  <a:pt x="21294" y="21599"/>
                </a:lnTo>
                <a:cubicBezTo>
                  <a:pt x="21463" y="21599"/>
                  <a:pt x="21599" y="21228"/>
                  <a:pt x="21599" y="20769"/>
                </a:cubicBezTo>
                <a:lnTo>
                  <a:pt x="21599" y="5815"/>
                </a:lnTo>
                <a:cubicBezTo>
                  <a:pt x="21600" y="5356"/>
                  <a:pt x="21463" y="4984"/>
                  <a:pt x="21294" y="4984"/>
                </a:cubicBezTo>
                <a:lnTo>
                  <a:pt x="5068" y="4984"/>
                </a:lnTo>
                <a:lnTo>
                  <a:pt x="384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>
              <a:lnSpc>
                <a:spcPct val="100000"/>
              </a:lnSpc>
              <a:defRPr/>
            </a:pPr>
            <a:endParaRPr lang="es-ES" sz="3200" b="0">
              <a:solidFill>
                <a:srgbClr val="FFFFFF"/>
              </a:solidFill>
              <a:latin typeface="Helvetica Light" charset="0"/>
              <a:cs typeface="Helvetica Light" charset="0"/>
              <a:sym typeface="Helvetica Light" charset="0"/>
            </a:endParaRPr>
          </a:p>
        </p:txBody>
      </p:sp>
      <p:grpSp>
        <p:nvGrpSpPr>
          <p:cNvPr id="16" name="Group 36"/>
          <p:cNvGrpSpPr>
            <a:grpSpLocks/>
          </p:cNvGrpSpPr>
          <p:nvPr/>
        </p:nvGrpSpPr>
        <p:grpSpPr bwMode="auto">
          <a:xfrm>
            <a:off x="12253913" y="3038475"/>
            <a:ext cx="1590675" cy="1590675"/>
            <a:chOff x="0" y="0"/>
            <a:chExt cx="1591420" cy="1591420"/>
          </a:xfrm>
        </p:grpSpPr>
        <p:sp>
          <p:nvSpPr>
            <p:cNvPr id="17" name="AutoShape 37"/>
            <p:cNvSpPr>
              <a:spLocks/>
            </p:cNvSpPr>
            <p:nvPr/>
          </p:nvSpPr>
          <p:spPr bwMode="auto">
            <a:xfrm>
              <a:off x="0" y="0"/>
              <a:ext cx="1591420" cy="1591420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100000"/>
                </a:lnSpc>
                <a:defRPr/>
              </a:pPr>
              <a:endParaRPr lang="es-ES" sz="3200" b="0">
                <a:solidFill>
                  <a:srgbClr val="FFFFFF"/>
                </a:solidFill>
                <a:latin typeface="Helvetica Light" charset="0"/>
                <a:cs typeface="Helvetica Light" charset="0"/>
                <a:sym typeface="Helvetica Light" charset="0"/>
              </a:endParaRPr>
            </a:p>
          </p:txBody>
        </p:sp>
        <p:sp>
          <p:nvSpPr>
            <p:cNvPr id="18" name="AutoShape 38"/>
            <p:cNvSpPr>
              <a:spLocks/>
            </p:cNvSpPr>
            <p:nvPr/>
          </p:nvSpPr>
          <p:spPr bwMode="auto">
            <a:xfrm>
              <a:off x="0" y="554297"/>
              <a:ext cx="1591420" cy="48282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es-ES" sz="2500" dirty="0" smtClean="0">
                  <a:solidFill>
                    <a:srgbClr val="FFFFFF"/>
                  </a:solidFill>
                  <a:cs typeface="Lato" charset="0"/>
                </a:rPr>
                <a:t>20</a:t>
              </a:r>
              <a:r>
                <a:rPr lang="en-US" altLang="zh-CN" sz="2500" dirty="0" smtClean="0">
                  <a:solidFill>
                    <a:srgbClr val="FFFFFF"/>
                  </a:solidFill>
                  <a:cs typeface="Lato" charset="0"/>
                </a:rPr>
                <a:t>XX</a:t>
              </a:r>
              <a:endParaRPr lang="es-ES" dirty="0">
                <a:cs typeface="Lato" charset="0"/>
              </a:endParaRPr>
            </a:p>
          </p:txBody>
        </p:sp>
      </p:grpSp>
      <p:sp>
        <p:nvSpPr>
          <p:cNvPr id="19" name="AutoShape 39"/>
          <p:cNvSpPr>
            <a:spLocks/>
          </p:cNvSpPr>
          <p:nvPr/>
        </p:nvSpPr>
        <p:spPr bwMode="auto">
          <a:xfrm>
            <a:off x="12934950" y="5557838"/>
            <a:ext cx="3176588" cy="6492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5719" tIns="45719" rIns="45719" bIns="45719" anchor="ctr"/>
          <a:lstStyle/>
          <a:p>
            <a:pPr algn="r" defTabSz="876300">
              <a:lnSpc>
                <a:spcPct val="100000"/>
              </a:lnSpc>
              <a:defRPr/>
            </a:pPr>
            <a:r>
              <a:rPr lang="es-ES" sz="2800">
                <a:solidFill>
                  <a:srgbClr val="FFFFFF"/>
                </a:solidFill>
                <a:cs typeface="Lato" charset="0"/>
              </a:rPr>
              <a:t>Three</a:t>
            </a:r>
            <a:r>
              <a:rPr lang="es-ES" sz="2800" b="0">
                <a:solidFill>
                  <a:srgbClr val="FFFFFF"/>
                </a:solidFill>
                <a:cs typeface="Lato" charset="0"/>
              </a:rPr>
              <a:t> | Ocean Blue</a:t>
            </a:r>
            <a:endParaRPr lang="es-ES">
              <a:cs typeface="Lato" charset="0"/>
            </a:endParaRPr>
          </a:p>
        </p:txBody>
      </p:sp>
      <p:sp>
        <p:nvSpPr>
          <p:cNvPr id="20" name="AutoShape 40"/>
          <p:cNvSpPr>
            <a:spLocks/>
          </p:cNvSpPr>
          <p:nvPr/>
        </p:nvSpPr>
        <p:spPr bwMode="auto">
          <a:xfrm>
            <a:off x="17059275" y="5251450"/>
            <a:ext cx="4489450" cy="16510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05" y="0"/>
                </a:moveTo>
                <a:cubicBezTo>
                  <a:pt x="136" y="0"/>
                  <a:pt x="0" y="371"/>
                  <a:pt x="0" y="830"/>
                </a:cubicBezTo>
                <a:lnTo>
                  <a:pt x="0" y="15784"/>
                </a:lnTo>
                <a:cubicBezTo>
                  <a:pt x="0" y="16243"/>
                  <a:pt x="136" y="16615"/>
                  <a:pt x="305" y="16615"/>
                </a:cubicBezTo>
                <a:lnTo>
                  <a:pt x="2627" y="16615"/>
                </a:lnTo>
                <a:lnTo>
                  <a:pt x="3849" y="21599"/>
                </a:lnTo>
                <a:lnTo>
                  <a:pt x="5072" y="16615"/>
                </a:lnTo>
                <a:lnTo>
                  <a:pt x="21294" y="16615"/>
                </a:lnTo>
                <a:cubicBezTo>
                  <a:pt x="21463" y="16615"/>
                  <a:pt x="21599" y="16243"/>
                  <a:pt x="21599" y="15784"/>
                </a:cubicBezTo>
                <a:lnTo>
                  <a:pt x="21599" y="830"/>
                </a:lnTo>
                <a:cubicBezTo>
                  <a:pt x="21600" y="371"/>
                  <a:pt x="21463" y="0"/>
                  <a:pt x="21294" y="0"/>
                </a:cubicBezTo>
                <a:lnTo>
                  <a:pt x="30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>
              <a:lnSpc>
                <a:spcPct val="100000"/>
              </a:lnSpc>
              <a:defRPr/>
            </a:pPr>
            <a:endParaRPr lang="es-ES" sz="3200" b="0">
              <a:solidFill>
                <a:srgbClr val="FFFFFF"/>
              </a:solidFill>
              <a:latin typeface="Helvetica Light" charset="0"/>
              <a:cs typeface="Helvetica Light" charset="0"/>
              <a:sym typeface="Helvetica Light" charset="0"/>
            </a:endParaRPr>
          </a:p>
        </p:txBody>
      </p:sp>
      <p:grpSp>
        <p:nvGrpSpPr>
          <p:cNvPr id="21" name="Group 41"/>
          <p:cNvGrpSpPr>
            <a:grpSpLocks/>
          </p:cNvGrpSpPr>
          <p:nvPr/>
        </p:nvGrpSpPr>
        <p:grpSpPr bwMode="auto">
          <a:xfrm>
            <a:off x="17059275" y="7156450"/>
            <a:ext cx="1590675" cy="1592263"/>
            <a:chOff x="0" y="0"/>
            <a:chExt cx="1591420" cy="1591420"/>
          </a:xfrm>
        </p:grpSpPr>
        <p:sp>
          <p:nvSpPr>
            <p:cNvPr id="22" name="AutoShape 42"/>
            <p:cNvSpPr>
              <a:spLocks/>
            </p:cNvSpPr>
            <p:nvPr/>
          </p:nvSpPr>
          <p:spPr bwMode="auto">
            <a:xfrm>
              <a:off x="0" y="0"/>
              <a:ext cx="1591420" cy="1591420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100000"/>
                </a:lnSpc>
                <a:defRPr/>
              </a:pPr>
              <a:endParaRPr lang="es-ES" sz="3200" b="0">
                <a:solidFill>
                  <a:srgbClr val="FFFFFF"/>
                </a:solidFill>
                <a:latin typeface="Helvetica Light" charset="0"/>
                <a:cs typeface="Helvetica Light" charset="0"/>
                <a:sym typeface="Helvetica Light" charset="0"/>
              </a:endParaRPr>
            </a:p>
          </p:txBody>
        </p:sp>
        <p:sp>
          <p:nvSpPr>
            <p:cNvPr id="23" name="AutoShape 43"/>
            <p:cNvSpPr>
              <a:spLocks/>
            </p:cNvSpPr>
            <p:nvPr/>
          </p:nvSpPr>
          <p:spPr bwMode="auto">
            <a:xfrm>
              <a:off x="0" y="553745"/>
              <a:ext cx="1591420" cy="48393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es-ES" sz="2500" dirty="0" smtClean="0">
                  <a:solidFill>
                    <a:srgbClr val="FFFFFF"/>
                  </a:solidFill>
                  <a:cs typeface="Lato" charset="0"/>
                </a:rPr>
                <a:t>20</a:t>
              </a:r>
              <a:r>
                <a:rPr lang="en-US" altLang="zh-CN" sz="2500" dirty="0" smtClean="0">
                  <a:solidFill>
                    <a:srgbClr val="FFFFFF"/>
                  </a:solidFill>
                  <a:cs typeface="Lato" charset="0"/>
                </a:rPr>
                <a:t>XX</a:t>
              </a:r>
              <a:endParaRPr lang="es-ES" dirty="0">
                <a:cs typeface="Lato" charset="0"/>
              </a:endParaRPr>
            </a:p>
          </p:txBody>
        </p:sp>
      </p:grpSp>
      <p:sp>
        <p:nvSpPr>
          <p:cNvPr id="24" name="AutoShape 44"/>
          <p:cNvSpPr>
            <a:spLocks/>
          </p:cNvSpPr>
          <p:nvPr/>
        </p:nvSpPr>
        <p:spPr bwMode="auto">
          <a:xfrm>
            <a:off x="17740313" y="5557838"/>
            <a:ext cx="3178175" cy="6492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5719" tIns="45719" rIns="45719" bIns="45719" anchor="ctr"/>
          <a:lstStyle/>
          <a:p>
            <a:pPr algn="r" defTabSz="914400">
              <a:lnSpc>
                <a:spcPct val="100000"/>
              </a:lnSpc>
              <a:defRPr/>
            </a:pPr>
            <a:r>
              <a:rPr lang="es-ES" sz="3000">
                <a:solidFill>
                  <a:srgbClr val="FFFFFF"/>
                </a:solidFill>
                <a:cs typeface="Lato" charset="0"/>
              </a:rPr>
              <a:t>Four</a:t>
            </a:r>
            <a:r>
              <a:rPr lang="es-ES" sz="3000" b="0">
                <a:solidFill>
                  <a:srgbClr val="FFFFFF"/>
                </a:solidFill>
                <a:cs typeface="Lato" charset="0"/>
              </a:rPr>
              <a:t> | Ocean Blue</a:t>
            </a:r>
            <a:endParaRPr lang="es-ES">
              <a:cs typeface="Lato" charset="0"/>
            </a:endParaRPr>
          </a:p>
        </p:txBody>
      </p:sp>
      <p:sp>
        <p:nvSpPr>
          <p:cNvPr id="25" name="AutoShape 45"/>
          <p:cNvSpPr>
            <a:spLocks/>
          </p:cNvSpPr>
          <p:nvPr/>
        </p:nvSpPr>
        <p:spPr bwMode="auto">
          <a:xfrm>
            <a:off x="2836863" y="6902450"/>
            <a:ext cx="2427287" cy="457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100" tIns="38100" rIns="38100" bIns="38100" anchor="ctr"/>
          <a:lstStyle/>
          <a:p>
            <a:pPr algn="l">
              <a:defRPr/>
            </a:pPr>
            <a:r>
              <a:rPr lang="es-ES" sz="2500" b="0">
                <a:solidFill>
                  <a:srgbClr val="53585F"/>
                </a:solidFill>
                <a:cs typeface="Lato" charset="0"/>
              </a:rPr>
              <a:t>Winner </a:t>
            </a:r>
            <a:r>
              <a:rPr lang="es-ES" sz="2500">
                <a:solidFill>
                  <a:srgbClr val="53585F"/>
                </a:solidFill>
                <a:cs typeface="Lato" charset="0"/>
              </a:rPr>
              <a:t>Plan</a:t>
            </a:r>
            <a:endParaRPr lang="es-ES">
              <a:cs typeface="Lato" charset="0"/>
            </a:endParaRPr>
          </a:p>
        </p:txBody>
      </p:sp>
      <p:sp>
        <p:nvSpPr>
          <p:cNvPr id="26" name="AutoShape 46"/>
          <p:cNvSpPr>
            <a:spLocks/>
          </p:cNvSpPr>
          <p:nvPr/>
        </p:nvSpPr>
        <p:spPr bwMode="auto">
          <a:xfrm>
            <a:off x="2867025" y="7446963"/>
            <a:ext cx="4262438" cy="103663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defTabSz="647700">
              <a:lnSpc>
                <a:spcPct val="120000"/>
              </a:lnSpc>
              <a:spcBef>
                <a:spcPts val="1700"/>
              </a:spcBef>
              <a:defRPr/>
            </a:pPr>
            <a:r>
              <a:rPr lang="es-ES" sz="2000">
                <a:solidFill>
                  <a:srgbClr val="43AB92"/>
                </a:solidFill>
                <a:cs typeface="Lato" charset="0"/>
              </a:rPr>
              <a:t>Lorem ipsum dolor</a:t>
            </a:r>
            <a:r>
              <a:rPr lang="es-ES" sz="2000">
                <a:solidFill>
                  <a:srgbClr val="838383"/>
                </a:solidFill>
                <a:cs typeface="Lato" charset="0"/>
              </a:rPr>
              <a:t> </a:t>
            </a:r>
            <a:r>
              <a:rPr lang="es-ES" sz="2000" b="0">
                <a:solidFill>
                  <a:srgbClr val="838383"/>
                </a:solidFill>
                <a:cs typeface="Lato" charset="0"/>
              </a:rPr>
              <a:t>sit amet, consectetur adipiscing elit. Integer mollis vehicula ligula ut faucibus.</a:t>
            </a:r>
            <a:endParaRPr lang="es-ES">
              <a:cs typeface="Lato" charset="0"/>
            </a:endParaRPr>
          </a:p>
        </p:txBody>
      </p:sp>
      <p:sp>
        <p:nvSpPr>
          <p:cNvPr id="27" name="AutoShape 47"/>
          <p:cNvSpPr>
            <a:spLocks/>
          </p:cNvSpPr>
          <p:nvPr/>
        </p:nvSpPr>
        <p:spPr bwMode="auto">
          <a:xfrm>
            <a:off x="7616825" y="3481388"/>
            <a:ext cx="2427288" cy="457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100" tIns="38100" rIns="38100" bIns="38100" anchor="ctr"/>
          <a:lstStyle/>
          <a:p>
            <a:pPr algn="l">
              <a:defRPr/>
            </a:pPr>
            <a:r>
              <a:rPr lang="es-ES" sz="2500" b="0">
                <a:solidFill>
                  <a:srgbClr val="53585F"/>
                </a:solidFill>
                <a:cs typeface="Lato" charset="0"/>
              </a:rPr>
              <a:t>Photo </a:t>
            </a:r>
            <a:r>
              <a:rPr lang="es-ES" sz="2500">
                <a:solidFill>
                  <a:srgbClr val="53585F"/>
                </a:solidFill>
                <a:cs typeface="Lato" charset="0"/>
              </a:rPr>
              <a:t>Edition</a:t>
            </a:r>
            <a:endParaRPr lang="es-ES">
              <a:cs typeface="Lato" charset="0"/>
            </a:endParaRPr>
          </a:p>
        </p:txBody>
      </p:sp>
      <p:sp>
        <p:nvSpPr>
          <p:cNvPr id="28" name="AutoShape 48"/>
          <p:cNvSpPr>
            <a:spLocks/>
          </p:cNvSpPr>
          <p:nvPr/>
        </p:nvSpPr>
        <p:spPr bwMode="auto">
          <a:xfrm>
            <a:off x="7646988" y="3960813"/>
            <a:ext cx="4264025" cy="103663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defTabSz="647700">
              <a:lnSpc>
                <a:spcPct val="120000"/>
              </a:lnSpc>
              <a:spcBef>
                <a:spcPts val="1700"/>
              </a:spcBef>
              <a:defRPr/>
            </a:pPr>
            <a:r>
              <a:rPr lang="es-ES" sz="2000">
                <a:solidFill>
                  <a:srgbClr val="43AB92"/>
                </a:solidFill>
                <a:cs typeface="Lato" charset="0"/>
              </a:rPr>
              <a:t>Lorem ipsum dolor</a:t>
            </a:r>
            <a:r>
              <a:rPr lang="es-ES" sz="2000">
                <a:solidFill>
                  <a:srgbClr val="838383"/>
                </a:solidFill>
                <a:cs typeface="Lato" charset="0"/>
              </a:rPr>
              <a:t> </a:t>
            </a:r>
            <a:r>
              <a:rPr lang="es-ES" sz="2000" b="0">
                <a:solidFill>
                  <a:srgbClr val="838383"/>
                </a:solidFill>
                <a:cs typeface="Lato" charset="0"/>
              </a:rPr>
              <a:t>sit amet, consectetur adipiscing elit. Integer mollis vehicula ligula ut faucibus.</a:t>
            </a:r>
            <a:endParaRPr lang="es-ES">
              <a:cs typeface="Lato" charset="0"/>
            </a:endParaRPr>
          </a:p>
        </p:txBody>
      </p:sp>
      <p:sp>
        <p:nvSpPr>
          <p:cNvPr id="29" name="AutoShape 49"/>
          <p:cNvSpPr>
            <a:spLocks/>
          </p:cNvSpPr>
          <p:nvPr/>
        </p:nvSpPr>
        <p:spPr bwMode="auto">
          <a:xfrm>
            <a:off x="12576175" y="6992938"/>
            <a:ext cx="2427288" cy="457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100" tIns="38100" rIns="38100" bIns="38100" anchor="ctr"/>
          <a:lstStyle/>
          <a:p>
            <a:pPr algn="l">
              <a:defRPr/>
            </a:pPr>
            <a:r>
              <a:rPr lang="es-ES" sz="2500" b="0">
                <a:solidFill>
                  <a:srgbClr val="53585F"/>
                </a:solidFill>
                <a:cs typeface="Lato" charset="0"/>
              </a:rPr>
              <a:t>Mail </a:t>
            </a:r>
            <a:r>
              <a:rPr lang="es-ES" sz="2500">
                <a:solidFill>
                  <a:srgbClr val="53585F"/>
                </a:solidFill>
                <a:cs typeface="Lato" charset="0"/>
              </a:rPr>
              <a:t>Senders</a:t>
            </a:r>
            <a:endParaRPr lang="es-ES">
              <a:cs typeface="Lato" charset="0"/>
            </a:endParaRPr>
          </a:p>
        </p:txBody>
      </p:sp>
      <p:sp>
        <p:nvSpPr>
          <p:cNvPr id="30" name="AutoShape 50"/>
          <p:cNvSpPr>
            <a:spLocks/>
          </p:cNvSpPr>
          <p:nvPr/>
        </p:nvSpPr>
        <p:spPr bwMode="auto">
          <a:xfrm>
            <a:off x="12606338" y="7526338"/>
            <a:ext cx="3957637" cy="103663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defTabSz="647700">
              <a:lnSpc>
                <a:spcPct val="120000"/>
              </a:lnSpc>
              <a:spcBef>
                <a:spcPts val="1700"/>
              </a:spcBef>
              <a:defRPr/>
            </a:pPr>
            <a:r>
              <a:rPr lang="es-ES" sz="2000">
                <a:solidFill>
                  <a:srgbClr val="43AB92"/>
                </a:solidFill>
                <a:cs typeface="Lato" charset="0"/>
              </a:rPr>
              <a:t>Lorem ipsum dolor</a:t>
            </a:r>
            <a:r>
              <a:rPr lang="es-ES" sz="2000">
                <a:solidFill>
                  <a:srgbClr val="838383"/>
                </a:solidFill>
                <a:cs typeface="Lato" charset="0"/>
              </a:rPr>
              <a:t> </a:t>
            </a:r>
            <a:r>
              <a:rPr lang="es-ES" sz="2000" b="0">
                <a:solidFill>
                  <a:srgbClr val="838383"/>
                </a:solidFill>
                <a:cs typeface="Lato" charset="0"/>
              </a:rPr>
              <a:t>sit amet, consectetur adipiscing elit. Integer mollis vehicula ligula ut faucibus.</a:t>
            </a:r>
            <a:endParaRPr lang="es-ES">
              <a:cs typeface="Lato" charset="0"/>
            </a:endParaRPr>
          </a:p>
        </p:txBody>
      </p:sp>
      <p:sp>
        <p:nvSpPr>
          <p:cNvPr id="31" name="AutoShape 51"/>
          <p:cNvSpPr>
            <a:spLocks/>
          </p:cNvSpPr>
          <p:nvPr/>
        </p:nvSpPr>
        <p:spPr bwMode="auto">
          <a:xfrm>
            <a:off x="17300575" y="3449638"/>
            <a:ext cx="3957638" cy="457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100" tIns="38100" rIns="38100" bIns="38100" anchor="ctr"/>
          <a:lstStyle/>
          <a:p>
            <a:pPr algn="l">
              <a:defRPr/>
            </a:pPr>
            <a:r>
              <a:rPr lang="es-ES" sz="2500" b="0">
                <a:solidFill>
                  <a:srgbClr val="53585F"/>
                </a:solidFill>
                <a:cs typeface="Lato" charset="0"/>
              </a:rPr>
              <a:t>Social </a:t>
            </a:r>
            <a:r>
              <a:rPr lang="es-ES" sz="2500">
                <a:solidFill>
                  <a:srgbClr val="53585F"/>
                </a:solidFill>
                <a:cs typeface="Lato" charset="0"/>
              </a:rPr>
              <a:t>Solutions</a:t>
            </a:r>
            <a:endParaRPr lang="es-ES">
              <a:cs typeface="Lato" charset="0"/>
            </a:endParaRPr>
          </a:p>
        </p:txBody>
      </p:sp>
      <p:sp>
        <p:nvSpPr>
          <p:cNvPr id="32" name="AutoShape 52"/>
          <p:cNvSpPr>
            <a:spLocks/>
          </p:cNvSpPr>
          <p:nvPr/>
        </p:nvSpPr>
        <p:spPr bwMode="auto">
          <a:xfrm>
            <a:off x="17308513" y="3986213"/>
            <a:ext cx="3957637" cy="103663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defTabSz="647700">
              <a:lnSpc>
                <a:spcPct val="120000"/>
              </a:lnSpc>
              <a:spcBef>
                <a:spcPts val="1700"/>
              </a:spcBef>
              <a:defRPr/>
            </a:pPr>
            <a:r>
              <a:rPr lang="es-ES" sz="2000">
                <a:solidFill>
                  <a:srgbClr val="43AB92"/>
                </a:solidFill>
                <a:cs typeface="Lato" charset="0"/>
              </a:rPr>
              <a:t>Lorem ipsum dolor</a:t>
            </a:r>
            <a:r>
              <a:rPr lang="es-ES" sz="2000">
                <a:solidFill>
                  <a:srgbClr val="838383"/>
                </a:solidFill>
                <a:cs typeface="Lato" charset="0"/>
              </a:rPr>
              <a:t> </a:t>
            </a:r>
            <a:r>
              <a:rPr lang="es-ES" sz="2000" b="0">
                <a:solidFill>
                  <a:srgbClr val="838383"/>
                </a:solidFill>
                <a:cs typeface="Lato" charset="0"/>
              </a:rPr>
              <a:t>sit amet, consectetur adipiscing elit. Integer mollis vehicula ligula ut faucibus.</a:t>
            </a:r>
            <a:endParaRPr lang="es-ES">
              <a:cs typeface="Lato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3729318" y="1129553"/>
            <a:ext cx="2741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rgbClr val="FFFFFF"/>
                </a:solidFill>
              </a:rPr>
              <a:t>https://www.ypppt.com/</a:t>
            </a:r>
            <a:endParaRPr lang="zh-CN" alt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82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8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4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6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2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4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2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6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2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4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6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2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8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4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4" grpId="0" autoUpdateAnimBg="0"/>
      <p:bldP spid="19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90" y="5899731"/>
            <a:ext cx="24383998" cy="13144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0" rIns="360000" bIns="0" anchor="ctr"/>
          <a:lstStyle/>
          <a:p>
            <a:pPr algn="ctr" defTabSz="1828800">
              <a:defRPr/>
            </a:pPr>
            <a:r>
              <a:rPr lang="en-US" altLang="zh-CN" sz="5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56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88" y="4364185"/>
            <a:ext cx="24383998" cy="155055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defTabSz="1828800">
              <a:defRPr/>
            </a:pPr>
            <a:r>
              <a:rPr lang="zh-CN" altLang="en-US" sz="5600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5600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5600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5600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5600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5600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5600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5165248" y="7842045"/>
            <a:ext cx="13812818" cy="338554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1828800">
              <a:lnSpc>
                <a:spcPts val="4800"/>
              </a:lnSpc>
            </a:pP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24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828800">
              <a:lnSpc>
                <a:spcPts val="4800"/>
              </a:lnSpc>
            </a:pP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24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828800">
              <a:lnSpc>
                <a:spcPts val="4800"/>
              </a:lnSpc>
            </a:pP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24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828800">
              <a:lnSpc>
                <a:spcPts val="4800"/>
              </a:lnSpc>
            </a:pP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24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828800">
              <a:lnSpc>
                <a:spcPts val="4800"/>
              </a:lnSpc>
            </a:pP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24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135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Pitch">
  <a:themeElements>
    <a:clrScheme name="Colored">
      <a:dk1>
        <a:sysClr val="windowText" lastClr="000000"/>
      </a:dk1>
      <a:lt1>
        <a:sysClr val="window" lastClr="FFFFFF"/>
      </a:lt1>
      <a:dk2>
        <a:srgbClr val="122C4D"/>
      </a:dk2>
      <a:lt2>
        <a:srgbClr val="FFFCFF"/>
      </a:lt2>
      <a:accent1>
        <a:srgbClr val="46556A"/>
      </a:accent1>
      <a:accent2>
        <a:srgbClr val="1487B1"/>
      </a:accent2>
      <a:accent3>
        <a:srgbClr val="44BE9B"/>
      </a:accent3>
      <a:accent4>
        <a:srgbClr val="9CB833"/>
      </a:accent4>
      <a:accent5>
        <a:srgbClr val="F98634"/>
      </a:accent5>
      <a:accent6>
        <a:srgbClr val="D4402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250</Words>
  <Application>Microsoft Office PowerPoint</Application>
  <PresentationFormat>自定义</PresentationFormat>
  <Paragraphs>29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Meiryo</vt:lpstr>
      <vt:lpstr>宋体</vt:lpstr>
      <vt:lpstr>微软雅黑</vt:lpstr>
      <vt:lpstr>Arial</vt:lpstr>
      <vt:lpstr>Calibri</vt:lpstr>
      <vt:lpstr>Calibri Light</vt:lpstr>
      <vt:lpstr>Helvetica Light</vt:lpstr>
      <vt:lpstr>Lato</vt:lpstr>
      <vt:lpstr>Lato Light</vt:lpstr>
      <vt:lpstr>Lato Regular</vt:lpstr>
      <vt:lpstr>Master Pitch</vt:lpstr>
      <vt:lpstr>Office Theme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589</cp:revision>
  <dcterms:created xsi:type="dcterms:W3CDTF">2015-06-05T17:51:08Z</dcterms:created>
  <dcterms:modified xsi:type="dcterms:W3CDTF">2024-06-28T10:49:01Z</dcterms:modified>
</cp:coreProperties>
</file>