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9" r:id="rId2"/>
  </p:sldMasterIdLst>
  <p:notesMasterIdLst>
    <p:notesMasterId r:id="rId5"/>
  </p:notesMasterIdLst>
  <p:handoutMasterIdLst>
    <p:handoutMasterId r:id="rId6"/>
  </p:handoutMasterIdLst>
  <p:sldIdLst>
    <p:sldId id="333" r:id="rId3"/>
    <p:sldId id="334" r:id="rId4"/>
  </p:sldIdLst>
  <p:sldSz cx="24387175" cy="13716000"/>
  <p:notesSz cx="6858000" cy="9144000"/>
  <p:defaultTextStyle>
    <a:defPPr>
      <a:defRPr lang="en-US"/>
    </a:defPPr>
    <a:lvl1pPr marL="0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3882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7764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11646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5528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9410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232922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27174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310564" algn="l" defTabSz="1038822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5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714" y="96"/>
      </p:cViewPr>
      <p:guideLst>
        <p:guide orient="horz"/>
        <p:guide pos="145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D1F4-EB9B-8D4C-8330-A7FD24F71DA8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AAED-601C-2E42-A5D2-7D875446EB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86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B5DB0-7631-C740-8B9A-54252701A623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955A8-62FB-E247-BFB6-6D96B50CB5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40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3882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07764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11646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15528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19410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232922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27174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310564" algn="l" defTabSz="1038822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844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les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36915" y="649160"/>
            <a:ext cx="21431925" cy="863560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5400" b="1">
                <a:solidFill>
                  <a:schemeClr val="tx1">
                    <a:lumMod val="75000"/>
                    <a:lumOff val="25000"/>
                  </a:schemeClr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36915" y="1623733"/>
            <a:ext cx="21431925" cy="456902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Example</a:t>
            </a:r>
            <a:endParaRPr lang="es-ES_tradnl" dirty="0" smtClean="0"/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41348" y="10739376"/>
            <a:ext cx="21297514" cy="2089504"/>
          </a:xfrm>
          <a:prstGeom prst="rect">
            <a:avLst/>
          </a:prstGeom>
        </p:spPr>
        <p:txBody>
          <a:bodyPr vert="horz" lIns="243798" tIns="121900" rIns="243798" bIns="121900"/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vel</a:t>
            </a:r>
            <a:r>
              <a:rPr lang="en-US" dirty="0" smtClean="0"/>
              <a:t> </a:t>
            </a:r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nec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vulputate</a:t>
            </a:r>
            <a:r>
              <a:rPr lang="en-US" dirty="0" smtClean="0"/>
              <a:t> </a:t>
            </a:r>
            <a:r>
              <a:rPr lang="en-US" dirty="0" err="1" smtClean="0"/>
              <a:t>placerat</a:t>
            </a:r>
            <a:r>
              <a:rPr lang="en-US" dirty="0" smtClean="0"/>
              <a:t> in at ligula. </a:t>
            </a:r>
            <a:r>
              <a:rPr lang="en-US" dirty="0" err="1" smtClean="0"/>
              <a:t>Donec</a:t>
            </a:r>
            <a:r>
              <a:rPr lang="en-US" dirty="0" smtClean="0"/>
              <a:t> </a:t>
            </a:r>
            <a:r>
              <a:rPr lang="en-US" dirty="0" err="1" smtClean="0"/>
              <a:t>auctor</a:t>
            </a:r>
            <a:r>
              <a:rPr lang="en-US" dirty="0" smtClean="0"/>
              <a:t> magna </a:t>
            </a:r>
            <a:r>
              <a:rPr lang="en-US" dirty="0" err="1" smtClean="0"/>
              <a:t>nec</a:t>
            </a:r>
            <a:r>
              <a:rPr lang="en-US" dirty="0" smtClean="0"/>
              <a:t> lacus </a:t>
            </a:r>
            <a:r>
              <a:rPr lang="en-US" dirty="0" err="1" smtClean="0"/>
              <a:t>porttitor</a:t>
            </a:r>
            <a:r>
              <a:rPr lang="en-US" dirty="0" smtClean="0"/>
              <a:t> </a:t>
            </a:r>
            <a:r>
              <a:rPr lang="en-US" dirty="0" err="1" smtClean="0"/>
              <a:t>hendrerit</a:t>
            </a:r>
            <a:r>
              <a:rPr lang="en-US" dirty="0" smtClean="0"/>
              <a:t>. In </a:t>
            </a:r>
            <a:r>
              <a:rPr lang="en-US" dirty="0" err="1" smtClean="0"/>
              <a:t>pulvinar</a:t>
            </a:r>
            <a:r>
              <a:rPr lang="en-US" dirty="0" smtClean="0"/>
              <a:t> quam vitae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 err="1" smtClean="0"/>
              <a:t>aliquam</a:t>
            </a:r>
            <a:r>
              <a:rPr lang="en-US" dirty="0" smtClean="0"/>
              <a:t>. </a:t>
            </a:r>
            <a:r>
              <a:rPr lang="en-US" dirty="0" err="1" smtClean="0"/>
              <a:t>Fusce</a:t>
            </a:r>
            <a:r>
              <a:rPr lang="en-US" dirty="0" smtClean="0"/>
              <a:t> </a:t>
            </a:r>
            <a:r>
              <a:rPr lang="en-US" dirty="0" err="1" smtClean="0"/>
              <a:t>venenatis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faucibus</a:t>
            </a:r>
            <a:r>
              <a:rPr lang="en-US" dirty="0" smtClean="0"/>
              <a:t>, </a:t>
            </a:r>
            <a:r>
              <a:rPr lang="en-US" dirty="0" err="1" smtClean="0"/>
              <a:t>commodo</a:t>
            </a:r>
            <a:r>
              <a:rPr lang="en-US" dirty="0" smtClean="0"/>
              <a:t> magna </a:t>
            </a:r>
            <a:r>
              <a:rPr lang="en-US" dirty="0" err="1" smtClean="0"/>
              <a:t>eget</a:t>
            </a:r>
            <a:r>
              <a:rPr lang="en-US" dirty="0" smtClean="0"/>
              <a:t>, </a:t>
            </a:r>
            <a:r>
              <a:rPr lang="en-US" dirty="0" err="1" smtClean="0"/>
              <a:t>egestas</a:t>
            </a:r>
            <a:r>
              <a:rPr lang="en-US" dirty="0" smtClean="0"/>
              <a:t> </a:t>
            </a:r>
            <a:r>
              <a:rPr lang="en-US" dirty="0" err="1" smtClean="0"/>
              <a:t>orci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at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congue</a:t>
            </a:r>
            <a:r>
              <a:rPr lang="en-US" dirty="0" smtClean="0"/>
              <a:t>, </a:t>
            </a:r>
            <a:r>
              <a:rPr lang="en-US" dirty="0" err="1" smtClean="0"/>
              <a:t>hendrerit</a:t>
            </a:r>
            <a:r>
              <a:rPr lang="en-US" dirty="0" smtClean="0"/>
              <a:t> </a:t>
            </a:r>
            <a:r>
              <a:rPr lang="en-US" dirty="0" err="1" smtClean="0"/>
              <a:t>enim</a:t>
            </a:r>
            <a:r>
              <a:rPr lang="en-US" dirty="0" smtClean="0"/>
              <a:t> id, dictum quam. </a:t>
            </a:r>
            <a:r>
              <a:rPr lang="en-US" dirty="0" err="1" smtClean="0"/>
              <a:t>Praesent</a:t>
            </a:r>
            <a:r>
              <a:rPr lang="en-US" dirty="0" smtClean="0"/>
              <a:t> a </a:t>
            </a:r>
            <a:r>
              <a:rPr lang="en-US" dirty="0" err="1" smtClean="0"/>
              <a:t>tincidunt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.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malesuada</a:t>
            </a:r>
            <a:r>
              <a:rPr lang="en-US" dirty="0" smtClean="0"/>
              <a:t> </a:t>
            </a:r>
            <a:r>
              <a:rPr lang="en-US" dirty="0" err="1" smtClean="0"/>
              <a:t>viverra</a:t>
            </a:r>
            <a:r>
              <a:rPr lang="en-US" dirty="0" smtClean="0"/>
              <a:t> </a:t>
            </a:r>
            <a:r>
              <a:rPr lang="en-US" dirty="0" err="1" smtClean="0"/>
              <a:t>felis</a:t>
            </a:r>
            <a:r>
              <a:rPr lang="en-US" dirty="0" smtClean="0"/>
              <a:t> </a:t>
            </a:r>
            <a:r>
              <a:rPr lang="en-US" dirty="0" err="1" smtClean="0"/>
              <a:t>quis</a:t>
            </a:r>
            <a:r>
              <a:rPr lang="en-US" dirty="0" smtClean="0"/>
              <a:t> </a:t>
            </a:r>
            <a:r>
              <a:rPr lang="en-US" dirty="0" err="1" smtClean="0"/>
              <a:t>varius</a:t>
            </a:r>
            <a:r>
              <a:rPr lang="en-US" dirty="0" smtClean="0"/>
              <a:t>. </a:t>
            </a:r>
            <a:r>
              <a:rPr lang="en-US" dirty="0" err="1" smtClean="0"/>
              <a:t>Nulla</a:t>
            </a:r>
            <a:r>
              <a:rPr lang="en-US" dirty="0" smtClean="0"/>
              <a:t> </a:t>
            </a:r>
            <a:r>
              <a:rPr lang="en-US" dirty="0" err="1" smtClean="0"/>
              <a:t>facilisi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molestie</a:t>
            </a:r>
            <a:r>
              <a:rPr lang="en-US" dirty="0" smtClean="0"/>
              <a:t> </a:t>
            </a:r>
            <a:r>
              <a:rPr lang="en-US" dirty="0" err="1" smtClean="0"/>
              <a:t>risus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, ac </a:t>
            </a:r>
            <a:r>
              <a:rPr lang="en-US" dirty="0" err="1" smtClean="0"/>
              <a:t>bibendum</a:t>
            </a:r>
            <a:r>
              <a:rPr lang="en-US" dirty="0" smtClean="0"/>
              <a:t> magna </a:t>
            </a:r>
            <a:r>
              <a:rPr lang="en-US" dirty="0" err="1" smtClean="0"/>
              <a:t>tempor</a:t>
            </a:r>
            <a:r>
              <a:rPr lang="en-US" dirty="0" smtClean="0"/>
              <a:t> at. </a:t>
            </a:r>
            <a:r>
              <a:rPr lang="en-US" dirty="0" err="1" smtClean="0"/>
              <a:t>Vestibulum</a:t>
            </a:r>
            <a:r>
              <a:rPr lang="en-US" dirty="0" smtClean="0"/>
              <a:t> </a:t>
            </a:r>
            <a:r>
              <a:rPr lang="en-US" dirty="0" err="1" smtClean="0"/>
              <a:t>facilisis</a:t>
            </a:r>
            <a:r>
              <a:rPr lang="en-US" dirty="0" smtClean="0"/>
              <a:t> </a:t>
            </a:r>
            <a:r>
              <a:rPr lang="en-US" dirty="0" err="1" smtClean="0"/>
              <a:t>ornare</a:t>
            </a:r>
            <a:r>
              <a:rPr lang="en-US" dirty="0" smtClean="0"/>
              <a:t> </a:t>
            </a:r>
            <a:r>
              <a:rPr lang="en-US" dirty="0" err="1" smtClean="0"/>
              <a:t>eleifend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20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43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23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3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0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8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0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9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22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4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38822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114" indent="-779114" algn="l" defTabSz="1038822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88084" indent="-649262" algn="l" defTabSz="1038822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597052" indent="-519410" algn="l" defTabSz="1038822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635870" indent="-519410" algn="l" defTabSz="1038822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74692" indent="-519410" algn="l" defTabSz="1038822" rtl="0" eaLnBrk="1" latinLnBrk="0" hangingPunct="1">
        <a:spcBef>
          <a:spcPct val="20000"/>
        </a:spcBef>
        <a:buFont typeface="Arial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13512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5233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79115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29974" indent="-519410" algn="l" defTabSz="1038822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82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7764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11646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5528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9410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232922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7174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310564" algn="l" defTabSz="1038822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00"/>
              <a:t>2024/6/27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8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Four iconic </a:t>
            </a:r>
            <a:r>
              <a:rPr lang="en-US" dirty="0" err="1" smtClean="0"/>
              <a:t>infographic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Subtitle Example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at ligula.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magna </a:t>
            </a:r>
            <a:r>
              <a:rPr lang="en-US" dirty="0" err="1"/>
              <a:t>nec</a:t>
            </a:r>
            <a:r>
              <a:rPr lang="en-US" dirty="0"/>
              <a:t> lacus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. In </a:t>
            </a:r>
            <a:r>
              <a:rPr lang="en-US" dirty="0" err="1"/>
              <a:t>pulvinar</a:t>
            </a:r>
            <a:r>
              <a:rPr lang="en-US" dirty="0"/>
              <a:t> quam vitae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, </a:t>
            </a:r>
            <a:r>
              <a:rPr lang="en-US" dirty="0" err="1"/>
              <a:t>commodo</a:t>
            </a:r>
            <a:r>
              <a:rPr lang="en-US" dirty="0"/>
              <a:t> magna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at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id, dictum quam. </a:t>
            </a:r>
            <a:r>
              <a:rPr lang="en-US" dirty="0" err="1"/>
              <a:t>Praesent</a:t>
            </a:r>
            <a:r>
              <a:rPr lang="en-US" dirty="0"/>
              <a:t> a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, ac </a:t>
            </a:r>
            <a:r>
              <a:rPr lang="en-US" dirty="0" err="1"/>
              <a:t>bibendum</a:t>
            </a:r>
            <a:r>
              <a:rPr lang="en-US" dirty="0"/>
              <a:t> magna </a:t>
            </a:r>
            <a:r>
              <a:rPr lang="en-US" dirty="0" err="1"/>
              <a:t>tempor</a:t>
            </a:r>
            <a:r>
              <a:rPr lang="en-US" dirty="0"/>
              <a:t> at.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463925" y="3067051"/>
            <a:ext cx="1270000" cy="1270000"/>
            <a:chOff x="0" y="0"/>
            <a:chExt cx="1270001" cy="1270001"/>
          </a:xfrm>
        </p:grpSpPr>
        <p:sp>
          <p:nvSpPr>
            <p:cNvPr id="6" name="AutoShape 26"/>
            <p:cNvSpPr>
              <a:spLocks/>
            </p:cNvSpPr>
            <p:nvPr/>
          </p:nvSpPr>
          <p:spPr bwMode="auto">
            <a:xfrm>
              <a:off x="0" y="0"/>
              <a:ext cx="1270001" cy="12700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endParaRPr lang="es-ES" sz="56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7" name="AutoShape 27"/>
            <p:cNvSpPr>
              <a:spLocks/>
            </p:cNvSpPr>
            <p:nvPr/>
          </p:nvSpPr>
          <p:spPr bwMode="auto">
            <a:xfrm>
              <a:off x="385763" y="373062"/>
              <a:ext cx="519112" cy="517525"/>
            </a:xfrm>
            <a:custGeom>
              <a:avLst/>
              <a:gdLst>
                <a:gd name="T0" fmla="*/ 10800 w 21600"/>
                <a:gd name="T1" fmla="*/ 10794 h 21588"/>
                <a:gd name="T2" fmla="*/ 10800 w 21600"/>
                <a:gd name="T3" fmla="*/ 10794 h 21588"/>
                <a:gd name="T4" fmla="*/ 10800 w 21600"/>
                <a:gd name="T5" fmla="*/ 10794 h 21588"/>
                <a:gd name="T6" fmla="*/ 10800 w 21600"/>
                <a:gd name="T7" fmla="*/ 10794 h 2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588">
                  <a:moveTo>
                    <a:pt x="10794" y="0"/>
                  </a:moveTo>
                  <a:cubicBezTo>
                    <a:pt x="12288" y="0"/>
                    <a:pt x="13689" y="251"/>
                    <a:pt x="14997" y="750"/>
                  </a:cubicBezTo>
                  <a:cubicBezTo>
                    <a:pt x="16304" y="1249"/>
                    <a:pt x="17445" y="1929"/>
                    <a:pt x="18422" y="2781"/>
                  </a:cubicBezTo>
                  <a:cubicBezTo>
                    <a:pt x="19399" y="3639"/>
                    <a:pt x="20173" y="4640"/>
                    <a:pt x="20743" y="5783"/>
                  </a:cubicBezTo>
                  <a:cubicBezTo>
                    <a:pt x="21315" y="6926"/>
                    <a:pt x="21599" y="8156"/>
                    <a:pt x="21599" y="9468"/>
                  </a:cubicBezTo>
                  <a:cubicBezTo>
                    <a:pt x="21599" y="10774"/>
                    <a:pt x="21315" y="12002"/>
                    <a:pt x="20743" y="13141"/>
                  </a:cubicBezTo>
                  <a:cubicBezTo>
                    <a:pt x="20173" y="14287"/>
                    <a:pt x="19399" y="15288"/>
                    <a:pt x="18422" y="16149"/>
                  </a:cubicBezTo>
                  <a:cubicBezTo>
                    <a:pt x="17445" y="17007"/>
                    <a:pt x="16304" y="17686"/>
                    <a:pt x="14997" y="18180"/>
                  </a:cubicBezTo>
                  <a:cubicBezTo>
                    <a:pt x="13689" y="18677"/>
                    <a:pt x="12288" y="18922"/>
                    <a:pt x="10794" y="18922"/>
                  </a:cubicBezTo>
                  <a:cubicBezTo>
                    <a:pt x="10104" y="18922"/>
                    <a:pt x="9426" y="18869"/>
                    <a:pt x="8767" y="18761"/>
                  </a:cubicBezTo>
                  <a:cubicBezTo>
                    <a:pt x="7444" y="20014"/>
                    <a:pt x="5900" y="20877"/>
                    <a:pt x="4135" y="21354"/>
                  </a:cubicBezTo>
                  <a:cubicBezTo>
                    <a:pt x="3947" y="21391"/>
                    <a:pt x="3758" y="21430"/>
                    <a:pt x="3565" y="21467"/>
                  </a:cubicBezTo>
                  <a:cubicBezTo>
                    <a:pt x="3375" y="21509"/>
                    <a:pt x="3170" y="21549"/>
                    <a:pt x="2951" y="21583"/>
                  </a:cubicBezTo>
                  <a:cubicBezTo>
                    <a:pt x="2831" y="21599"/>
                    <a:pt x="2727" y="21571"/>
                    <a:pt x="2643" y="21495"/>
                  </a:cubicBezTo>
                  <a:cubicBezTo>
                    <a:pt x="2556" y="21419"/>
                    <a:pt x="2497" y="21309"/>
                    <a:pt x="2466" y="21165"/>
                  </a:cubicBezTo>
                  <a:cubicBezTo>
                    <a:pt x="2438" y="21021"/>
                    <a:pt x="2457" y="20900"/>
                    <a:pt x="2523" y="20807"/>
                  </a:cubicBezTo>
                  <a:cubicBezTo>
                    <a:pt x="2591" y="20714"/>
                    <a:pt x="2666" y="20621"/>
                    <a:pt x="2749" y="20530"/>
                  </a:cubicBezTo>
                  <a:cubicBezTo>
                    <a:pt x="2920" y="20324"/>
                    <a:pt x="3083" y="20124"/>
                    <a:pt x="3233" y="19929"/>
                  </a:cubicBezTo>
                  <a:cubicBezTo>
                    <a:pt x="3384" y="19737"/>
                    <a:pt x="3521" y="19506"/>
                    <a:pt x="3645" y="19241"/>
                  </a:cubicBezTo>
                  <a:cubicBezTo>
                    <a:pt x="3768" y="18976"/>
                    <a:pt x="3881" y="18662"/>
                    <a:pt x="3982" y="18301"/>
                  </a:cubicBezTo>
                  <a:cubicBezTo>
                    <a:pt x="4083" y="17940"/>
                    <a:pt x="4173" y="17506"/>
                    <a:pt x="4248" y="16992"/>
                  </a:cubicBezTo>
                  <a:cubicBezTo>
                    <a:pt x="2942" y="16109"/>
                    <a:pt x="1906" y="15020"/>
                    <a:pt x="1143" y="13731"/>
                  </a:cubicBezTo>
                  <a:cubicBezTo>
                    <a:pt x="381" y="12436"/>
                    <a:pt x="0" y="11017"/>
                    <a:pt x="0" y="9468"/>
                  </a:cubicBezTo>
                  <a:cubicBezTo>
                    <a:pt x="0" y="8164"/>
                    <a:pt x="284" y="6937"/>
                    <a:pt x="856" y="5789"/>
                  </a:cubicBezTo>
                  <a:cubicBezTo>
                    <a:pt x="1428" y="4640"/>
                    <a:pt x="2200" y="3639"/>
                    <a:pt x="3177" y="2781"/>
                  </a:cubicBezTo>
                  <a:cubicBezTo>
                    <a:pt x="4154" y="1929"/>
                    <a:pt x="5293" y="1249"/>
                    <a:pt x="6597" y="750"/>
                  </a:cubicBezTo>
                  <a:cubicBezTo>
                    <a:pt x="7901" y="251"/>
                    <a:pt x="9299" y="0"/>
                    <a:pt x="1079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342900">
                <a:lnSpc>
                  <a:spcPct val="100000"/>
                </a:lnSpc>
                <a:defRPr/>
              </a:pPr>
              <a:endParaRPr lang="es-ES" sz="2200" b="0">
                <a:solidFill>
                  <a:srgbClr val="44CEB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8" name="AutoShape 28"/>
          <p:cNvSpPr>
            <a:spLocks/>
          </p:cNvSpPr>
          <p:nvPr/>
        </p:nvSpPr>
        <p:spPr bwMode="auto">
          <a:xfrm>
            <a:off x="5060950" y="2901951"/>
            <a:ext cx="14035088" cy="15414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18" y="0"/>
                </a:moveTo>
                <a:cubicBezTo>
                  <a:pt x="788" y="0"/>
                  <a:pt x="358" y="3867"/>
                  <a:pt x="347" y="8670"/>
                </a:cubicBezTo>
                <a:lnTo>
                  <a:pt x="0" y="11328"/>
                </a:lnTo>
                <a:lnTo>
                  <a:pt x="357" y="14075"/>
                </a:lnTo>
                <a:cubicBezTo>
                  <a:pt x="428" y="18332"/>
                  <a:pt x="831" y="21599"/>
                  <a:pt x="1318" y="21599"/>
                </a:cubicBezTo>
                <a:lnTo>
                  <a:pt x="20628" y="21599"/>
                </a:lnTo>
                <a:cubicBezTo>
                  <a:pt x="21165" y="21599"/>
                  <a:pt x="21600" y="17642"/>
                  <a:pt x="21600" y="12757"/>
                </a:cubicBezTo>
                <a:lnTo>
                  <a:pt x="21600" y="8847"/>
                </a:lnTo>
                <a:cubicBezTo>
                  <a:pt x="21600" y="3962"/>
                  <a:pt x="21165" y="0"/>
                  <a:pt x="20628" y="0"/>
                </a:cubicBezTo>
                <a:lnTo>
                  <a:pt x="131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5600" b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19575463" y="4852988"/>
            <a:ext cx="1270000" cy="1270000"/>
            <a:chOff x="0" y="0"/>
            <a:chExt cx="1270001" cy="1270001"/>
          </a:xfrm>
        </p:grpSpPr>
        <p:sp>
          <p:nvSpPr>
            <p:cNvPr id="10" name="AutoShape 30"/>
            <p:cNvSpPr>
              <a:spLocks/>
            </p:cNvSpPr>
            <p:nvPr/>
          </p:nvSpPr>
          <p:spPr bwMode="auto">
            <a:xfrm>
              <a:off x="0" y="0"/>
              <a:ext cx="1270001" cy="12700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endParaRPr lang="es-ES" sz="56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1" name="AutoShape 31"/>
            <p:cNvSpPr>
              <a:spLocks/>
            </p:cNvSpPr>
            <p:nvPr/>
          </p:nvSpPr>
          <p:spPr bwMode="auto">
            <a:xfrm>
              <a:off x="376237" y="373063"/>
              <a:ext cx="517525" cy="517525"/>
            </a:xfrm>
            <a:custGeom>
              <a:avLst/>
              <a:gdLst>
                <a:gd name="T0" fmla="+- 0 10802 114"/>
                <a:gd name="T1" fmla="*/ T0 w 21376"/>
                <a:gd name="T2" fmla="*/ 10800 h 21600"/>
                <a:gd name="T3" fmla="+- 0 10802 114"/>
                <a:gd name="T4" fmla="*/ T3 w 21376"/>
                <a:gd name="T5" fmla="*/ 10800 h 21600"/>
                <a:gd name="T6" fmla="+- 0 10802 114"/>
                <a:gd name="T7" fmla="*/ T6 w 21376"/>
                <a:gd name="T8" fmla="*/ 10800 h 21600"/>
                <a:gd name="T9" fmla="+- 0 10802 114"/>
                <a:gd name="T10" fmla="*/ T9 w 2137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376" h="21600">
                  <a:moveTo>
                    <a:pt x="21036" y="18604"/>
                  </a:moveTo>
                  <a:cubicBezTo>
                    <a:pt x="21454" y="19261"/>
                    <a:pt x="21485" y="19922"/>
                    <a:pt x="21134" y="20586"/>
                  </a:cubicBezTo>
                  <a:cubicBezTo>
                    <a:pt x="20969" y="20915"/>
                    <a:pt x="20731" y="21168"/>
                    <a:pt x="20427" y="21338"/>
                  </a:cubicBezTo>
                  <a:cubicBezTo>
                    <a:pt x="20122" y="21514"/>
                    <a:pt x="19797" y="21600"/>
                    <a:pt x="19455" y="21600"/>
                  </a:cubicBezTo>
                  <a:lnTo>
                    <a:pt x="1928" y="21600"/>
                  </a:lnTo>
                  <a:cubicBezTo>
                    <a:pt x="1585" y="21600"/>
                    <a:pt x="1263" y="21514"/>
                    <a:pt x="965" y="21338"/>
                  </a:cubicBezTo>
                  <a:cubicBezTo>
                    <a:pt x="663" y="21168"/>
                    <a:pt x="425" y="20915"/>
                    <a:pt x="248" y="20586"/>
                  </a:cubicBezTo>
                  <a:cubicBezTo>
                    <a:pt x="-114" y="19914"/>
                    <a:pt x="-80" y="19250"/>
                    <a:pt x="344" y="18604"/>
                  </a:cubicBezTo>
                  <a:lnTo>
                    <a:pt x="7509" y="7313"/>
                  </a:lnTo>
                  <a:lnTo>
                    <a:pt x="7509" y="2167"/>
                  </a:lnTo>
                  <a:lnTo>
                    <a:pt x="6427" y="2167"/>
                  </a:lnTo>
                  <a:cubicBezTo>
                    <a:pt x="6122" y="2167"/>
                    <a:pt x="5870" y="2061"/>
                    <a:pt x="5670" y="1850"/>
                  </a:cubicBezTo>
                  <a:cubicBezTo>
                    <a:pt x="5473" y="1638"/>
                    <a:pt x="5371" y="1380"/>
                    <a:pt x="5371" y="1072"/>
                  </a:cubicBezTo>
                  <a:cubicBezTo>
                    <a:pt x="5371" y="778"/>
                    <a:pt x="5473" y="528"/>
                    <a:pt x="5670" y="320"/>
                  </a:cubicBezTo>
                  <a:cubicBezTo>
                    <a:pt x="5870" y="108"/>
                    <a:pt x="6122" y="0"/>
                    <a:pt x="6427" y="0"/>
                  </a:cubicBezTo>
                  <a:lnTo>
                    <a:pt x="14953" y="0"/>
                  </a:lnTo>
                  <a:cubicBezTo>
                    <a:pt x="15260" y="0"/>
                    <a:pt x="15515" y="108"/>
                    <a:pt x="15724" y="320"/>
                  </a:cubicBezTo>
                  <a:cubicBezTo>
                    <a:pt x="15933" y="528"/>
                    <a:pt x="16038" y="778"/>
                    <a:pt x="16038" y="1072"/>
                  </a:cubicBezTo>
                  <a:cubicBezTo>
                    <a:pt x="16038" y="1380"/>
                    <a:pt x="15933" y="1638"/>
                    <a:pt x="15724" y="1850"/>
                  </a:cubicBezTo>
                  <a:cubicBezTo>
                    <a:pt x="15515" y="2061"/>
                    <a:pt x="15260" y="2167"/>
                    <a:pt x="14953" y="2167"/>
                  </a:cubicBezTo>
                  <a:lnTo>
                    <a:pt x="13900" y="2167"/>
                  </a:lnTo>
                  <a:lnTo>
                    <a:pt x="13900" y="7339"/>
                  </a:lnTo>
                  <a:lnTo>
                    <a:pt x="21036" y="18604"/>
                  </a:lnTo>
                  <a:close/>
                  <a:moveTo>
                    <a:pt x="5261" y="14865"/>
                  </a:moveTo>
                  <a:lnTo>
                    <a:pt x="16122" y="14865"/>
                  </a:lnTo>
                  <a:lnTo>
                    <a:pt x="11773" y="7974"/>
                  </a:lnTo>
                  <a:lnTo>
                    <a:pt x="11773" y="2167"/>
                  </a:lnTo>
                  <a:lnTo>
                    <a:pt x="9635" y="2167"/>
                  </a:lnTo>
                  <a:lnTo>
                    <a:pt x="9635" y="7947"/>
                  </a:lnTo>
                  <a:lnTo>
                    <a:pt x="5261" y="148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342900">
                <a:lnSpc>
                  <a:spcPct val="100000"/>
                </a:lnSpc>
                <a:defRPr/>
              </a:pPr>
              <a:endParaRPr lang="es-ES" sz="2200" b="0">
                <a:solidFill>
                  <a:srgbClr val="44CEB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12" name="AutoShape 32"/>
          <p:cNvSpPr>
            <a:spLocks/>
          </p:cNvSpPr>
          <p:nvPr/>
        </p:nvSpPr>
        <p:spPr bwMode="auto">
          <a:xfrm>
            <a:off x="5222875" y="4695826"/>
            <a:ext cx="14093825" cy="15414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967" y="0"/>
                </a:moveTo>
                <a:cubicBezTo>
                  <a:pt x="433" y="0"/>
                  <a:pt x="0" y="3962"/>
                  <a:pt x="0" y="8847"/>
                </a:cubicBezTo>
                <a:lnTo>
                  <a:pt x="0" y="12757"/>
                </a:lnTo>
                <a:cubicBezTo>
                  <a:pt x="0" y="17642"/>
                  <a:pt x="433" y="21599"/>
                  <a:pt x="967" y="21599"/>
                </a:cubicBezTo>
                <a:lnTo>
                  <a:pt x="20196" y="21599"/>
                </a:lnTo>
                <a:cubicBezTo>
                  <a:pt x="20704" y="21599"/>
                  <a:pt x="21119" y="18028"/>
                  <a:pt x="21160" y="13486"/>
                </a:cubicBezTo>
                <a:lnTo>
                  <a:pt x="21600" y="10805"/>
                </a:lnTo>
                <a:lnTo>
                  <a:pt x="21160" y="8119"/>
                </a:lnTo>
                <a:cubicBezTo>
                  <a:pt x="21119" y="3575"/>
                  <a:pt x="20704" y="0"/>
                  <a:pt x="20196" y="0"/>
                </a:cubicBezTo>
                <a:lnTo>
                  <a:pt x="96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5600" b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3448050" y="6651626"/>
            <a:ext cx="1270000" cy="1270000"/>
            <a:chOff x="0" y="0"/>
            <a:chExt cx="1270001" cy="1270001"/>
          </a:xfrm>
        </p:grpSpPr>
        <p:sp>
          <p:nvSpPr>
            <p:cNvPr id="14" name="AutoShape 34"/>
            <p:cNvSpPr>
              <a:spLocks/>
            </p:cNvSpPr>
            <p:nvPr/>
          </p:nvSpPr>
          <p:spPr bwMode="auto">
            <a:xfrm>
              <a:off x="0" y="0"/>
              <a:ext cx="1270001" cy="12700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endParaRPr lang="es-ES" sz="56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5" name="AutoShape 35"/>
            <p:cNvSpPr>
              <a:spLocks/>
            </p:cNvSpPr>
            <p:nvPr/>
          </p:nvSpPr>
          <p:spPr bwMode="auto">
            <a:xfrm>
              <a:off x="376238" y="373062"/>
              <a:ext cx="517525" cy="5175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328" y="11543"/>
                  </a:moveTo>
                  <a:cubicBezTo>
                    <a:pt x="21492" y="11930"/>
                    <a:pt x="21571" y="12337"/>
                    <a:pt x="21571" y="12758"/>
                  </a:cubicBezTo>
                  <a:cubicBezTo>
                    <a:pt x="21571" y="13464"/>
                    <a:pt x="21388" y="14105"/>
                    <a:pt x="21017" y="14678"/>
                  </a:cubicBezTo>
                  <a:cubicBezTo>
                    <a:pt x="21111" y="15215"/>
                    <a:pt x="21077" y="15745"/>
                    <a:pt x="20924" y="16285"/>
                  </a:cubicBezTo>
                  <a:cubicBezTo>
                    <a:pt x="20769" y="16819"/>
                    <a:pt x="20512" y="17287"/>
                    <a:pt x="20141" y="17697"/>
                  </a:cubicBezTo>
                  <a:cubicBezTo>
                    <a:pt x="20105" y="18451"/>
                    <a:pt x="19901" y="19081"/>
                    <a:pt x="19531" y="19580"/>
                  </a:cubicBezTo>
                  <a:cubicBezTo>
                    <a:pt x="19161" y="20080"/>
                    <a:pt x="18700" y="20481"/>
                    <a:pt x="18146" y="20783"/>
                  </a:cubicBezTo>
                  <a:cubicBezTo>
                    <a:pt x="17593" y="21088"/>
                    <a:pt x="16982" y="21297"/>
                    <a:pt x="16321" y="21419"/>
                  </a:cubicBezTo>
                  <a:cubicBezTo>
                    <a:pt x="15660" y="21540"/>
                    <a:pt x="15010" y="21599"/>
                    <a:pt x="14380" y="21599"/>
                  </a:cubicBezTo>
                  <a:cubicBezTo>
                    <a:pt x="13730" y="21599"/>
                    <a:pt x="13077" y="21554"/>
                    <a:pt x="12424" y="21461"/>
                  </a:cubicBezTo>
                  <a:cubicBezTo>
                    <a:pt x="11772" y="21362"/>
                    <a:pt x="11127" y="21235"/>
                    <a:pt x="10497" y="21074"/>
                  </a:cubicBezTo>
                  <a:cubicBezTo>
                    <a:pt x="9864" y="20894"/>
                    <a:pt x="9237" y="20702"/>
                    <a:pt x="8610" y="20493"/>
                  </a:cubicBezTo>
                  <a:cubicBezTo>
                    <a:pt x="7982" y="20286"/>
                    <a:pt x="7341" y="20182"/>
                    <a:pt x="6680" y="20182"/>
                  </a:cubicBezTo>
                  <a:lnTo>
                    <a:pt x="1607" y="20182"/>
                  </a:lnTo>
                  <a:cubicBezTo>
                    <a:pt x="1167" y="20182"/>
                    <a:pt x="785" y="20029"/>
                    <a:pt x="471" y="19713"/>
                  </a:cubicBezTo>
                  <a:cubicBezTo>
                    <a:pt x="158" y="19405"/>
                    <a:pt x="0" y="19024"/>
                    <a:pt x="0" y="18572"/>
                  </a:cubicBezTo>
                  <a:lnTo>
                    <a:pt x="0" y="9880"/>
                  </a:lnTo>
                  <a:cubicBezTo>
                    <a:pt x="0" y="9440"/>
                    <a:pt x="158" y="9064"/>
                    <a:pt x="471" y="8754"/>
                  </a:cubicBezTo>
                  <a:cubicBezTo>
                    <a:pt x="785" y="8440"/>
                    <a:pt x="1167" y="8285"/>
                    <a:pt x="1607" y="8285"/>
                  </a:cubicBezTo>
                  <a:lnTo>
                    <a:pt x="6315" y="8285"/>
                  </a:lnTo>
                  <a:cubicBezTo>
                    <a:pt x="6558" y="8160"/>
                    <a:pt x="6750" y="8022"/>
                    <a:pt x="6897" y="7872"/>
                  </a:cubicBezTo>
                  <a:cubicBezTo>
                    <a:pt x="7041" y="7723"/>
                    <a:pt x="7197" y="7548"/>
                    <a:pt x="7369" y="7342"/>
                  </a:cubicBezTo>
                  <a:cubicBezTo>
                    <a:pt x="7513" y="7161"/>
                    <a:pt x="7663" y="6986"/>
                    <a:pt x="7810" y="6819"/>
                  </a:cubicBezTo>
                  <a:cubicBezTo>
                    <a:pt x="7957" y="6653"/>
                    <a:pt x="8112" y="6483"/>
                    <a:pt x="8276" y="6311"/>
                  </a:cubicBezTo>
                  <a:cubicBezTo>
                    <a:pt x="8570" y="5997"/>
                    <a:pt x="8918" y="5690"/>
                    <a:pt x="9302" y="5385"/>
                  </a:cubicBezTo>
                  <a:cubicBezTo>
                    <a:pt x="9692" y="5085"/>
                    <a:pt x="9989" y="4749"/>
                    <a:pt x="10195" y="4379"/>
                  </a:cubicBezTo>
                  <a:cubicBezTo>
                    <a:pt x="10339" y="4117"/>
                    <a:pt x="10443" y="3826"/>
                    <a:pt x="10506" y="3507"/>
                  </a:cubicBezTo>
                  <a:cubicBezTo>
                    <a:pt x="10565" y="3188"/>
                    <a:pt x="10627" y="2866"/>
                    <a:pt x="10675" y="2538"/>
                  </a:cubicBezTo>
                  <a:cubicBezTo>
                    <a:pt x="10726" y="2216"/>
                    <a:pt x="10780" y="1900"/>
                    <a:pt x="10845" y="1592"/>
                  </a:cubicBezTo>
                  <a:cubicBezTo>
                    <a:pt x="10907" y="1287"/>
                    <a:pt x="11014" y="1016"/>
                    <a:pt x="11161" y="776"/>
                  </a:cubicBezTo>
                  <a:cubicBezTo>
                    <a:pt x="11311" y="536"/>
                    <a:pt x="11523" y="350"/>
                    <a:pt x="11800" y="208"/>
                  </a:cubicBezTo>
                  <a:cubicBezTo>
                    <a:pt x="12074" y="67"/>
                    <a:pt x="12441" y="0"/>
                    <a:pt x="12902" y="0"/>
                  </a:cubicBezTo>
                  <a:cubicBezTo>
                    <a:pt x="13450" y="0"/>
                    <a:pt x="13956" y="112"/>
                    <a:pt x="14411" y="344"/>
                  </a:cubicBezTo>
                  <a:cubicBezTo>
                    <a:pt x="14869" y="573"/>
                    <a:pt x="15250" y="881"/>
                    <a:pt x="15567" y="1270"/>
                  </a:cubicBezTo>
                  <a:cubicBezTo>
                    <a:pt x="15880" y="1657"/>
                    <a:pt x="16126" y="2101"/>
                    <a:pt x="16304" y="2600"/>
                  </a:cubicBezTo>
                  <a:cubicBezTo>
                    <a:pt x="16479" y="3103"/>
                    <a:pt x="16570" y="3609"/>
                    <a:pt x="16570" y="4123"/>
                  </a:cubicBezTo>
                  <a:cubicBezTo>
                    <a:pt x="16570" y="4653"/>
                    <a:pt x="16491" y="5162"/>
                    <a:pt x="16332" y="5645"/>
                  </a:cubicBezTo>
                  <a:cubicBezTo>
                    <a:pt x="16174" y="6125"/>
                    <a:pt x="15982" y="6610"/>
                    <a:pt x="15759" y="7096"/>
                  </a:cubicBezTo>
                  <a:cubicBezTo>
                    <a:pt x="16072" y="7079"/>
                    <a:pt x="16389" y="7057"/>
                    <a:pt x="16705" y="7034"/>
                  </a:cubicBezTo>
                  <a:cubicBezTo>
                    <a:pt x="17019" y="7011"/>
                    <a:pt x="17335" y="7000"/>
                    <a:pt x="17652" y="7000"/>
                  </a:cubicBezTo>
                  <a:cubicBezTo>
                    <a:pt x="18149" y="7000"/>
                    <a:pt x="18630" y="7048"/>
                    <a:pt x="19099" y="7144"/>
                  </a:cubicBezTo>
                  <a:cubicBezTo>
                    <a:pt x="19568" y="7237"/>
                    <a:pt x="19986" y="7395"/>
                    <a:pt x="20356" y="7616"/>
                  </a:cubicBezTo>
                  <a:cubicBezTo>
                    <a:pt x="20726" y="7839"/>
                    <a:pt x="21026" y="8144"/>
                    <a:pt x="21255" y="8528"/>
                  </a:cubicBezTo>
                  <a:cubicBezTo>
                    <a:pt x="21486" y="8918"/>
                    <a:pt x="21600" y="9409"/>
                    <a:pt x="21600" y="10002"/>
                  </a:cubicBezTo>
                  <a:cubicBezTo>
                    <a:pt x="21600" y="10265"/>
                    <a:pt x="21580" y="10519"/>
                    <a:pt x="21535" y="10773"/>
                  </a:cubicBezTo>
                  <a:cubicBezTo>
                    <a:pt x="21484" y="11030"/>
                    <a:pt x="21419" y="11284"/>
                    <a:pt x="21328" y="11543"/>
                  </a:cubicBezTo>
                  <a:moveTo>
                    <a:pt x="4258" y="18519"/>
                  </a:moveTo>
                  <a:cubicBezTo>
                    <a:pt x="4555" y="18519"/>
                    <a:pt x="4809" y="18417"/>
                    <a:pt x="5024" y="18214"/>
                  </a:cubicBezTo>
                  <a:cubicBezTo>
                    <a:pt x="5233" y="18013"/>
                    <a:pt x="5340" y="17759"/>
                    <a:pt x="5340" y="17454"/>
                  </a:cubicBezTo>
                  <a:cubicBezTo>
                    <a:pt x="5340" y="17155"/>
                    <a:pt x="5233" y="16900"/>
                    <a:pt x="5024" y="16686"/>
                  </a:cubicBezTo>
                  <a:cubicBezTo>
                    <a:pt x="4812" y="16477"/>
                    <a:pt x="4557" y="16372"/>
                    <a:pt x="4258" y="16372"/>
                  </a:cubicBezTo>
                  <a:cubicBezTo>
                    <a:pt x="3941" y="16372"/>
                    <a:pt x="3684" y="16477"/>
                    <a:pt x="3486" y="16686"/>
                  </a:cubicBezTo>
                  <a:cubicBezTo>
                    <a:pt x="3289" y="16900"/>
                    <a:pt x="3190" y="17155"/>
                    <a:pt x="3190" y="17454"/>
                  </a:cubicBezTo>
                  <a:cubicBezTo>
                    <a:pt x="3190" y="17767"/>
                    <a:pt x="3289" y="18024"/>
                    <a:pt x="3486" y="18222"/>
                  </a:cubicBezTo>
                  <a:cubicBezTo>
                    <a:pt x="3681" y="18420"/>
                    <a:pt x="3939" y="18519"/>
                    <a:pt x="4258" y="18519"/>
                  </a:cubicBezTo>
                  <a:moveTo>
                    <a:pt x="19164" y="14342"/>
                  </a:moveTo>
                  <a:cubicBezTo>
                    <a:pt x="19703" y="13901"/>
                    <a:pt x="19975" y="13345"/>
                    <a:pt x="19975" y="12679"/>
                  </a:cubicBezTo>
                  <a:cubicBezTo>
                    <a:pt x="19975" y="12473"/>
                    <a:pt x="19918" y="12281"/>
                    <a:pt x="19805" y="12097"/>
                  </a:cubicBezTo>
                  <a:cubicBezTo>
                    <a:pt x="19695" y="11919"/>
                    <a:pt x="19576" y="11761"/>
                    <a:pt x="19446" y="11623"/>
                  </a:cubicBezTo>
                  <a:cubicBezTo>
                    <a:pt x="19590" y="11363"/>
                    <a:pt x="19720" y="11106"/>
                    <a:pt x="19833" y="10849"/>
                  </a:cubicBezTo>
                  <a:cubicBezTo>
                    <a:pt x="19944" y="10592"/>
                    <a:pt x="20003" y="10312"/>
                    <a:pt x="20003" y="10002"/>
                  </a:cubicBezTo>
                  <a:cubicBezTo>
                    <a:pt x="20003" y="9688"/>
                    <a:pt x="19924" y="9440"/>
                    <a:pt x="19766" y="9251"/>
                  </a:cubicBezTo>
                  <a:cubicBezTo>
                    <a:pt x="19607" y="9070"/>
                    <a:pt x="19415" y="8929"/>
                    <a:pt x="19184" y="8833"/>
                  </a:cubicBezTo>
                  <a:cubicBezTo>
                    <a:pt x="18955" y="8739"/>
                    <a:pt x="18698" y="8683"/>
                    <a:pt x="18418" y="8663"/>
                  </a:cubicBezTo>
                  <a:cubicBezTo>
                    <a:pt x="18138" y="8643"/>
                    <a:pt x="17884" y="8635"/>
                    <a:pt x="17649" y="8635"/>
                  </a:cubicBezTo>
                  <a:cubicBezTo>
                    <a:pt x="17242" y="8635"/>
                    <a:pt x="16835" y="8649"/>
                    <a:pt x="16423" y="8677"/>
                  </a:cubicBezTo>
                  <a:cubicBezTo>
                    <a:pt x="16010" y="8706"/>
                    <a:pt x="15606" y="8720"/>
                    <a:pt x="15199" y="8720"/>
                  </a:cubicBezTo>
                  <a:cubicBezTo>
                    <a:pt x="14917" y="8720"/>
                    <a:pt x="14643" y="8706"/>
                    <a:pt x="14366" y="8677"/>
                  </a:cubicBezTo>
                  <a:cubicBezTo>
                    <a:pt x="14089" y="8649"/>
                    <a:pt x="13829" y="8584"/>
                    <a:pt x="13574" y="8474"/>
                  </a:cubicBezTo>
                  <a:cubicBezTo>
                    <a:pt x="13574" y="8104"/>
                    <a:pt x="13645" y="7754"/>
                    <a:pt x="13792" y="7421"/>
                  </a:cubicBezTo>
                  <a:cubicBezTo>
                    <a:pt x="13936" y="7087"/>
                    <a:pt x="14094" y="6751"/>
                    <a:pt x="14275" y="6413"/>
                  </a:cubicBezTo>
                  <a:cubicBezTo>
                    <a:pt x="14448" y="6074"/>
                    <a:pt x="14606" y="5721"/>
                    <a:pt x="14747" y="5351"/>
                  </a:cubicBezTo>
                  <a:cubicBezTo>
                    <a:pt x="14886" y="4984"/>
                    <a:pt x="14953" y="4574"/>
                    <a:pt x="14953" y="4122"/>
                  </a:cubicBezTo>
                  <a:cubicBezTo>
                    <a:pt x="14953" y="3823"/>
                    <a:pt x="14905" y="3529"/>
                    <a:pt x="14812" y="3236"/>
                  </a:cubicBezTo>
                  <a:cubicBezTo>
                    <a:pt x="14716" y="2945"/>
                    <a:pt x="14583" y="2677"/>
                    <a:pt x="14411" y="2439"/>
                  </a:cubicBezTo>
                  <a:cubicBezTo>
                    <a:pt x="14238" y="2199"/>
                    <a:pt x="14027" y="2002"/>
                    <a:pt x="13775" y="1843"/>
                  </a:cubicBezTo>
                  <a:cubicBezTo>
                    <a:pt x="13521" y="1688"/>
                    <a:pt x="13230" y="1606"/>
                    <a:pt x="12893" y="1606"/>
                  </a:cubicBezTo>
                  <a:lnTo>
                    <a:pt x="12744" y="1606"/>
                  </a:lnTo>
                  <a:cubicBezTo>
                    <a:pt x="12681" y="1606"/>
                    <a:pt x="12631" y="1617"/>
                    <a:pt x="12594" y="1634"/>
                  </a:cubicBezTo>
                  <a:cubicBezTo>
                    <a:pt x="12523" y="1671"/>
                    <a:pt x="12481" y="1705"/>
                    <a:pt x="12472" y="1742"/>
                  </a:cubicBezTo>
                  <a:cubicBezTo>
                    <a:pt x="12464" y="1778"/>
                    <a:pt x="12450" y="1838"/>
                    <a:pt x="12430" y="1920"/>
                  </a:cubicBezTo>
                  <a:cubicBezTo>
                    <a:pt x="12323" y="2450"/>
                    <a:pt x="12221" y="3007"/>
                    <a:pt x="12128" y="3586"/>
                  </a:cubicBezTo>
                  <a:cubicBezTo>
                    <a:pt x="12034" y="4167"/>
                    <a:pt x="11854" y="4698"/>
                    <a:pt x="11596" y="5176"/>
                  </a:cubicBezTo>
                  <a:cubicBezTo>
                    <a:pt x="11334" y="5636"/>
                    <a:pt x="11000" y="6034"/>
                    <a:pt x="10596" y="6367"/>
                  </a:cubicBezTo>
                  <a:cubicBezTo>
                    <a:pt x="10189" y="6701"/>
                    <a:pt x="9802" y="7051"/>
                    <a:pt x="9432" y="7421"/>
                  </a:cubicBezTo>
                  <a:cubicBezTo>
                    <a:pt x="9169" y="7700"/>
                    <a:pt x="8949" y="7954"/>
                    <a:pt x="8771" y="8183"/>
                  </a:cubicBezTo>
                  <a:cubicBezTo>
                    <a:pt x="8593" y="8412"/>
                    <a:pt x="8403" y="8632"/>
                    <a:pt x="8211" y="8833"/>
                  </a:cubicBezTo>
                  <a:cubicBezTo>
                    <a:pt x="8016" y="9036"/>
                    <a:pt x="7799" y="9222"/>
                    <a:pt x="7556" y="9400"/>
                  </a:cubicBezTo>
                  <a:cubicBezTo>
                    <a:pt x="7313" y="9575"/>
                    <a:pt x="7019" y="9736"/>
                    <a:pt x="6674" y="9880"/>
                  </a:cubicBezTo>
                  <a:lnTo>
                    <a:pt x="6646" y="9880"/>
                  </a:lnTo>
                  <a:lnTo>
                    <a:pt x="6646" y="18572"/>
                  </a:lnTo>
                  <a:cubicBezTo>
                    <a:pt x="7279" y="18572"/>
                    <a:pt x="7889" y="18649"/>
                    <a:pt x="8485" y="18795"/>
                  </a:cubicBezTo>
                  <a:cubicBezTo>
                    <a:pt x="9081" y="18945"/>
                    <a:pt x="9683" y="19103"/>
                    <a:pt x="10294" y="19270"/>
                  </a:cubicBezTo>
                  <a:cubicBezTo>
                    <a:pt x="10901" y="19439"/>
                    <a:pt x="11537" y="19592"/>
                    <a:pt x="12207" y="19741"/>
                  </a:cubicBezTo>
                  <a:cubicBezTo>
                    <a:pt x="12874" y="19891"/>
                    <a:pt x="13594" y="19965"/>
                    <a:pt x="14374" y="19965"/>
                  </a:cubicBezTo>
                  <a:cubicBezTo>
                    <a:pt x="14781" y="19965"/>
                    <a:pt x="15222" y="19939"/>
                    <a:pt x="15699" y="19885"/>
                  </a:cubicBezTo>
                  <a:cubicBezTo>
                    <a:pt x="16177" y="19829"/>
                    <a:pt x="16626" y="19710"/>
                    <a:pt x="17047" y="19527"/>
                  </a:cubicBezTo>
                  <a:cubicBezTo>
                    <a:pt x="17468" y="19343"/>
                    <a:pt x="17816" y="19086"/>
                    <a:pt x="18101" y="18762"/>
                  </a:cubicBezTo>
                  <a:cubicBezTo>
                    <a:pt x="18387" y="18440"/>
                    <a:pt x="18525" y="18010"/>
                    <a:pt x="18525" y="17477"/>
                  </a:cubicBezTo>
                  <a:cubicBezTo>
                    <a:pt x="18525" y="17386"/>
                    <a:pt x="18522" y="17304"/>
                    <a:pt x="18517" y="17225"/>
                  </a:cubicBezTo>
                  <a:cubicBezTo>
                    <a:pt x="18503" y="17152"/>
                    <a:pt x="18488" y="17070"/>
                    <a:pt x="18471" y="16980"/>
                  </a:cubicBezTo>
                  <a:cubicBezTo>
                    <a:pt x="18785" y="16836"/>
                    <a:pt x="19028" y="16596"/>
                    <a:pt x="19195" y="16262"/>
                  </a:cubicBezTo>
                  <a:cubicBezTo>
                    <a:pt x="19364" y="15929"/>
                    <a:pt x="19446" y="15593"/>
                    <a:pt x="19446" y="15263"/>
                  </a:cubicBezTo>
                  <a:cubicBezTo>
                    <a:pt x="19449" y="14912"/>
                    <a:pt x="19350" y="14605"/>
                    <a:pt x="19164" y="1434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342900">
                <a:lnSpc>
                  <a:spcPct val="100000"/>
                </a:lnSpc>
                <a:defRPr/>
              </a:pPr>
              <a:endParaRPr lang="es-ES" sz="2200" b="0">
                <a:solidFill>
                  <a:srgbClr val="44CEB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16" name="AutoShape 36"/>
          <p:cNvSpPr>
            <a:spLocks/>
          </p:cNvSpPr>
          <p:nvPr/>
        </p:nvSpPr>
        <p:spPr bwMode="auto">
          <a:xfrm>
            <a:off x="5060950" y="6491288"/>
            <a:ext cx="14035088" cy="15414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18" y="0"/>
                </a:moveTo>
                <a:cubicBezTo>
                  <a:pt x="788" y="0"/>
                  <a:pt x="358" y="3867"/>
                  <a:pt x="347" y="8670"/>
                </a:cubicBezTo>
                <a:lnTo>
                  <a:pt x="0" y="11328"/>
                </a:lnTo>
                <a:lnTo>
                  <a:pt x="357" y="14075"/>
                </a:lnTo>
                <a:cubicBezTo>
                  <a:pt x="428" y="18332"/>
                  <a:pt x="831" y="21599"/>
                  <a:pt x="1318" y="21599"/>
                </a:cubicBezTo>
                <a:lnTo>
                  <a:pt x="20628" y="21599"/>
                </a:lnTo>
                <a:cubicBezTo>
                  <a:pt x="21165" y="21599"/>
                  <a:pt x="21600" y="17642"/>
                  <a:pt x="21600" y="12757"/>
                </a:cubicBezTo>
                <a:lnTo>
                  <a:pt x="21600" y="8847"/>
                </a:lnTo>
                <a:cubicBezTo>
                  <a:pt x="21600" y="3962"/>
                  <a:pt x="21165" y="0"/>
                  <a:pt x="20628" y="0"/>
                </a:cubicBezTo>
                <a:lnTo>
                  <a:pt x="131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5600" b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17" name="Group 37"/>
          <p:cNvGrpSpPr>
            <a:grpSpLocks/>
          </p:cNvGrpSpPr>
          <p:nvPr/>
        </p:nvGrpSpPr>
        <p:grpSpPr bwMode="auto">
          <a:xfrm>
            <a:off x="19511963" y="8437563"/>
            <a:ext cx="1270000" cy="1270000"/>
            <a:chOff x="0" y="0"/>
            <a:chExt cx="1270001" cy="1270001"/>
          </a:xfrm>
        </p:grpSpPr>
        <p:sp>
          <p:nvSpPr>
            <p:cNvPr id="18" name="AutoShape 38"/>
            <p:cNvSpPr>
              <a:spLocks/>
            </p:cNvSpPr>
            <p:nvPr/>
          </p:nvSpPr>
          <p:spPr bwMode="auto">
            <a:xfrm>
              <a:off x="0" y="0"/>
              <a:ext cx="1270001" cy="1270001"/>
            </a:xfrm>
            <a:custGeom>
              <a:avLst/>
              <a:gdLst>
                <a:gd name="T0" fmla="+- 0 10800 961"/>
                <a:gd name="T1" fmla="*/ T0 w 19679"/>
                <a:gd name="T2" fmla="+- 0 10800 961"/>
                <a:gd name="T3" fmla="*/ 10800 h 19679"/>
                <a:gd name="T4" fmla="+- 0 10800 961"/>
                <a:gd name="T5" fmla="*/ T4 w 19679"/>
                <a:gd name="T6" fmla="+- 0 10800 961"/>
                <a:gd name="T7" fmla="*/ 10800 h 19679"/>
                <a:gd name="T8" fmla="+- 0 10800 961"/>
                <a:gd name="T9" fmla="*/ T8 w 19679"/>
                <a:gd name="T10" fmla="+- 0 10800 961"/>
                <a:gd name="T11" fmla="*/ 10800 h 19679"/>
                <a:gd name="T12" fmla="+- 0 10800 961"/>
                <a:gd name="T13" fmla="*/ T12 w 19679"/>
                <a:gd name="T14" fmla="+- 0 10800 961"/>
                <a:gd name="T15" fmla="*/ 10800 h 196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00000"/>
                </a:lnSpc>
                <a:defRPr/>
              </a:pPr>
              <a:endParaRPr lang="es-ES" sz="56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19" name="AutoShape 39"/>
            <p:cNvSpPr>
              <a:spLocks/>
            </p:cNvSpPr>
            <p:nvPr/>
          </p:nvSpPr>
          <p:spPr bwMode="auto">
            <a:xfrm>
              <a:off x="385762" y="347663"/>
              <a:ext cx="519113" cy="519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8100" tIns="38100" rIns="38100" bIns="38100" anchor="ctr"/>
            <a:lstStyle/>
            <a:p>
              <a:pPr defTabSz="342900">
                <a:lnSpc>
                  <a:spcPct val="100000"/>
                </a:lnSpc>
                <a:defRPr/>
              </a:pPr>
              <a:endParaRPr lang="es-ES" sz="2200" b="0">
                <a:solidFill>
                  <a:srgbClr val="44CEB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20" name="AutoShape 40"/>
          <p:cNvSpPr>
            <a:spLocks/>
          </p:cNvSpPr>
          <p:nvPr/>
        </p:nvSpPr>
        <p:spPr bwMode="auto">
          <a:xfrm>
            <a:off x="5222875" y="8239126"/>
            <a:ext cx="14093825" cy="15414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967" y="0"/>
                </a:moveTo>
                <a:cubicBezTo>
                  <a:pt x="433" y="0"/>
                  <a:pt x="0" y="3962"/>
                  <a:pt x="0" y="8847"/>
                </a:cubicBezTo>
                <a:lnTo>
                  <a:pt x="0" y="12757"/>
                </a:lnTo>
                <a:cubicBezTo>
                  <a:pt x="0" y="17642"/>
                  <a:pt x="433" y="21599"/>
                  <a:pt x="967" y="21599"/>
                </a:cubicBezTo>
                <a:lnTo>
                  <a:pt x="20196" y="21599"/>
                </a:lnTo>
                <a:cubicBezTo>
                  <a:pt x="20704" y="21599"/>
                  <a:pt x="21119" y="18028"/>
                  <a:pt x="21160" y="13486"/>
                </a:cubicBezTo>
                <a:lnTo>
                  <a:pt x="21600" y="10805"/>
                </a:lnTo>
                <a:lnTo>
                  <a:pt x="21160" y="8119"/>
                </a:lnTo>
                <a:cubicBezTo>
                  <a:pt x="21119" y="3575"/>
                  <a:pt x="20704" y="0"/>
                  <a:pt x="20196" y="0"/>
                </a:cubicBezTo>
                <a:lnTo>
                  <a:pt x="96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5600" b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1" name="AutoShape 41"/>
          <p:cNvSpPr>
            <a:spLocks/>
          </p:cNvSpPr>
          <p:nvPr/>
        </p:nvSpPr>
        <p:spPr bwMode="auto">
          <a:xfrm>
            <a:off x="5634037" y="3286125"/>
            <a:ext cx="1043998" cy="7937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b"/>
          <a:lstStyle/>
          <a:p>
            <a:pPr marL="127000" algn="l">
              <a:lnSpc>
                <a:spcPct val="160000"/>
              </a:lnSpc>
              <a:spcBef>
                <a:spcPts val="800"/>
              </a:spcBef>
              <a:defRPr/>
            </a:pPr>
            <a:r>
              <a:rPr lang="es-ES" sz="5000" b="0" dirty="0">
                <a:solidFill>
                  <a:srgbClr val="FFFFFF"/>
                </a:solidFill>
                <a:latin typeface="Lato Regular"/>
                <a:cs typeface="Lato Regular"/>
              </a:rPr>
              <a:t>01</a:t>
            </a:r>
            <a:endParaRPr lang="es-ES" sz="5000" dirty="0">
              <a:latin typeface="Lato Regular"/>
              <a:cs typeface="Lato Regular"/>
            </a:endParaRPr>
          </a:p>
        </p:txBody>
      </p:sp>
      <p:sp>
        <p:nvSpPr>
          <p:cNvPr id="22" name="AutoShape 42"/>
          <p:cNvSpPr>
            <a:spLocks/>
          </p:cNvSpPr>
          <p:nvPr/>
        </p:nvSpPr>
        <p:spPr bwMode="auto">
          <a:xfrm>
            <a:off x="6794500" y="3130551"/>
            <a:ext cx="11812588" cy="10366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FFFFFF"/>
                </a:solidFill>
                <a:cs typeface="Lato" charset="0"/>
              </a:rPr>
              <a:t>Lorem ipsum dolor </a:t>
            </a:r>
            <a:r>
              <a:rPr lang="es-ES" sz="2000" b="0">
                <a:solidFill>
                  <a:srgbClr val="FFFFFF"/>
                </a:solidFill>
                <a:cs typeface="Lato" charset="0"/>
              </a:rPr>
              <a:t>sit amet, consectetur adipiscing elit. Integer mollis vehicula ligula ut faucibus. Curabitur vestibulum consequat urna et vehicula. Suspendisse feugiat biben- dum egestas. Sed bibendum urna id sem tincidunt commodoat dictum lectus volutpat quis venenatis non, adipiscing quis orci.</a:t>
            </a:r>
            <a:endParaRPr lang="es-ES">
              <a:cs typeface="Lato" charset="0"/>
            </a:endParaRPr>
          </a:p>
        </p:txBody>
      </p:sp>
      <p:sp>
        <p:nvSpPr>
          <p:cNvPr id="23" name="AutoShape 43"/>
          <p:cNvSpPr>
            <a:spLocks/>
          </p:cNvSpPr>
          <p:nvPr/>
        </p:nvSpPr>
        <p:spPr bwMode="auto">
          <a:xfrm>
            <a:off x="17610137" y="5081587"/>
            <a:ext cx="1043998" cy="7937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b"/>
          <a:lstStyle/>
          <a:p>
            <a:pPr marL="127000" algn="l">
              <a:lnSpc>
                <a:spcPct val="160000"/>
              </a:lnSpc>
              <a:spcBef>
                <a:spcPts val="800"/>
              </a:spcBef>
              <a:defRPr/>
            </a:pPr>
            <a:r>
              <a:rPr lang="es-ES" sz="5000" b="0">
                <a:solidFill>
                  <a:srgbClr val="FFFFFF"/>
                </a:solidFill>
                <a:latin typeface="Lato Regular"/>
                <a:cs typeface="Lato Regular"/>
              </a:rPr>
              <a:t>02</a:t>
            </a:r>
            <a:endParaRPr lang="es-ES" sz="5000">
              <a:latin typeface="Lato Regular"/>
              <a:cs typeface="Lato Regular"/>
            </a:endParaRPr>
          </a:p>
        </p:txBody>
      </p:sp>
      <p:sp>
        <p:nvSpPr>
          <p:cNvPr id="24" name="AutoShape 44"/>
          <p:cNvSpPr>
            <a:spLocks/>
          </p:cNvSpPr>
          <p:nvPr/>
        </p:nvSpPr>
        <p:spPr bwMode="auto">
          <a:xfrm>
            <a:off x="5646738" y="4926013"/>
            <a:ext cx="11812587" cy="10350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FFFFFF"/>
                </a:solidFill>
                <a:cs typeface="Lato" charset="0"/>
              </a:rPr>
              <a:t>Lorem ipsum dolor </a:t>
            </a:r>
            <a:r>
              <a:rPr lang="es-ES" sz="2000" b="0">
                <a:solidFill>
                  <a:srgbClr val="FFFFFF"/>
                </a:solidFill>
                <a:cs typeface="Lato" charset="0"/>
              </a:rPr>
              <a:t>sit amet, consectetur adipiscing elit. Integer mollis vehicula ligula ut faucibus. Curabitur vestibulum consequat urna et vehicula. Suspendisse feugiat biben- dum egestas. Sed bibendum urna id sem tincidunt commodoat dictum lectus volutpat quis venenatis non, adipiscing quis orci.</a:t>
            </a:r>
            <a:endParaRPr lang="es-ES">
              <a:cs typeface="Lato" charset="0"/>
            </a:endParaRPr>
          </a:p>
        </p:txBody>
      </p:sp>
      <p:sp>
        <p:nvSpPr>
          <p:cNvPr id="25" name="AutoShape 45"/>
          <p:cNvSpPr>
            <a:spLocks/>
          </p:cNvSpPr>
          <p:nvPr/>
        </p:nvSpPr>
        <p:spPr bwMode="auto">
          <a:xfrm>
            <a:off x="6794500" y="6719888"/>
            <a:ext cx="11812588" cy="10366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FFFFFF"/>
                </a:solidFill>
                <a:cs typeface="Lato" charset="0"/>
              </a:rPr>
              <a:t>Lorem ipsum dolor </a:t>
            </a:r>
            <a:r>
              <a:rPr lang="es-ES" sz="2000" b="0">
                <a:solidFill>
                  <a:srgbClr val="FFFFFF"/>
                </a:solidFill>
                <a:cs typeface="Lato" charset="0"/>
              </a:rPr>
              <a:t>sit amet, consectetur adipiscing elit. Integer mollis vehicula ligula ut faucibus. Curabitur vestibulum consequat urna et vehicula. Suspendisse feugiat biben- dum egestas. Sed bibendum urna id sem tincidunt commodoat dictum lectus volutpat quis venenatis non, adipiscing quis orci.</a:t>
            </a:r>
            <a:endParaRPr lang="es-ES">
              <a:cs typeface="Lato" charset="0"/>
            </a:endParaRPr>
          </a:p>
        </p:txBody>
      </p:sp>
      <p:sp>
        <p:nvSpPr>
          <p:cNvPr id="26" name="AutoShape 46"/>
          <p:cNvSpPr>
            <a:spLocks/>
          </p:cNvSpPr>
          <p:nvPr/>
        </p:nvSpPr>
        <p:spPr bwMode="auto">
          <a:xfrm>
            <a:off x="5634037" y="6875462"/>
            <a:ext cx="1043998" cy="7937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b"/>
          <a:lstStyle/>
          <a:p>
            <a:pPr marL="127000" algn="l">
              <a:lnSpc>
                <a:spcPct val="160000"/>
              </a:lnSpc>
              <a:spcBef>
                <a:spcPts val="800"/>
              </a:spcBef>
              <a:defRPr/>
            </a:pPr>
            <a:r>
              <a:rPr lang="es-ES" sz="5000" b="0">
                <a:solidFill>
                  <a:srgbClr val="FFFFFF"/>
                </a:solidFill>
                <a:latin typeface="Lato Regular"/>
                <a:cs typeface="Lato Regular"/>
              </a:rPr>
              <a:t>03</a:t>
            </a:r>
            <a:endParaRPr lang="es-ES" sz="5000">
              <a:latin typeface="Lato Regular"/>
              <a:cs typeface="Lato Regular"/>
            </a:endParaRPr>
          </a:p>
        </p:txBody>
      </p:sp>
      <p:sp>
        <p:nvSpPr>
          <p:cNvPr id="27" name="AutoShape 47"/>
          <p:cNvSpPr>
            <a:spLocks/>
          </p:cNvSpPr>
          <p:nvPr/>
        </p:nvSpPr>
        <p:spPr bwMode="auto">
          <a:xfrm>
            <a:off x="17610137" y="8623300"/>
            <a:ext cx="1043998" cy="7937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8100" tIns="38100" rIns="38100" bIns="38100" anchor="b"/>
          <a:lstStyle/>
          <a:p>
            <a:pPr marL="127000" algn="l">
              <a:lnSpc>
                <a:spcPct val="160000"/>
              </a:lnSpc>
              <a:spcBef>
                <a:spcPts val="800"/>
              </a:spcBef>
              <a:defRPr/>
            </a:pPr>
            <a:r>
              <a:rPr lang="es-ES" sz="5000" b="0">
                <a:solidFill>
                  <a:srgbClr val="FFFFFF"/>
                </a:solidFill>
                <a:latin typeface="Lato Regular"/>
                <a:cs typeface="Lato Regular"/>
              </a:rPr>
              <a:t>04</a:t>
            </a:r>
            <a:endParaRPr lang="es-ES" sz="5000">
              <a:latin typeface="Lato Regular"/>
              <a:cs typeface="Lato Regular"/>
            </a:endParaRPr>
          </a:p>
        </p:txBody>
      </p:sp>
      <p:sp>
        <p:nvSpPr>
          <p:cNvPr id="28" name="AutoShape 48"/>
          <p:cNvSpPr>
            <a:spLocks/>
          </p:cNvSpPr>
          <p:nvPr/>
        </p:nvSpPr>
        <p:spPr bwMode="auto">
          <a:xfrm>
            <a:off x="5646738" y="8467726"/>
            <a:ext cx="11812587" cy="10366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647700">
              <a:lnSpc>
                <a:spcPct val="120000"/>
              </a:lnSpc>
              <a:spcBef>
                <a:spcPts val="1700"/>
              </a:spcBef>
              <a:defRPr/>
            </a:pPr>
            <a:r>
              <a:rPr lang="es-ES" sz="2000">
                <a:solidFill>
                  <a:srgbClr val="FFFFFF"/>
                </a:solidFill>
                <a:cs typeface="Lato" charset="0"/>
              </a:rPr>
              <a:t>Lorem ipsum dolor </a:t>
            </a:r>
            <a:r>
              <a:rPr lang="es-ES" sz="2000" b="0">
                <a:solidFill>
                  <a:srgbClr val="FFFFFF"/>
                </a:solidFill>
                <a:cs typeface="Lato" charset="0"/>
              </a:rPr>
              <a:t>sit amet, consectetur adipiscing elit. Integer mollis vehicula ligula ut faucibus. Curabitur vestibulum consequat urna et vehicula. Suspendisse feugiat biben- dum egestas. Sed bibendum urna id sem tincidunt commodoat dictum lectus volutpat quis venenatis non, adipiscing quis orci.</a:t>
            </a:r>
            <a:endParaRPr lang="es-ES">
              <a:cs typeface="Lato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133600" y="649160"/>
            <a:ext cx="2927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FFFF"/>
                </a:solidFill>
              </a:rPr>
              <a:t>https://www.ypppt.com/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07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4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1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4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7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3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90" y="5899731"/>
            <a:ext cx="24383998" cy="13144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360000" bIns="0" anchor="ctr"/>
          <a:lstStyle/>
          <a:p>
            <a:pPr algn="ctr" defTabSz="1828800">
              <a:defRPr/>
            </a:pPr>
            <a:r>
              <a:rPr lang="en-US" altLang="zh-CN" sz="5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56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88" y="4364185"/>
            <a:ext cx="24383998" cy="15505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1828800">
              <a:defRPr/>
            </a:pP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600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5165248" y="7842045"/>
            <a:ext cx="13812818" cy="3385542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800">
              <a:lnSpc>
                <a:spcPts val="4800"/>
              </a:lnSpc>
            </a:pP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24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24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97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itch">
  <a:themeElements>
    <a:clrScheme name="Colored">
      <a:dk1>
        <a:sysClr val="windowText" lastClr="000000"/>
      </a:dk1>
      <a:lt1>
        <a:sysClr val="window" lastClr="FFFFFF"/>
      </a:lt1>
      <a:dk2>
        <a:srgbClr val="122C4D"/>
      </a:dk2>
      <a:lt2>
        <a:srgbClr val="FFFCFF"/>
      </a:lt2>
      <a:accent1>
        <a:srgbClr val="46556A"/>
      </a:accent1>
      <a:accent2>
        <a:srgbClr val="1487B1"/>
      </a:accent2>
      <a:accent3>
        <a:srgbClr val="44BE9B"/>
      </a:accent3>
      <a:accent4>
        <a:srgbClr val="9CB833"/>
      </a:accent4>
      <a:accent5>
        <a:srgbClr val="F98634"/>
      </a:accent5>
      <a:accent6>
        <a:srgbClr val="D4402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364</Words>
  <Application>Microsoft Office PowerPoint</Application>
  <PresentationFormat>自定义</PresentationFormat>
  <Paragraphs>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Gill Sans</vt:lpstr>
      <vt:lpstr>Meiryo</vt:lpstr>
      <vt:lpstr>宋体</vt:lpstr>
      <vt:lpstr>微软雅黑</vt:lpstr>
      <vt:lpstr>Arial</vt:lpstr>
      <vt:lpstr>Calibri</vt:lpstr>
      <vt:lpstr>Calibri Light</vt:lpstr>
      <vt:lpstr>Lato</vt:lpstr>
      <vt:lpstr>Lato Light</vt:lpstr>
      <vt:lpstr>Lato Regular</vt:lpstr>
      <vt:lpstr>Master Pitch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589</cp:revision>
  <dcterms:created xsi:type="dcterms:W3CDTF">2015-06-05T17:51:08Z</dcterms:created>
  <dcterms:modified xsi:type="dcterms:W3CDTF">2024-06-27T11:24:08Z</dcterms:modified>
</cp:coreProperties>
</file>