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850" r:id="rId2"/>
  </p:sldMasterIdLst>
  <p:notesMasterIdLst>
    <p:notesMasterId r:id="rId5"/>
  </p:notesMasterIdLst>
  <p:handoutMasterIdLst>
    <p:handoutMasterId r:id="rId6"/>
  </p:handoutMasterIdLst>
  <p:sldIdLst>
    <p:sldId id="451" r:id="rId3"/>
    <p:sldId id="452" r:id="rId4"/>
  </p:sldIdLst>
  <p:sldSz cx="24387175" cy="13716000"/>
  <p:notesSz cx="6858000" cy="9144000"/>
  <p:defaultTextStyle>
    <a:defPPr>
      <a:defRPr lang="en-US"/>
    </a:defPPr>
    <a:lvl1pPr marL="0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38596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77192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115788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154381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192977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231570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270169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308762" algn="l" defTabSz="1038596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45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8" autoAdjust="0"/>
    <p:restoredTop sz="96195" autoAdjust="0"/>
  </p:normalViewPr>
  <p:slideViewPr>
    <p:cSldViewPr snapToGrid="0" snapToObjects="1">
      <p:cViewPr varScale="1">
        <p:scale>
          <a:sx n="55" d="100"/>
          <a:sy n="55" d="100"/>
        </p:scale>
        <p:origin x="624" y="90"/>
      </p:cViewPr>
      <p:guideLst>
        <p:guide orient="horz"/>
        <p:guide pos="145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3120"/>
    </p:cViewPr>
  </p:sorterViewPr>
  <p:notesViewPr>
    <p:cSldViewPr snapToGrid="0" snapToObjects="1">
      <p:cViewPr varScale="1">
        <p:scale>
          <a:sx n="70" d="100"/>
          <a:sy n="70" d="100"/>
        </p:scale>
        <p:origin x="-3336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D1F4-EB9B-8D4C-8330-A7FD24F71DA8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FAAED-601C-2E42-A5D2-7D875446EB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862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5DB0-7631-C740-8B9A-54252701A623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955A8-62FB-E247-BFB6-6D96B50CB5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409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1038596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2077192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3115788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4154381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5192977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6231570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7270169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8308762" algn="l" defTabSz="103859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78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lenda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924417" y="525271"/>
            <a:ext cx="20976147" cy="863560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64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s-ES_tradnl" dirty="0" smtClean="0"/>
              <a:t>YOUR TITLE HERE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1924417" y="1613308"/>
            <a:ext cx="20976147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4000" b="0" smtClean="0">
                <a:solidFill>
                  <a:schemeClr val="accent3"/>
                </a:solidFill>
                <a:effectLst/>
              </a:defRPr>
            </a:lvl1pPr>
          </a:lstStyle>
          <a:p>
            <a:pPr lvl="0"/>
            <a:r>
              <a:rPr lang="en-US" dirty="0" err="1" smtClean="0">
                <a:effectLst/>
                <a:latin typeface="Arial"/>
              </a:rPr>
              <a:t>Lorem</a:t>
            </a:r>
            <a:r>
              <a:rPr lang="en-US" dirty="0" smtClean="0">
                <a:effectLst/>
                <a:latin typeface="Arial"/>
              </a:rPr>
              <a:t> </a:t>
            </a:r>
            <a:r>
              <a:rPr lang="en-US" dirty="0" err="1" smtClean="0">
                <a:effectLst/>
                <a:latin typeface="Arial"/>
              </a:rPr>
              <a:t>ipsum</a:t>
            </a:r>
            <a:r>
              <a:rPr lang="en-US" dirty="0" smtClean="0">
                <a:effectLst/>
                <a:latin typeface="Arial"/>
              </a:rPr>
              <a:t> dolor sit </a:t>
            </a:r>
            <a:r>
              <a:rPr lang="en-US" dirty="0" err="1" smtClean="0">
                <a:effectLst/>
                <a:latin typeface="Arial"/>
              </a:rPr>
              <a:t>amet</a:t>
            </a:r>
            <a:r>
              <a:rPr lang="en-US" dirty="0" smtClean="0">
                <a:effectLst/>
                <a:latin typeface="Arial"/>
              </a:rPr>
              <a:t>, </a:t>
            </a:r>
            <a:r>
              <a:rPr lang="en-US" dirty="0" err="1" smtClean="0">
                <a:effectLst/>
                <a:latin typeface="Arial"/>
              </a:rPr>
              <a:t>consectetur</a:t>
            </a:r>
            <a:r>
              <a:rPr lang="en-US" dirty="0" smtClean="0">
                <a:effectLst/>
                <a:latin typeface="Arial"/>
              </a:rPr>
              <a:t> </a:t>
            </a:r>
            <a:r>
              <a:rPr lang="en-US" dirty="0" err="1" smtClean="0">
                <a:effectLst/>
                <a:latin typeface="Arial"/>
              </a:rPr>
              <a:t>adipiscing</a:t>
            </a:r>
            <a:r>
              <a:rPr lang="en-US" dirty="0" smtClean="0">
                <a:effectLst/>
                <a:latin typeface="Arial"/>
              </a:rPr>
              <a:t> </a:t>
            </a:r>
            <a:r>
              <a:rPr lang="en-US" dirty="0" err="1" smtClean="0">
                <a:effectLst/>
                <a:latin typeface="Arial"/>
              </a:rPr>
              <a:t>elit</a:t>
            </a:r>
            <a:r>
              <a:rPr lang="en-US" dirty="0" smtClean="0">
                <a:effectLst/>
                <a:latin typeface="Arial"/>
              </a:rPr>
              <a:t>. Nam </a:t>
            </a:r>
            <a:r>
              <a:rPr lang="en-US" dirty="0" err="1" smtClean="0">
                <a:effectLst/>
                <a:latin typeface="Arial"/>
              </a:rPr>
              <a:t>massa</a:t>
            </a:r>
            <a:r>
              <a:rPr lang="en-US" dirty="0" smtClean="0">
                <a:effectLst/>
                <a:latin typeface="Arial"/>
              </a:rPr>
              <a:t> </a:t>
            </a:r>
            <a:r>
              <a:rPr lang="en-US" dirty="0" err="1" smtClean="0">
                <a:effectLst/>
                <a:latin typeface="Arial"/>
              </a:rPr>
              <a:t>justo</a:t>
            </a:r>
            <a:r>
              <a:rPr lang="en-US" dirty="0" smtClean="0">
                <a:effectLst/>
                <a:latin typeface="Arial"/>
              </a:rPr>
              <a:t>, </a:t>
            </a:r>
            <a:r>
              <a:rPr lang="en-US" dirty="0" err="1" smtClean="0">
                <a:effectLst/>
                <a:latin typeface="Arial"/>
              </a:rPr>
              <a:t>dignis</a:t>
            </a:r>
            <a:r>
              <a:rPr lang="en-US" dirty="0" smtClean="0">
                <a:effectLst/>
                <a:latin typeface="Arial"/>
              </a:rPr>
              <a:t>.</a:t>
            </a:r>
            <a:endParaRPr lang="es-ES_tradnl" dirty="0" smtClean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2770888" y="5515632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one</a:t>
            </a:r>
            <a:endParaRPr lang="es-ES_tradnl" dirty="0" smtClean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2770888" y="6824209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two</a:t>
            </a:r>
            <a:endParaRPr lang="es-ES_tradnl" dirty="0" smtClean="0"/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2770888" y="8132786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two</a:t>
            </a:r>
            <a:endParaRPr lang="es-ES_tradnl" dirty="0" smtClean="0"/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2770888" y="9441363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two</a:t>
            </a:r>
            <a:endParaRPr lang="es-ES_tradnl" dirty="0" smtClean="0"/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19182091" y="5515632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one</a:t>
            </a:r>
            <a:endParaRPr lang="es-ES_tradnl" dirty="0" smtClean="0"/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19182091" y="6824209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two</a:t>
            </a:r>
            <a:endParaRPr lang="es-ES_tradnl" dirty="0" smtClean="0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19182091" y="8132786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two</a:t>
            </a:r>
            <a:endParaRPr lang="es-ES_tradnl" dirty="0" smtClean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19182091" y="9441363"/>
            <a:ext cx="3718473" cy="676717"/>
          </a:xfrm>
          <a:prstGeom prst="rect">
            <a:avLst/>
          </a:prstGeom>
        </p:spPr>
        <p:txBody>
          <a:bodyPr vert="horz" lIns="0" tIns="103861" rIns="0" bIns="103861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500" b="0" smtClean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>
                <a:effectLst/>
                <a:latin typeface="Arial"/>
              </a:rPr>
              <a:t>Calendar data two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77815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15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7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012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17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0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9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8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8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7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6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4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5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4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38596" rtl="0" eaLnBrk="1" latinLnBrk="0" hangingPunct="1"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8946" indent="-778946" algn="l" defTabSz="1038596" rtl="0" eaLnBrk="1" latinLnBrk="0" hangingPunct="1">
        <a:spcBef>
          <a:spcPct val="20000"/>
        </a:spcBef>
        <a:buFont typeface="Arial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687719" indent="-649120" algn="l" defTabSz="1038596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596490" indent="-519298" algn="l" defTabSz="1038596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635083" indent="-519298" algn="l" defTabSz="1038596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673679" indent="-519298" algn="l" defTabSz="1038596" rtl="0" eaLnBrk="1" latinLnBrk="0" hangingPunct="1">
        <a:spcBef>
          <a:spcPct val="20000"/>
        </a:spcBef>
        <a:buFont typeface="Arial"/>
        <a:buChar char="»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712275" indent="-519298" algn="l" defTabSz="1038596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750871" indent="-519298" algn="l" defTabSz="1038596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789467" indent="-519298" algn="l" defTabSz="1038596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828060" indent="-519298" algn="l" defTabSz="1038596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38596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77192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115788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54381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192977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231570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270169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308762" algn="l" defTabSz="1038596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800"/>
              <a:t>2024/6/20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Triple circle chart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lvl="0"/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vul</a:t>
            </a:r>
            <a:r>
              <a:rPr lang="en-US" dirty="0"/>
              <a:t> </a:t>
            </a:r>
            <a:r>
              <a:rPr lang="en-US" dirty="0" err="1"/>
              <a:t>putate</a:t>
            </a:r>
            <a:r>
              <a:rPr lang="en-US" dirty="0"/>
              <a:t> place rat in at ligula </a:t>
            </a:r>
            <a:r>
              <a:rPr lang="en-US" dirty="0" err="1"/>
              <a:t>onec</a:t>
            </a:r>
            <a:r>
              <a:rPr lang="en-US" dirty="0"/>
              <a:t>.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Title Example Here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Title Example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727958" y="4087687"/>
            <a:ext cx="8175536" cy="8090198"/>
            <a:chOff x="9988635" y="4910465"/>
            <a:chExt cx="5069416" cy="5016501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0483935" y="4910465"/>
              <a:ext cx="3297767" cy="3388784"/>
            </a:xfrm>
            <a:custGeom>
              <a:avLst/>
              <a:gdLst>
                <a:gd name="T0" fmla="*/ 547 w 1071"/>
                <a:gd name="T1" fmla="*/ 0 h 1101"/>
                <a:gd name="T2" fmla="*/ 0 w 1071"/>
                <a:gd name="T3" fmla="*/ 547 h 1101"/>
                <a:gd name="T4" fmla="*/ 263 w 1071"/>
                <a:gd name="T5" fmla="*/ 1015 h 1101"/>
                <a:gd name="T6" fmla="*/ 213 w 1071"/>
                <a:gd name="T7" fmla="*/ 1101 h 1101"/>
                <a:gd name="T8" fmla="*/ 604 w 1071"/>
                <a:gd name="T9" fmla="*/ 1101 h 1101"/>
                <a:gd name="T10" fmla="*/ 409 w 1071"/>
                <a:gd name="T11" fmla="*/ 762 h 1101"/>
                <a:gd name="T12" fmla="*/ 359 w 1071"/>
                <a:gd name="T13" fmla="*/ 847 h 1101"/>
                <a:gd name="T14" fmla="*/ 193 w 1071"/>
                <a:gd name="T15" fmla="*/ 547 h 1101"/>
                <a:gd name="T16" fmla="*/ 547 w 1071"/>
                <a:gd name="T17" fmla="*/ 194 h 1101"/>
                <a:gd name="T18" fmla="*/ 859 w 1071"/>
                <a:gd name="T19" fmla="*/ 381 h 1101"/>
                <a:gd name="T20" fmla="*/ 938 w 1071"/>
                <a:gd name="T21" fmla="*/ 375 h 1101"/>
                <a:gd name="T22" fmla="*/ 1071 w 1071"/>
                <a:gd name="T23" fmla="*/ 390 h 1101"/>
                <a:gd name="T24" fmla="*/ 547 w 1071"/>
                <a:gd name="T25" fmla="*/ 0 h 1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71" h="1101">
                  <a:moveTo>
                    <a:pt x="547" y="0"/>
                  </a:moveTo>
                  <a:cubicBezTo>
                    <a:pt x="245" y="0"/>
                    <a:pt x="0" y="245"/>
                    <a:pt x="0" y="547"/>
                  </a:cubicBezTo>
                  <a:cubicBezTo>
                    <a:pt x="0" y="745"/>
                    <a:pt x="105" y="919"/>
                    <a:pt x="263" y="1015"/>
                  </a:cubicBezTo>
                  <a:cubicBezTo>
                    <a:pt x="213" y="1101"/>
                    <a:pt x="213" y="1101"/>
                    <a:pt x="213" y="1101"/>
                  </a:cubicBezTo>
                  <a:cubicBezTo>
                    <a:pt x="604" y="1101"/>
                    <a:pt x="604" y="1101"/>
                    <a:pt x="604" y="1101"/>
                  </a:cubicBezTo>
                  <a:cubicBezTo>
                    <a:pt x="409" y="762"/>
                    <a:pt x="409" y="762"/>
                    <a:pt x="409" y="762"/>
                  </a:cubicBezTo>
                  <a:cubicBezTo>
                    <a:pt x="359" y="847"/>
                    <a:pt x="359" y="847"/>
                    <a:pt x="359" y="847"/>
                  </a:cubicBezTo>
                  <a:cubicBezTo>
                    <a:pt x="260" y="785"/>
                    <a:pt x="193" y="674"/>
                    <a:pt x="193" y="547"/>
                  </a:cubicBezTo>
                  <a:cubicBezTo>
                    <a:pt x="193" y="352"/>
                    <a:pt x="352" y="194"/>
                    <a:pt x="547" y="194"/>
                  </a:cubicBezTo>
                  <a:cubicBezTo>
                    <a:pt x="682" y="194"/>
                    <a:pt x="799" y="269"/>
                    <a:pt x="859" y="381"/>
                  </a:cubicBezTo>
                  <a:cubicBezTo>
                    <a:pt x="885" y="377"/>
                    <a:pt x="911" y="375"/>
                    <a:pt x="938" y="375"/>
                  </a:cubicBezTo>
                  <a:cubicBezTo>
                    <a:pt x="984" y="375"/>
                    <a:pt x="1029" y="380"/>
                    <a:pt x="1071" y="390"/>
                  </a:cubicBezTo>
                  <a:cubicBezTo>
                    <a:pt x="1004" y="165"/>
                    <a:pt x="795" y="0"/>
                    <a:pt x="5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1777218" y="6144481"/>
              <a:ext cx="3280833" cy="3412067"/>
            </a:xfrm>
            <a:custGeom>
              <a:avLst/>
              <a:gdLst>
                <a:gd name="T0" fmla="*/ 518 w 1065"/>
                <a:gd name="T1" fmla="*/ 14 h 1108"/>
                <a:gd name="T2" fmla="*/ 245 w 1065"/>
                <a:gd name="T3" fmla="*/ 87 h 1108"/>
                <a:gd name="T4" fmla="*/ 195 w 1065"/>
                <a:gd name="T5" fmla="*/ 0 h 1108"/>
                <a:gd name="T6" fmla="*/ 0 w 1065"/>
                <a:gd name="T7" fmla="*/ 339 h 1108"/>
                <a:gd name="T8" fmla="*/ 391 w 1065"/>
                <a:gd name="T9" fmla="*/ 339 h 1108"/>
                <a:gd name="T10" fmla="*/ 342 w 1065"/>
                <a:gd name="T11" fmla="*/ 254 h 1108"/>
                <a:gd name="T12" fmla="*/ 518 w 1065"/>
                <a:gd name="T13" fmla="*/ 208 h 1108"/>
                <a:gd name="T14" fmla="*/ 872 w 1065"/>
                <a:gd name="T15" fmla="*/ 561 h 1108"/>
                <a:gd name="T16" fmla="*/ 518 w 1065"/>
                <a:gd name="T17" fmla="*/ 915 h 1108"/>
                <a:gd name="T18" fmla="*/ 505 w 1065"/>
                <a:gd name="T19" fmla="*/ 915 h 1108"/>
                <a:gd name="T20" fmla="*/ 385 w 1065"/>
                <a:gd name="T21" fmla="*/ 1092 h 1108"/>
                <a:gd name="T22" fmla="*/ 518 w 1065"/>
                <a:gd name="T23" fmla="*/ 1108 h 1108"/>
                <a:gd name="T24" fmla="*/ 1065 w 1065"/>
                <a:gd name="T25" fmla="*/ 561 h 1108"/>
                <a:gd name="T26" fmla="*/ 518 w 1065"/>
                <a:gd name="T27" fmla="*/ 14 h 1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5" h="1108">
                  <a:moveTo>
                    <a:pt x="518" y="14"/>
                  </a:moveTo>
                  <a:cubicBezTo>
                    <a:pt x="419" y="14"/>
                    <a:pt x="326" y="41"/>
                    <a:pt x="245" y="87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0" y="339"/>
                    <a:pt x="0" y="339"/>
                    <a:pt x="0" y="339"/>
                  </a:cubicBezTo>
                  <a:cubicBezTo>
                    <a:pt x="391" y="339"/>
                    <a:pt x="391" y="339"/>
                    <a:pt x="391" y="339"/>
                  </a:cubicBezTo>
                  <a:cubicBezTo>
                    <a:pt x="342" y="254"/>
                    <a:pt x="342" y="254"/>
                    <a:pt x="342" y="254"/>
                  </a:cubicBezTo>
                  <a:cubicBezTo>
                    <a:pt x="394" y="225"/>
                    <a:pt x="454" y="208"/>
                    <a:pt x="518" y="208"/>
                  </a:cubicBezTo>
                  <a:cubicBezTo>
                    <a:pt x="713" y="208"/>
                    <a:pt x="872" y="366"/>
                    <a:pt x="872" y="561"/>
                  </a:cubicBezTo>
                  <a:cubicBezTo>
                    <a:pt x="872" y="757"/>
                    <a:pt x="713" y="915"/>
                    <a:pt x="518" y="915"/>
                  </a:cubicBezTo>
                  <a:cubicBezTo>
                    <a:pt x="514" y="915"/>
                    <a:pt x="509" y="915"/>
                    <a:pt x="505" y="915"/>
                  </a:cubicBezTo>
                  <a:cubicBezTo>
                    <a:pt x="476" y="981"/>
                    <a:pt x="435" y="1041"/>
                    <a:pt x="385" y="1092"/>
                  </a:cubicBezTo>
                  <a:cubicBezTo>
                    <a:pt x="428" y="1103"/>
                    <a:pt x="472" y="1108"/>
                    <a:pt x="518" y="1108"/>
                  </a:cubicBezTo>
                  <a:cubicBezTo>
                    <a:pt x="820" y="1108"/>
                    <a:pt x="1065" y="863"/>
                    <a:pt x="1065" y="561"/>
                  </a:cubicBezTo>
                  <a:cubicBezTo>
                    <a:pt x="1065" y="259"/>
                    <a:pt x="820" y="14"/>
                    <a:pt x="518" y="1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9988635" y="7101215"/>
              <a:ext cx="3644900" cy="2825751"/>
            </a:xfrm>
            <a:custGeom>
              <a:avLst/>
              <a:gdLst>
                <a:gd name="T0" fmla="*/ 1184 w 1184"/>
                <a:gd name="T1" fmla="*/ 388 h 917"/>
                <a:gd name="T2" fmla="*/ 988 w 1184"/>
                <a:gd name="T3" fmla="*/ 49 h 917"/>
                <a:gd name="T4" fmla="*/ 793 w 1184"/>
                <a:gd name="T5" fmla="*/ 388 h 917"/>
                <a:gd name="T6" fmla="*/ 900 w 1184"/>
                <a:gd name="T7" fmla="*/ 388 h 917"/>
                <a:gd name="T8" fmla="*/ 547 w 1184"/>
                <a:gd name="T9" fmla="*/ 724 h 917"/>
                <a:gd name="T10" fmla="*/ 193 w 1184"/>
                <a:gd name="T11" fmla="*/ 370 h 917"/>
                <a:gd name="T12" fmla="*/ 242 w 1184"/>
                <a:gd name="T13" fmla="*/ 192 h 917"/>
                <a:gd name="T14" fmla="*/ 145 w 1184"/>
                <a:gd name="T15" fmla="*/ 0 h 917"/>
                <a:gd name="T16" fmla="*/ 0 w 1184"/>
                <a:gd name="T17" fmla="*/ 370 h 917"/>
                <a:gd name="T18" fmla="*/ 547 w 1184"/>
                <a:gd name="T19" fmla="*/ 917 h 917"/>
                <a:gd name="T20" fmla="*/ 1094 w 1184"/>
                <a:gd name="T21" fmla="*/ 388 h 917"/>
                <a:gd name="T22" fmla="*/ 1184 w 1184"/>
                <a:gd name="T23" fmla="*/ 388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4" h="917">
                  <a:moveTo>
                    <a:pt x="1184" y="388"/>
                  </a:moveTo>
                  <a:cubicBezTo>
                    <a:pt x="988" y="49"/>
                    <a:pt x="988" y="49"/>
                    <a:pt x="988" y="49"/>
                  </a:cubicBezTo>
                  <a:cubicBezTo>
                    <a:pt x="793" y="388"/>
                    <a:pt x="793" y="388"/>
                    <a:pt x="793" y="388"/>
                  </a:cubicBezTo>
                  <a:cubicBezTo>
                    <a:pt x="900" y="388"/>
                    <a:pt x="900" y="388"/>
                    <a:pt x="900" y="388"/>
                  </a:cubicBezTo>
                  <a:cubicBezTo>
                    <a:pt x="891" y="575"/>
                    <a:pt x="737" y="724"/>
                    <a:pt x="547" y="724"/>
                  </a:cubicBezTo>
                  <a:cubicBezTo>
                    <a:pt x="352" y="724"/>
                    <a:pt x="193" y="566"/>
                    <a:pt x="193" y="370"/>
                  </a:cubicBezTo>
                  <a:cubicBezTo>
                    <a:pt x="193" y="305"/>
                    <a:pt x="211" y="244"/>
                    <a:pt x="242" y="192"/>
                  </a:cubicBezTo>
                  <a:cubicBezTo>
                    <a:pt x="198" y="134"/>
                    <a:pt x="165" y="69"/>
                    <a:pt x="145" y="0"/>
                  </a:cubicBezTo>
                  <a:cubicBezTo>
                    <a:pt x="55" y="97"/>
                    <a:pt x="0" y="227"/>
                    <a:pt x="0" y="370"/>
                  </a:cubicBezTo>
                  <a:cubicBezTo>
                    <a:pt x="0" y="672"/>
                    <a:pt x="245" y="917"/>
                    <a:pt x="547" y="917"/>
                  </a:cubicBezTo>
                  <a:cubicBezTo>
                    <a:pt x="843" y="917"/>
                    <a:pt x="1085" y="682"/>
                    <a:pt x="1094" y="388"/>
                  </a:cubicBezTo>
                  <a:lnTo>
                    <a:pt x="1184" y="38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" name="TextBox 6"/>
            <p:cNvSpPr txBox="1"/>
            <p:nvPr/>
          </p:nvSpPr>
          <p:spPr>
            <a:xfrm rot="18978467">
              <a:off x="10746309" y="5519640"/>
              <a:ext cx="1366259" cy="508848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4500" b="1" dirty="0" smtClean="0">
                  <a:solidFill>
                    <a:schemeClr val="bg2"/>
                  </a:solidFill>
                  <a:latin typeface="Lato Regular"/>
                  <a:cs typeface="Lato Regular"/>
                </a:rPr>
                <a:t>Process one</a:t>
              </a:r>
              <a:endParaRPr lang="id-ID" sz="4500" b="1" dirty="0">
                <a:solidFill>
                  <a:schemeClr val="bg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861134" y="9105070"/>
              <a:ext cx="1645320" cy="508848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4500" b="1" dirty="0" smtClean="0">
                  <a:solidFill>
                    <a:schemeClr val="bg2"/>
                  </a:solidFill>
                  <a:latin typeface="Lato Regular"/>
                  <a:cs typeface="Lato Regular"/>
                </a:rPr>
                <a:t>Process three</a:t>
              </a:r>
              <a:endParaRPr lang="id-ID" sz="4500" b="1" dirty="0">
                <a:solidFill>
                  <a:schemeClr val="bg2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7644843">
              <a:off x="13516862" y="8044825"/>
              <a:ext cx="1748521" cy="508848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id-ID" sz="4500" b="1" dirty="0" smtClean="0">
                  <a:solidFill>
                    <a:schemeClr val="bg2"/>
                  </a:solidFill>
                  <a:latin typeface="Lato Regular"/>
                  <a:cs typeface="Lato Regular"/>
                </a:rPr>
                <a:t>Process two</a:t>
              </a:r>
              <a:endParaRPr lang="id-ID" sz="4500" b="1" dirty="0">
                <a:solidFill>
                  <a:schemeClr val="bg2"/>
                </a:solidFill>
                <a:latin typeface="Lato Regular"/>
                <a:cs typeface="Lato Regular"/>
              </a:endParaRPr>
            </a:p>
          </p:txBody>
        </p:sp>
      </p:grpSp>
      <p:sp>
        <p:nvSpPr>
          <p:cNvPr id="21" name="Oval 13"/>
          <p:cNvSpPr/>
          <p:nvPr/>
        </p:nvSpPr>
        <p:spPr bwMode="auto">
          <a:xfrm>
            <a:off x="6604825" y="5515632"/>
            <a:ext cx="676717" cy="67671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2" name="Oval 26"/>
          <p:cNvSpPr/>
          <p:nvPr/>
        </p:nvSpPr>
        <p:spPr bwMode="auto">
          <a:xfrm>
            <a:off x="6604825" y="6824209"/>
            <a:ext cx="676717" cy="67671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3" name="Oval 28"/>
          <p:cNvSpPr/>
          <p:nvPr/>
        </p:nvSpPr>
        <p:spPr bwMode="auto">
          <a:xfrm>
            <a:off x="6604825" y="8132786"/>
            <a:ext cx="676717" cy="67671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4" name="Oval 30"/>
          <p:cNvSpPr/>
          <p:nvPr/>
        </p:nvSpPr>
        <p:spPr bwMode="auto">
          <a:xfrm>
            <a:off x="6604825" y="9441363"/>
            <a:ext cx="676717" cy="67671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5" name="Oval 32"/>
          <p:cNvSpPr/>
          <p:nvPr/>
        </p:nvSpPr>
        <p:spPr bwMode="auto">
          <a:xfrm>
            <a:off x="18335620" y="5515632"/>
            <a:ext cx="676717" cy="67671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6" name="Oval 34"/>
          <p:cNvSpPr/>
          <p:nvPr/>
        </p:nvSpPr>
        <p:spPr bwMode="auto">
          <a:xfrm>
            <a:off x="18335620" y="6824209"/>
            <a:ext cx="676717" cy="67671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7" name="Oval 36"/>
          <p:cNvSpPr/>
          <p:nvPr/>
        </p:nvSpPr>
        <p:spPr bwMode="auto">
          <a:xfrm>
            <a:off x="18335620" y="8132786"/>
            <a:ext cx="676717" cy="67671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sp>
        <p:nvSpPr>
          <p:cNvPr id="28" name="Oval 38"/>
          <p:cNvSpPr/>
          <p:nvPr/>
        </p:nvSpPr>
        <p:spPr bwMode="auto">
          <a:xfrm>
            <a:off x="18335620" y="9441363"/>
            <a:ext cx="676717" cy="67671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500" dirty="0">
              <a:solidFill>
                <a:srgbClr val="FFFFFF"/>
              </a:solidFill>
              <a:latin typeface="Lato Black"/>
              <a:cs typeface="Lato Black"/>
            </a:endParaRPr>
          </a:p>
        </p:txBody>
      </p:sp>
      <p:cxnSp>
        <p:nvCxnSpPr>
          <p:cNvPr id="29" name="Straight Connector 16"/>
          <p:cNvCxnSpPr/>
          <p:nvPr/>
        </p:nvCxnSpPr>
        <p:spPr>
          <a:xfrm>
            <a:off x="8340749" y="2740253"/>
            <a:ext cx="8181974" cy="0"/>
          </a:xfrm>
          <a:prstGeom prst="line">
            <a:avLst/>
          </a:prstGeom>
          <a:ln w="1270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248508" y="1613308"/>
            <a:ext cx="311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FFFFFF"/>
                </a:solidFill>
              </a:rPr>
              <a:t>https://www.ypppt.com/</a:t>
            </a:r>
            <a:endParaRPr lang="zh-CN" alt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5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90" y="5899731"/>
            <a:ext cx="24383998" cy="13144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360000" bIns="0" anchor="ctr"/>
          <a:lstStyle/>
          <a:p>
            <a:pPr algn="ctr" defTabSz="1828800">
              <a:defRPr/>
            </a:pPr>
            <a:r>
              <a:rPr lang="en-US" altLang="zh-CN" sz="5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56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8" y="4364185"/>
            <a:ext cx="24383998" cy="15505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1828800">
              <a:defRPr/>
            </a:pP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600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5165248" y="7842045"/>
            <a:ext cx="13812818" cy="33855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800">
              <a:lnSpc>
                <a:spcPts val="4800"/>
              </a:lnSpc>
            </a:pP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24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24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31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uncher">
  <a:themeElements>
    <a:clrScheme name="Colored">
      <a:dk1>
        <a:sysClr val="windowText" lastClr="000000"/>
      </a:dk1>
      <a:lt1>
        <a:sysClr val="window" lastClr="FFFFFF"/>
      </a:lt1>
      <a:dk2>
        <a:srgbClr val="122C4D"/>
      </a:dk2>
      <a:lt2>
        <a:srgbClr val="FFFCFF"/>
      </a:lt2>
      <a:accent1>
        <a:srgbClr val="46556A"/>
      </a:accent1>
      <a:accent2>
        <a:srgbClr val="1487B1"/>
      </a:accent2>
      <a:accent3>
        <a:srgbClr val="44BE9B"/>
      </a:accent3>
      <a:accent4>
        <a:srgbClr val="9CB833"/>
      </a:accent4>
      <a:accent5>
        <a:srgbClr val="F98634"/>
      </a:accent5>
      <a:accent6>
        <a:srgbClr val="D4402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  <a:extLs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 sz="10000" dirty="0">
            <a:solidFill>
              <a:srgbClr val="FFFFFF"/>
            </a:solidFill>
            <a:latin typeface="Lato Black"/>
            <a:cs typeface="Lato Black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4942</TotalTime>
  <Words>129</Words>
  <Application>Microsoft Office PowerPoint</Application>
  <PresentationFormat>自定义</PresentationFormat>
  <Paragraphs>23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Meiryo</vt:lpstr>
      <vt:lpstr>宋体</vt:lpstr>
      <vt:lpstr>微软雅黑</vt:lpstr>
      <vt:lpstr>Arial</vt:lpstr>
      <vt:lpstr>Calibri</vt:lpstr>
      <vt:lpstr>Calibri Light</vt:lpstr>
      <vt:lpstr>Lato</vt:lpstr>
      <vt:lpstr>Lato Black</vt:lpstr>
      <vt:lpstr>Lato Regular</vt:lpstr>
      <vt:lpstr>Launcher</vt:lpstr>
      <vt:lpstr>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>kan</cp:lastModifiedBy>
  <cp:revision>1458</cp:revision>
  <dcterms:created xsi:type="dcterms:W3CDTF">2015-06-05T17:51:08Z</dcterms:created>
  <dcterms:modified xsi:type="dcterms:W3CDTF">2024-06-20T10:36:04Z</dcterms:modified>
</cp:coreProperties>
</file>