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8" r:id="rId2"/>
  </p:sldMasterIdLst>
  <p:notesMasterIdLst>
    <p:notesMasterId r:id="rId5"/>
  </p:notesMasterIdLst>
  <p:handoutMasterIdLst>
    <p:handoutMasterId r:id="rId6"/>
  </p:handoutMasterIdLst>
  <p:sldIdLst>
    <p:sldId id="1407" r:id="rId3"/>
    <p:sldId id="1408" r:id="rId4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40">
          <p15:clr>
            <a:srgbClr val="A4A3A4"/>
          </p15:clr>
        </p15:guide>
        <p15:guide id="2" orient="horz" pos="491">
          <p15:clr>
            <a:srgbClr val="A4A3A4"/>
          </p15:clr>
        </p15:guide>
        <p15:guide id="3" pos="14269">
          <p15:clr>
            <a:srgbClr val="A4A3A4"/>
          </p15:clr>
        </p15:guide>
        <p15:guide id="4" pos="1090">
          <p15:clr>
            <a:srgbClr val="A4A3A4"/>
          </p15:clr>
        </p15:guide>
        <p15:guide id="5" pos="76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CFCFC"/>
    <a:srgbClr val="2F2F2F"/>
    <a:srgbClr val="19232E"/>
    <a:srgbClr val="FBC81F"/>
    <a:srgbClr val="FBB62B"/>
    <a:srgbClr val="2C4054"/>
    <a:srgbClr val="364D65"/>
    <a:srgbClr val="FADF35"/>
    <a:srgbClr val="666666"/>
    <a:srgbClr val="4454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97" autoAdjust="0"/>
    <p:restoredTop sz="96314" autoAdjust="0"/>
  </p:normalViewPr>
  <p:slideViewPr>
    <p:cSldViewPr snapToGrid="0" snapToObjects="1">
      <p:cViewPr varScale="1">
        <p:scale>
          <a:sx n="55" d="100"/>
          <a:sy n="55" d="100"/>
        </p:scale>
        <p:origin x="762" y="90"/>
      </p:cViewPr>
      <p:guideLst>
        <p:guide orient="horz" pos="8140"/>
        <p:guide orient="horz" pos="491"/>
        <p:guide pos="14269"/>
        <p:guide pos="1090"/>
        <p:guide pos="764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5913B-7DAC-D845-BC1D-1E8B40EE75FD}" type="datetimeFigureOut">
              <a:t>2024/5/13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664EA-9666-8E46-AD63-5B48980F3D2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15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5/13/2024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E9629FE-7B1E-974B-9C8F-FAE1F601CC5F}" type="slidenum">
              <a:rPr lang="en-US"/>
              <a:pPr/>
              <a:t>1</a:t>
            </a:fld>
            <a:endParaRPr lang="en-US"/>
          </a:p>
        </p:txBody>
      </p:sp>
      <p:sp>
        <p:nvSpPr>
          <p:cNvPr id="133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693738"/>
            <a:ext cx="6078537" cy="34210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33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1" y="4342535"/>
            <a:ext cx="5478276" cy="410585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84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0374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79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xmlns:p14="http://schemas.microsoft.com/office/powerpoint/2010/main" advClick="0" advTm="3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40" y="914400"/>
            <a:ext cx="7862426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3677" y="1974851"/>
            <a:ext cx="12341185" cy="9747250"/>
          </a:xfrm>
        </p:spPr>
        <p:txBody>
          <a:bodyPr anchor="t"/>
          <a:lstStyle>
            <a:lvl1pPr marL="0" indent="0">
              <a:buNone/>
              <a:defRPr sz="6398"/>
            </a:lvl1pPr>
            <a:lvl2pPr marL="914171" indent="0">
              <a:buNone/>
              <a:defRPr sz="5599"/>
            </a:lvl2pPr>
            <a:lvl3pPr marL="1828343" indent="0">
              <a:buNone/>
              <a:defRPr sz="4799"/>
            </a:lvl3pPr>
            <a:lvl4pPr marL="2742514" indent="0">
              <a:buNone/>
              <a:defRPr sz="3999"/>
            </a:lvl4pPr>
            <a:lvl5pPr marL="3656686" indent="0">
              <a:buNone/>
              <a:defRPr sz="3999"/>
            </a:lvl5pPr>
            <a:lvl6pPr marL="4570857" indent="0">
              <a:buNone/>
              <a:defRPr sz="3999"/>
            </a:lvl6pPr>
            <a:lvl7pPr marL="5485028" indent="0">
              <a:buNone/>
              <a:defRPr sz="3999"/>
            </a:lvl7pPr>
            <a:lvl8pPr marL="6399200" indent="0">
              <a:buNone/>
              <a:defRPr sz="3999"/>
            </a:lvl8pPr>
            <a:lvl9pPr marL="7313371" indent="0">
              <a:buNone/>
              <a:defRPr sz="3999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40" y="4114800"/>
            <a:ext cx="7862426" cy="7623176"/>
          </a:xfr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41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06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5256" y="730250"/>
            <a:ext cx="5256431" cy="1162367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5963" y="730250"/>
            <a:ext cx="15464572" cy="1162367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27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206" y="2244726"/>
            <a:ext cx="18283238" cy="4775200"/>
          </a:xfrm>
        </p:spPr>
        <p:txBody>
          <a:bodyPr anchor="b"/>
          <a:lstStyle>
            <a:lvl1pPr algn="ctr">
              <a:defRPr sz="11997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206" y="7204076"/>
            <a:ext cx="18283238" cy="3311524"/>
          </a:xfrm>
        </p:spPr>
        <p:txBody>
          <a:bodyPr/>
          <a:lstStyle>
            <a:lvl1pPr marL="0" indent="0" algn="ctr">
              <a:buNone/>
              <a:defRPr sz="4799"/>
            </a:lvl1pPr>
            <a:lvl2pPr marL="914171" indent="0" algn="ctr">
              <a:buNone/>
              <a:defRPr sz="3999"/>
            </a:lvl2pPr>
            <a:lvl3pPr marL="1828343" indent="0" algn="ctr">
              <a:buNone/>
              <a:defRPr sz="3599"/>
            </a:lvl3pPr>
            <a:lvl4pPr marL="2742514" indent="0" algn="ctr">
              <a:buNone/>
              <a:defRPr sz="3199"/>
            </a:lvl4pPr>
            <a:lvl5pPr marL="3656686" indent="0" algn="ctr">
              <a:buNone/>
              <a:defRPr sz="3199"/>
            </a:lvl5pPr>
            <a:lvl6pPr marL="4570857" indent="0" algn="ctr">
              <a:buNone/>
              <a:defRPr sz="3199"/>
            </a:lvl6pPr>
            <a:lvl7pPr marL="5485028" indent="0" algn="ctr">
              <a:buNone/>
              <a:defRPr sz="3199"/>
            </a:lvl7pPr>
            <a:lvl8pPr marL="6399200" indent="0" algn="ctr">
              <a:buNone/>
              <a:defRPr sz="3199"/>
            </a:lvl8pPr>
            <a:lvl9pPr marL="7313371" indent="0" algn="ctr">
              <a:buNone/>
              <a:defRPr sz="3199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685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59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267" y="3419477"/>
            <a:ext cx="21025723" cy="5705474"/>
          </a:xfrm>
        </p:spPr>
        <p:txBody>
          <a:bodyPr anchor="b"/>
          <a:lstStyle>
            <a:lvl1pPr>
              <a:defRPr sz="11997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267" y="9178927"/>
            <a:ext cx="21025723" cy="3000374"/>
          </a:xfrm>
        </p:spPr>
        <p:txBody>
          <a:bodyPr/>
          <a:lstStyle>
            <a:lvl1pPr marL="0" indent="0">
              <a:buNone/>
              <a:defRPr sz="4799">
                <a:solidFill>
                  <a:schemeClr val="tx1">
                    <a:tint val="75000"/>
                  </a:schemeClr>
                </a:solidFill>
              </a:defRPr>
            </a:lvl1pPr>
            <a:lvl2pPr marL="914171" indent="0">
              <a:buNone/>
              <a:defRPr sz="39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00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5964" y="3651250"/>
            <a:ext cx="10360501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1185" y="3651250"/>
            <a:ext cx="10360501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29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39" y="730251"/>
            <a:ext cx="21025723" cy="2651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139" y="3362326"/>
            <a:ext cx="10312888" cy="1647824"/>
          </a:xfrm>
        </p:spPr>
        <p:txBody>
          <a:bodyPr anchor="b"/>
          <a:lstStyle>
            <a:lvl1pPr marL="0" indent="0">
              <a:buNone/>
              <a:defRPr sz="4799" b="1"/>
            </a:lvl1pPr>
            <a:lvl2pPr marL="914171" indent="0">
              <a:buNone/>
              <a:defRPr sz="3999" b="1"/>
            </a:lvl2pPr>
            <a:lvl3pPr marL="1828343" indent="0">
              <a:buNone/>
              <a:defRPr sz="3599" b="1"/>
            </a:lvl3pPr>
            <a:lvl4pPr marL="2742514" indent="0">
              <a:buNone/>
              <a:defRPr sz="3199" b="1"/>
            </a:lvl4pPr>
            <a:lvl5pPr marL="3656686" indent="0">
              <a:buNone/>
              <a:defRPr sz="3199" b="1"/>
            </a:lvl5pPr>
            <a:lvl6pPr marL="4570857" indent="0">
              <a:buNone/>
              <a:defRPr sz="3199" b="1"/>
            </a:lvl6pPr>
            <a:lvl7pPr marL="5485028" indent="0">
              <a:buNone/>
              <a:defRPr sz="3199" b="1"/>
            </a:lvl7pPr>
            <a:lvl8pPr marL="6399200" indent="0">
              <a:buNone/>
              <a:defRPr sz="3199" b="1"/>
            </a:lvl8pPr>
            <a:lvl9pPr marL="7313371" indent="0">
              <a:buNone/>
              <a:defRPr sz="3199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139" y="5010150"/>
            <a:ext cx="10312888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1186" y="3362326"/>
            <a:ext cx="10363676" cy="1647824"/>
          </a:xfrm>
        </p:spPr>
        <p:txBody>
          <a:bodyPr anchor="b"/>
          <a:lstStyle>
            <a:lvl1pPr marL="0" indent="0">
              <a:buNone/>
              <a:defRPr sz="4799" b="1"/>
            </a:lvl1pPr>
            <a:lvl2pPr marL="914171" indent="0">
              <a:buNone/>
              <a:defRPr sz="3999" b="1"/>
            </a:lvl2pPr>
            <a:lvl3pPr marL="1828343" indent="0">
              <a:buNone/>
              <a:defRPr sz="3599" b="1"/>
            </a:lvl3pPr>
            <a:lvl4pPr marL="2742514" indent="0">
              <a:buNone/>
              <a:defRPr sz="3199" b="1"/>
            </a:lvl4pPr>
            <a:lvl5pPr marL="3656686" indent="0">
              <a:buNone/>
              <a:defRPr sz="3199" b="1"/>
            </a:lvl5pPr>
            <a:lvl6pPr marL="4570857" indent="0">
              <a:buNone/>
              <a:defRPr sz="3199" b="1"/>
            </a:lvl6pPr>
            <a:lvl7pPr marL="5485028" indent="0">
              <a:buNone/>
              <a:defRPr sz="3199" b="1"/>
            </a:lvl7pPr>
            <a:lvl8pPr marL="6399200" indent="0">
              <a:buNone/>
              <a:defRPr sz="3199" b="1"/>
            </a:lvl8pPr>
            <a:lvl9pPr marL="7313371" indent="0">
              <a:buNone/>
              <a:defRPr sz="3199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1186" y="5010150"/>
            <a:ext cx="10363676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50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5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18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40" y="914400"/>
            <a:ext cx="7862426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677" y="1974851"/>
            <a:ext cx="12341185" cy="9747250"/>
          </a:xfrm>
        </p:spPr>
        <p:txBody>
          <a:bodyPr/>
          <a:lstStyle>
            <a:lvl1pPr>
              <a:defRPr sz="6398"/>
            </a:lvl1pPr>
            <a:lvl2pPr>
              <a:defRPr sz="5599"/>
            </a:lvl2pPr>
            <a:lvl3pPr>
              <a:defRPr sz="4799"/>
            </a:lvl3pPr>
            <a:lvl4pPr>
              <a:defRPr sz="3999"/>
            </a:lvl4pPr>
            <a:lvl5pPr>
              <a:defRPr sz="3999"/>
            </a:lvl5pPr>
            <a:lvl6pPr>
              <a:defRPr sz="3999"/>
            </a:lvl6pPr>
            <a:lvl7pPr>
              <a:defRPr sz="3999"/>
            </a:lvl7pPr>
            <a:lvl8pPr>
              <a:defRPr sz="3999"/>
            </a:lvl8pPr>
            <a:lvl9pPr>
              <a:defRPr sz="3999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40" y="4114800"/>
            <a:ext cx="7862426" cy="7623176"/>
          </a:xfr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05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Freeform 38"/>
          <p:cNvSpPr>
            <a:spLocks noChangeArrowheads="1"/>
          </p:cNvSpPr>
          <p:nvPr userDrawn="1"/>
        </p:nvSpPr>
        <p:spPr bwMode="auto">
          <a:xfrm>
            <a:off x="21957416" y="13038867"/>
            <a:ext cx="125063" cy="216775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Calibri Light"/>
            </a:endParaRPr>
          </a:p>
        </p:txBody>
      </p:sp>
      <p:sp>
        <p:nvSpPr>
          <p:cNvPr id="17" name="Freeform 38"/>
          <p:cNvSpPr>
            <a:spLocks noChangeArrowheads="1"/>
          </p:cNvSpPr>
          <p:nvPr userDrawn="1"/>
        </p:nvSpPr>
        <p:spPr bwMode="auto">
          <a:xfrm flipH="1">
            <a:off x="22365174" y="13038429"/>
            <a:ext cx="124405" cy="216775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tx1"/>
          </a:solidFill>
          <a:latin typeface="Source Sans Pro"/>
          <a:ea typeface="+mj-ea"/>
          <a:cs typeface="+mj-cs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kern="1200" dirty="0" smtClean="0">
          <a:solidFill>
            <a:schemeClr val="tx1"/>
          </a:solidFill>
          <a:effectLst/>
          <a:latin typeface="Source Sans Pro"/>
          <a:ea typeface="+mn-ea"/>
          <a:cs typeface="+mn-cs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kern="1200" dirty="0" smtClean="0">
          <a:solidFill>
            <a:schemeClr val="tx1"/>
          </a:solidFill>
          <a:effectLst/>
          <a:latin typeface="Source Sans Pro"/>
          <a:ea typeface="+mn-ea"/>
          <a:cs typeface="+mn-cs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kern="1200" dirty="0" smtClean="0">
          <a:solidFill>
            <a:schemeClr val="tx1"/>
          </a:solidFill>
          <a:effectLst/>
          <a:latin typeface="Source Sans Pro"/>
          <a:ea typeface="+mn-ea"/>
          <a:cs typeface="+mn-cs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 smtClean="0">
          <a:solidFill>
            <a:schemeClr val="tx1"/>
          </a:solidFill>
          <a:effectLst/>
          <a:latin typeface="Source Sans Pro"/>
          <a:ea typeface="+mn-ea"/>
          <a:cs typeface="+mn-cs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>
          <a:solidFill>
            <a:schemeClr val="tx1"/>
          </a:solidFill>
          <a:effectLst/>
          <a:latin typeface="Source Sans Pro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343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828343"/>
              <a:t>2024/5/13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343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343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828343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98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94"/>
          <p:cNvSpPr>
            <a:spLocks noChangeArrowheads="1"/>
          </p:cNvSpPr>
          <p:nvPr/>
        </p:nvSpPr>
        <p:spPr bwMode="auto">
          <a:xfrm>
            <a:off x="4827707" y="3252814"/>
            <a:ext cx="4073422" cy="9063257"/>
          </a:xfrm>
          <a:custGeom>
            <a:avLst/>
            <a:gdLst>
              <a:gd name="T0" fmla="*/ 2817 w 3198"/>
              <a:gd name="T1" fmla="*/ 7113 h 7114"/>
              <a:gd name="T2" fmla="*/ 2817 w 3198"/>
              <a:gd name="T3" fmla="*/ 7113 h 7114"/>
              <a:gd name="T4" fmla="*/ 905 w 3198"/>
              <a:gd name="T5" fmla="*/ 7113 h 7114"/>
              <a:gd name="T6" fmla="*/ 0 w 3198"/>
              <a:gd name="T7" fmla="*/ 6202 h 7114"/>
              <a:gd name="T8" fmla="*/ 0 w 3198"/>
              <a:gd name="T9" fmla="*/ 187 h 7114"/>
              <a:gd name="T10" fmla="*/ 187 w 3198"/>
              <a:gd name="T11" fmla="*/ 0 h 7114"/>
              <a:gd name="T12" fmla="*/ 2817 w 3198"/>
              <a:gd name="T13" fmla="*/ 0 h 7114"/>
              <a:gd name="T14" fmla="*/ 3197 w 3198"/>
              <a:gd name="T15" fmla="*/ 380 h 7114"/>
              <a:gd name="T16" fmla="*/ 3197 w 3198"/>
              <a:gd name="T17" fmla="*/ 6733 h 7114"/>
              <a:gd name="T18" fmla="*/ 2817 w 3198"/>
              <a:gd name="T19" fmla="*/ 7113 h 7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98" h="7114">
                <a:moveTo>
                  <a:pt x="2817" y="7113"/>
                </a:moveTo>
                <a:lnTo>
                  <a:pt x="2817" y="7113"/>
                </a:lnTo>
                <a:cubicBezTo>
                  <a:pt x="905" y="7113"/>
                  <a:pt x="905" y="7113"/>
                  <a:pt x="905" y="7113"/>
                </a:cubicBezTo>
                <a:cubicBezTo>
                  <a:pt x="410" y="7113"/>
                  <a:pt x="0" y="6703"/>
                  <a:pt x="0" y="6202"/>
                </a:cubicBezTo>
                <a:cubicBezTo>
                  <a:pt x="0" y="187"/>
                  <a:pt x="0" y="187"/>
                  <a:pt x="0" y="187"/>
                </a:cubicBezTo>
                <a:cubicBezTo>
                  <a:pt x="0" y="85"/>
                  <a:pt x="84" y="0"/>
                  <a:pt x="187" y="0"/>
                </a:cubicBezTo>
                <a:cubicBezTo>
                  <a:pt x="2817" y="0"/>
                  <a:pt x="2817" y="0"/>
                  <a:pt x="2817" y="0"/>
                </a:cubicBezTo>
                <a:cubicBezTo>
                  <a:pt x="3028" y="0"/>
                  <a:pt x="3197" y="169"/>
                  <a:pt x="3197" y="380"/>
                </a:cubicBezTo>
                <a:cubicBezTo>
                  <a:pt x="3197" y="6733"/>
                  <a:pt x="3197" y="6733"/>
                  <a:pt x="3197" y="6733"/>
                </a:cubicBezTo>
                <a:cubicBezTo>
                  <a:pt x="3197" y="6944"/>
                  <a:pt x="3028" y="7113"/>
                  <a:pt x="2817" y="711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sp>
        <p:nvSpPr>
          <p:cNvPr id="3" name="Freeform 295"/>
          <p:cNvSpPr>
            <a:spLocks noChangeArrowheads="1"/>
          </p:cNvSpPr>
          <p:nvPr/>
        </p:nvSpPr>
        <p:spPr bwMode="auto">
          <a:xfrm>
            <a:off x="4827707" y="3252818"/>
            <a:ext cx="4073422" cy="2129558"/>
          </a:xfrm>
          <a:custGeom>
            <a:avLst/>
            <a:gdLst>
              <a:gd name="T0" fmla="*/ 3197 w 3198"/>
              <a:gd name="T1" fmla="*/ 1671 h 1672"/>
              <a:gd name="T2" fmla="*/ 3197 w 3198"/>
              <a:gd name="T3" fmla="*/ 1671 h 1672"/>
              <a:gd name="T4" fmla="*/ 3197 w 3198"/>
              <a:gd name="T5" fmla="*/ 332 h 1672"/>
              <a:gd name="T6" fmla="*/ 2865 w 3198"/>
              <a:gd name="T7" fmla="*/ 0 h 1672"/>
              <a:gd name="T8" fmla="*/ 163 w 3198"/>
              <a:gd name="T9" fmla="*/ 0 h 1672"/>
              <a:gd name="T10" fmla="*/ 0 w 3198"/>
              <a:gd name="T11" fmla="*/ 169 h 1672"/>
              <a:gd name="T12" fmla="*/ 0 w 3198"/>
              <a:gd name="T13" fmla="*/ 1671 h 1672"/>
              <a:gd name="T14" fmla="*/ 3197 w 3198"/>
              <a:gd name="T15" fmla="*/ 1671 h 1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98" h="1672">
                <a:moveTo>
                  <a:pt x="3197" y="1671"/>
                </a:moveTo>
                <a:lnTo>
                  <a:pt x="3197" y="1671"/>
                </a:lnTo>
                <a:cubicBezTo>
                  <a:pt x="3197" y="332"/>
                  <a:pt x="3197" y="332"/>
                  <a:pt x="3197" y="332"/>
                </a:cubicBezTo>
                <a:cubicBezTo>
                  <a:pt x="3197" y="151"/>
                  <a:pt x="3046" y="0"/>
                  <a:pt x="2865" y="0"/>
                </a:cubicBezTo>
                <a:cubicBezTo>
                  <a:pt x="163" y="0"/>
                  <a:pt x="163" y="0"/>
                  <a:pt x="163" y="0"/>
                </a:cubicBezTo>
                <a:cubicBezTo>
                  <a:pt x="72" y="0"/>
                  <a:pt x="0" y="78"/>
                  <a:pt x="0" y="169"/>
                </a:cubicBezTo>
                <a:cubicBezTo>
                  <a:pt x="0" y="1671"/>
                  <a:pt x="0" y="1671"/>
                  <a:pt x="0" y="1671"/>
                </a:cubicBezTo>
                <a:cubicBezTo>
                  <a:pt x="3197" y="1671"/>
                  <a:pt x="3197" y="1671"/>
                  <a:pt x="3197" y="1671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sp>
        <p:nvSpPr>
          <p:cNvPr id="4" name="Freeform 296"/>
          <p:cNvSpPr>
            <a:spLocks noChangeArrowheads="1"/>
          </p:cNvSpPr>
          <p:nvPr/>
        </p:nvSpPr>
        <p:spPr bwMode="auto">
          <a:xfrm>
            <a:off x="5058062" y="10394414"/>
            <a:ext cx="1691175" cy="1685664"/>
          </a:xfrm>
          <a:custGeom>
            <a:avLst/>
            <a:gdLst>
              <a:gd name="T0" fmla="*/ 663 w 1328"/>
              <a:gd name="T1" fmla="*/ 0 h 1322"/>
              <a:gd name="T2" fmla="*/ 663 w 1328"/>
              <a:gd name="T3" fmla="*/ 0 h 1322"/>
              <a:gd name="T4" fmla="*/ 0 w 1328"/>
              <a:gd name="T5" fmla="*/ 663 h 1322"/>
              <a:gd name="T6" fmla="*/ 663 w 1328"/>
              <a:gd name="T7" fmla="*/ 1321 h 1322"/>
              <a:gd name="T8" fmla="*/ 1327 w 1328"/>
              <a:gd name="T9" fmla="*/ 663 h 1322"/>
              <a:gd name="T10" fmla="*/ 663 w 1328"/>
              <a:gd name="T11" fmla="*/ 0 h 1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8" h="1322">
                <a:moveTo>
                  <a:pt x="663" y="0"/>
                </a:moveTo>
                <a:lnTo>
                  <a:pt x="663" y="0"/>
                </a:lnTo>
                <a:cubicBezTo>
                  <a:pt x="295" y="0"/>
                  <a:pt x="0" y="295"/>
                  <a:pt x="0" y="663"/>
                </a:cubicBezTo>
                <a:cubicBezTo>
                  <a:pt x="0" y="1025"/>
                  <a:pt x="295" y="1321"/>
                  <a:pt x="663" y="1321"/>
                </a:cubicBezTo>
                <a:cubicBezTo>
                  <a:pt x="1025" y="1321"/>
                  <a:pt x="1327" y="1025"/>
                  <a:pt x="1327" y="663"/>
                </a:cubicBezTo>
                <a:cubicBezTo>
                  <a:pt x="1327" y="295"/>
                  <a:pt x="1025" y="0"/>
                  <a:pt x="663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sp>
        <p:nvSpPr>
          <p:cNvPr id="69" name="Freeform 361"/>
          <p:cNvSpPr>
            <a:spLocks noChangeArrowheads="1"/>
          </p:cNvSpPr>
          <p:nvPr/>
        </p:nvSpPr>
        <p:spPr bwMode="auto">
          <a:xfrm>
            <a:off x="8440412" y="12304837"/>
            <a:ext cx="2460911" cy="11238"/>
          </a:xfrm>
          <a:custGeom>
            <a:avLst/>
            <a:gdLst>
              <a:gd name="T0" fmla="*/ 42 w 1932"/>
              <a:gd name="T1" fmla="*/ 0 h 7"/>
              <a:gd name="T2" fmla="*/ 42 w 1932"/>
              <a:gd name="T3" fmla="*/ 0 h 7"/>
              <a:gd name="T4" fmla="*/ 0 w 1932"/>
              <a:gd name="T5" fmla="*/ 0 h 7"/>
              <a:gd name="T6" fmla="*/ 18 w 1932"/>
              <a:gd name="T7" fmla="*/ 6 h 7"/>
              <a:gd name="T8" fmla="*/ 1931 w 1932"/>
              <a:gd name="T9" fmla="*/ 6 h 7"/>
              <a:gd name="T10" fmla="*/ 1931 w 1932"/>
              <a:gd name="T11" fmla="*/ 6 h 7"/>
              <a:gd name="T12" fmla="*/ 139 w 1932"/>
              <a:gd name="T13" fmla="*/ 6 h 7"/>
              <a:gd name="T14" fmla="*/ 42 w 1932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32" h="7">
                <a:moveTo>
                  <a:pt x="42" y="0"/>
                </a:moveTo>
                <a:lnTo>
                  <a:pt x="42" y="0"/>
                </a:lnTo>
                <a:cubicBezTo>
                  <a:pt x="30" y="0"/>
                  <a:pt x="12" y="0"/>
                  <a:pt x="0" y="0"/>
                </a:cubicBezTo>
                <a:cubicBezTo>
                  <a:pt x="6" y="6"/>
                  <a:pt x="12" y="6"/>
                  <a:pt x="18" y="6"/>
                </a:cubicBezTo>
                <a:cubicBezTo>
                  <a:pt x="1931" y="6"/>
                  <a:pt x="1931" y="6"/>
                  <a:pt x="1931" y="6"/>
                </a:cubicBezTo>
                <a:lnTo>
                  <a:pt x="1931" y="6"/>
                </a:lnTo>
                <a:cubicBezTo>
                  <a:pt x="139" y="6"/>
                  <a:pt x="139" y="6"/>
                  <a:pt x="139" y="6"/>
                </a:cubicBezTo>
                <a:cubicBezTo>
                  <a:pt x="103" y="6"/>
                  <a:pt x="73" y="0"/>
                  <a:pt x="42" y="0"/>
                </a:cubicBezTo>
              </a:path>
            </a:pathLst>
          </a:custGeom>
          <a:solidFill>
            <a:srgbClr val="EF3B2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grpSp>
        <p:nvGrpSpPr>
          <p:cNvPr id="206" name="Group 205"/>
          <p:cNvGrpSpPr/>
          <p:nvPr/>
        </p:nvGrpSpPr>
        <p:grpSpPr>
          <a:xfrm>
            <a:off x="7311090" y="3252818"/>
            <a:ext cx="1185504" cy="9057636"/>
            <a:chOff x="6267849" y="3007738"/>
            <a:chExt cx="1185504" cy="9057636"/>
          </a:xfrm>
          <a:solidFill>
            <a:schemeClr val="accent2">
              <a:lumMod val="50000"/>
            </a:schemeClr>
          </a:solidFill>
        </p:grpSpPr>
        <p:sp>
          <p:nvSpPr>
            <p:cNvPr id="68" name="Freeform 360"/>
            <p:cNvSpPr>
              <a:spLocks noChangeArrowheads="1"/>
            </p:cNvSpPr>
            <p:nvPr/>
          </p:nvSpPr>
          <p:spPr bwMode="auto">
            <a:xfrm>
              <a:off x="6267852" y="3007738"/>
              <a:ext cx="365201" cy="707979"/>
            </a:xfrm>
            <a:custGeom>
              <a:avLst/>
              <a:gdLst>
                <a:gd name="T0" fmla="*/ 284 w 285"/>
                <a:gd name="T1" fmla="*/ 0 h 556"/>
                <a:gd name="T2" fmla="*/ 284 w 285"/>
                <a:gd name="T3" fmla="*/ 0 h 556"/>
                <a:gd name="T4" fmla="*/ 187 w 285"/>
                <a:gd name="T5" fmla="*/ 0 h 556"/>
                <a:gd name="T6" fmla="*/ 0 w 285"/>
                <a:gd name="T7" fmla="*/ 187 h 556"/>
                <a:gd name="T8" fmla="*/ 0 w 285"/>
                <a:gd name="T9" fmla="*/ 513 h 556"/>
                <a:gd name="T10" fmla="*/ 115 w 285"/>
                <a:gd name="T11" fmla="*/ 555 h 556"/>
                <a:gd name="T12" fmla="*/ 115 w 285"/>
                <a:gd name="T13" fmla="*/ 187 h 556"/>
                <a:gd name="T14" fmla="*/ 115 w 285"/>
                <a:gd name="T15" fmla="*/ 187 h 556"/>
                <a:gd name="T16" fmla="*/ 115 w 285"/>
                <a:gd name="T17" fmla="*/ 169 h 556"/>
                <a:gd name="T18" fmla="*/ 284 w 285"/>
                <a:gd name="T19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5" h="556">
                  <a:moveTo>
                    <a:pt x="284" y="0"/>
                  </a:moveTo>
                  <a:lnTo>
                    <a:pt x="284" y="0"/>
                  </a:lnTo>
                  <a:cubicBezTo>
                    <a:pt x="187" y="0"/>
                    <a:pt x="187" y="0"/>
                    <a:pt x="187" y="0"/>
                  </a:cubicBezTo>
                  <a:cubicBezTo>
                    <a:pt x="85" y="0"/>
                    <a:pt x="0" y="85"/>
                    <a:pt x="0" y="187"/>
                  </a:cubicBezTo>
                  <a:cubicBezTo>
                    <a:pt x="0" y="513"/>
                    <a:pt x="0" y="513"/>
                    <a:pt x="0" y="513"/>
                  </a:cubicBezTo>
                  <a:cubicBezTo>
                    <a:pt x="37" y="525"/>
                    <a:pt x="79" y="537"/>
                    <a:pt x="115" y="555"/>
                  </a:cubicBezTo>
                  <a:cubicBezTo>
                    <a:pt x="115" y="187"/>
                    <a:pt x="115" y="187"/>
                    <a:pt x="115" y="187"/>
                  </a:cubicBezTo>
                  <a:lnTo>
                    <a:pt x="115" y="187"/>
                  </a:lnTo>
                  <a:cubicBezTo>
                    <a:pt x="115" y="169"/>
                    <a:pt x="115" y="169"/>
                    <a:pt x="115" y="169"/>
                  </a:cubicBezTo>
                  <a:cubicBezTo>
                    <a:pt x="115" y="78"/>
                    <a:pt x="193" y="0"/>
                    <a:pt x="284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1500">
                <a:latin typeface="Calibri Light"/>
              </a:endParaRPr>
            </a:p>
          </p:txBody>
        </p:sp>
        <p:sp>
          <p:nvSpPr>
            <p:cNvPr id="70" name="Freeform 362"/>
            <p:cNvSpPr>
              <a:spLocks noChangeArrowheads="1"/>
            </p:cNvSpPr>
            <p:nvPr/>
          </p:nvSpPr>
          <p:spPr bwMode="auto">
            <a:xfrm>
              <a:off x="6267849" y="5137295"/>
              <a:ext cx="1185504" cy="6928079"/>
            </a:xfrm>
            <a:custGeom>
              <a:avLst/>
              <a:gdLst>
                <a:gd name="T0" fmla="*/ 115 w 930"/>
                <a:gd name="T1" fmla="*/ 0 h 5437"/>
                <a:gd name="T2" fmla="*/ 115 w 930"/>
                <a:gd name="T3" fmla="*/ 0 h 5437"/>
                <a:gd name="T4" fmla="*/ 0 w 930"/>
                <a:gd name="T5" fmla="*/ 0 h 5437"/>
                <a:gd name="T6" fmla="*/ 0 w 930"/>
                <a:gd name="T7" fmla="*/ 4531 h 5437"/>
                <a:gd name="T8" fmla="*/ 887 w 930"/>
                <a:gd name="T9" fmla="*/ 5436 h 5437"/>
                <a:gd name="T10" fmla="*/ 929 w 930"/>
                <a:gd name="T11" fmla="*/ 5436 h 5437"/>
                <a:gd name="T12" fmla="*/ 115 w 930"/>
                <a:gd name="T13" fmla="*/ 4531 h 5437"/>
                <a:gd name="T14" fmla="*/ 115 w 930"/>
                <a:gd name="T15" fmla="*/ 0 h 5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0" h="5437">
                  <a:moveTo>
                    <a:pt x="115" y="0"/>
                  </a:moveTo>
                  <a:lnTo>
                    <a:pt x="115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4531"/>
                    <a:pt x="0" y="4531"/>
                    <a:pt x="0" y="4531"/>
                  </a:cubicBezTo>
                  <a:cubicBezTo>
                    <a:pt x="0" y="5026"/>
                    <a:pt x="399" y="5430"/>
                    <a:pt x="887" y="5436"/>
                  </a:cubicBezTo>
                  <a:cubicBezTo>
                    <a:pt x="899" y="5436"/>
                    <a:pt x="917" y="5436"/>
                    <a:pt x="929" y="5436"/>
                  </a:cubicBezTo>
                  <a:cubicBezTo>
                    <a:pt x="477" y="5388"/>
                    <a:pt x="115" y="5002"/>
                    <a:pt x="115" y="4531"/>
                  </a:cubicBezTo>
                  <a:cubicBezTo>
                    <a:pt x="115" y="0"/>
                    <a:pt x="115" y="0"/>
                    <a:pt x="115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1500">
                <a:latin typeface="Calibri Light"/>
              </a:endParaRPr>
            </a:p>
          </p:txBody>
        </p:sp>
        <p:sp>
          <p:nvSpPr>
            <p:cNvPr id="71" name="Freeform 363"/>
            <p:cNvSpPr>
              <a:spLocks noChangeArrowheads="1"/>
            </p:cNvSpPr>
            <p:nvPr/>
          </p:nvSpPr>
          <p:spPr bwMode="auto">
            <a:xfrm>
              <a:off x="6267852" y="3659528"/>
              <a:ext cx="146080" cy="1477768"/>
            </a:xfrm>
            <a:custGeom>
              <a:avLst/>
              <a:gdLst>
                <a:gd name="T0" fmla="*/ 0 w 116"/>
                <a:gd name="T1" fmla="*/ 0 h 1159"/>
                <a:gd name="T2" fmla="*/ 0 w 116"/>
                <a:gd name="T3" fmla="*/ 0 h 1159"/>
                <a:gd name="T4" fmla="*/ 0 w 116"/>
                <a:gd name="T5" fmla="*/ 1158 h 1159"/>
                <a:gd name="T6" fmla="*/ 115 w 116"/>
                <a:gd name="T7" fmla="*/ 1158 h 1159"/>
                <a:gd name="T8" fmla="*/ 115 w 116"/>
                <a:gd name="T9" fmla="*/ 42 h 1159"/>
                <a:gd name="T10" fmla="*/ 0 w 116"/>
                <a:gd name="T11" fmla="*/ 0 h 1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" h="1159">
                  <a:moveTo>
                    <a:pt x="0" y="0"/>
                  </a:moveTo>
                  <a:lnTo>
                    <a:pt x="0" y="0"/>
                  </a:lnTo>
                  <a:cubicBezTo>
                    <a:pt x="0" y="1158"/>
                    <a:pt x="0" y="1158"/>
                    <a:pt x="0" y="1158"/>
                  </a:cubicBezTo>
                  <a:cubicBezTo>
                    <a:pt x="115" y="1158"/>
                    <a:pt x="115" y="1158"/>
                    <a:pt x="115" y="1158"/>
                  </a:cubicBezTo>
                  <a:cubicBezTo>
                    <a:pt x="115" y="42"/>
                    <a:pt x="115" y="42"/>
                    <a:pt x="115" y="42"/>
                  </a:cubicBezTo>
                  <a:cubicBezTo>
                    <a:pt x="79" y="24"/>
                    <a:pt x="37" y="12"/>
                    <a:pt x="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7200">
                <a:latin typeface="Calibri Light"/>
              </a:endParaRPr>
            </a:p>
          </p:txBody>
        </p:sp>
      </p:grpSp>
      <p:sp>
        <p:nvSpPr>
          <p:cNvPr id="72" name="Freeform 364"/>
          <p:cNvSpPr>
            <a:spLocks noChangeArrowheads="1"/>
          </p:cNvSpPr>
          <p:nvPr/>
        </p:nvSpPr>
        <p:spPr bwMode="auto">
          <a:xfrm>
            <a:off x="7457174" y="3252814"/>
            <a:ext cx="4073422" cy="9063257"/>
          </a:xfrm>
          <a:custGeom>
            <a:avLst/>
            <a:gdLst>
              <a:gd name="T0" fmla="*/ 2824 w 3199"/>
              <a:gd name="T1" fmla="*/ 7113 h 7114"/>
              <a:gd name="T2" fmla="*/ 2824 w 3199"/>
              <a:gd name="T3" fmla="*/ 7113 h 7114"/>
              <a:gd name="T4" fmla="*/ 911 w 3199"/>
              <a:gd name="T5" fmla="*/ 7113 h 7114"/>
              <a:gd name="T6" fmla="*/ 0 w 3199"/>
              <a:gd name="T7" fmla="*/ 6202 h 7114"/>
              <a:gd name="T8" fmla="*/ 0 w 3199"/>
              <a:gd name="T9" fmla="*/ 187 h 7114"/>
              <a:gd name="T10" fmla="*/ 187 w 3199"/>
              <a:gd name="T11" fmla="*/ 0 h 7114"/>
              <a:gd name="T12" fmla="*/ 2824 w 3199"/>
              <a:gd name="T13" fmla="*/ 0 h 7114"/>
              <a:gd name="T14" fmla="*/ 3198 w 3199"/>
              <a:gd name="T15" fmla="*/ 380 h 7114"/>
              <a:gd name="T16" fmla="*/ 3198 w 3199"/>
              <a:gd name="T17" fmla="*/ 6733 h 7114"/>
              <a:gd name="T18" fmla="*/ 2824 w 3199"/>
              <a:gd name="T19" fmla="*/ 7113 h 7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99" h="7114">
                <a:moveTo>
                  <a:pt x="2824" y="7113"/>
                </a:moveTo>
                <a:lnTo>
                  <a:pt x="2824" y="7113"/>
                </a:lnTo>
                <a:cubicBezTo>
                  <a:pt x="911" y="7113"/>
                  <a:pt x="911" y="7113"/>
                  <a:pt x="911" y="7113"/>
                </a:cubicBezTo>
                <a:cubicBezTo>
                  <a:pt x="410" y="7113"/>
                  <a:pt x="0" y="6703"/>
                  <a:pt x="0" y="6202"/>
                </a:cubicBezTo>
                <a:cubicBezTo>
                  <a:pt x="0" y="187"/>
                  <a:pt x="0" y="187"/>
                  <a:pt x="0" y="187"/>
                </a:cubicBezTo>
                <a:cubicBezTo>
                  <a:pt x="0" y="85"/>
                  <a:pt x="84" y="0"/>
                  <a:pt x="187" y="0"/>
                </a:cubicBezTo>
                <a:cubicBezTo>
                  <a:pt x="2824" y="0"/>
                  <a:pt x="2824" y="0"/>
                  <a:pt x="2824" y="0"/>
                </a:cubicBezTo>
                <a:cubicBezTo>
                  <a:pt x="3029" y="0"/>
                  <a:pt x="3198" y="169"/>
                  <a:pt x="3198" y="380"/>
                </a:cubicBezTo>
                <a:cubicBezTo>
                  <a:pt x="3198" y="6733"/>
                  <a:pt x="3198" y="6733"/>
                  <a:pt x="3198" y="6733"/>
                </a:cubicBezTo>
                <a:cubicBezTo>
                  <a:pt x="3198" y="6944"/>
                  <a:pt x="3029" y="7113"/>
                  <a:pt x="2824" y="711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sp>
        <p:nvSpPr>
          <p:cNvPr id="73" name="Freeform 365"/>
          <p:cNvSpPr>
            <a:spLocks noChangeArrowheads="1"/>
          </p:cNvSpPr>
          <p:nvPr/>
        </p:nvSpPr>
        <p:spPr bwMode="auto">
          <a:xfrm>
            <a:off x="7693149" y="10394414"/>
            <a:ext cx="1685555" cy="1685664"/>
          </a:xfrm>
          <a:custGeom>
            <a:avLst/>
            <a:gdLst>
              <a:gd name="T0" fmla="*/ 658 w 1322"/>
              <a:gd name="T1" fmla="*/ 0 h 1322"/>
              <a:gd name="T2" fmla="*/ 658 w 1322"/>
              <a:gd name="T3" fmla="*/ 0 h 1322"/>
              <a:gd name="T4" fmla="*/ 0 w 1322"/>
              <a:gd name="T5" fmla="*/ 663 h 1322"/>
              <a:gd name="T6" fmla="*/ 658 w 1322"/>
              <a:gd name="T7" fmla="*/ 1321 h 1322"/>
              <a:gd name="T8" fmla="*/ 1321 w 1322"/>
              <a:gd name="T9" fmla="*/ 663 h 1322"/>
              <a:gd name="T10" fmla="*/ 658 w 1322"/>
              <a:gd name="T11" fmla="*/ 0 h 1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2" h="1322">
                <a:moveTo>
                  <a:pt x="658" y="0"/>
                </a:moveTo>
                <a:lnTo>
                  <a:pt x="658" y="0"/>
                </a:lnTo>
                <a:cubicBezTo>
                  <a:pt x="296" y="0"/>
                  <a:pt x="0" y="295"/>
                  <a:pt x="0" y="663"/>
                </a:cubicBezTo>
                <a:cubicBezTo>
                  <a:pt x="0" y="1025"/>
                  <a:pt x="296" y="1321"/>
                  <a:pt x="658" y="1321"/>
                </a:cubicBezTo>
                <a:cubicBezTo>
                  <a:pt x="1026" y="1321"/>
                  <a:pt x="1321" y="1025"/>
                  <a:pt x="1321" y="663"/>
                </a:cubicBezTo>
                <a:cubicBezTo>
                  <a:pt x="1321" y="295"/>
                  <a:pt x="1026" y="0"/>
                  <a:pt x="658" y="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sp>
        <p:nvSpPr>
          <p:cNvPr id="74" name="Freeform 366"/>
          <p:cNvSpPr>
            <a:spLocks noChangeArrowheads="1"/>
          </p:cNvSpPr>
          <p:nvPr/>
        </p:nvSpPr>
        <p:spPr bwMode="auto">
          <a:xfrm>
            <a:off x="7457174" y="3252818"/>
            <a:ext cx="4073422" cy="2129558"/>
          </a:xfrm>
          <a:custGeom>
            <a:avLst/>
            <a:gdLst>
              <a:gd name="T0" fmla="*/ 3198 w 3199"/>
              <a:gd name="T1" fmla="*/ 1671 h 1672"/>
              <a:gd name="T2" fmla="*/ 3198 w 3199"/>
              <a:gd name="T3" fmla="*/ 1671 h 1672"/>
              <a:gd name="T4" fmla="*/ 3198 w 3199"/>
              <a:gd name="T5" fmla="*/ 332 h 1672"/>
              <a:gd name="T6" fmla="*/ 2866 w 3199"/>
              <a:gd name="T7" fmla="*/ 0 h 1672"/>
              <a:gd name="T8" fmla="*/ 169 w 3199"/>
              <a:gd name="T9" fmla="*/ 0 h 1672"/>
              <a:gd name="T10" fmla="*/ 0 w 3199"/>
              <a:gd name="T11" fmla="*/ 169 h 1672"/>
              <a:gd name="T12" fmla="*/ 0 w 3199"/>
              <a:gd name="T13" fmla="*/ 1671 h 1672"/>
              <a:gd name="T14" fmla="*/ 3198 w 3199"/>
              <a:gd name="T15" fmla="*/ 1671 h 1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99" h="1672">
                <a:moveTo>
                  <a:pt x="3198" y="1671"/>
                </a:moveTo>
                <a:lnTo>
                  <a:pt x="3198" y="1671"/>
                </a:lnTo>
                <a:cubicBezTo>
                  <a:pt x="3198" y="332"/>
                  <a:pt x="3198" y="332"/>
                  <a:pt x="3198" y="332"/>
                </a:cubicBezTo>
                <a:cubicBezTo>
                  <a:pt x="3198" y="151"/>
                  <a:pt x="3047" y="0"/>
                  <a:pt x="2866" y="0"/>
                </a:cubicBezTo>
                <a:cubicBezTo>
                  <a:pt x="169" y="0"/>
                  <a:pt x="169" y="0"/>
                  <a:pt x="169" y="0"/>
                </a:cubicBezTo>
                <a:cubicBezTo>
                  <a:pt x="78" y="0"/>
                  <a:pt x="0" y="78"/>
                  <a:pt x="0" y="169"/>
                </a:cubicBezTo>
                <a:cubicBezTo>
                  <a:pt x="0" y="1671"/>
                  <a:pt x="0" y="1671"/>
                  <a:pt x="0" y="1671"/>
                </a:cubicBezTo>
                <a:cubicBezTo>
                  <a:pt x="3198" y="1671"/>
                  <a:pt x="3198" y="1671"/>
                  <a:pt x="3198" y="1671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grpSp>
        <p:nvGrpSpPr>
          <p:cNvPr id="210" name="Group 209"/>
          <p:cNvGrpSpPr/>
          <p:nvPr/>
        </p:nvGrpSpPr>
        <p:grpSpPr>
          <a:xfrm>
            <a:off x="9968645" y="3252814"/>
            <a:ext cx="4197034" cy="9063261"/>
            <a:chOff x="8925404" y="3007734"/>
            <a:chExt cx="4197034" cy="9063261"/>
          </a:xfrm>
        </p:grpSpPr>
        <p:sp>
          <p:nvSpPr>
            <p:cNvPr id="79" name="Freeform 371"/>
            <p:cNvSpPr>
              <a:spLocks noChangeArrowheads="1"/>
            </p:cNvSpPr>
            <p:nvPr/>
          </p:nvSpPr>
          <p:spPr bwMode="auto">
            <a:xfrm>
              <a:off x="10037872" y="12059757"/>
              <a:ext cx="2483383" cy="11238"/>
            </a:xfrm>
            <a:custGeom>
              <a:avLst/>
              <a:gdLst>
                <a:gd name="T0" fmla="*/ 36 w 1949"/>
                <a:gd name="T1" fmla="*/ 0 h 7"/>
                <a:gd name="T2" fmla="*/ 36 w 1949"/>
                <a:gd name="T3" fmla="*/ 0 h 7"/>
                <a:gd name="T4" fmla="*/ 0 w 1949"/>
                <a:gd name="T5" fmla="*/ 0 h 7"/>
                <a:gd name="T6" fmla="*/ 36 w 1949"/>
                <a:gd name="T7" fmla="*/ 6 h 7"/>
                <a:gd name="T8" fmla="*/ 1948 w 1949"/>
                <a:gd name="T9" fmla="*/ 6 h 7"/>
                <a:gd name="T10" fmla="*/ 1948 w 1949"/>
                <a:gd name="T11" fmla="*/ 6 h 7"/>
                <a:gd name="T12" fmla="*/ 126 w 1949"/>
                <a:gd name="T13" fmla="*/ 6 h 7"/>
                <a:gd name="T14" fmla="*/ 36 w 1949"/>
                <a:gd name="T1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49" h="7">
                  <a:moveTo>
                    <a:pt x="36" y="0"/>
                  </a:moveTo>
                  <a:lnTo>
                    <a:pt x="36" y="0"/>
                  </a:lnTo>
                  <a:cubicBezTo>
                    <a:pt x="24" y="0"/>
                    <a:pt x="12" y="0"/>
                    <a:pt x="0" y="0"/>
                  </a:cubicBezTo>
                  <a:cubicBezTo>
                    <a:pt x="12" y="0"/>
                    <a:pt x="24" y="6"/>
                    <a:pt x="36" y="6"/>
                  </a:cubicBezTo>
                  <a:cubicBezTo>
                    <a:pt x="1948" y="6"/>
                    <a:pt x="1948" y="6"/>
                    <a:pt x="1948" y="6"/>
                  </a:cubicBezTo>
                  <a:lnTo>
                    <a:pt x="1948" y="6"/>
                  </a:lnTo>
                  <a:cubicBezTo>
                    <a:pt x="126" y="6"/>
                    <a:pt x="126" y="6"/>
                    <a:pt x="126" y="6"/>
                  </a:cubicBezTo>
                  <a:cubicBezTo>
                    <a:pt x="96" y="6"/>
                    <a:pt x="66" y="0"/>
                    <a:pt x="36" y="0"/>
                  </a:cubicBezTo>
                </a:path>
              </a:pathLst>
            </a:custGeom>
            <a:solidFill>
              <a:srgbClr val="81D0D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1500">
                <a:latin typeface="Calibri Light"/>
              </a:endParaRPr>
            </a:p>
          </p:txBody>
        </p:sp>
        <p:sp>
          <p:nvSpPr>
            <p:cNvPr id="82" name="Freeform 374"/>
            <p:cNvSpPr>
              <a:spLocks noChangeArrowheads="1"/>
            </p:cNvSpPr>
            <p:nvPr/>
          </p:nvSpPr>
          <p:spPr bwMode="auto">
            <a:xfrm>
              <a:off x="9049013" y="3007734"/>
              <a:ext cx="4073425" cy="9063257"/>
            </a:xfrm>
            <a:custGeom>
              <a:avLst/>
              <a:gdLst>
                <a:gd name="T0" fmla="*/ 2818 w 3199"/>
                <a:gd name="T1" fmla="*/ 7113 h 7114"/>
                <a:gd name="T2" fmla="*/ 2818 w 3199"/>
                <a:gd name="T3" fmla="*/ 7113 h 7114"/>
                <a:gd name="T4" fmla="*/ 905 w 3199"/>
                <a:gd name="T5" fmla="*/ 7113 h 7114"/>
                <a:gd name="T6" fmla="*/ 0 w 3199"/>
                <a:gd name="T7" fmla="*/ 6202 h 7114"/>
                <a:gd name="T8" fmla="*/ 0 w 3199"/>
                <a:gd name="T9" fmla="*/ 187 h 7114"/>
                <a:gd name="T10" fmla="*/ 187 w 3199"/>
                <a:gd name="T11" fmla="*/ 0 h 7114"/>
                <a:gd name="T12" fmla="*/ 2818 w 3199"/>
                <a:gd name="T13" fmla="*/ 0 h 7114"/>
                <a:gd name="T14" fmla="*/ 3198 w 3199"/>
                <a:gd name="T15" fmla="*/ 380 h 7114"/>
                <a:gd name="T16" fmla="*/ 3198 w 3199"/>
                <a:gd name="T17" fmla="*/ 6733 h 7114"/>
                <a:gd name="T18" fmla="*/ 2818 w 3199"/>
                <a:gd name="T19" fmla="*/ 7113 h 7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99" h="7114">
                  <a:moveTo>
                    <a:pt x="2818" y="7113"/>
                  </a:moveTo>
                  <a:lnTo>
                    <a:pt x="2818" y="7113"/>
                  </a:lnTo>
                  <a:cubicBezTo>
                    <a:pt x="905" y="7113"/>
                    <a:pt x="905" y="7113"/>
                    <a:pt x="905" y="7113"/>
                  </a:cubicBezTo>
                  <a:cubicBezTo>
                    <a:pt x="405" y="7113"/>
                    <a:pt x="0" y="6703"/>
                    <a:pt x="0" y="6202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0" y="85"/>
                    <a:pt x="85" y="0"/>
                    <a:pt x="187" y="0"/>
                  </a:cubicBezTo>
                  <a:cubicBezTo>
                    <a:pt x="2818" y="0"/>
                    <a:pt x="2818" y="0"/>
                    <a:pt x="2818" y="0"/>
                  </a:cubicBezTo>
                  <a:cubicBezTo>
                    <a:pt x="3029" y="0"/>
                    <a:pt x="3198" y="169"/>
                    <a:pt x="3198" y="380"/>
                  </a:cubicBezTo>
                  <a:cubicBezTo>
                    <a:pt x="3198" y="6733"/>
                    <a:pt x="3198" y="6733"/>
                    <a:pt x="3198" y="6733"/>
                  </a:cubicBezTo>
                  <a:cubicBezTo>
                    <a:pt x="3198" y="6944"/>
                    <a:pt x="3029" y="7113"/>
                    <a:pt x="2818" y="711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 sz="11500">
                <a:latin typeface="Calibri Light"/>
              </a:endParaRPr>
            </a:p>
          </p:txBody>
        </p:sp>
        <p:sp>
          <p:nvSpPr>
            <p:cNvPr id="83" name="Freeform 375"/>
            <p:cNvSpPr>
              <a:spLocks noChangeArrowheads="1"/>
            </p:cNvSpPr>
            <p:nvPr/>
          </p:nvSpPr>
          <p:spPr bwMode="auto">
            <a:xfrm>
              <a:off x="9279374" y="10149334"/>
              <a:ext cx="1691172" cy="1685664"/>
            </a:xfrm>
            <a:custGeom>
              <a:avLst/>
              <a:gdLst>
                <a:gd name="T0" fmla="*/ 664 w 1329"/>
                <a:gd name="T1" fmla="*/ 0 h 1322"/>
                <a:gd name="T2" fmla="*/ 664 w 1329"/>
                <a:gd name="T3" fmla="*/ 0 h 1322"/>
                <a:gd name="T4" fmla="*/ 0 w 1329"/>
                <a:gd name="T5" fmla="*/ 663 h 1322"/>
                <a:gd name="T6" fmla="*/ 664 w 1329"/>
                <a:gd name="T7" fmla="*/ 1321 h 1322"/>
                <a:gd name="T8" fmla="*/ 1328 w 1329"/>
                <a:gd name="T9" fmla="*/ 663 h 1322"/>
                <a:gd name="T10" fmla="*/ 664 w 1329"/>
                <a:gd name="T11" fmla="*/ 0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29" h="1322">
                  <a:moveTo>
                    <a:pt x="664" y="0"/>
                  </a:moveTo>
                  <a:lnTo>
                    <a:pt x="664" y="0"/>
                  </a:lnTo>
                  <a:cubicBezTo>
                    <a:pt x="296" y="0"/>
                    <a:pt x="0" y="295"/>
                    <a:pt x="0" y="663"/>
                  </a:cubicBezTo>
                  <a:cubicBezTo>
                    <a:pt x="0" y="1025"/>
                    <a:pt x="296" y="1321"/>
                    <a:pt x="664" y="1321"/>
                  </a:cubicBezTo>
                  <a:cubicBezTo>
                    <a:pt x="1026" y="1321"/>
                    <a:pt x="1328" y="1025"/>
                    <a:pt x="1328" y="663"/>
                  </a:cubicBezTo>
                  <a:cubicBezTo>
                    <a:pt x="1328" y="295"/>
                    <a:pt x="1026" y="0"/>
                    <a:pt x="664" y="0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 sz="11500">
                <a:latin typeface="Calibri Light"/>
              </a:endParaRPr>
            </a:p>
          </p:txBody>
        </p:sp>
        <p:sp>
          <p:nvSpPr>
            <p:cNvPr id="85" name="Freeform 377"/>
            <p:cNvSpPr>
              <a:spLocks noChangeArrowheads="1"/>
            </p:cNvSpPr>
            <p:nvPr/>
          </p:nvSpPr>
          <p:spPr bwMode="auto">
            <a:xfrm>
              <a:off x="9049013" y="3007738"/>
              <a:ext cx="4073425" cy="2129558"/>
            </a:xfrm>
            <a:custGeom>
              <a:avLst/>
              <a:gdLst>
                <a:gd name="T0" fmla="*/ 3198 w 3199"/>
                <a:gd name="T1" fmla="*/ 1671 h 1672"/>
                <a:gd name="T2" fmla="*/ 3198 w 3199"/>
                <a:gd name="T3" fmla="*/ 1671 h 1672"/>
                <a:gd name="T4" fmla="*/ 3198 w 3199"/>
                <a:gd name="T5" fmla="*/ 332 h 1672"/>
                <a:gd name="T6" fmla="*/ 2866 w 3199"/>
                <a:gd name="T7" fmla="*/ 0 h 1672"/>
                <a:gd name="T8" fmla="*/ 163 w 3199"/>
                <a:gd name="T9" fmla="*/ 0 h 1672"/>
                <a:gd name="T10" fmla="*/ 0 w 3199"/>
                <a:gd name="T11" fmla="*/ 169 h 1672"/>
                <a:gd name="T12" fmla="*/ 0 w 3199"/>
                <a:gd name="T13" fmla="*/ 1671 h 1672"/>
                <a:gd name="T14" fmla="*/ 3198 w 3199"/>
                <a:gd name="T15" fmla="*/ 1671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99" h="1672">
                  <a:moveTo>
                    <a:pt x="3198" y="1671"/>
                  </a:moveTo>
                  <a:lnTo>
                    <a:pt x="3198" y="1671"/>
                  </a:lnTo>
                  <a:cubicBezTo>
                    <a:pt x="3198" y="332"/>
                    <a:pt x="3198" y="332"/>
                    <a:pt x="3198" y="332"/>
                  </a:cubicBezTo>
                  <a:cubicBezTo>
                    <a:pt x="3198" y="151"/>
                    <a:pt x="3047" y="0"/>
                    <a:pt x="2866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73" y="0"/>
                    <a:pt x="0" y="78"/>
                    <a:pt x="0" y="169"/>
                  </a:cubicBezTo>
                  <a:cubicBezTo>
                    <a:pt x="0" y="1671"/>
                    <a:pt x="0" y="1671"/>
                    <a:pt x="0" y="1671"/>
                  </a:cubicBezTo>
                  <a:lnTo>
                    <a:pt x="3198" y="1671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 sz="11500">
                <a:latin typeface="Calibri Light"/>
              </a:endParaRPr>
            </a:p>
          </p:txBody>
        </p:sp>
        <p:grpSp>
          <p:nvGrpSpPr>
            <p:cNvPr id="209" name="Group 208"/>
            <p:cNvGrpSpPr/>
            <p:nvPr/>
          </p:nvGrpSpPr>
          <p:grpSpPr>
            <a:xfrm>
              <a:off x="8925404" y="3007738"/>
              <a:ext cx="1163036" cy="9057636"/>
              <a:chOff x="8925404" y="3007738"/>
              <a:chExt cx="1163036" cy="9057636"/>
            </a:xfrm>
          </p:grpSpPr>
          <p:sp>
            <p:nvSpPr>
              <p:cNvPr id="80" name="Freeform 372"/>
              <p:cNvSpPr>
                <a:spLocks noChangeArrowheads="1"/>
              </p:cNvSpPr>
              <p:nvPr/>
            </p:nvSpPr>
            <p:spPr bwMode="auto">
              <a:xfrm>
                <a:off x="8925404" y="5137295"/>
                <a:ext cx="1163036" cy="6928079"/>
              </a:xfrm>
              <a:custGeom>
                <a:avLst/>
                <a:gdLst>
                  <a:gd name="T0" fmla="*/ 96 w 912"/>
                  <a:gd name="T1" fmla="*/ 0 h 5437"/>
                  <a:gd name="T2" fmla="*/ 96 w 912"/>
                  <a:gd name="T3" fmla="*/ 0 h 5437"/>
                  <a:gd name="T4" fmla="*/ 0 w 912"/>
                  <a:gd name="T5" fmla="*/ 0 h 5437"/>
                  <a:gd name="T6" fmla="*/ 0 w 912"/>
                  <a:gd name="T7" fmla="*/ 4531 h 5437"/>
                  <a:gd name="T8" fmla="*/ 875 w 912"/>
                  <a:gd name="T9" fmla="*/ 5436 h 5437"/>
                  <a:gd name="T10" fmla="*/ 911 w 912"/>
                  <a:gd name="T11" fmla="*/ 5436 h 5437"/>
                  <a:gd name="T12" fmla="*/ 96 w 912"/>
                  <a:gd name="T13" fmla="*/ 4531 h 5437"/>
                  <a:gd name="T14" fmla="*/ 96 w 912"/>
                  <a:gd name="T15" fmla="*/ 0 h 5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2" h="5437">
                    <a:moveTo>
                      <a:pt x="96" y="0"/>
                    </a:moveTo>
                    <a:lnTo>
                      <a:pt x="96" y="0"/>
                    </a:lnTo>
                    <a:cubicBezTo>
                      <a:pt x="0" y="0"/>
                      <a:pt x="0" y="0"/>
                      <a:pt x="0" y="0"/>
                    </a:cubicBezTo>
                    <a:cubicBezTo>
                      <a:pt x="0" y="4531"/>
                      <a:pt x="0" y="4531"/>
                      <a:pt x="0" y="4531"/>
                    </a:cubicBezTo>
                    <a:cubicBezTo>
                      <a:pt x="0" y="5020"/>
                      <a:pt x="392" y="5418"/>
                      <a:pt x="875" y="5436"/>
                    </a:cubicBezTo>
                    <a:cubicBezTo>
                      <a:pt x="887" y="5436"/>
                      <a:pt x="899" y="5436"/>
                      <a:pt x="911" y="5436"/>
                    </a:cubicBezTo>
                    <a:cubicBezTo>
                      <a:pt x="452" y="5388"/>
                      <a:pt x="96" y="5002"/>
                      <a:pt x="96" y="4531"/>
                    </a:cubicBezTo>
                    <a:cubicBezTo>
                      <a:pt x="96" y="0"/>
                      <a:pt x="96" y="0"/>
                      <a:pt x="96" y="0"/>
                    </a:cubicBezTo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1500">
                  <a:latin typeface="Calibri Light"/>
                </a:endParaRPr>
              </a:p>
            </p:txBody>
          </p:sp>
          <p:sp>
            <p:nvSpPr>
              <p:cNvPr id="81" name="Freeform 373"/>
              <p:cNvSpPr>
                <a:spLocks noChangeArrowheads="1"/>
              </p:cNvSpPr>
              <p:nvPr/>
            </p:nvSpPr>
            <p:spPr bwMode="auto">
              <a:xfrm>
                <a:off x="8925404" y="3007738"/>
                <a:ext cx="359584" cy="2129558"/>
              </a:xfrm>
              <a:custGeom>
                <a:avLst/>
                <a:gdLst>
                  <a:gd name="T0" fmla="*/ 283 w 284"/>
                  <a:gd name="T1" fmla="*/ 0 h 1672"/>
                  <a:gd name="T2" fmla="*/ 283 w 284"/>
                  <a:gd name="T3" fmla="*/ 0 h 1672"/>
                  <a:gd name="T4" fmla="*/ 187 w 284"/>
                  <a:gd name="T5" fmla="*/ 0 h 1672"/>
                  <a:gd name="T6" fmla="*/ 0 w 284"/>
                  <a:gd name="T7" fmla="*/ 187 h 1672"/>
                  <a:gd name="T8" fmla="*/ 0 w 284"/>
                  <a:gd name="T9" fmla="*/ 1671 h 1672"/>
                  <a:gd name="T10" fmla="*/ 96 w 284"/>
                  <a:gd name="T11" fmla="*/ 1671 h 1672"/>
                  <a:gd name="T12" fmla="*/ 96 w 284"/>
                  <a:gd name="T13" fmla="*/ 187 h 1672"/>
                  <a:gd name="T14" fmla="*/ 283 w 284"/>
                  <a:gd name="T15" fmla="*/ 0 h 1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4" h="1672">
                    <a:moveTo>
                      <a:pt x="283" y="0"/>
                    </a:moveTo>
                    <a:lnTo>
                      <a:pt x="283" y="0"/>
                    </a:lnTo>
                    <a:cubicBezTo>
                      <a:pt x="187" y="0"/>
                      <a:pt x="187" y="0"/>
                      <a:pt x="187" y="0"/>
                    </a:cubicBezTo>
                    <a:cubicBezTo>
                      <a:pt x="84" y="0"/>
                      <a:pt x="0" y="85"/>
                      <a:pt x="0" y="187"/>
                    </a:cubicBezTo>
                    <a:cubicBezTo>
                      <a:pt x="0" y="1671"/>
                      <a:pt x="0" y="1671"/>
                      <a:pt x="0" y="1671"/>
                    </a:cubicBezTo>
                    <a:cubicBezTo>
                      <a:pt x="96" y="1671"/>
                      <a:pt x="96" y="1671"/>
                      <a:pt x="96" y="1671"/>
                    </a:cubicBezTo>
                    <a:cubicBezTo>
                      <a:pt x="96" y="187"/>
                      <a:pt x="96" y="187"/>
                      <a:pt x="96" y="187"/>
                    </a:cubicBezTo>
                    <a:cubicBezTo>
                      <a:pt x="96" y="85"/>
                      <a:pt x="181" y="0"/>
                      <a:pt x="283" y="0"/>
                    </a:cubicBezTo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1500">
                  <a:latin typeface="Calibri Light"/>
                </a:endParaRPr>
              </a:p>
            </p:txBody>
          </p:sp>
        </p:grpSp>
      </p:grpSp>
      <p:sp>
        <p:nvSpPr>
          <p:cNvPr id="212" name="Freeform 371"/>
          <p:cNvSpPr>
            <a:spLocks noChangeArrowheads="1"/>
          </p:cNvSpPr>
          <p:nvPr/>
        </p:nvSpPr>
        <p:spPr bwMode="auto">
          <a:xfrm>
            <a:off x="13777458" y="12304837"/>
            <a:ext cx="2483383" cy="11238"/>
          </a:xfrm>
          <a:custGeom>
            <a:avLst/>
            <a:gdLst>
              <a:gd name="T0" fmla="*/ 36 w 1949"/>
              <a:gd name="T1" fmla="*/ 0 h 7"/>
              <a:gd name="T2" fmla="*/ 36 w 1949"/>
              <a:gd name="T3" fmla="*/ 0 h 7"/>
              <a:gd name="T4" fmla="*/ 0 w 1949"/>
              <a:gd name="T5" fmla="*/ 0 h 7"/>
              <a:gd name="T6" fmla="*/ 36 w 1949"/>
              <a:gd name="T7" fmla="*/ 6 h 7"/>
              <a:gd name="T8" fmla="*/ 1948 w 1949"/>
              <a:gd name="T9" fmla="*/ 6 h 7"/>
              <a:gd name="T10" fmla="*/ 1948 w 1949"/>
              <a:gd name="T11" fmla="*/ 6 h 7"/>
              <a:gd name="T12" fmla="*/ 126 w 1949"/>
              <a:gd name="T13" fmla="*/ 6 h 7"/>
              <a:gd name="T14" fmla="*/ 36 w 1949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49" h="7">
                <a:moveTo>
                  <a:pt x="36" y="0"/>
                </a:moveTo>
                <a:lnTo>
                  <a:pt x="36" y="0"/>
                </a:lnTo>
                <a:cubicBezTo>
                  <a:pt x="24" y="0"/>
                  <a:pt x="12" y="0"/>
                  <a:pt x="0" y="0"/>
                </a:cubicBezTo>
                <a:cubicBezTo>
                  <a:pt x="12" y="0"/>
                  <a:pt x="24" y="6"/>
                  <a:pt x="36" y="6"/>
                </a:cubicBezTo>
                <a:cubicBezTo>
                  <a:pt x="1948" y="6"/>
                  <a:pt x="1948" y="6"/>
                  <a:pt x="1948" y="6"/>
                </a:cubicBezTo>
                <a:lnTo>
                  <a:pt x="1948" y="6"/>
                </a:lnTo>
                <a:cubicBezTo>
                  <a:pt x="126" y="6"/>
                  <a:pt x="126" y="6"/>
                  <a:pt x="126" y="6"/>
                </a:cubicBezTo>
                <a:cubicBezTo>
                  <a:pt x="96" y="6"/>
                  <a:pt x="66" y="0"/>
                  <a:pt x="36" y="0"/>
                </a:cubicBezTo>
              </a:path>
            </a:pathLst>
          </a:custGeom>
          <a:solidFill>
            <a:srgbClr val="81D0D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sp>
        <p:nvSpPr>
          <p:cNvPr id="213" name="Freeform 374"/>
          <p:cNvSpPr>
            <a:spLocks noChangeArrowheads="1"/>
          </p:cNvSpPr>
          <p:nvPr/>
        </p:nvSpPr>
        <p:spPr bwMode="auto">
          <a:xfrm>
            <a:off x="12788599" y="3252814"/>
            <a:ext cx="4073425" cy="9063257"/>
          </a:xfrm>
          <a:custGeom>
            <a:avLst/>
            <a:gdLst>
              <a:gd name="T0" fmla="*/ 2818 w 3199"/>
              <a:gd name="T1" fmla="*/ 7113 h 7114"/>
              <a:gd name="T2" fmla="*/ 2818 w 3199"/>
              <a:gd name="T3" fmla="*/ 7113 h 7114"/>
              <a:gd name="T4" fmla="*/ 905 w 3199"/>
              <a:gd name="T5" fmla="*/ 7113 h 7114"/>
              <a:gd name="T6" fmla="*/ 0 w 3199"/>
              <a:gd name="T7" fmla="*/ 6202 h 7114"/>
              <a:gd name="T8" fmla="*/ 0 w 3199"/>
              <a:gd name="T9" fmla="*/ 187 h 7114"/>
              <a:gd name="T10" fmla="*/ 187 w 3199"/>
              <a:gd name="T11" fmla="*/ 0 h 7114"/>
              <a:gd name="T12" fmla="*/ 2818 w 3199"/>
              <a:gd name="T13" fmla="*/ 0 h 7114"/>
              <a:gd name="T14" fmla="*/ 3198 w 3199"/>
              <a:gd name="T15" fmla="*/ 380 h 7114"/>
              <a:gd name="T16" fmla="*/ 3198 w 3199"/>
              <a:gd name="T17" fmla="*/ 6733 h 7114"/>
              <a:gd name="T18" fmla="*/ 2818 w 3199"/>
              <a:gd name="T19" fmla="*/ 7113 h 7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99" h="7114">
                <a:moveTo>
                  <a:pt x="2818" y="7113"/>
                </a:moveTo>
                <a:lnTo>
                  <a:pt x="2818" y="7113"/>
                </a:lnTo>
                <a:cubicBezTo>
                  <a:pt x="905" y="7113"/>
                  <a:pt x="905" y="7113"/>
                  <a:pt x="905" y="7113"/>
                </a:cubicBezTo>
                <a:cubicBezTo>
                  <a:pt x="405" y="7113"/>
                  <a:pt x="0" y="6703"/>
                  <a:pt x="0" y="6202"/>
                </a:cubicBezTo>
                <a:cubicBezTo>
                  <a:pt x="0" y="187"/>
                  <a:pt x="0" y="187"/>
                  <a:pt x="0" y="187"/>
                </a:cubicBezTo>
                <a:cubicBezTo>
                  <a:pt x="0" y="85"/>
                  <a:pt x="85" y="0"/>
                  <a:pt x="187" y="0"/>
                </a:cubicBezTo>
                <a:cubicBezTo>
                  <a:pt x="2818" y="0"/>
                  <a:pt x="2818" y="0"/>
                  <a:pt x="2818" y="0"/>
                </a:cubicBezTo>
                <a:cubicBezTo>
                  <a:pt x="3029" y="0"/>
                  <a:pt x="3198" y="169"/>
                  <a:pt x="3198" y="380"/>
                </a:cubicBezTo>
                <a:cubicBezTo>
                  <a:pt x="3198" y="6733"/>
                  <a:pt x="3198" y="6733"/>
                  <a:pt x="3198" y="6733"/>
                </a:cubicBezTo>
                <a:cubicBezTo>
                  <a:pt x="3198" y="6944"/>
                  <a:pt x="3029" y="7113"/>
                  <a:pt x="2818" y="71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sp>
        <p:nvSpPr>
          <p:cNvPr id="214" name="Freeform 375"/>
          <p:cNvSpPr>
            <a:spLocks noChangeArrowheads="1"/>
          </p:cNvSpPr>
          <p:nvPr/>
        </p:nvSpPr>
        <p:spPr bwMode="auto">
          <a:xfrm>
            <a:off x="13018960" y="10394414"/>
            <a:ext cx="1691172" cy="1685664"/>
          </a:xfrm>
          <a:custGeom>
            <a:avLst/>
            <a:gdLst>
              <a:gd name="T0" fmla="*/ 664 w 1329"/>
              <a:gd name="T1" fmla="*/ 0 h 1322"/>
              <a:gd name="T2" fmla="*/ 664 w 1329"/>
              <a:gd name="T3" fmla="*/ 0 h 1322"/>
              <a:gd name="T4" fmla="*/ 0 w 1329"/>
              <a:gd name="T5" fmla="*/ 663 h 1322"/>
              <a:gd name="T6" fmla="*/ 664 w 1329"/>
              <a:gd name="T7" fmla="*/ 1321 h 1322"/>
              <a:gd name="T8" fmla="*/ 1328 w 1329"/>
              <a:gd name="T9" fmla="*/ 663 h 1322"/>
              <a:gd name="T10" fmla="*/ 664 w 1329"/>
              <a:gd name="T11" fmla="*/ 0 h 1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9" h="1322">
                <a:moveTo>
                  <a:pt x="664" y="0"/>
                </a:moveTo>
                <a:lnTo>
                  <a:pt x="664" y="0"/>
                </a:lnTo>
                <a:cubicBezTo>
                  <a:pt x="296" y="0"/>
                  <a:pt x="0" y="295"/>
                  <a:pt x="0" y="663"/>
                </a:cubicBezTo>
                <a:cubicBezTo>
                  <a:pt x="0" y="1025"/>
                  <a:pt x="296" y="1321"/>
                  <a:pt x="664" y="1321"/>
                </a:cubicBezTo>
                <a:cubicBezTo>
                  <a:pt x="1026" y="1321"/>
                  <a:pt x="1328" y="1025"/>
                  <a:pt x="1328" y="663"/>
                </a:cubicBezTo>
                <a:cubicBezTo>
                  <a:pt x="1328" y="295"/>
                  <a:pt x="1026" y="0"/>
                  <a:pt x="664" y="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sp>
        <p:nvSpPr>
          <p:cNvPr id="215" name="Freeform 377"/>
          <p:cNvSpPr>
            <a:spLocks noChangeArrowheads="1"/>
          </p:cNvSpPr>
          <p:nvPr/>
        </p:nvSpPr>
        <p:spPr bwMode="auto">
          <a:xfrm>
            <a:off x="12788599" y="3252818"/>
            <a:ext cx="4073425" cy="2129558"/>
          </a:xfrm>
          <a:custGeom>
            <a:avLst/>
            <a:gdLst>
              <a:gd name="T0" fmla="*/ 3198 w 3199"/>
              <a:gd name="T1" fmla="*/ 1671 h 1672"/>
              <a:gd name="T2" fmla="*/ 3198 w 3199"/>
              <a:gd name="T3" fmla="*/ 1671 h 1672"/>
              <a:gd name="T4" fmla="*/ 3198 w 3199"/>
              <a:gd name="T5" fmla="*/ 332 h 1672"/>
              <a:gd name="T6" fmla="*/ 2866 w 3199"/>
              <a:gd name="T7" fmla="*/ 0 h 1672"/>
              <a:gd name="T8" fmla="*/ 163 w 3199"/>
              <a:gd name="T9" fmla="*/ 0 h 1672"/>
              <a:gd name="T10" fmla="*/ 0 w 3199"/>
              <a:gd name="T11" fmla="*/ 169 h 1672"/>
              <a:gd name="T12" fmla="*/ 0 w 3199"/>
              <a:gd name="T13" fmla="*/ 1671 h 1672"/>
              <a:gd name="T14" fmla="*/ 3198 w 3199"/>
              <a:gd name="T15" fmla="*/ 1671 h 1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99" h="1672">
                <a:moveTo>
                  <a:pt x="3198" y="1671"/>
                </a:moveTo>
                <a:lnTo>
                  <a:pt x="3198" y="1671"/>
                </a:lnTo>
                <a:cubicBezTo>
                  <a:pt x="3198" y="332"/>
                  <a:pt x="3198" y="332"/>
                  <a:pt x="3198" y="332"/>
                </a:cubicBezTo>
                <a:cubicBezTo>
                  <a:pt x="3198" y="151"/>
                  <a:pt x="3047" y="0"/>
                  <a:pt x="2866" y="0"/>
                </a:cubicBezTo>
                <a:cubicBezTo>
                  <a:pt x="163" y="0"/>
                  <a:pt x="163" y="0"/>
                  <a:pt x="163" y="0"/>
                </a:cubicBezTo>
                <a:cubicBezTo>
                  <a:pt x="73" y="0"/>
                  <a:pt x="0" y="78"/>
                  <a:pt x="0" y="169"/>
                </a:cubicBezTo>
                <a:cubicBezTo>
                  <a:pt x="0" y="1671"/>
                  <a:pt x="0" y="1671"/>
                  <a:pt x="0" y="1671"/>
                </a:cubicBezTo>
                <a:lnTo>
                  <a:pt x="3198" y="1671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grpSp>
        <p:nvGrpSpPr>
          <p:cNvPr id="219" name="Group 218"/>
          <p:cNvGrpSpPr/>
          <p:nvPr/>
        </p:nvGrpSpPr>
        <p:grpSpPr>
          <a:xfrm>
            <a:off x="12664990" y="3252818"/>
            <a:ext cx="1163036" cy="9057636"/>
            <a:chOff x="8925404" y="3007738"/>
            <a:chExt cx="1163036" cy="9057636"/>
          </a:xfrm>
          <a:solidFill>
            <a:schemeClr val="accent4">
              <a:lumMod val="50000"/>
            </a:schemeClr>
          </a:solidFill>
        </p:grpSpPr>
        <p:sp>
          <p:nvSpPr>
            <p:cNvPr id="220" name="Freeform 372"/>
            <p:cNvSpPr>
              <a:spLocks noChangeArrowheads="1"/>
            </p:cNvSpPr>
            <p:nvPr/>
          </p:nvSpPr>
          <p:spPr bwMode="auto">
            <a:xfrm>
              <a:off x="8925404" y="5137295"/>
              <a:ext cx="1163036" cy="6928079"/>
            </a:xfrm>
            <a:custGeom>
              <a:avLst/>
              <a:gdLst>
                <a:gd name="T0" fmla="*/ 96 w 912"/>
                <a:gd name="T1" fmla="*/ 0 h 5437"/>
                <a:gd name="T2" fmla="*/ 96 w 912"/>
                <a:gd name="T3" fmla="*/ 0 h 5437"/>
                <a:gd name="T4" fmla="*/ 0 w 912"/>
                <a:gd name="T5" fmla="*/ 0 h 5437"/>
                <a:gd name="T6" fmla="*/ 0 w 912"/>
                <a:gd name="T7" fmla="*/ 4531 h 5437"/>
                <a:gd name="T8" fmla="*/ 875 w 912"/>
                <a:gd name="T9" fmla="*/ 5436 h 5437"/>
                <a:gd name="T10" fmla="*/ 911 w 912"/>
                <a:gd name="T11" fmla="*/ 5436 h 5437"/>
                <a:gd name="T12" fmla="*/ 96 w 912"/>
                <a:gd name="T13" fmla="*/ 4531 h 5437"/>
                <a:gd name="T14" fmla="*/ 96 w 912"/>
                <a:gd name="T15" fmla="*/ 0 h 5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2" h="5437">
                  <a:moveTo>
                    <a:pt x="96" y="0"/>
                  </a:moveTo>
                  <a:lnTo>
                    <a:pt x="96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4531"/>
                    <a:pt x="0" y="4531"/>
                    <a:pt x="0" y="4531"/>
                  </a:cubicBezTo>
                  <a:cubicBezTo>
                    <a:pt x="0" y="5020"/>
                    <a:pt x="392" y="5418"/>
                    <a:pt x="875" y="5436"/>
                  </a:cubicBezTo>
                  <a:cubicBezTo>
                    <a:pt x="887" y="5436"/>
                    <a:pt x="899" y="5436"/>
                    <a:pt x="911" y="5436"/>
                  </a:cubicBezTo>
                  <a:cubicBezTo>
                    <a:pt x="452" y="5388"/>
                    <a:pt x="96" y="5002"/>
                    <a:pt x="96" y="4531"/>
                  </a:cubicBezTo>
                  <a:cubicBezTo>
                    <a:pt x="96" y="0"/>
                    <a:pt x="96" y="0"/>
                    <a:pt x="96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1500">
                <a:latin typeface="Calibri Light"/>
              </a:endParaRPr>
            </a:p>
          </p:txBody>
        </p:sp>
        <p:sp>
          <p:nvSpPr>
            <p:cNvPr id="221" name="Freeform 373"/>
            <p:cNvSpPr>
              <a:spLocks noChangeArrowheads="1"/>
            </p:cNvSpPr>
            <p:nvPr/>
          </p:nvSpPr>
          <p:spPr bwMode="auto">
            <a:xfrm>
              <a:off x="8925404" y="3007738"/>
              <a:ext cx="359584" cy="2129558"/>
            </a:xfrm>
            <a:custGeom>
              <a:avLst/>
              <a:gdLst>
                <a:gd name="T0" fmla="*/ 283 w 284"/>
                <a:gd name="T1" fmla="*/ 0 h 1672"/>
                <a:gd name="T2" fmla="*/ 283 w 284"/>
                <a:gd name="T3" fmla="*/ 0 h 1672"/>
                <a:gd name="T4" fmla="*/ 187 w 284"/>
                <a:gd name="T5" fmla="*/ 0 h 1672"/>
                <a:gd name="T6" fmla="*/ 0 w 284"/>
                <a:gd name="T7" fmla="*/ 187 h 1672"/>
                <a:gd name="T8" fmla="*/ 0 w 284"/>
                <a:gd name="T9" fmla="*/ 1671 h 1672"/>
                <a:gd name="T10" fmla="*/ 96 w 284"/>
                <a:gd name="T11" fmla="*/ 1671 h 1672"/>
                <a:gd name="T12" fmla="*/ 96 w 284"/>
                <a:gd name="T13" fmla="*/ 187 h 1672"/>
                <a:gd name="T14" fmla="*/ 283 w 284"/>
                <a:gd name="T15" fmla="*/ 0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4" h="1672">
                  <a:moveTo>
                    <a:pt x="283" y="0"/>
                  </a:moveTo>
                  <a:lnTo>
                    <a:pt x="283" y="0"/>
                  </a:lnTo>
                  <a:cubicBezTo>
                    <a:pt x="187" y="0"/>
                    <a:pt x="187" y="0"/>
                    <a:pt x="187" y="0"/>
                  </a:cubicBezTo>
                  <a:cubicBezTo>
                    <a:pt x="84" y="0"/>
                    <a:pt x="0" y="85"/>
                    <a:pt x="0" y="187"/>
                  </a:cubicBezTo>
                  <a:cubicBezTo>
                    <a:pt x="0" y="1671"/>
                    <a:pt x="0" y="1671"/>
                    <a:pt x="0" y="1671"/>
                  </a:cubicBezTo>
                  <a:cubicBezTo>
                    <a:pt x="96" y="1671"/>
                    <a:pt x="96" y="1671"/>
                    <a:pt x="96" y="1671"/>
                  </a:cubicBezTo>
                  <a:cubicBezTo>
                    <a:pt x="96" y="187"/>
                    <a:pt x="96" y="187"/>
                    <a:pt x="96" y="187"/>
                  </a:cubicBezTo>
                  <a:cubicBezTo>
                    <a:pt x="96" y="85"/>
                    <a:pt x="181" y="0"/>
                    <a:pt x="283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1500">
                <a:latin typeface="Calibri Light"/>
              </a:endParaRPr>
            </a:p>
          </p:txBody>
        </p:sp>
      </p:grpSp>
      <p:sp>
        <p:nvSpPr>
          <p:cNvPr id="223" name="Freeform 371"/>
          <p:cNvSpPr>
            <a:spLocks noChangeArrowheads="1"/>
          </p:cNvSpPr>
          <p:nvPr/>
        </p:nvSpPr>
        <p:spPr bwMode="auto">
          <a:xfrm>
            <a:off x="16487712" y="12304841"/>
            <a:ext cx="2483383" cy="11238"/>
          </a:xfrm>
          <a:custGeom>
            <a:avLst/>
            <a:gdLst>
              <a:gd name="T0" fmla="*/ 36 w 1949"/>
              <a:gd name="T1" fmla="*/ 0 h 7"/>
              <a:gd name="T2" fmla="*/ 36 w 1949"/>
              <a:gd name="T3" fmla="*/ 0 h 7"/>
              <a:gd name="T4" fmla="*/ 0 w 1949"/>
              <a:gd name="T5" fmla="*/ 0 h 7"/>
              <a:gd name="T6" fmla="*/ 36 w 1949"/>
              <a:gd name="T7" fmla="*/ 6 h 7"/>
              <a:gd name="T8" fmla="*/ 1948 w 1949"/>
              <a:gd name="T9" fmla="*/ 6 h 7"/>
              <a:gd name="T10" fmla="*/ 1948 w 1949"/>
              <a:gd name="T11" fmla="*/ 6 h 7"/>
              <a:gd name="T12" fmla="*/ 126 w 1949"/>
              <a:gd name="T13" fmla="*/ 6 h 7"/>
              <a:gd name="T14" fmla="*/ 36 w 1949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49" h="7">
                <a:moveTo>
                  <a:pt x="36" y="0"/>
                </a:moveTo>
                <a:lnTo>
                  <a:pt x="36" y="0"/>
                </a:lnTo>
                <a:cubicBezTo>
                  <a:pt x="24" y="0"/>
                  <a:pt x="12" y="0"/>
                  <a:pt x="0" y="0"/>
                </a:cubicBezTo>
                <a:cubicBezTo>
                  <a:pt x="12" y="0"/>
                  <a:pt x="24" y="6"/>
                  <a:pt x="36" y="6"/>
                </a:cubicBezTo>
                <a:cubicBezTo>
                  <a:pt x="1948" y="6"/>
                  <a:pt x="1948" y="6"/>
                  <a:pt x="1948" y="6"/>
                </a:cubicBezTo>
                <a:lnTo>
                  <a:pt x="1948" y="6"/>
                </a:lnTo>
                <a:cubicBezTo>
                  <a:pt x="126" y="6"/>
                  <a:pt x="126" y="6"/>
                  <a:pt x="126" y="6"/>
                </a:cubicBezTo>
                <a:cubicBezTo>
                  <a:pt x="96" y="6"/>
                  <a:pt x="66" y="0"/>
                  <a:pt x="36" y="0"/>
                </a:cubicBezTo>
              </a:path>
            </a:pathLst>
          </a:custGeom>
          <a:solidFill>
            <a:srgbClr val="81D0D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sp>
        <p:nvSpPr>
          <p:cNvPr id="224" name="Freeform 374"/>
          <p:cNvSpPr>
            <a:spLocks noChangeArrowheads="1"/>
          </p:cNvSpPr>
          <p:nvPr/>
        </p:nvSpPr>
        <p:spPr bwMode="auto">
          <a:xfrm>
            <a:off x="15498853" y="3252818"/>
            <a:ext cx="4073425" cy="9063257"/>
          </a:xfrm>
          <a:custGeom>
            <a:avLst/>
            <a:gdLst>
              <a:gd name="T0" fmla="*/ 2818 w 3199"/>
              <a:gd name="T1" fmla="*/ 7113 h 7114"/>
              <a:gd name="T2" fmla="*/ 2818 w 3199"/>
              <a:gd name="T3" fmla="*/ 7113 h 7114"/>
              <a:gd name="T4" fmla="*/ 905 w 3199"/>
              <a:gd name="T5" fmla="*/ 7113 h 7114"/>
              <a:gd name="T6" fmla="*/ 0 w 3199"/>
              <a:gd name="T7" fmla="*/ 6202 h 7114"/>
              <a:gd name="T8" fmla="*/ 0 w 3199"/>
              <a:gd name="T9" fmla="*/ 187 h 7114"/>
              <a:gd name="T10" fmla="*/ 187 w 3199"/>
              <a:gd name="T11" fmla="*/ 0 h 7114"/>
              <a:gd name="T12" fmla="*/ 2818 w 3199"/>
              <a:gd name="T13" fmla="*/ 0 h 7114"/>
              <a:gd name="T14" fmla="*/ 3198 w 3199"/>
              <a:gd name="T15" fmla="*/ 380 h 7114"/>
              <a:gd name="T16" fmla="*/ 3198 w 3199"/>
              <a:gd name="T17" fmla="*/ 6733 h 7114"/>
              <a:gd name="T18" fmla="*/ 2818 w 3199"/>
              <a:gd name="T19" fmla="*/ 7113 h 7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99" h="7114">
                <a:moveTo>
                  <a:pt x="2818" y="7113"/>
                </a:moveTo>
                <a:lnTo>
                  <a:pt x="2818" y="7113"/>
                </a:lnTo>
                <a:cubicBezTo>
                  <a:pt x="905" y="7113"/>
                  <a:pt x="905" y="7113"/>
                  <a:pt x="905" y="7113"/>
                </a:cubicBezTo>
                <a:cubicBezTo>
                  <a:pt x="405" y="7113"/>
                  <a:pt x="0" y="6703"/>
                  <a:pt x="0" y="6202"/>
                </a:cubicBezTo>
                <a:cubicBezTo>
                  <a:pt x="0" y="187"/>
                  <a:pt x="0" y="187"/>
                  <a:pt x="0" y="187"/>
                </a:cubicBezTo>
                <a:cubicBezTo>
                  <a:pt x="0" y="85"/>
                  <a:pt x="85" y="0"/>
                  <a:pt x="187" y="0"/>
                </a:cubicBezTo>
                <a:cubicBezTo>
                  <a:pt x="2818" y="0"/>
                  <a:pt x="2818" y="0"/>
                  <a:pt x="2818" y="0"/>
                </a:cubicBezTo>
                <a:cubicBezTo>
                  <a:pt x="3029" y="0"/>
                  <a:pt x="3198" y="169"/>
                  <a:pt x="3198" y="380"/>
                </a:cubicBezTo>
                <a:cubicBezTo>
                  <a:pt x="3198" y="6733"/>
                  <a:pt x="3198" y="6733"/>
                  <a:pt x="3198" y="6733"/>
                </a:cubicBezTo>
                <a:cubicBezTo>
                  <a:pt x="3198" y="6944"/>
                  <a:pt x="3029" y="7113"/>
                  <a:pt x="2818" y="711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sp>
        <p:nvSpPr>
          <p:cNvPr id="225" name="Freeform 375"/>
          <p:cNvSpPr>
            <a:spLocks noChangeArrowheads="1"/>
          </p:cNvSpPr>
          <p:nvPr/>
        </p:nvSpPr>
        <p:spPr bwMode="auto">
          <a:xfrm>
            <a:off x="15729214" y="10394418"/>
            <a:ext cx="1691172" cy="1685664"/>
          </a:xfrm>
          <a:custGeom>
            <a:avLst/>
            <a:gdLst>
              <a:gd name="T0" fmla="*/ 664 w 1329"/>
              <a:gd name="T1" fmla="*/ 0 h 1322"/>
              <a:gd name="T2" fmla="*/ 664 w 1329"/>
              <a:gd name="T3" fmla="*/ 0 h 1322"/>
              <a:gd name="T4" fmla="*/ 0 w 1329"/>
              <a:gd name="T5" fmla="*/ 663 h 1322"/>
              <a:gd name="T6" fmla="*/ 664 w 1329"/>
              <a:gd name="T7" fmla="*/ 1321 h 1322"/>
              <a:gd name="T8" fmla="*/ 1328 w 1329"/>
              <a:gd name="T9" fmla="*/ 663 h 1322"/>
              <a:gd name="T10" fmla="*/ 664 w 1329"/>
              <a:gd name="T11" fmla="*/ 0 h 1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9" h="1322">
                <a:moveTo>
                  <a:pt x="664" y="0"/>
                </a:moveTo>
                <a:lnTo>
                  <a:pt x="664" y="0"/>
                </a:lnTo>
                <a:cubicBezTo>
                  <a:pt x="296" y="0"/>
                  <a:pt x="0" y="295"/>
                  <a:pt x="0" y="663"/>
                </a:cubicBezTo>
                <a:cubicBezTo>
                  <a:pt x="0" y="1025"/>
                  <a:pt x="296" y="1321"/>
                  <a:pt x="664" y="1321"/>
                </a:cubicBezTo>
                <a:cubicBezTo>
                  <a:pt x="1026" y="1321"/>
                  <a:pt x="1328" y="1025"/>
                  <a:pt x="1328" y="663"/>
                </a:cubicBezTo>
                <a:cubicBezTo>
                  <a:pt x="1328" y="295"/>
                  <a:pt x="1026" y="0"/>
                  <a:pt x="664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sp>
        <p:nvSpPr>
          <p:cNvPr id="226" name="Freeform 377"/>
          <p:cNvSpPr>
            <a:spLocks noChangeArrowheads="1"/>
          </p:cNvSpPr>
          <p:nvPr/>
        </p:nvSpPr>
        <p:spPr bwMode="auto">
          <a:xfrm>
            <a:off x="15498853" y="3252822"/>
            <a:ext cx="4073425" cy="2129558"/>
          </a:xfrm>
          <a:custGeom>
            <a:avLst/>
            <a:gdLst>
              <a:gd name="T0" fmla="*/ 3198 w 3199"/>
              <a:gd name="T1" fmla="*/ 1671 h 1672"/>
              <a:gd name="T2" fmla="*/ 3198 w 3199"/>
              <a:gd name="T3" fmla="*/ 1671 h 1672"/>
              <a:gd name="T4" fmla="*/ 3198 w 3199"/>
              <a:gd name="T5" fmla="*/ 332 h 1672"/>
              <a:gd name="T6" fmla="*/ 2866 w 3199"/>
              <a:gd name="T7" fmla="*/ 0 h 1672"/>
              <a:gd name="T8" fmla="*/ 163 w 3199"/>
              <a:gd name="T9" fmla="*/ 0 h 1672"/>
              <a:gd name="T10" fmla="*/ 0 w 3199"/>
              <a:gd name="T11" fmla="*/ 169 h 1672"/>
              <a:gd name="T12" fmla="*/ 0 w 3199"/>
              <a:gd name="T13" fmla="*/ 1671 h 1672"/>
              <a:gd name="T14" fmla="*/ 3198 w 3199"/>
              <a:gd name="T15" fmla="*/ 1671 h 1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99" h="1672">
                <a:moveTo>
                  <a:pt x="3198" y="1671"/>
                </a:moveTo>
                <a:lnTo>
                  <a:pt x="3198" y="1671"/>
                </a:lnTo>
                <a:cubicBezTo>
                  <a:pt x="3198" y="332"/>
                  <a:pt x="3198" y="332"/>
                  <a:pt x="3198" y="332"/>
                </a:cubicBezTo>
                <a:cubicBezTo>
                  <a:pt x="3198" y="151"/>
                  <a:pt x="3047" y="0"/>
                  <a:pt x="2866" y="0"/>
                </a:cubicBezTo>
                <a:cubicBezTo>
                  <a:pt x="163" y="0"/>
                  <a:pt x="163" y="0"/>
                  <a:pt x="163" y="0"/>
                </a:cubicBezTo>
                <a:cubicBezTo>
                  <a:pt x="73" y="0"/>
                  <a:pt x="0" y="78"/>
                  <a:pt x="0" y="169"/>
                </a:cubicBezTo>
                <a:cubicBezTo>
                  <a:pt x="0" y="1671"/>
                  <a:pt x="0" y="1671"/>
                  <a:pt x="0" y="1671"/>
                </a:cubicBezTo>
                <a:lnTo>
                  <a:pt x="3198" y="1671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1500">
              <a:latin typeface="Calibri Light"/>
            </a:endParaRPr>
          </a:p>
        </p:txBody>
      </p:sp>
      <p:grpSp>
        <p:nvGrpSpPr>
          <p:cNvPr id="230" name="Group 229"/>
          <p:cNvGrpSpPr/>
          <p:nvPr/>
        </p:nvGrpSpPr>
        <p:grpSpPr>
          <a:xfrm>
            <a:off x="15375244" y="3252822"/>
            <a:ext cx="1163036" cy="9057636"/>
            <a:chOff x="8925404" y="3007738"/>
            <a:chExt cx="1163036" cy="9057636"/>
          </a:xfrm>
          <a:solidFill>
            <a:schemeClr val="accent5">
              <a:lumMod val="50000"/>
            </a:schemeClr>
          </a:solidFill>
        </p:grpSpPr>
        <p:sp>
          <p:nvSpPr>
            <p:cNvPr id="231" name="Freeform 372"/>
            <p:cNvSpPr>
              <a:spLocks noChangeArrowheads="1"/>
            </p:cNvSpPr>
            <p:nvPr/>
          </p:nvSpPr>
          <p:spPr bwMode="auto">
            <a:xfrm>
              <a:off x="8925404" y="5137295"/>
              <a:ext cx="1163036" cy="6928079"/>
            </a:xfrm>
            <a:custGeom>
              <a:avLst/>
              <a:gdLst>
                <a:gd name="T0" fmla="*/ 96 w 912"/>
                <a:gd name="T1" fmla="*/ 0 h 5437"/>
                <a:gd name="T2" fmla="*/ 96 w 912"/>
                <a:gd name="T3" fmla="*/ 0 h 5437"/>
                <a:gd name="T4" fmla="*/ 0 w 912"/>
                <a:gd name="T5" fmla="*/ 0 h 5437"/>
                <a:gd name="T6" fmla="*/ 0 w 912"/>
                <a:gd name="T7" fmla="*/ 4531 h 5437"/>
                <a:gd name="T8" fmla="*/ 875 w 912"/>
                <a:gd name="T9" fmla="*/ 5436 h 5437"/>
                <a:gd name="T10" fmla="*/ 911 w 912"/>
                <a:gd name="T11" fmla="*/ 5436 h 5437"/>
                <a:gd name="T12" fmla="*/ 96 w 912"/>
                <a:gd name="T13" fmla="*/ 4531 h 5437"/>
                <a:gd name="T14" fmla="*/ 96 w 912"/>
                <a:gd name="T15" fmla="*/ 0 h 5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2" h="5437">
                  <a:moveTo>
                    <a:pt x="96" y="0"/>
                  </a:moveTo>
                  <a:lnTo>
                    <a:pt x="96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4531"/>
                    <a:pt x="0" y="4531"/>
                    <a:pt x="0" y="4531"/>
                  </a:cubicBezTo>
                  <a:cubicBezTo>
                    <a:pt x="0" y="5020"/>
                    <a:pt x="392" y="5418"/>
                    <a:pt x="875" y="5436"/>
                  </a:cubicBezTo>
                  <a:cubicBezTo>
                    <a:pt x="887" y="5436"/>
                    <a:pt x="899" y="5436"/>
                    <a:pt x="911" y="5436"/>
                  </a:cubicBezTo>
                  <a:cubicBezTo>
                    <a:pt x="452" y="5388"/>
                    <a:pt x="96" y="5002"/>
                    <a:pt x="96" y="4531"/>
                  </a:cubicBezTo>
                  <a:cubicBezTo>
                    <a:pt x="96" y="0"/>
                    <a:pt x="96" y="0"/>
                    <a:pt x="96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1500">
                <a:latin typeface="Calibri Light"/>
              </a:endParaRPr>
            </a:p>
          </p:txBody>
        </p:sp>
        <p:sp>
          <p:nvSpPr>
            <p:cNvPr id="232" name="Freeform 373"/>
            <p:cNvSpPr>
              <a:spLocks noChangeArrowheads="1"/>
            </p:cNvSpPr>
            <p:nvPr/>
          </p:nvSpPr>
          <p:spPr bwMode="auto">
            <a:xfrm>
              <a:off x="8925404" y="3007738"/>
              <a:ext cx="359584" cy="2129558"/>
            </a:xfrm>
            <a:custGeom>
              <a:avLst/>
              <a:gdLst>
                <a:gd name="T0" fmla="*/ 283 w 284"/>
                <a:gd name="T1" fmla="*/ 0 h 1672"/>
                <a:gd name="T2" fmla="*/ 283 w 284"/>
                <a:gd name="T3" fmla="*/ 0 h 1672"/>
                <a:gd name="T4" fmla="*/ 187 w 284"/>
                <a:gd name="T5" fmla="*/ 0 h 1672"/>
                <a:gd name="T6" fmla="*/ 0 w 284"/>
                <a:gd name="T7" fmla="*/ 187 h 1672"/>
                <a:gd name="T8" fmla="*/ 0 w 284"/>
                <a:gd name="T9" fmla="*/ 1671 h 1672"/>
                <a:gd name="T10" fmla="*/ 96 w 284"/>
                <a:gd name="T11" fmla="*/ 1671 h 1672"/>
                <a:gd name="T12" fmla="*/ 96 w 284"/>
                <a:gd name="T13" fmla="*/ 187 h 1672"/>
                <a:gd name="T14" fmla="*/ 283 w 284"/>
                <a:gd name="T15" fmla="*/ 0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4" h="1672">
                  <a:moveTo>
                    <a:pt x="283" y="0"/>
                  </a:moveTo>
                  <a:lnTo>
                    <a:pt x="283" y="0"/>
                  </a:lnTo>
                  <a:cubicBezTo>
                    <a:pt x="187" y="0"/>
                    <a:pt x="187" y="0"/>
                    <a:pt x="187" y="0"/>
                  </a:cubicBezTo>
                  <a:cubicBezTo>
                    <a:pt x="84" y="0"/>
                    <a:pt x="0" y="85"/>
                    <a:pt x="0" y="187"/>
                  </a:cubicBezTo>
                  <a:cubicBezTo>
                    <a:pt x="0" y="1671"/>
                    <a:pt x="0" y="1671"/>
                    <a:pt x="0" y="1671"/>
                  </a:cubicBezTo>
                  <a:cubicBezTo>
                    <a:pt x="96" y="1671"/>
                    <a:pt x="96" y="1671"/>
                    <a:pt x="96" y="1671"/>
                  </a:cubicBezTo>
                  <a:cubicBezTo>
                    <a:pt x="96" y="187"/>
                    <a:pt x="96" y="187"/>
                    <a:pt x="96" y="187"/>
                  </a:cubicBezTo>
                  <a:cubicBezTo>
                    <a:pt x="96" y="85"/>
                    <a:pt x="181" y="0"/>
                    <a:pt x="283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1500">
                <a:latin typeface="Calibri Light"/>
              </a:endParaRPr>
            </a:p>
          </p:txBody>
        </p:sp>
      </p:grpSp>
      <p:sp>
        <p:nvSpPr>
          <p:cNvPr id="233" name="TextBox 232"/>
          <p:cNvSpPr txBox="1"/>
          <p:nvPr/>
        </p:nvSpPr>
        <p:spPr>
          <a:xfrm>
            <a:off x="10701808" y="688643"/>
            <a:ext cx="2989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8284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600">
                <a:latin typeface="Source Sans Pro"/>
                <a:ea typeface="+mn-ea"/>
                <a:cs typeface="Source Sans Pro"/>
              </a:rPr>
              <a:t>Features Slides</a:t>
            </a:r>
            <a:endParaRPr lang="en-US" sz="2000" b="1" spc="600" dirty="0">
              <a:latin typeface="Source Sans Pro"/>
              <a:ea typeface="+mn-ea"/>
              <a:cs typeface="Source Sans Pro"/>
            </a:endParaRPr>
          </a:p>
        </p:txBody>
      </p:sp>
      <p:grpSp>
        <p:nvGrpSpPr>
          <p:cNvPr id="234" name="Group 233"/>
          <p:cNvGrpSpPr>
            <a:grpSpLocks/>
          </p:cNvGrpSpPr>
          <p:nvPr/>
        </p:nvGrpSpPr>
        <p:grpSpPr bwMode="auto">
          <a:xfrm>
            <a:off x="11449844" y="2019844"/>
            <a:ext cx="1477962" cy="258763"/>
            <a:chOff x="1703388" y="2006913"/>
            <a:chExt cx="1478230" cy="258682"/>
          </a:xfrm>
        </p:grpSpPr>
        <p:sp>
          <p:nvSpPr>
            <p:cNvPr id="235" name="Oval 234"/>
            <p:cNvSpPr/>
            <p:nvPr/>
          </p:nvSpPr>
          <p:spPr>
            <a:xfrm>
              <a:off x="1703388" y="2006913"/>
              <a:ext cx="258809" cy="25868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Calibri Light"/>
              </a:endParaRPr>
            </a:p>
          </p:txBody>
        </p:sp>
        <p:sp>
          <p:nvSpPr>
            <p:cNvPr id="236" name="Oval 235"/>
            <p:cNvSpPr/>
            <p:nvPr/>
          </p:nvSpPr>
          <p:spPr>
            <a:xfrm>
              <a:off x="2008243" y="2006913"/>
              <a:ext cx="258809" cy="25868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Calibri Light"/>
              </a:endParaRPr>
            </a:p>
          </p:txBody>
        </p:sp>
        <p:sp>
          <p:nvSpPr>
            <p:cNvPr id="237" name="Oval 236"/>
            <p:cNvSpPr/>
            <p:nvPr/>
          </p:nvSpPr>
          <p:spPr>
            <a:xfrm>
              <a:off x="2313099" y="2006913"/>
              <a:ext cx="258809" cy="2586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Calibri Light"/>
              </a:endParaRPr>
            </a:p>
          </p:txBody>
        </p:sp>
        <p:sp>
          <p:nvSpPr>
            <p:cNvPr id="238" name="Oval 237"/>
            <p:cNvSpPr/>
            <p:nvPr/>
          </p:nvSpPr>
          <p:spPr>
            <a:xfrm>
              <a:off x="2617954" y="2006913"/>
              <a:ext cx="258809" cy="25868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Calibri Light"/>
              </a:endParaRPr>
            </a:p>
          </p:txBody>
        </p:sp>
        <p:sp>
          <p:nvSpPr>
            <p:cNvPr id="239" name="Oval 238"/>
            <p:cNvSpPr/>
            <p:nvPr/>
          </p:nvSpPr>
          <p:spPr>
            <a:xfrm>
              <a:off x="2922809" y="2006913"/>
              <a:ext cx="258809" cy="25868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Calibri Light"/>
              </a:endParaRPr>
            </a:p>
          </p:txBody>
        </p:sp>
      </p:grpSp>
      <p:sp>
        <p:nvSpPr>
          <p:cNvPr id="240" name="TextBox 72"/>
          <p:cNvSpPr txBox="1">
            <a:spLocks noChangeArrowheads="1"/>
          </p:cNvSpPr>
          <p:nvPr/>
        </p:nvSpPr>
        <p:spPr bwMode="auto">
          <a:xfrm>
            <a:off x="8974084" y="913302"/>
            <a:ext cx="645274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ctr"/>
            <a:r>
              <a:rPr lang="en-US" sz="6600" b="1">
                <a:latin typeface="Source Sans Pro"/>
                <a:cs typeface="Source Sans Pro"/>
              </a:rPr>
              <a:t>Tables Example 5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7939558" y="10413875"/>
            <a:ext cx="1114071" cy="1661957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r>
              <a:rPr lang="en-US" sz="9600" b="1">
                <a:solidFill>
                  <a:schemeClr val="bg1"/>
                </a:solidFill>
                <a:latin typeface="Source Sans Pro"/>
              </a:rPr>
              <a:t>B</a:t>
            </a:r>
            <a:endParaRPr lang="id-ID" sz="96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10590106" y="10413875"/>
            <a:ext cx="1085743" cy="1661957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r>
              <a:rPr lang="en-US" sz="9600" b="1">
                <a:solidFill>
                  <a:schemeClr val="bg1"/>
                </a:solidFill>
                <a:latin typeface="Source Sans Pro"/>
              </a:rPr>
              <a:t>C</a:t>
            </a:r>
            <a:endParaRPr lang="id-ID" sz="96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13252524" y="10413875"/>
            <a:ext cx="1151003" cy="1661957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r>
              <a:rPr lang="en-US" sz="9600" b="1">
                <a:solidFill>
                  <a:schemeClr val="bg1"/>
                </a:solidFill>
                <a:latin typeface="Source Sans Pro"/>
              </a:rPr>
              <a:t>D</a:t>
            </a:r>
            <a:endParaRPr lang="id-ID" sz="96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16001250" y="10413875"/>
            <a:ext cx="1074059" cy="1661957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r>
              <a:rPr lang="en-US" sz="9600" b="1">
                <a:solidFill>
                  <a:schemeClr val="bg1"/>
                </a:solidFill>
                <a:latin typeface="Source Sans Pro"/>
              </a:rPr>
              <a:t>E</a:t>
            </a:r>
            <a:endParaRPr lang="id-ID" sz="96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5330934" y="10413875"/>
            <a:ext cx="1100226" cy="1661957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r>
              <a:rPr lang="en-US" sz="9600" b="1">
                <a:solidFill>
                  <a:schemeClr val="bg1"/>
                </a:solidFill>
                <a:latin typeface="Source Sans Pro"/>
              </a:rPr>
              <a:t>A</a:t>
            </a:r>
            <a:endParaRPr lang="id-ID" sz="96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7457173" y="3686060"/>
            <a:ext cx="1955312" cy="800183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Source Sans Pro"/>
              </a:rPr>
              <a:t>LOREM</a:t>
            </a:r>
            <a:endParaRPr lang="id-ID" sz="40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7479453" y="4308219"/>
            <a:ext cx="1255644" cy="553961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Source Sans Pro"/>
              </a:rPr>
              <a:t>IPSUM</a:t>
            </a:r>
            <a:endParaRPr lang="id-ID" sz="24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10093894" y="3686060"/>
            <a:ext cx="1955312" cy="800183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Source Sans Pro"/>
              </a:rPr>
              <a:t>LOREM</a:t>
            </a:r>
            <a:endParaRPr lang="id-ID" sz="40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10116174" y="4308219"/>
            <a:ext cx="1255644" cy="553961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Source Sans Pro"/>
              </a:rPr>
              <a:t>IPSUM</a:t>
            </a:r>
            <a:endParaRPr lang="id-ID" sz="24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55" name="TextBox 254"/>
          <p:cNvSpPr txBox="1"/>
          <p:nvPr/>
        </p:nvSpPr>
        <p:spPr>
          <a:xfrm>
            <a:off x="12766319" y="3686060"/>
            <a:ext cx="1955312" cy="800183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Source Sans Pro"/>
              </a:rPr>
              <a:t>LOREM</a:t>
            </a:r>
            <a:endParaRPr lang="id-ID" sz="40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12788599" y="4308219"/>
            <a:ext cx="1255644" cy="553961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Source Sans Pro"/>
              </a:rPr>
              <a:t>IPSUM</a:t>
            </a:r>
            <a:endParaRPr lang="id-ID" sz="24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57" name="TextBox 256"/>
          <p:cNvSpPr txBox="1"/>
          <p:nvPr/>
        </p:nvSpPr>
        <p:spPr>
          <a:xfrm>
            <a:off x="15476573" y="3686060"/>
            <a:ext cx="1955312" cy="800183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Source Sans Pro"/>
              </a:rPr>
              <a:t>LOREM</a:t>
            </a:r>
            <a:endParaRPr lang="id-ID" sz="40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15498853" y="4308219"/>
            <a:ext cx="1255644" cy="553961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Source Sans Pro"/>
              </a:rPr>
              <a:t>IPSUM</a:t>
            </a:r>
            <a:endParaRPr lang="id-ID" sz="24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4857542" y="3686060"/>
            <a:ext cx="1955312" cy="800183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Source Sans Pro"/>
              </a:rPr>
              <a:t>LOREM</a:t>
            </a:r>
            <a:endParaRPr lang="id-ID" sz="40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4879822" y="4308219"/>
            <a:ext cx="1255644" cy="553961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Source Sans Pro"/>
              </a:rPr>
              <a:t>IPSUM</a:t>
            </a:r>
            <a:endParaRPr lang="id-ID" sz="2400" b="1" dirty="0">
              <a:solidFill>
                <a:schemeClr val="bg1"/>
              </a:solidFill>
              <a:latin typeface="Source Sans Pro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7453981" y="5428282"/>
            <a:ext cx="2472210" cy="4099548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alibri Light"/>
                <a:ea typeface="Source Sans Pro"/>
                <a:cs typeface="Calibri Light"/>
              </a:rPr>
              <a:t>Lorem Ipsum has two main statistical methodologies are used in data analysis which summarizes </a:t>
            </a:r>
            <a:r>
              <a:rPr lang="en-US" sz="2800" dirty="0" smtClean="0">
                <a:solidFill>
                  <a:schemeClr val="bg1"/>
                </a:solidFill>
                <a:latin typeface="Calibri Light"/>
                <a:ea typeface="Source Sans Pro"/>
                <a:cs typeface="Calibri Light"/>
              </a:rPr>
              <a:t>data.</a:t>
            </a:r>
            <a:endParaRPr lang="en-US" sz="2800" dirty="0">
              <a:solidFill>
                <a:schemeClr val="bg1"/>
              </a:solidFill>
              <a:latin typeface="Calibri Light"/>
              <a:ea typeface="Source Sans Pro"/>
              <a:cs typeface="Calibri Ligh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10093894" y="5428282"/>
            <a:ext cx="2472210" cy="4099548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alibri Light"/>
                <a:ea typeface="Source Sans Pro"/>
                <a:cs typeface="Calibri Light"/>
              </a:rPr>
              <a:t>Lorem Ipsum has two main statistical methodologies are used in data analysis which summarizes </a:t>
            </a:r>
            <a:r>
              <a:rPr lang="en-US" sz="2800" dirty="0" smtClean="0">
                <a:solidFill>
                  <a:schemeClr val="bg1"/>
                </a:solidFill>
                <a:latin typeface="Calibri Light"/>
                <a:ea typeface="Source Sans Pro"/>
                <a:cs typeface="Calibri Light"/>
              </a:rPr>
              <a:t>data.</a:t>
            </a:r>
            <a:endParaRPr lang="en-US" sz="2800" dirty="0">
              <a:solidFill>
                <a:schemeClr val="bg1"/>
              </a:solidFill>
              <a:latin typeface="Calibri Light"/>
              <a:ea typeface="Source Sans Pro"/>
              <a:cs typeface="Calibri Light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12788599" y="5428282"/>
            <a:ext cx="2472210" cy="4099548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alibri Light"/>
                <a:ea typeface="Source Sans Pro"/>
                <a:cs typeface="Calibri Light"/>
              </a:rPr>
              <a:t>Lorem Ipsum has two main statistical methodologies are used in data analysis which summarizes </a:t>
            </a:r>
            <a:r>
              <a:rPr lang="en-US" sz="2800" dirty="0" smtClean="0">
                <a:solidFill>
                  <a:schemeClr val="bg1"/>
                </a:solidFill>
                <a:latin typeface="Calibri Light"/>
                <a:ea typeface="Source Sans Pro"/>
                <a:cs typeface="Calibri Light"/>
              </a:rPr>
              <a:t>data.</a:t>
            </a:r>
            <a:endParaRPr lang="en-US" sz="2800" dirty="0">
              <a:solidFill>
                <a:schemeClr val="bg1"/>
              </a:solidFill>
              <a:latin typeface="Calibri Light"/>
              <a:ea typeface="Source Sans Pro"/>
              <a:cs typeface="Calibri Light"/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15476572" y="5428282"/>
            <a:ext cx="4095705" cy="4530435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 Light"/>
                <a:ea typeface="Source Sans Pro"/>
                <a:cs typeface="Calibri Light"/>
              </a:rPr>
              <a:t>Lorem Ipsum has two main statistical </a:t>
            </a:r>
          </a:p>
          <a:p>
            <a:pPr marL="457200" indent="-457200">
              <a:buFont typeface="Arial"/>
              <a:buChar char="•"/>
            </a:pPr>
            <a:endParaRPr lang="en-US" sz="2800" dirty="0">
              <a:solidFill>
                <a:schemeClr val="bg1"/>
              </a:solidFill>
              <a:latin typeface="Calibri Light"/>
              <a:ea typeface="Source Sans Pro"/>
              <a:cs typeface="Calibri Light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 Light"/>
                <a:ea typeface="Source Sans Pro"/>
                <a:cs typeface="Calibri Light"/>
              </a:rPr>
              <a:t>Methodologies are used in data analysis which summarizes </a:t>
            </a:r>
            <a:r>
              <a:rPr lang="en-US" sz="2800" dirty="0" smtClean="0">
                <a:solidFill>
                  <a:schemeClr val="bg1"/>
                </a:solidFill>
                <a:latin typeface="Calibri Light"/>
                <a:ea typeface="Source Sans Pro"/>
                <a:cs typeface="Calibri Light"/>
              </a:rPr>
              <a:t>data</a:t>
            </a:r>
          </a:p>
          <a:p>
            <a:endParaRPr lang="en-US" sz="2800" dirty="0" smtClean="0">
              <a:solidFill>
                <a:schemeClr val="bg1"/>
              </a:solidFill>
              <a:latin typeface="Calibri Light"/>
              <a:ea typeface="Source Sans Pro"/>
              <a:cs typeface="Calibri Light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 Light"/>
                <a:ea typeface="Source Sans Pro"/>
                <a:cs typeface="Calibri Light"/>
              </a:rPr>
              <a:t>Lorem Ipsum has two main statistical 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4861160" y="5428282"/>
            <a:ext cx="2472210" cy="4099548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alibri Light"/>
                <a:ea typeface="Source Sans Pro"/>
                <a:cs typeface="Calibri Light"/>
              </a:rPr>
              <a:t>Lorem Ipsum has two main statistical methodologies are used in data analysis which summarizes </a:t>
            </a:r>
            <a:r>
              <a:rPr lang="en-US" sz="2800" dirty="0" smtClean="0">
                <a:solidFill>
                  <a:schemeClr val="bg1"/>
                </a:solidFill>
                <a:latin typeface="Calibri Light"/>
                <a:ea typeface="Source Sans Pro"/>
                <a:cs typeface="Calibri Light"/>
              </a:rPr>
              <a:t>data.</a:t>
            </a:r>
            <a:endParaRPr lang="en-US" sz="2800" dirty="0">
              <a:solidFill>
                <a:schemeClr val="bg1"/>
              </a:solidFill>
              <a:latin typeface="Calibri Light"/>
              <a:ea typeface="Source Sans Pro"/>
              <a:cs typeface="Calibri Ligh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53154" y="1266092"/>
            <a:ext cx="232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CFCFC"/>
                </a:solidFill>
              </a:rPr>
              <a:t>https://www.ypppt.com/</a:t>
            </a:r>
            <a:endParaRPr lang="zh-CN" altLang="en-US" sz="1400" dirty="0">
              <a:solidFill>
                <a:srgbClr val="FCFCF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634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" y="5899980"/>
            <a:ext cx="24377648" cy="131410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906" tIns="0" rIns="359906" bIns="0" anchor="ctr"/>
          <a:lstStyle/>
          <a:p>
            <a:pPr algn="ctr" defTabSz="1828343">
              <a:defRPr/>
            </a:pPr>
            <a:r>
              <a:rPr lang="en-US" altLang="zh-CN" sz="5599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5599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4364835"/>
            <a:ext cx="24377648" cy="15501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1828343">
              <a:defRPr/>
            </a:pPr>
            <a:r>
              <a:rPr lang="zh-CN" altLang="en-US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5162316" y="7841789"/>
            <a:ext cx="13809221" cy="33846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1828343">
              <a:lnSpc>
                <a:spcPts val="4799"/>
              </a:lnSpc>
            </a:pP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343">
              <a:lnSpc>
                <a:spcPts val="4799"/>
              </a:lnSpc>
            </a:pP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343">
              <a:lnSpc>
                <a:spcPts val="4799"/>
              </a:lnSpc>
            </a:pP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343">
              <a:lnSpc>
                <a:spcPts val="4799"/>
              </a:lnSpc>
            </a:pP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343">
              <a:lnSpc>
                <a:spcPts val="4799"/>
              </a:lnSpc>
            </a:pP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4590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Moderna Light Version">
      <a:dk1>
        <a:srgbClr val="445469"/>
      </a:dk1>
      <a:lt1>
        <a:sysClr val="window" lastClr="FFFFFF"/>
      </a:lt1>
      <a:dk2>
        <a:srgbClr val="445469"/>
      </a:dk2>
      <a:lt2>
        <a:srgbClr val="FCFCFC"/>
      </a:lt2>
      <a:accent1>
        <a:srgbClr val="F8D35E"/>
      </a:accent1>
      <a:accent2>
        <a:srgbClr val="1B6AA3"/>
      </a:accent2>
      <a:accent3>
        <a:srgbClr val="3FD5BA"/>
      </a:accent3>
      <a:accent4>
        <a:srgbClr val="F47264"/>
      </a:accent4>
      <a:accent5>
        <a:srgbClr val="8F8FBF"/>
      </a:accent5>
      <a:accent6>
        <a:srgbClr val="7CC8EC"/>
      </a:accent6>
      <a:hlink>
        <a:srgbClr val="FF2638"/>
      </a:hlink>
      <a:folHlink>
        <a:srgbClr val="EE8A1E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20193</TotalTime>
  <Words>188</Words>
  <Application>Microsoft Office PowerPoint</Application>
  <PresentationFormat>自定义</PresentationFormat>
  <Paragraphs>37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Meiryo</vt:lpstr>
      <vt:lpstr>ＭＳ Ｐゴシック</vt:lpstr>
      <vt:lpstr>宋体</vt:lpstr>
      <vt:lpstr>微软雅黑</vt:lpstr>
      <vt:lpstr>Arial</vt:lpstr>
      <vt:lpstr>Calibri</vt:lpstr>
      <vt:lpstr>Calibri Light</vt:lpstr>
      <vt:lpstr>Lato Light</vt:lpstr>
      <vt:lpstr>Source Sans Pro</vt:lpstr>
      <vt:lpstr>Default Theme</vt:lpstr>
      <vt:lpstr>Office Theme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lastModifiedBy>kan</cp:lastModifiedBy>
  <cp:revision>3181</cp:revision>
  <dcterms:created xsi:type="dcterms:W3CDTF">2014-11-12T21:47:38Z</dcterms:created>
  <dcterms:modified xsi:type="dcterms:W3CDTF">2024-05-13T10:01:06Z</dcterms:modified>
</cp:coreProperties>
</file>