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8" r:id="rId2"/>
  </p:sldMasterIdLst>
  <p:notesMasterIdLst>
    <p:notesMasterId r:id="rId5"/>
  </p:notesMasterIdLst>
  <p:sldIdLst>
    <p:sldId id="836" r:id="rId3"/>
    <p:sldId id="837" r:id="rId4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49">
          <p15:clr>
            <a:srgbClr val="A4A3A4"/>
          </p15:clr>
        </p15:guide>
        <p15:guide id="2" orient="horz" pos="360" userDrawn="1">
          <p15:clr>
            <a:srgbClr val="A4A3A4"/>
          </p15:clr>
        </p15:guide>
        <p15:guide id="3" pos="7678" userDrawn="1">
          <p15:clr>
            <a:srgbClr val="A4A3A4"/>
          </p15:clr>
        </p15:guide>
        <p15:guide id="4" pos="910" userDrawn="1">
          <p15:clr>
            <a:srgbClr val="A4A3A4"/>
          </p15:clr>
        </p15:guide>
        <p15:guide id="5" pos="14446" userDrawn="1">
          <p15:clr>
            <a:srgbClr val="A4A3A4"/>
          </p15:clr>
        </p15:guide>
        <p15:guide id="6" orient="horz" pos="4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6F7FA"/>
    <a:srgbClr val="AE2A25"/>
    <a:srgbClr val="7DB225"/>
    <a:srgbClr val="000000"/>
    <a:srgbClr val="0A46A4"/>
    <a:srgbClr val="1A9497"/>
    <a:srgbClr val="27C360"/>
    <a:srgbClr val="384558"/>
    <a:srgbClr val="2C3744"/>
    <a:srgbClr val="06B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6291" autoAdjust="0"/>
  </p:normalViewPr>
  <p:slideViewPr>
    <p:cSldViewPr snapToGrid="0" snapToObjects="1">
      <p:cViewPr varScale="1">
        <p:scale>
          <a:sx n="55" d="100"/>
          <a:sy n="55" d="100"/>
        </p:scale>
        <p:origin x="678" y="90"/>
      </p:cViewPr>
      <p:guideLst>
        <p:guide orient="horz" pos="8249"/>
        <p:guide orient="horz" pos="360"/>
        <p:guide pos="7678"/>
        <p:guide pos="910"/>
        <p:guide pos="14446"/>
        <p:guide orient="horz" pos="4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2544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5030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684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40" y="914400"/>
            <a:ext cx="7862426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3677" y="1974851"/>
            <a:ext cx="12341185" cy="9747250"/>
          </a:xfrm>
        </p:spPr>
        <p:txBody>
          <a:bodyPr anchor="t"/>
          <a:lstStyle>
            <a:lvl1pPr marL="0" indent="0">
              <a:buNone/>
              <a:defRPr sz="6398"/>
            </a:lvl1pPr>
            <a:lvl2pPr marL="914171" indent="0">
              <a:buNone/>
              <a:defRPr sz="5599"/>
            </a:lvl2pPr>
            <a:lvl3pPr marL="1828343" indent="0">
              <a:buNone/>
              <a:defRPr sz="4799"/>
            </a:lvl3pPr>
            <a:lvl4pPr marL="2742514" indent="0">
              <a:buNone/>
              <a:defRPr sz="3999"/>
            </a:lvl4pPr>
            <a:lvl5pPr marL="3656686" indent="0">
              <a:buNone/>
              <a:defRPr sz="3999"/>
            </a:lvl5pPr>
            <a:lvl6pPr marL="4570857" indent="0">
              <a:buNone/>
              <a:defRPr sz="3999"/>
            </a:lvl6pPr>
            <a:lvl7pPr marL="5485028" indent="0">
              <a:buNone/>
              <a:defRPr sz="3999"/>
            </a:lvl7pPr>
            <a:lvl8pPr marL="6399200" indent="0">
              <a:buNone/>
              <a:defRPr sz="3999"/>
            </a:lvl8pPr>
            <a:lvl9pPr marL="7313371" indent="0">
              <a:buNone/>
              <a:defRPr sz="3999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40" y="4114800"/>
            <a:ext cx="7862426" cy="7623176"/>
          </a:xfr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854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740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5256" y="730250"/>
            <a:ext cx="5256431" cy="1162367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963" y="730250"/>
            <a:ext cx="15464572" cy="1162367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64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206" y="2244726"/>
            <a:ext cx="18283238" cy="4775200"/>
          </a:xfrm>
        </p:spPr>
        <p:txBody>
          <a:bodyPr anchor="b"/>
          <a:lstStyle>
            <a:lvl1pPr algn="ctr">
              <a:defRPr sz="11997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206" y="7204076"/>
            <a:ext cx="18283238" cy="3311524"/>
          </a:xfrm>
        </p:spPr>
        <p:txBody>
          <a:bodyPr/>
          <a:lstStyle>
            <a:lvl1pPr marL="0" indent="0" algn="ctr">
              <a:buNone/>
              <a:defRPr sz="4799"/>
            </a:lvl1pPr>
            <a:lvl2pPr marL="914171" indent="0" algn="ctr">
              <a:buNone/>
              <a:defRPr sz="3999"/>
            </a:lvl2pPr>
            <a:lvl3pPr marL="1828343" indent="0" algn="ctr">
              <a:buNone/>
              <a:defRPr sz="3599"/>
            </a:lvl3pPr>
            <a:lvl4pPr marL="2742514" indent="0" algn="ctr">
              <a:buNone/>
              <a:defRPr sz="3199"/>
            </a:lvl4pPr>
            <a:lvl5pPr marL="3656686" indent="0" algn="ctr">
              <a:buNone/>
              <a:defRPr sz="3199"/>
            </a:lvl5pPr>
            <a:lvl6pPr marL="4570857" indent="0" algn="ctr">
              <a:buNone/>
              <a:defRPr sz="3199"/>
            </a:lvl6pPr>
            <a:lvl7pPr marL="5485028" indent="0" algn="ctr">
              <a:buNone/>
              <a:defRPr sz="3199"/>
            </a:lvl7pPr>
            <a:lvl8pPr marL="6399200" indent="0" algn="ctr">
              <a:buNone/>
              <a:defRPr sz="3199"/>
            </a:lvl8pPr>
            <a:lvl9pPr marL="7313371" indent="0" algn="ctr">
              <a:buNone/>
              <a:defRPr sz="3199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37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66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267" y="3419477"/>
            <a:ext cx="21025723" cy="5705474"/>
          </a:xfrm>
        </p:spPr>
        <p:txBody>
          <a:bodyPr anchor="b"/>
          <a:lstStyle>
            <a:lvl1pPr>
              <a:defRPr sz="11997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267" y="9178927"/>
            <a:ext cx="21025723" cy="3000374"/>
          </a:xfrm>
        </p:spPr>
        <p:txBody>
          <a:bodyPr/>
          <a:lstStyle>
            <a:lvl1pPr marL="0" indent="0">
              <a:buNone/>
              <a:defRPr sz="4799">
                <a:solidFill>
                  <a:schemeClr val="tx1">
                    <a:tint val="75000"/>
                  </a:schemeClr>
                </a:solidFill>
              </a:defRPr>
            </a:lvl1pPr>
            <a:lvl2pPr marL="914171" indent="0">
              <a:buNone/>
              <a:defRPr sz="39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43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5964" y="3651250"/>
            <a:ext cx="10360501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1185" y="3651250"/>
            <a:ext cx="10360501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9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39" y="730251"/>
            <a:ext cx="21025723" cy="2651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139" y="3362326"/>
            <a:ext cx="10312888" cy="1647824"/>
          </a:xfrm>
        </p:spPr>
        <p:txBody>
          <a:bodyPr anchor="b"/>
          <a:lstStyle>
            <a:lvl1pPr marL="0" indent="0">
              <a:buNone/>
              <a:defRPr sz="4799" b="1"/>
            </a:lvl1pPr>
            <a:lvl2pPr marL="914171" indent="0">
              <a:buNone/>
              <a:defRPr sz="3999" b="1"/>
            </a:lvl2pPr>
            <a:lvl3pPr marL="1828343" indent="0">
              <a:buNone/>
              <a:defRPr sz="3599" b="1"/>
            </a:lvl3pPr>
            <a:lvl4pPr marL="2742514" indent="0">
              <a:buNone/>
              <a:defRPr sz="3199" b="1"/>
            </a:lvl4pPr>
            <a:lvl5pPr marL="3656686" indent="0">
              <a:buNone/>
              <a:defRPr sz="3199" b="1"/>
            </a:lvl5pPr>
            <a:lvl6pPr marL="4570857" indent="0">
              <a:buNone/>
              <a:defRPr sz="3199" b="1"/>
            </a:lvl6pPr>
            <a:lvl7pPr marL="5485028" indent="0">
              <a:buNone/>
              <a:defRPr sz="3199" b="1"/>
            </a:lvl7pPr>
            <a:lvl8pPr marL="6399200" indent="0">
              <a:buNone/>
              <a:defRPr sz="3199" b="1"/>
            </a:lvl8pPr>
            <a:lvl9pPr marL="7313371" indent="0">
              <a:buNone/>
              <a:defRPr sz="3199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139" y="5010150"/>
            <a:ext cx="10312888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1186" y="3362326"/>
            <a:ext cx="10363676" cy="1647824"/>
          </a:xfrm>
        </p:spPr>
        <p:txBody>
          <a:bodyPr anchor="b"/>
          <a:lstStyle>
            <a:lvl1pPr marL="0" indent="0">
              <a:buNone/>
              <a:defRPr sz="4799" b="1"/>
            </a:lvl1pPr>
            <a:lvl2pPr marL="914171" indent="0">
              <a:buNone/>
              <a:defRPr sz="3999" b="1"/>
            </a:lvl2pPr>
            <a:lvl3pPr marL="1828343" indent="0">
              <a:buNone/>
              <a:defRPr sz="3599" b="1"/>
            </a:lvl3pPr>
            <a:lvl4pPr marL="2742514" indent="0">
              <a:buNone/>
              <a:defRPr sz="3199" b="1"/>
            </a:lvl4pPr>
            <a:lvl5pPr marL="3656686" indent="0">
              <a:buNone/>
              <a:defRPr sz="3199" b="1"/>
            </a:lvl5pPr>
            <a:lvl6pPr marL="4570857" indent="0">
              <a:buNone/>
              <a:defRPr sz="3199" b="1"/>
            </a:lvl6pPr>
            <a:lvl7pPr marL="5485028" indent="0">
              <a:buNone/>
              <a:defRPr sz="3199" b="1"/>
            </a:lvl7pPr>
            <a:lvl8pPr marL="6399200" indent="0">
              <a:buNone/>
              <a:defRPr sz="3199" b="1"/>
            </a:lvl8pPr>
            <a:lvl9pPr marL="7313371" indent="0">
              <a:buNone/>
              <a:defRPr sz="3199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1186" y="5010150"/>
            <a:ext cx="10363676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73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95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52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40" y="914400"/>
            <a:ext cx="7862426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677" y="1974851"/>
            <a:ext cx="12341185" cy="9747250"/>
          </a:xfrm>
        </p:spPr>
        <p:txBody>
          <a:bodyPr/>
          <a:lstStyle>
            <a:lvl1pPr>
              <a:defRPr sz="6398"/>
            </a:lvl1pPr>
            <a:lvl2pPr>
              <a:defRPr sz="5599"/>
            </a:lvl2pPr>
            <a:lvl3pPr>
              <a:defRPr sz="4799"/>
            </a:lvl3pPr>
            <a:lvl4pPr>
              <a:defRPr sz="3999"/>
            </a:lvl4pPr>
            <a:lvl5pPr>
              <a:defRPr sz="3999"/>
            </a:lvl5pPr>
            <a:lvl6pPr>
              <a:defRPr sz="3999"/>
            </a:lvl6pPr>
            <a:lvl7pPr>
              <a:defRPr sz="3999"/>
            </a:lvl7pPr>
            <a:lvl8pPr>
              <a:defRPr sz="3999"/>
            </a:lvl8pPr>
            <a:lvl9pPr>
              <a:defRPr sz="399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40" y="4114800"/>
            <a:ext cx="7862426" cy="7623176"/>
          </a:xfr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54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tx1"/>
          </a:solidFill>
          <a:latin typeface="Lato Light"/>
          <a:ea typeface="+mj-ea"/>
          <a:cs typeface="Lato Light"/>
        </a:defRPr>
      </a:lvl1pPr>
    </p:titleStyle>
    <p:bodyStyle>
      <a:lvl1pPr marL="0" indent="0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lang="en-US" sz="4800" kern="1200" dirty="0" smtClean="0">
          <a:solidFill>
            <a:schemeClr val="tx1"/>
          </a:solidFill>
          <a:effectLst/>
          <a:latin typeface="Lato Light"/>
          <a:ea typeface="+mn-ea"/>
          <a:cs typeface="Lato Light"/>
        </a:defRPr>
      </a:lvl1pPr>
      <a:lvl2pPr marL="914217" indent="0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4000" kern="1200" dirty="0" smtClean="0">
          <a:solidFill>
            <a:schemeClr val="tx1"/>
          </a:solidFill>
          <a:effectLst/>
          <a:latin typeface="Lato Light"/>
          <a:ea typeface="+mn-ea"/>
          <a:cs typeface="Lato Light"/>
        </a:defRPr>
      </a:lvl2pPr>
      <a:lvl3pPr marL="1828434" indent="0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600" kern="1200" dirty="0" smtClean="0">
          <a:solidFill>
            <a:schemeClr val="tx1"/>
          </a:solidFill>
          <a:effectLst/>
          <a:latin typeface="Lato Light"/>
          <a:ea typeface="+mn-ea"/>
          <a:cs typeface="Lato Light"/>
        </a:defRPr>
      </a:lvl3pPr>
      <a:lvl4pPr marL="2742651" indent="0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0" kern="1200" dirty="0" smtClean="0">
          <a:solidFill>
            <a:schemeClr val="tx1"/>
          </a:solidFill>
          <a:effectLst/>
          <a:latin typeface="Lato Light"/>
          <a:ea typeface="+mn-ea"/>
          <a:cs typeface="Lato Light"/>
        </a:defRPr>
      </a:lvl4pPr>
      <a:lvl5pPr marL="3656868" indent="0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0" kern="1200" dirty="0">
          <a:solidFill>
            <a:schemeClr val="tx1"/>
          </a:solidFill>
          <a:effectLst/>
          <a:latin typeface="Lato Light"/>
          <a:ea typeface="+mn-ea"/>
          <a:cs typeface="Lato Light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343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828343"/>
              <a:t>2024/4/30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343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343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828343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9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flipV="1">
            <a:off x="9534396" y="4816726"/>
            <a:ext cx="0" cy="10753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9928566" y="3064953"/>
            <a:ext cx="4520518" cy="1134725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96383" tIns="96383" rIns="96383" bIns="96383" numCol="1" spcCol="2539" anchor="ctr" anchorCtr="0">
            <a:noAutofit/>
          </a:bodyPr>
          <a:lstStyle/>
          <a:p>
            <a:pPr algn="ctr" defTabSz="189610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 smtClean="0">
                <a:solidFill>
                  <a:srgbClr val="FFFFFF"/>
                </a:solidFill>
                <a:latin typeface="Lato Light" charset="0"/>
                <a:ea typeface="Lato Light" charset="0"/>
                <a:cs typeface="Lato Light" charset="0"/>
              </a:rPr>
              <a:t>Your Title here</a:t>
            </a:r>
            <a:endParaRPr lang="en-US" dirty="0">
              <a:solidFill>
                <a:srgbClr val="FFFFFF"/>
              </a:solidFill>
              <a:latin typeface="Lato Light" charset="0"/>
              <a:ea typeface="Lato Light" charset="0"/>
              <a:cs typeface="Lato Ligh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77021" y="5471979"/>
            <a:ext cx="4796790" cy="1134725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96383" tIns="96383" rIns="96383" bIns="96383" numCol="1" spcCol="2539" anchor="ctr" anchorCtr="0">
            <a:noAutofit/>
          </a:bodyPr>
          <a:lstStyle/>
          <a:p>
            <a:pPr algn="ctr" defTabSz="189610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 smtClean="0">
                <a:solidFill>
                  <a:srgbClr val="FFFFFF"/>
                </a:solidFill>
                <a:latin typeface="Lato Light" charset="0"/>
                <a:ea typeface="Lato Light" charset="0"/>
                <a:cs typeface="Lato Light" charset="0"/>
              </a:rPr>
              <a:t>Your title here</a:t>
            </a:r>
            <a:endParaRPr lang="en-US" dirty="0">
              <a:solidFill>
                <a:srgbClr val="FFFFFF"/>
              </a:solidFill>
              <a:latin typeface="Lato Light" charset="0"/>
              <a:ea typeface="Lato Light" charset="0"/>
              <a:cs typeface="Lato Ligh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52629" y="5471979"/>
            <a:ext cx="4796790" cy="1134725"/>
          </a:xfrm>
          <a:prstGeom prst="rect">
            <a:avLst/>
          </a:prstGeom>
          <a:solidFill>
            <a:schemeClr val="accent3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96383" tIns="96383" rIns="96383" bIns="96383" numCol="1" spcCol="2539" anchor="ctr" anchorCtr="0">
            <a:noAutofit/>
          </a:bodyPr>
          <a:lstStyle/>
          <a:p>
            <a:pPr algn="ctr" defTabSz="189610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 smtClean="0">
                <a:solidFill>
                  <a:srgbClr val="FFFFFF"/>
                </a:solidFill>
                <a:latin typeface="Lato Light" charset="0"/>
                <a:ea typeface="Lato Light" charset="0"/>
                <a:cs typeface="Lato Light" charset="0"/>
              </a:rPr>
              <a:t>Your title here</a:t>
            </a:r>
            <a:endParaRPr lang="en-US" dirty="0">
              <a:solidFill>
                <a:srgbClr val="FFFFFF"/>
              </a:solidFill>
              <a:latin typeface="Lato Light" charset="0"/>
              <a:ea typeface="Lato Light" charset="0"/>
              <a:cs typeface="Lato Light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428233" y="5471979"/>
            <a:ext cx="4796790" cy="1134725"/>
          </a:xfrm>
          <a:prstGeom prst="rect">
            <a:avLst/>
          </a:prstGeom>
          <a:solidFill>
            <a:schemeClr val="accent4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96383" tIns="96383" rIns="96383" bIns="96383" numCol="1" spcCol="2539" anchor="ctr" anchorCtr="0">
            <a:noAutofit/>
          </a:bodyPr>
          <a:lstStyle/>
          <a:p>
            <a:pPr algn="ctr" defTabSz="189610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 smtClean="0">
                <a:solidFill>
                  <a:srgbClr val="FFFFFF"/>
                </a:solidFill>
                <a:latin typeface="Lato Light" charset="0"/>
                <a:ea typeface="Lato Light" charset="0"/>
                <a:cs typeface="Lato Light" charset="0"/>
              </a:rPr>
              <a:t>Your title here</a:t>
            </a:r>
            <a:endParaRPr lang="en-US" dirty="0">
              <a:solidFill>
                <a:srgbClr val="FFFFFF"/>
              </a:solidFill>
              <a:latin typeface="Lato Light" charset="0"/>
              <a:ea typeface="Lato Light" charset="0"/>
              <a:cs typeface="Lato Light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77023" y="6606057"/>
            <a:ext cx="4796790" cy="49113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182880" tIns="182880" rIns="365687" bIns="365687" anchor="ctr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Lato Light" charset="0"/>
                <a:ea typeface="Lato Light" charset="0"/>
                <a:cs typeface="Lato Light" charset="0"/>
              </a:rPr>
              <a:t>A company is an association or collection of individuals, whether natural persons, legal persons, or a mixture of both. Company members share a common purpose and unite in order to focus their various talents and organize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Lato Light" charset="0"/>
                <a:ea typeface="Lato Light" charset="0"/>
                <a:cs typeface="Lato Light" charset="0"/>
              </a:rPr>
              <a:t>t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Lato Light" charset="0"/>
              <a:ea typeface="Lato Light" charset="0"/>
              <a:cs typeface="Lato Light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703841" y="5471979"/>
            <a:ext cx="4796790" cy="1134725"/>
          </a:xfrm>
          <a:prstGeom prst="rect">
            <a:avLst/>
          </a:prstGeom>
          <a:solidFill>
            <a:schemeClr val="accent5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96383" tIns="96383" rIns="96383" bIns="96383" numCol="1" spcCol="2539" anchor="ctr" anchorCtr="0">
            <a:noAutofit/>
          </a:bodyPr>
          <a:lstStyle/>
          <a:p>
            <a:pPr algn="ctr" defTabSz="189610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 smtClean="0">
                <a:solidFill>
                  <a:srgbClr val="FFFFFF"/>
                </a:solidFill>
                <a:latin typeface="Lato Light" charset="0"/>
                <a:ea typeface="Lato Light" charset="0"/>
                <a:cs typeface="Lato Light" charset="0"/>
              </a:rPr>
              <a:t>Your title here</a:t>
            </a:r>
            <a:endParaRPr lang="en-US" dirty="0">
              <a:solidFill>
                <a:srgbClr val="FFFFFF"/>
              </a:solidFill>
              <a:latin typeface="Lato Light" charset="0"/>
              <a:ea typeface="Lato Light" charset="0"/>
              <a:cs typeface="Lato Light" charset="0"/>
            </a:endParaRPr>
          </a:p>
        </p:txBody>
      </p:sp>
      <p:cxnSp>
        <p:nvCxnSpPr>
          <p:cNvPr id="15" name="Elbow Connector 14"/>
          <p:cNvCxnSpPr>
            <a:stCxn id="4" idx="2"/>
            <a:endCxn id="5" idx="0"/>
          </p:cNvCxnSpPr>
          <p:nvPr/>
        </p:nvCxnSpPr>
        <p:spPr>
          <a:xfrm rot="5400000">
            <a:off x="7595973" y="879125"/>
            <a:ext cx="1272302" cy="7913409"/>
          </a:xfrm>
          <a:prstGeom prst="bentConnector3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4" idx="2"/>
            <a:endCxn id="9" idx="0"/>
          </p:cNvCxnSpPr>
          <p:nvPr/>
        </p:nvCxnSpPr>
        <p:spPr>
          <a:xfrm rot="16200000" flipH="1">
            <a:off x="15509382" y="879122"/>
            <a:ext cx="1272302" cy="7913411"/>
          </a:xfrm>
          <a:prstGeom prst="bentConnector3">
            <a:avLst>
              <a:gd name="adj1" fmla="val 50000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4" idx="2"/>
            <a:endCxn id="7" idx="0"/>
          </p:cNvCxnSpPr>
          <p:nvPr/>
        </p:nvCxnSpPr>
        <p:spPr>
          <a:xfrm rot="16200000" flipH="1">
            <a:off x="12871578" y="3516926"/>
            <a:ext cx="1272302" cy="2637803"/>
          </a:xfrm>
          <a:prstGeom prst="bentConnector3">
            <a:avLst>
              <a:gd name="adj1" fmla="val 50000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52631" y="6606057"/>
            <a:ext cx="4796790" cy="491131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182880" tIns="182880" rIns="365687" bIns="365687" anchor="ctr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Lato Light" charset="0"/>
                <a:ea typeface="Lato Light" charset="0"/>
                <a:cs typeface="Lato Light" charset="0"/>
              </a:rPr>
              <a:t>A company is an association or collection of individuals, whether natural persons, legal persons, or a mixture of both. Company members share a common purpose and unite in order to focus their various talents and organize 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2428233" y="6606057"/>
            <a:ext cx="4796790" cy="49113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182880" tIns="182880" rIns="365687" bIns="365687" anchor="ctr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Lato Light" charset="0"/>
                <a:ea typeface="Lato Light" charset="0"/>
                <a:cs typeface="Lato Light" charset="0"/>
              </a:rPr>
              <a:t>A company is an association or collection of individuals, whether natural persons, legal persons, or a mixture of both. Company members share a common purpose and unite in order to focus their various talents and organize 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703841" y="6606057"/>
            <a:ext cx="4796790" cy="4911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182880" tIns="182880" rIns="365687" bIns="365687" anchor="ctr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Lato Light" charset="0"/>
                <a:ea typeface="Lato Light" charset="0"/>
                <a:cs typeface="Lato Light" charset="0"/>
              </a:rPr>
              <a:t>A company is an association or collection of individuals, whether natural persons, legal persons, or a mixture of both. Company members share a common purpose and unite in order to focus their various talents and organize t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8717404" y="956606"/>
            <a:ext cx="6942926" cy="1476463"/>
            <a:chOff x="8717404" y="956606"/>
            <a:chExt cx="6942926" cy="1476463"/>
          </a:xfrm>
        </p:grpSpPr>
        <p:sp>
          <p:nvSpPr>
            <p:cNvPr id="24" name="TextBox 23"/>
            <p:cNvSpPr txBox="1"/>
            <p:nvPr/>
          </p:nvSpPr>
          <p:spPr>
            <a:xfrm>
              <a:off x="8717404" y="956606"/>
              <a:ext cx="6942926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6000" dirty="0" smtClean="0">
                  <a:solidFill>
                    <a:schemeClr val="tx2"/>
                  </a:solidFill>
                  <a:latin typeface="Lato Black"/>
                  <a:cs typeface="Lato Black"/>
                </a:rPr>
                <a:t>Organization Chart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578031" y="1879071"/>
              <a:ext cx="534548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latin typeface="Lato Light"/>
                  <a:cs typeface="Lato Light"/>
                </a:rPr>
                <a:t>Write here a great subtitle</a:t>
              </a:r>
            </a:p>
          </p:txBody>
        </p:sp>
      </p:grpSp>
      <p:sp>
        <p:nvSpPr>
          <p:cNvPr id="21" name="Rectangle 5"/>
          <p:cNvSpPr/>
          <p:nvPr/>
        </p:nvSpPr>
        <p:spPr>
          <a:xfrm>
            <a:off x="10396805" y="0"/>
            <a:ext cx="3611504" cy="2777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文本框 1"/>
          <p:cNvSpPr txBox="1"/>
          <p:nvPr/>
        </p:nvSpPr>
        <p:spPr>
          <a:xfrm>
            <a:off x="2321169" y="1818380"/>
            <a:ext cx="2672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rgbClr val="F6F7FA"/>
                </a:solidFill>
              </a:rPr>
              <a:t>https://www.ypppt.com/</a:t>
            </a:r>
            <a:endParaRPr lang="zh-CN" altLang="en-US" sz="1800" dirty="0">
              <a:solidFill>
                <a:srgbClr val="F6F7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48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" y="5899980"/>
            <a:ext cx="24377648" cy="13141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906" tIns="0" rIns="359906" bIns="0" anchor="ctr"/>
          <a:lstStyle/>
          <a:p>
            <a:pPr algn="ctr" defTabSz="1828343">
              <a:defRPr/>
            </a:pPr>
            <a:r>
              <a:rPr lang="en-US" altLang="zh-CN" sz="5599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5599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4364835"/>
            <a:ext cx="24377648" cy="15501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1828343">
              <a:defRPr/>
            </a:pPr>
            <a:r>
              <a:rPr lang="zh-CN" altLang="en-US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5162316" y="7841789"/>
            <a:ext cx="13809221" cy="33846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1828343">
              <a:lnSpc>
                <a:spcPts val="4799"/>
              </a:lnSpc>
            </a:pP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343">
              <a:lnSpc>
                <a:spcPts val="4799"/>
              </a:lnSpc>
            </a:pP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343">
              <a:lnSpc>
                <a:spcPts val="4799"/>
              </a:lnSpc>
            </a:pP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343">
              <a:lnSpc>
                <a:spcPts val="4799"/>
              </a:lnSpc>
            </a:pP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343">
              <a:lnSpc>
                <a:spcPts val="4799"/>
              </a:lnSpc>
            </a:pP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18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Perspective Light">
      <a:dk1>
        <a:srgbClr val="737572"/>
      </a:dk1>
      <a:lt1>
        <a:sysClr val="window" lastClr="FFFFFF"/>
      </a:lt1>
      <a:dk2>
        <a:srgbClr val="445469"/>
      </a:dk2>
      <a:lt2>
        <a:srgbClr val="F6F7FA"/>
      </a:lt2>
      <a:accent1>
        <a:srgbClr val="1D68A6"/>
      </a:accent1>
      <a:accent2>
        <a:srgbClr val="178E6B"/>
      </a:accent2>
      <a:accent3>
        <a:srgbClr val="84AC40"/>
      </a:accent3>
      <a:accent4>
        <a:srgbClr val="EE8A12"/>
      </a:accent4>
      <a:accent5>
        <a:srgbClr val="B0221D"/>
      </a:accent5>
      <a:accent6>
        <a:srgbClr val="381B41"/>
      </a:accent6>
      <a:hlink>
        <a:srgbClr val="216CAB"/>
      </a:hlink>
      <a:folHlink>
        <a:srgbClr val="1A916E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24771</TotalTime>
  <Words>268</Words>
  <Application>Microsoft Office PowerPoint</Application>
  <PresentationFormat>自定义</PresentationFormat>
  <Paragraphs>21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Meiryo</vt:lpstr>
      <vt:lpstr>宋体</vt:lpstr>
      <vt:lpstr>微软雅黑</vt:lpstr>
      <vt:lpstr>Arial</vt:lpstr>
      <vt:lpstr>Calibri</vt:lpstr>
      <vt:lpstr>Calibri Light</vt:lpstr>
      <vt:lpstr>Lato Black</vt:lpstr>
      <vt:lpstr>Lato Light</vt:lpstr>
      <vt:lpstr>Default Theme</vt:lpstr>
      <vt:lpstr>Office Theme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3904</cp:revision>
  <dcterms:created xsi:type="dcterms:W3CDTF">2014-11-12T21:47:38Z</dcterms:created>
  <dcterms:modified xsi:type="dcterms:W3CDTF">2024-04-30T00:15:42Z</dcterms:modified>
  <cp:category/>
</cp:coreProperties>
</file>