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5"/>
  </p:notesMasterIdLst>
  <p:handoutMasterIdLst>
    <p:handoutMasterId r:id="rId6"/>
  </p:handoutMasterIdLst>
  <p:sldIdLst>
    <p:sldId id="571" r:id="rId3"/>
    <p:sldId id="57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>
    <p:extLst>
      <p:ext uri="{19B8F6BF-5375-455C-9EA6-DF929625EA0E}">
        <p15:presenceInfo xmlns:p15="http://schemas.microsoft.com/office/powerpoint/2012/main" userId="S-1-5-21-3454646774-2921618858-3417240831-1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595959"/>
    <a:srgbClr val="9BBB40"/>
    <a:srgbClr val="F26D64"/>
    <a:srgbClr val="F8841D"/>
    <a:srgbClr val="E1B805"/>
    <a:srgbClr val="5EC6D3"/>
    <a:srgbClr val="647B86"/>
    <a:srgbClr val="546E7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08"/>
      </p:cViewPr>
      <p:guideLst>
        <p:guide pos="3840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0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F2116-28E1-4102-9AF6-D89581D48556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3E158-3345-484C-B3AA-64FC7A9E4B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37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63618-1814-46A1-AE52-70295F11C386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B7435-BF1A-4315-8545-5359AA5D56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3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9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779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3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2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7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1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7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7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0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8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1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3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4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712">
              <a:srgbClr val="F7F7F7"/>
            </a:gs>
            <a:gs pos="0">
              <a:srgbClr val="F2F2F2"/>
            </a:gs>
            <a:gs pos="100000">
              <a:srgbClr val="F0F0F0"/>
            </a:gs>
            <a:gs pos="21000">
              <a:srgbClr val="F6F6F6"/>
            </a:gs>
            <a:gs pos="77000">
              <a:srgbClr val="F5F5F5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1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9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本框 44"/>
          <p:cNvSpPr txBox="1"/>
          <p:nvPr/>
        </p:nvSpPr>
        <p:spPr>
          <a:xfrm>
            <a:off x="8718331" y="6503900"/>
            <a:ext cx="3352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/>
                </a:solidFill>
              </a:rPr>
              <a:t>布衣公子作品    </a:t>
            </a:r>
            <a:r>
              <a:rPr lang="en-US" altLang="zh-CN" sz="1600" dirty="0" smtClean="0">
                <a:solidFill>
                  <a:schemeClr val="bg1"/>
                </a:solidFill>
              </a:rPr>
              <a:t>http://teliss.yanj.cn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54" name="矩形 39"/>
          <p:cNvSpPr/>
          <p:nvPr/>
        </p:nvSpPr>
        <p:spPr>
          <a:xfrm>
            <a:off x="1865538" y="20308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595959"/>
                </a:solidFill>
              </a:rPr>
              <a:t>六</a:t>
            </a:r>
            <a:r>
              <a:rPr lang="zh-CN" altLang="en-US" sz="2800" b="1" dirty="0" smtClean="0">
                <a:solidFill>
                  <a:srgbClr val="595959"/>
                </a:solidFill>
              </a:rPr>
              <a:t>项</a:t>
            </a:r>
            <a:r>
              <a:rPr lang="zh-CN" altLang="en-US" sz="2800" b="1" dirty="0" smtClean="0">
                <a:solidFill>
                  <a:srgbClr val="595959"/>
                </a:solidFill>
              </a:rPr>
              <a:t>并列</a:t>
            </a:r>
            <a:r>
              <a:rPr lang="zh-CN" altLang="en-US" sz="2800" b="1" dirty="0" smtClean="0">
                <a:solidFill>
                  <a:srgbClr val="595959"/>
                </a:solidFill>
              </a:rPr>
              <a:t>总分</a:t>
            </a:r>
            <a:endParaRPr lang="zh-CN" altLang="zh-CN" sz="2800" b="1" dirty="0">
              <a:solidFill>
                <a:srgbClr val="595959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865538" y="644992"/>
            <a:ext cx="3784365" cy="332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rgbClr val="595959"/>
                </a:solidFill>
              </a:rPr>
              <a:t>单击添加您的文字内容</a:t>
            </a:r>
            <a:endParaRPr lang="zh-CN" altLang="en-US" sz="1400" dirty="0">
              <a:solidFill>
                <a:srgbClr val="595959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1792148" y="1230265"/>
            <a:ext cx="285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5EC6D3"/>
                </a:solidFill>
              </a:rPr>
              <a:t>添加标题</a:t>
            </a:r>
            <a:endParaRPr lang="en-US" altLang="zh-CN" sz="2400" b="1" dirty="0" smtClean="0">
              <a:solidFill>
                <a:srgbClr val="5EC6D3"/>
              </a:solidFill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 smtClean="0">
                <a:solidFill>
                  <a:srgbClr val="595959"/>
                </a:solidFill>
              </a:rPr>
              <a:t>单击添加您的文字内容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8249401" y="2778981"/>
            <a:ext cx="285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F26D64"/>
                </a:solidFill>
              </a:rPr>
              <a:t>添加标题</a:t>
            </a:r>
            <a:endParaRPr lang="en-US" altLang="zh-CN" sz="2400" b="1" dirty="0" smtClean="0">
              <a:solidFill>
                <a:srgbClr val="F26D64"/>
              </a:solidFill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rgbClr val="595959"/>
                </a:solidFill>
              </a:rPr>
              <a:t>单击添加您的文字内容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7442039" y="1230265"/>
            <a:ext cx="285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F8841D"/>
                </a:solidFill>
              </a:rPr>
              <a:t>添加标题</a:t>
            </a:r>
            <a:endParaRPr lang="en-US" altLang="zh-CN" sz="2400" b="1" dirty="0" smtClean="0">
              <a:solidFill>
                <a:srgbClr val="F8841D"/>
              </a:solidFill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rgbClr val="595959"/>
                </a:solidFill>
              </a:rPr>
              <a:t>单击添加您的文字内容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1788700" y="4256124"/>
            <a:ext cx="285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9BBB40"/>
                </a:solidFill>
              </a:rPr>
              <a:t>添加标题</a:t>
            </a:r>
            <a:endParaRPr lang="en-US" altLang="zh-CN" sz="2400" b="1" dirty="0" smtClean="0">
              <a:solidFill>
                <a:srgbClr val="9BBB40"/>
              </a:solidFill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rgbClr val="595959"/>
                </a:solidFill>
              </a:rPr>
              <a:t>单击添加您的文字内容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7566661" y="4256124"/>
            <a:ext cx="285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3C4E56"/>
                </a:solidFill>
              </a:rPr>
              <a:t>添加标题</a:t>
            </a:r>
            <a:endParaRPr lang="en-US" altLang="zh-CN" sz="2400" b="1" dirty="0" smtClean="0">
              <a:solidFill>
                <a:srgbClr val="3C4E56"/>
              </a:solidFill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rgbClr val="595959"/>
                </a:solidFill>
              </a:rPr>
              <a:t>单击添加您的文字内容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1136436" y="2778981"/>
            <a:ext cx="285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936CAF"/>
                </a:solidFill>
              </a:rPr>
              <a:t>添加标题</a:t>
            </a:r>
            <a:endParaRPr lang="en-US" altLang="zh-CN" sz="2400" b="1" dirty="0" smtClean="0">
              <a:solidFill>
                <a:srgbClr val="936CAF"/>
              </a:solidFill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rgbClr val="595959"/>
                </a:solidFill>
              </a:rPr>
              <a:t>单击添加您的文字内容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1120462" y="5552526"/>
            <a:ext cx="99829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Lorem ipsum dolor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,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consectetur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adipiscing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elit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.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Ut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id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mauris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risus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,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consectetur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ipsum.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Aenean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dolor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urna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,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scelerisque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at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malesuada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id,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ullamcorper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bril Fatface" charset="0"/>
              </a:rPr>
              <a:t> id nisi.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Abril Fatface" charset="0"/>
            </a:endParaRPr>
          </a:p>
        </p:txBody>
      </p:sp>
      <p:cxnSp>
        <p:nvCxnSpPr>
          <p:cNvPr id="108" name="直接连接符 107"/>
          <p:cNvCxnSpPr/>
          <p:nvPr/>
        </p:nvCxnSpPr>
        <p:spPr>
          <a:xfrm>
            <a:off x="709448" y="5407572"/>
            <a:ext cx="10989612" cy="0"/>
          </a:xfrm>
          <a:prstGeom prst="line">
            <a:avLst/>
          </a:prstGeom>
          <a:ln w="28575">
            <a:solidFill>
              <a:srgbClr val="5EC6D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4225387" y="1313929"/>
            <a:ext cx="3741227" cy="3741226"/>
            <a:chOff x="-6172744" y="2014038"/>
            <a:chExt cx="3741227" cy="3741226"/>
          </a:xfrm>
        </p:grpSpPr>
        <p:sp>
          <p:nvSpPr>
            <p:cNvPr id="44" name="同心圆 43"/>
            <p:cNvSpPr/>
            <p:nvPr/>
          </p:nvSpPr>
          <p:spPr>
            <a:xfrm>
              <a:off x="-6172744" y="2014038"/>
              <a:ext cx="3741227" cy="3741226"/>
            </a:xfrm>
            <a:prstGeom prst="donut">
              <a:avLst>
                <a:gd name="adj" fmla="val 7657"/>
              </a:avLst>
            </a:prstGeom>
            <a:solidFill>
              <a:srgbClr val="9F9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-5083181" y="2542258"/>
              <a:ext cx="1562100" cy="2684787"/>
            </a:xfrm>
            <a:prstGeom prst="line">
              <a:avLst/>
            </a:prstGeom>
            <a:ln w="28575">
              <a:solidFill>
                <a:srgbClr val="5EC6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rot="3600000">
              <a:off x="-5083181" y="2542258"/>
              <a:ext cx="1562100" cy="2684787"/>
            </a:xfrm>
            <a:prstGeom prst="line">
              <a:avLst/>
            </a:prstGeom>
            <a:ln w="28575">
              <a:solidFill>
                <a:srgbClr val="5EC6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7200000">
              <a:off x="-5083181" y="2542258"/>
              <a:ext cx="1562100" cy="2684787"/>
            </a:xfrm>
            <a:prstGeom prst="line">
              <a:avLst/>
            </a:prstGeom>
            <a:ln w="28575">
              <a:solidFill>
                <a:srgbClr val="5EC6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val 83"/>
          <p:cNvSpPr>
            <a:spLocks noChangeAspect="1"/>
          </p:cNvSpPr>
          <p:nvPr/>
        </p:nvSpPr>
        <p:spPr>
          <a:xfrm>
            <a:off x="6597101" y="1305185"/>
            <a:ext cx="731870" cy="731870"/>
          </a:xfrm>
          <a:prstGeom prst="ellipse">
            <a:avLst/>
          </a:prstGeom>
          <a:solidFill>
            <a:srgbClr val="F8841D"/>
          </a:solidFill>
          <a:ln w="28575" cap="flat" cmpd="sng" algn="ctr">
            <a:solidFill>
              <a:srgbClr val="F4F4F4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06</a:t>
            </a:r>
            <a:endParaRPr lang="en-US" sz="2000" b="1" kern="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8" name="Oval 82"/>
          <p:cNvSpPr>
            <a:spLocks noChangeAspect="1"/>
          </p:cNvSpPr>
          <p:nvPr/>
        </p:nvSpPr>
        <p:spPr>
          <a:xfrm>
            <a:off x="4775462" y="4300038"/>
            <a:ext cx="731870" cy="731870"/>
          </a:xfrm>
          <a:prstGeom prst="ellipse">
            <a:avLst/>
          </a:prstGeom>
          <a:solidFill>
            <a:srgbClr val="9BBB40"/>
          </a:solidFill>
          <a:ln w="28575" cap="flat" cmpd="sng" algn="ctr">
            <a:solidFill>
              <a:srgbClr val="F4F4F4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Y" sz="2000" b="1" kern="0" dirty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03</a:t>
            </a:r>
            <a:endParaRPr lang="en-US" sz="2000" b="1" kern="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9" name="Oval 84"/>
          <p:cNvSpPr>
            <a:spLocks noChangeAspect="1"/>
          </p:cNvSpPr>
          <p:nvPr/>
        </p:nvSpPr>
        <p:spPr>
          <a:xfrm>
            <a:off x="7507853" y="2820435"/>
            <a:ext cx="731870" cy="731870"/>
          </a:xfrm>
          <a:prstGeom prst="ellipse">
            <a:avLst/>
          </a:prstGeom>
          <a:solidFill>
            <a:srgbClr val="F26D64"/>
          </a:solidFill>
          <a:ln w="28575" cap="flat" cmpd="sng" algn="ctr">
            <a:solidFill>
              <a:srgbClr val="F4F4F4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Y" sz="2000" b="1" kern="0" dirty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05</a:t>
            </a:r>
            <a:endParaRPr lang="en-US" sz="2000" b="1" kern="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0" name="Oval 85"/>
          <p:cNvSpPr>
            <a:spLocks noChangeAspect="1"/>
          </p:cNvSpPr>
          <p:nvPr/>
        </p:nvSpPr>
        <p:spPr>
          <a:xfrm>
            <a:off x="4775462" y="1305185"/>
            <a:ext cx="731870" cy="731870"/>
          </a:xfrm>
          <a:prstGeom prst="ellipse">
            <a:avLst/>
          </a:prstGeom>
          <a:solidFill>
            <a:srgbClr val="5EC6D3"/>
          </a:solidFill>
          <a:ln w="28575" cap="flat" cmpd="sng" algn="ctr">
            <a:solidFill>
              <a:srgbClr val="F4F4F4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Y" sz="2000" b="1" kern="0" dirty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01</a:t>
            </a:r>
            <a:endParaRPr lang="en-US" sz="2000" b="1" kern="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1" name="Oval 86"/>
          <p:cNvSpPr>
            <a:spLocks noChangeAspect="1"/>
          </p:cNvSpPr>
          <p:nvPr/>
        </p:nvSpPr>
        <p:spPr>
          <a:xfrm>
            <a:off x="3952277" y="2820435"/>
            <a:ext cx="731870" cy="731870"/>
          </a:xfrm>
          <a:prstGeom prst="ellipse">
            <a:avLst/>
          </a:prstGeom>
          <a:solidFill>
            <a:srgbClr val="936CAF"/>
          </a:solidFill>
          <a:ln w="28575" cap="flat" cmpd="sng" algn="ctr">
            <a:solidFill>
              <a:srgbClr val="F4F4F4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Y" sz="2000" b="1" kern="0" dirty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02</a:t>
            </a:r>
            <a:endParaRPr lang="en-US" sz="2000" b="1" kern="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2" name="Oval 82"/>
          <p:cNvSpPr>
            <a:spLocks noChangeAspect="1"/>
          </p:cNvSpPr>
          <p:nvPr/>
        </p:nvSpPr>
        <p:spPr>
          <a:xfrm>
            <a:off x="6597101" y="4300038"/>
            <a:ext cx="731870" cy="731870"/>
          </a:xfrm>
          <a:prstGeom prst="ellipse">
            <a:avLst/>
          </a:prstGeom>
          <a:solidFill>
            <a:srgbClr val="3C4E56"/>
          </a:solidFill>
          <a:ln w="28575" cap="flat" cmpd="sng" algn="ctr">
            <a:solidFill>
              <a:srgbClr val="F4F4F4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04</a:t>
            </a:r>
            <a:endParaRPr lang="en-US" sz="2000" b="1" kern="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3" name="Oval 85"/>
          <p:cNvSpPr>
            <a:spLocks noChangeAspect="1"/>
          </p:cNvSpPr>
          <p:nvPr/>
        </p:nvSpPr>
        <p:spPr>
          <a:xfrm>
            <a:off x="5525793" y="2623623"/>
            <a:ext cx="1107616" cy="1107616"/>
          </a:xfrm>
          <a:prstGeom prst="ellipse">
            <a:avLst/>
          </a:prstGeom>
          <a:solidFill>
            <a:srgbClr val="5EC6D3"/>
          </a:solidFill>
          <a:ln w="28575" cap="flat" cmpd="sng" algn="ctr">
            <a:solidFill>
              <a:srgbClr val="F4F4F4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5304">
              <a:lnSpc>
                <a:spcPct val="120000"/>
              </a:lnSpc>
              <a:spcBef>
                <a:spcPct val="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添加</a:t>
            </a:r>
            <a:endParaRPr lang="en-US" altLang="zh-CN" sz="2000" b="1" kern="0" dirty="0" smtClean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  <a:p>
            <a:pPr algn="ctr" defTabSz="1185304">
              <a:lnSpc>
                <a:spcPct val="120000"/>
              </a:lnSpc>
              <a:spcBef>
                <a:spcPct val="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标题</a:t>
            </a:r>
            <a:endParaRPr lang="en-US" sz="2000" b="1" kern="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0" y="6534513"/>
            <a:ext cx="12192000" cy="323487"/>
          </a:xfrm>
          <a:prstGeom prst="rect">
            <a:avLst/>
          </a:prstGeom>
          <a:solidFill>
            <a:srgbClr val="546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97150" y="1230265"/>
            <a:ext cx="1740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4F4F4"/>
                </a:solidFill>
              </a:rPr>
              <a:t>https://www.ypppt.com/</a:t>
            </a:r>
            <a:endParaRPr lang="zh-CN" altLang="en-US" sz="1050" dirty="0">
              <a:solidFill>
                <a:srgbClr val="F4F4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20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teliss">
      <a:dk1>
        <a:srgbClr val="595959"/>
      </a:dk1>
      <a:lt1>
        <a:sysClr val="window" lastClr="FFFFFF"/>
      </a:lt1>
      <a:dk2>
        <a:srgbClr val="44546A"/>
      </a:dk2>
      <a:lt2>
        <a:srgbClr val="E7E6E6"/>
      </a:lt2>
      <a:accent1>
        <a:srgbClr val="546E7A"/>
      </a:accent1>
      <a:accent2>
        <a:srgbClr val="5EC6D3"/>
      </a:accent2>
      <a:accent3>
        <a:srgbClr val="936CAF"/>
      </a:accent3>
      <a:accent4>
        <a:srgbClr val="9BBB40"/>
      </a:accent4>
      <a:accent5>
        <a:srgbClr val="AA7B51"/>
      </a:accent5>
      <a:accent6>
        <a:srgbClr val="F8841D"/>
      </a:accent6>
      <a:hlink>
        <a:srgbClr val="F26D64"/>
      </a:hlink>
      <a:folHlink>
        <a:srgbClr val="954F7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BBB4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prstDash val="dash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5277</TotalTime>
  <Words>188</Words>
  <Application>Microsoft Office PowerPoint</Application>
  <PresentationFormat>宽屏</PresentationFormat>
  <Paragraphs>35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Abril Fatface</vt:lpstr>
      <vt:lpstr>Meiryo</vt:lpstr>
      <vt:lpstr>宋体</vt:lpstr>
      <vt:lpstr>微软雅黑</vt:lpstr>
      <vt:lpstr>Arial</vt:lpstr>
      <vt:lpstr>Calibri</vt:lpstr>
      <vt:lpstr>Calibri Light</vt:lpstr>
      <vt:lpstr>Lato</vt:lpstr>
      <vt:lpstr>Office 主题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2532</cp:revision>
  <dcterms:created xsi:type="dcterms:W3CDTF">2015-11-18T07:05:25Z</dcterms:created>
  <dcterms:modified xsi:type="dcterms:W3CDTF">2024-04-22T09:18:32Z</dcterms:modified>
</cp:coreProperties>
</file>